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sldIdLst>
    <p:sldId id="295" r:id="rId3"/>
    <p:sldId id="2147482081" r:id="rId4"/>
    <p:sldId id="214748208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846"/>
    <p:restoredTop sz="94746"/>
  </p:normalViewPr>
  <p:slideViewPr>
    <p:cSldViewPr snapToGrid="0">
      <p:cViewPr varScale="1">
        <p:scale>
          <a:sx n="42" d="100"/>
          <a:sy n="42" d="100"/>
        </p:scale>
        <p:origin x="192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9425-A1AC-4C2D-B28B-409F4B00F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F1E1F-F299-0B45-7B96-8EE941C28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2F05D-03A6-3B7E-F998-51A8D667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3BFC-0C60-6E4A-A424-2ECA63910424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71746-C316-D64D-2AB0-03A19A28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BBEE4-EDA1-EA7B-F34A-45AB997A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C13E-7B60-EB4F-AC76-845ED4852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5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ED8F-6D56-C070-90B3-768FD815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3F1B2-08ED-5631-894E-AB9254A78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AC819-3EEC-BEA1-C4F0-1C7E0B75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3BFC-0C60-6E4A-A424-2ECA63910424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BAFF9-0582-4E5E-0251-BB5E7CCF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DCAD7-21A0-7EF9-757A-B4E95461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C13E-7B60-EB4F-AC76-845ED4852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6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8C3255-C61B-4DE2-49E1-5B4A82F1C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8C52C-463C-F679-FF38-5C762123C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E6F92-8F61-A78D-3FE1-8C878B2BC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3BFC-0C60-6E4A-A424-2ECA63910424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2B986-E57D-B054-F1D2-2C5FAB3E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44E5D-BC26-5D36-C316-37D268B3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C13E-7B60-EB4F-AC76-845ED4852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79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LG (gra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825DFF-F5D5-7D42-8EE1-3BC626F40699}"/>
              </a:ext>
            </a:extLst>
          </p:cNvPr>
          <p:cNvSpPr/>
          <p:nvPr userDrawn="1"/>
        </p:nvSpPr>
        <p:spPr>
          <a:xfrm>
            <a:off x="426720" y="5910072"/>
            <a:ext cx="11193780" cy="704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9ECA0AD2-1847-664B-B6F2-6F202091B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1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090FD5AF-2AC7-DF44-B50E-0AD2F4D2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771" y="1625935"/>
            <a:ext cx="8148954" cy="15367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spcAft>
                <a:spcPts val="600"/>
              </a:spcAft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5A9999AA-AB98-034D-A877-AD56E48A7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771" y="3237062"/>
            <a:ext cx="8148954" cy="701835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22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">
            <a:extLst>
              <a:ext uri="{FF2B5EF4-FFF2-40B4-BE49-F238E27FC236}">
                <a16:creationId xmlns:a16="http://schemas.microsoft.com/office/drawing/2014/main" id="{D7D6E31E-D414-8A46-B1A7-2BB590B9F4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8934" y="4063324"/>
            <a:ext cx="5385816" cy="704088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 sz="1400" b="1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Picture">
            <a:extLst>
              <a:ext uri="{FF2B5EF4-FFF2-40B4-BE49-F238E27FC236}">
                <a16:creationId xmlns:a16="http://schemas.microsoft.com/office/drawing/2014/main" id="{4DE06635-3AFB-4047-AF9D-2E4D47C18D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477500" y="582343"/>
            <a:ext cx="1143000" cy="26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66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/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1B6D848-0772-9C40-B14B-BFCF9760E6AB}"/>
              </a:ext>
            </a:extLst>
          </p:cNvPr>
          <p:cNvSpPr/>
          <p:nvPr userDrawn="1"/>
        </p:nvSpPr>
        <p:spPr>
          <a:xfrm>
            <a:off x="0" y="6356351"/>
            <a:ext cx="3786909" cy="189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B64C69-E3A8-EB47-9F6D-976D9B1D875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lumMod val="85000"/>
                  <a:alpha val="6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D544F7AA-A3C7-A94C-BAF4-BD209B1A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8" y="457200"/>
            <a:ext cx="9597953" cy="940079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4C29394-B5AD-724E-9CCA-DEF993C7BEFA}"/>
              </a:ext>
            </a:extLst>
          </p:cNvPr>
          <p:cNvSpPr>
            <a:spLocks noChangeAspect="1"/>
          </p:cNvSpPr>
          <p:nvPr userDrawn="1"/>
        </p:nvSpPr>
        <p:spPr>
          <a:xfrm>
            <a:off x="10922769" y="579650"/>
            <a:ext cx="694944" cy="156951"/>
          </a:xfrm>
          <a:custGeom>
            <a:avLst/>
            <a:gdLst>
              <a:gd name="connsiteX0" fmla="*/ 1718976 w 1862042"/>
              <a:gd name="connsiteY0" fmla="*/ 278769 h 420537"/>
              <a:gd name="connsiteX1" fmla="*/ 1661350 w 1862042"/>
              <a:gd name="connsiteY1" fmla="*/ 318393 h 420537"/>
              <a:gd name="connsiteX2" fmla="*/ 1710404 w 1862042"/>
              <a:gd name="connsiteY2" fmla="*/ 355494 h 420537"/>
              <a:gd name="connsiteX3" fmla="*/ 1786604 w 1862042"/>
              <a:gd name="connsiteY3" fmla="*/ 328206 h 420537"/>
              <a:gd name="connsiteX4" fmla="*/ 1786604 w 1862042"/>
              <a:gd name="connsiteY4" fmla="*/ 291759 h 420537"/>
              <a:gd name="connsiteX5" fmla="*/ 1718976 w 1862042"/>
              <a:gd name="connsiteY5" fmla="*/ 278769 h 420537"/>
              <a:gd name="connsiteX6" fmla="*/ 364998 w 1862042"/>
              <a:gd name="connsiteY6" fmla="*/ 102144 h 420537"/>
              <a:gd name="connsiteX7" fmla="*/ 440531 w 1862042"/>
              <a:gd name="connsiteY7" fmla="*/ 203821 h 420537"/>
              <a:gd name="connsiteX8" fmla="*/ 440531 w 1862042"/>
              <a:gd name="connsiteY8" fmla="*/ 413342 h 420537"/>
              <a:gd name="connsiteX9" fmla="*/ 364998 w 1862042"/>
              <a:gd name="connsiteY9" fmla="*/ 413342 h 420537"/>
              <a:gd name="connsiteX10" fmla="*/ 975169 w 1862042"/>
              <a:gd name="connsiteY10" fmla="*/ 94854 h 420537"/>
              <a:gd name="connsiteX11" fmla="*/ 1050702 w 1862042"/>
              <a:gd name="connsiteY11" fmla="*/ 94854 h 420537"/>
              <a:gd name="connsiteX12" fmla="*/ 1050702 w 1862042"/>
              <a:gd name="connsiteY12" fmla="*/ 285311 h 420537"/>
              <a:gd name="connsiteX13" fmla="*/ 1111662 w 1862042"/>
              <a:gd name="connsiteY13" fmla="*/ 354186 h 420537"/>
              <a:gd name="connsiteX14" fmla="*/ 1172622 w 1862042"/>
              <a:gd name="connsiteY14" fmla="*/ 285311 h 420537"/>
              <a:gd name="connsiteX15" fmla="*/ 1172622 w 1862042"/>
              <a:gd name="connsiteY15" fmla="*/ 94854 h 420537"/>
              <a:gd name="connsiteX16" fmla="*/ 1248155 w 1862042"/>
              <a:gd name="connsiteY16" fmla="*/ 94854 h 420537"/>
              <a:gd name="connsiteX17" fmla="*/ 1248155 w 1862042"/>
              <a:gd name="connsiteY17" fmla="*/ 280078 h 420537"/>
              <a:gd name="connsiteX18" fmla="*/ 1126902 w 1862042"/>
              <a:gd name="connsiteY18" fmla="*/ 420444 h 420537"/>
              <a:gd name="connsiteX19" fmla="*/ 1096422 w 1862042"/>
              <a:gd name="connsiteY19" fmla="*/ 420444 h 420537"/>
              <a:gd name="connsiteX20" fmla="*/ 975169 w 1862042"/>
              <a:gd name="connsiteY20" fmla="*/ 280078 h 420537"/>
              <a:gd name="connsiteX21" fmla="*/ 0 w 1862042"/>
              <a:gd name="connsiteY21" fmla="*/ 94854 h 420537"/>
              <a:gd name="connsiteX22" fmla="*/ 81439 w 1862042"/>
              <a:gd name="connsiteY22" fmla="*/ 94854 h 420537"/>
              <a:gd name="connsiteX23" fmla="*/ 156305 w 1862042"/>
              <a:gd name="connsiteY23" fmla="*/ 317739 h 420537"/>
              <a:gd name="connsiteX24" fmla="*/ 231172 w 1862042"/>
              <a:gd name="connsiteY24" fmla="*/ 94854 h 420537"/>
              <a:gd name="connsiteX25" fmla="*/ 312706 w 1862042"/>
              <a:gd name="connsiteY25" fmla="*/ 94854 h 420537"/>
              <a:gd name="connsiteX26" fmla="*/ 197358 w 1862042"/>
              <a:gd name="connsiteY26" fmla="*/ 413341 h 420537"/>
              <a:gd name="connsiteX27" fmla="*/ 115253 w 1862042"/>
              <a:gd name="connsiteY27" fmla="*/ 413341 h 420537"/>
              <a:gd name="connsiteX28" fmla="*/ 625601 w 1862042"/>
              <a:gd name="connsiteY28" fmla="*/ 94668 h 420537"/>
              <a:gd name="connsiteX29" fmla="*/ 668654 w 1862042"/>
              <a:gd name="connsiteY29" fmla="*/ 94668 h 420537"/>
              <a:gd name="connsiteX30" fmla="*/ 668654 w 1862042"/>
              <a:gd name="connsiteY30" fmla="*/ 161113 h 420537"/>
              <a:gd name="connsiteX31" fmla="*/ 641603 w 1862042"/>
              <a:gd name="connsiteY31" fmla="*/ 161113 h 420537"/>
              <a:gd name="connsiteX32" fmla="*/ 583406 w 1862042"/>
              <a:gd name="connsiteY32" fmla="*/ 218213 h 420537"/>
              <a:gd name="connsiteX33" fmla="*/ 583406 w 1862042"/>
              <a:gd name="connsiteY33" fmla="*/ 413342 h 420537"/>
              <a:gd name="connsiteX34" fmla="*/ 509301 w 1862042"/>
              <a:gd name="connsiteY34" fmla="*/ 413342 h 420537"/>
              <a:gd name="connsiteX35" fmla="*/ 509301 w 1862042"/>
              <a:gd name="connsiteY35" fmla="*/ 208867 h 420537"/>
              <a:gd name="connsiteX36" fmla="*/ 625601 w 1862042"/>
              <a:gd name="connsiteY36" fmla="*/ 94668 h 420537"/>
              <a:gd name="connsiteX37" fmla="*/ 1723548 w 1862042"/>
              <a:gd name="connsiteY37" fmla="*/ 87004 h 420537"/>
              <a:gd name="connsiteX38" fmla="*/ 1862042 w 1862042"/>
              <a:gd name="connsiteY38" fmla="*/ 207278 h 420537"/>
              <a:gd name="connsiteX39" fmla="*/ 1862042 w 1862042"/>
              <a:gd name="connsiteY39" fmla="*/ 413341 h 420537"/>
              <a:gd name="connsiteX40" fmla="*/ 1787842 w 1862042"/>
              <a:gd name="connsiteY40" fmla="*/ 413341 h 420537"/>
              <a:gd name="connsiteX41" fmla="*/ 1787842 w 1862042"/>
              <a:gd name="connsiteY41" fmla="*/ 388670 h 420537"/>
              <a:gd name="connsiteX42" fmla="*/ 1695069 w 1862042"/>
              <a:gd name="connsiteY42" fmla="*/ 420537 h 420537"/>
              <a:gd name="connsiteX43" fmla="*/ 1585817 w 1862042"/>
              <a:gd name="connsiteY43" fmla="*/ 323627 h 420537"/>
              <a:gd name="connsiteX44" fmla="*/ 1720977 w 1862042"/>
              <a:gd name="connsiteY44" fmla="*/ 216997 h 420537"/>
              <a:gd name="connsiteX45" fmla="*/ 1786604 w 1862042"/>
              <a:gd name="connsiteY45" fmla="*/ 228024 h 420537"/>
              <a:gd name="connsiteX46" fmla="*/ 1786604 w 1862042"/>
              <a:gd name="connsiteY46" fmla="*/ 206530 h 420537"/>
              <a:gd name="connsiteX47" fmla="*/ 1722977 w 1862042"/>
              <a:gd name="connsiteY47" fmla="*/ 153916 h 420537"/>
              <a:gd name="connsiteX48" fmla="*/ 1646110 w 1862042"/>
              <a:gd name="connsiteY48" fmla="*/ 200082 h 420537"/>
              <a:gd name="connsiteX49" fmla="*/ 1595056 w 1862042"/>
              <a:gd name="connsiteY49" fmla="*/ 153262 h 420537"/>
              <a:gd name="connsiteX50" fmla="*/ 1723548 w 1862042"/>
              <a:gd name="connsiteY50" fmla="*/ 87004 h 420537"/>
              <a:gd name="connsiteX51" fmla="*/ 1420749 w 1862042"/>
              <a:gd name="connsiteY51" fmla="*/ 87004 h 420537"/>
              <a:gd name="connsiteX52" fmla="*/ 1542003 w 1862042"/>
              <a:gd name="connsiteY52" fmla="*/ 140272 h 420537"/>
              <a:gd name="connsiteX53" fmla="*/ 1494949 w 1862042"/>
              <a:gd name="connsiteY53" fmla="*/ 190924 h 420537"/>
              <a:gd name="connsiteX54" fmla="*/ 1418749 w 1862042"/>
              <a:gd name="connsiteY54" fmla="*/ 150645 h 420537"/>
              <a:gd name="connsiteX55" fmla="*/ 1374362 w 1862042"/>
              <a:gd name="connsiteY55" fmla="*/ 180550 h 420537"/>
              <a:gd name="connsiteX56" fmla="*/ 1406176 w 1862042"/>
              <a:gd name="connsiteY56" fmla="*/ 210455 h 420537"/>
              <a:gd name="connsiteX57" fmla="*/ 1457230 w 1862042"/>
              <a:gd name="connsiteY57" fmla="*/ 222137 h 420537"/>
              <a:gd name="connsiteX58" fmla="*/ 1553909 w 1862042"/>
              <a:gd name="connsiteY58" fmla="*/ 321571 h 420537"/>
              <a:gd name="connsiteX59" fmla="*/ 1424750 w 1862042"/>
              <a:gd name="connsiteY59" fmla="*/ 420350 h 420537"/>
              <a:gd name="connsiteX60" fmla="*/ 1289590 w 1862042"/>
              <a:gd name="connsiteY60" fmla="*/ 358578 h 420537"/>
              <a:gd name="connsiteX61" fmla="*/ 1337310 w 1862042"/>
              <a:gd name="connsiteY61" fmla="*/ 310450 h 420537"/>
              <a:gd name="connsiteX62" fmla="*/ 1430750 w 1862042"/>
              <a:gd name="connsiteY62" fmla="*/ 356615 h 420537"/>
              <a:gd name="connsiteX63" fmla="*/ 1481138 w 1862042"/>
              <a:gd name="connsiteY63" fmla="*/ 324094 h 420537"/>
              <a:gd name="connsiteX64" fmla="*/ 1443990 w 1862042"/>
              <a:gd name="connsiteY64" fmla="*/ 292881 h 420537"/>
              <a:gd name="connsiteX65" fmla="*/ 1400842 w 1862042"/>
              <a:gd name="connsiteY65" fmla="*/ 282694 h 420537"/>
              <a:gd name="connsiteX66" fmla="*/ 1302163 w 1862042"/>
              <a:gd name="connsiteY66" fmla="*/ 181952 h 420537"/>
              <a:gd name="connsiteX67" fmla="*/ 1420749 w 1862042"/>
              <a:gd name="connsiteY67" fmla="*/ 87004 h 420537"/>
              <a:gd name="connsiteX68" fmla="*/ 766381 w 1862042"/>
              <a:gd name="connsiteY68" fmla="*/ 0 h 420537"/>
              <a:gd name="connsiteX69" fmla="*/ 841248 w 1862042"/>
              <a:gd name="connsiteY69" fmla="*/ 0 h 420537"/>
              <a:gd name="connsiteX70" fmla="*/ 841248 w 1862042"/>
              <a:gd name="connsiteY70" fmla="*/ 94855 h 420537"/>
              <a:gd name="connsiteX71" fmla="*/ 918781 w 1862042"/>
              <a:gd name="connsiteY71" fmla="*/ 94855 h 420537"/>
              <a:gd name="connsiteX72" fmla="*/ 918781 w 1862042"/>
              <a:gd name="connsiteY72" fmla="*/ 161113 h 420537"/>
              <a:gd name="connsiteX73" fmla="*/ 841248 w 1862042"/>
              <a:gd name="connsiteY73" fmla="*/ 161113 h 420537"/>
              <a:gd name="connsiteX74" fmla="*/ 841248 w 1862042"/>
              <a:gd name="connsiteY74" fmla="*/ 289797 h 420537"/>
              <a:gd name="connsiteX75" fmla="*/ 894207 w 1862042"/>
              <a:gd name="connsiteY75" fmla="*/ 347645 h 420537"/>
              <a:gd name="connsiteX76" fmla="*/ 918686 w 1862042"/>
              <a:gd name="connsiteY76" fmla="*/ 346336 h 420537"/>
              <a:gd name="connsiteX77" fmla="*/ 918686 w 1862042"/>
              <a:gd name="connsiteY77" fmla="*/ 412688 h 420537"/>
              <a:gd name="connsiteX78" fmla="*/ 878300 w 1862042"/>
              <a:gd name="connsiteY78" fmla="*/ 413996 h 420537"/>
              <a:gd name="connsiteX79" fmla="*/ 766381 w 1862042"/>
              <a:gd name="connsiteY79" fmla="*/ 300825 h 420537"/>
              <a:gd name="connsiteX80" fmla="*/ 766381 w 1862042"/>
              <a:gd name="connsiteY80" fmla="*/ 161113 h 420537"/>
              <a:gd name="connsiteX81" fmla="*/ 718661 w 1862042"/>
              <a:gd name="connsiteY81" fmla="*/ 161113 h 420537"/>
              <a:gd name="connsiteX82" fmla="*/ 718661 w 1862042"/>
              <a:gd name="connsiteY82" fmla="*/ 94855 h 420537"/>
              <a:gd name="connsiteX83" fmla="*/ 766381 w 1862042"/>
              <a:gd name="connsiteY83" fmla="*/ 94855 h 420537"/>
              <a:gd name="connsiteX84" fmla="*/ 364998 w 1862042"/>
              <a:gd name="connsiteY84" fmla="*/ 0 h 420537"/>
              <a:gd name="connsiteX85" fmla="*/ 439007 w 1862042"/>
              <a:gd name="connsiteY85" fmla="*/ 0 h 420537"/>
              <a:gd name="connsiteX86" fmla="*/ 364998 w 1862042"/>
              <a:gd name="connsiteY86" fmla="*/ 87472 h 42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62042" h="420537">
                <a:moveTo>
                  <a:pt x="1718976" y="278769"/>
                </a:moveTo>
                <a:cubicBezTo>
                  <a:pt x="1684496" y="278769"/>
                  <a:pt x="1661350" y="292413"/>
                  <a:pt x="1661350" y="318393"/>
                </a:cubicBezTo>
                <a:cubicBezTo>
                  <a:pt x="1661350" y="338579"/>
                  <a:pt x="1677257" y="355494"/>
                  <a:pt x="1710404" y="355494"/>
                </a:cubicBezTo>
                <a:cubicBezTo>
                  <a:pt x="1739551" y="355494"/>
                  <a:pt x="1770030" y="343812"/>
                  <a:pt x="1786604" y="328206"/>
                </a:cubicBezTo>
                <a:lnTo>
                  <a:pt x="1786604" y="291759"/>
                </a:lnTo>
                <a:cubicBezTo>
                  <a:pt x="1767363" y="284657"/>
                  <a:pt x="1746218" y="278769"/>
                  <a:pt x="1718976" y="278769"/>
                </a:cubicBezTo>
                <a:close/>
                <a:moveTo>
                  <a:pt x="364998" y="102144"/>
                </a:moveTo>
                <a:cubicBezTo>
                  <a:pt x="407670" y="117751"/>
                  <a:pt x="438436" y="157094"/>
                  <a:pt x="440531" y="203821"/>
                </a:cubicBezTo>
                <a:lnTo>
                  <a:pt x="440531" y="413342"/>
                </a:lnTo>
                <a:lnTo>
                  <a:pt x="364998" y="413342"/>
                </a:lnTo>
                <a:close/>
                <a:moveTo>
                  <a:pt x="975169" y="94854"/>
                </a:moveTo>
                <a:lnTo>
                  <a:pt x="1050702" y="94854"/>
                </a:lnTo>
                <a:lnTo>
                  <a:pt x="1050702" y="285311"/>
                </a:lnTo>
                <a:cubicBezTo>
                  <a:pt x="1050702" y="326897"/>
                  <a:pt x="1072610" y="354186"/>
                  <a:pt x="1111662" y="354186"/>
                </a:cubicBezTo>
                <a:cubicBezTo>
                  <a:pt x="1150715" y="354186"/>
                  <a:pt x="1172622" y="326897"/>
                  <a:pt x="1172622" y="285311"/>
                </a:cubicBezTo>
                <a:lnTo>
                  <a:pt x="1172622" y="94854"/>
                </a:lnTo>
                <a:lnTo>
                  <a:pt x="1248155" y="94854"/>
                </a:lnTo>
                <a:lnTo>
                  <a:pt x="1248155" y="280078"/>
                </a:lnTo>
                <a:cubicBezTo>
                  <a:pt x="1248060" y="370446"/>
                  <a:pt x="1199102" y="420444"/>
                  <a:pt x="1126902" y="420444"/>
                </a:cubicBezTo>
                <a:lnTo>
                  <a:pt x="1096422" y="420444"/>
                </a:lnTo>
                <a:cubicBezTo>
                  <a:pt x="1024223" y="420444"/>
                  <a:pt x="975169" y="370446"/>
                  <a:pt x="975169" y="280078"/>
                </a:cubicBezTo>
                <a:close/>
                <a:moveTo>
                  <a:pt x="0" y="94854"/>
                </a:moveTo>
                <a:lnTo>
                  <a:pt x="81439" y="94854"/>
                </a:lnTo>
                <a:lnTo>
                  <a:pt x="156305" y="317739"/>
                </a:lnTo>
                <a:lnTo>
                  <a:pt x="231172" y="94854"/>
                </a:lnTo>
                <a:lnTo>
                  <a:pt x="312706" y="94854"/>
                </a:lnTo>
                <a:lnTo>
                  <a:pt x="197358" y="413341"/>
                </a:lnTo>
                <a:lnTo>
                  <a:pt x="115253" y="413341"/>
                </a:lnTo>
                <a:close/>
                <a:moveTo>
                  <a:pt x="625601" y="94668"/>
                </a:moveTo>
                <a:lnTo>
                  <a:pt x="668654" y="94668"/>
                </a:lnTo>
                <a:lnTo>
                  <a:pt x="668654" y="161113"/>
                </a:lnTo>
                <a:lnTo>
                  <a:pt x="641603" y="161113"/>
                </a:lnTo>
                <a:cubicBezTo>
                  <a:pt x="609504" y="161113"/>
                  <a:pt x="583406" y="186719"/>
                  <a:pt x="583406" y="218213"/>
                </a:cubicBezTo>
                <a:lnTo>
                  <a:pt x="583406" y="413342"/>
                </a:lnTo>
                <a:lnTo>
                  <a:pt x="509301" y="413342"/>
                </a:lnTo>
                <a:lnTo>
                  <a:pt x="509301" y="208867"/>
                </a:lnTo>
                <a:cubicBezTo>
                  <a:pt x="509301" y="145787"/>
                  <a:pt x="561403" y="94761"/>
                  <a:pt x="625601" y="94668"/>
                </a:cubicBezTo>
                <a:close/>
                <a:moveTo>
                  <a:pt x="1723548" y="87004"/>
                </a:moveTo>
                <a:cubicBezTo>
                  <a:pt x="1804416" y="87004"/>
                  <a:pt x="1862042" y="125974"/>
                  <a:pt x="1862042" y="207278"/>
                </a:cubicBezTo>
                <a:lnTo>
                  <a:pt x="1862042" y="413341"/>
                </a:lnTo>
                <a:lnTo>
                  <a:pt x="1787842" y="413341"/>
                </a:lnTo>
                <a:lnTo>
                  <a:pt x="1787842" y="388670"/>
                </a:lnTo>
                <a:cubicBezTo>
                  <a:pt x="1767268" y="406239"/>
                  <a:pt x="1736788" y="420537"/>
                  <a:pt x="1695069" y="420537"/>
                </a:cubicBezTo>
                <a:cubicBezTo>
                  <a:pt x="1636204" y="420444"/>
                  <a:pt x="1585817" y="384745"/>
                  <a:pt x="1585817" y="323627"/>
                </a:cubicBezTo>
                <a:cubicBezTo>
                  <a:pt x="1585817" y="250827"/>
                  <a:pt x="1646110" y="216997"/>
                  <a:pt x="1720977" y="216997"/>
                </a:cubicBezTo>
                <a:cubicBezTo>
                  <a:pt x="1745456" y="216997"/>
                  <a:pt x="1772697" y="223539"/>
                  <a:pt x="1786604" y="228024"/>
                </a:cubicBezTo>
                <a:lnTo>
                  <a:pt x="1786604" y="206530"/>
                </a:lnTo>
                <a:cubicBezTo>
                  <a:pt x="1786604" y="174009"/>
                  <a:pt x="1758124" y="153916"/>
                  <a:pt x="1722977" y="153916"/>
                </a:cubicBezTo>
                <a:cubicBezTo>
                  <a:pt x="1697831" y="153916"/>
                  <a:pt x="1666684" y="163635"/>
                  <a:pt x="1646110" y="200082"/>
                </a:cubicBezTo>
                <a:lnTo>
                  <a:pt x="1595056" y="153262"/>
                </a:lnTo>
                <a:cubicBezTo>
                  <a:pt x="1620869" y="108405"/>
                  <a:pt x="1673923" y="87004"/>
                  <a:pt x="1723548" y="87004"/>
                </a:cubicBezTo>
                <a:close/>
                <a:moveTo>
                  <a:pt x="1420749" y="87004"/>
                </a:moveTo>
                <a:cubicBezTo>
                  <a:pt x="1475042" y="87004"/>
                  <a:pt x="1512189" y="109713"/>
                  <a:pt x="1542003" y="140272"/>
                </a:cubicBezTo>
                <a:lnTo>
                  <a:pt x="1494949" y="190924"/>
                </a:lnTo>
                <a:cubicBezTo>
                  <a:pt x="1480376" y="171392"/>
                  <a:pt x="1455135" y="150645"/>
                  <a:pt x="1418749" y="150645"/>
                </a:cubicBezTo>
                <a:cubicBezTo>
                  <a:pt x="1390936" y="150645"/>
                  <a:pt x="1374362" y="164289"/>
                  <a:pt x="1374362" y="180550"/>
                </a:cubicBezTo>
                <a:cubicBezTo>
                  <a:pt x="1374362" y="196157"/>
                  <a:pt x="1388269" y="206530"/>
                  <a:pt x="1406176" y="210455"/>
                </a:cubicBezTo>
                <a:lnTo>
                  <a:pt x="1457230" y="222137"/>
                </a:lnTo>
                <a:cubicBezTo>
                  <a:pt x="1512856" y="235127"/>
                  <a:pt x="1553909" y="265686"/>
                  <a:pt x="1553909" y="321571"/>
                </a:cubicBezTo>
                <a:cubicBezTo>
                  <a:pt x="1553909" y="376801"/>
                  <a:pt x="1510189" y="420350"/>
                  <a:pt x="1424750" y="420350"/>
                </a:cubicBezTo>
                <a:cubicBezTo>
                  <a:pt x="1356551" y="420350"/>
                  <a:pt x="1314831" y="389791"/>
                  <a:pt x="1289590" y="358578"/>
                </a:cubicBezTo>
                <a:lnTo>
                  <a:pt x="1337310" y="310450"/>
                </a:lnTo>
                <a:cubicBezTo>
                  <a:pt x="1361123" y="341009"/>
                  <a:pt x="1392269" y="356615"/>
                  <a:pt x="1430750" y="356615"/>
                </a:cubicBezTo>
                <a:cubicBezTo>
                  <a:pt x="1469803" y="356615"/>
                  <a:pt x="1481138" y="339700"/>
                  <a:pt x="1481138" y="324094"/>
                </a:cubicBezTo>
                <a:cubicBezTo>
                  <a:pt x="1481138" y="310450"/>
                  <a:pt x="1472470" y="300076"/>
                  <a:pt x="1443990" y="292881"/>
                </a:cubicBezTo>
                <a:lnTo>
                  <a:pt x="1400842" y="282694"/>
                </a:lnTo>
                <a:cubicBezTo>
                  <a:pt x="1339882" y="267742"/>
                  <a:pt x="1302163" y="237183"/>
                  <a:pt x="1302163" y="181952"/>
                </a:cubicBezTo>
                <a:cubicBezTo>
                  <a:pt x="1302163" y="122796"/>
                  <a:pt x="1352550" y="87004"/>
                  <a:pt x="1420749" y="87004"/>
                </a:cubicBezTo>
                <a:close/>
                <a:moveTo>
                  <a:pt x="766381" y="0"/>
                </a:moveTo>
                <a:lnTo>
                  <a:pt x="841248" y="0"/>
                </a:lnTo>
                <a:lnTo>
                  <a:pt x="841248" y="94855"/>
                </a:lnTo>
                <a:lnTo>
                  <a:pt x="918781" y="94855"/>
                </a:lnTo>
                <a:lnTo>
                  <a:pt x="918781" y="161113"/>
                </a:lnTo>
                <a:lnTo>
                  <a:pt x="841248" y="161113"/>
                </a:lnTo>
                <a:lnTo>
                  <a:pt x="841248" y="289797"/>
                </a:lnTo>
                <a:cubicBezTo>
                  <a:pt x="841248" y="335963"/>
                  <a:pt x="851821" y="347645"/>
                  <a:pt x="894207" y="347645"/>
                </a:cubicBezTo>
                <a:cubicBezTo>
                  <a:pt x="901446" y="347645"/>
                  <a:pt x="918686" y="346336"/>
                  <a:pt x="918686" y="346336"/>
                </a:cubicBezTo>
                <a:lnTo>
                  <a:pt x="918686" y="412688"/>
                </a:lnTo>
                <a:cubicBezTo>
                  <a:pt x="918686" y="412688"/>
                  <a:pt x="904113" y="413996"/>
                  <a:pt x="878300" y="413996"/>
                </a:cubicBezTo>
                <a:cubicBezTo>
                  <a:pt x="793528" y="413996"/>
                  <a:pt x="766381" y="381474"/>
                  <a:pt x="766381" y="300825"/>
                </a:cubicBezTo>
                <a:lnTo>
                  <a:pt x="766381" y="161113"/>
                </a:lnTo>
                <a:lnTo>
                  <a:pt x="718661" y="161113"/>
                </a:lnTo>
                <a:lnTo>
                  <a:pt x="718661" y="94855"/>
                </a:lnTo>
                <a:lnTo>
                  <a:pt x="766381" y="94855"/>
                </a:lnTo>
                <a:close/>
                <a:moveTo>
                  <a:pt x="364998" y="0"/>
                </a:moveTo>
                <a:lnTo>
                  <a:pt x="439007" y="0"/>
                </a:lnTo>
                <a:cubicBezTo>
                  <a:pt x="431959" y="40465"/>
                  <a:pt x="403288" y="73547"/>
                  <a:pt x="364998" y="87472"/>
                </a:cubicBezTo>
                <a:close/>
              </a:path>
            </a:pathLst>
          </a:custGeom>
          <a:solidFill>
            <a:srgbClr val="86838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CBFDA852-79D6-2C42-94A3-26037E77D2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7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2003" y="6152598"/>
            <a:ext cx="10881360" cy="298368"/>
          </a:xfrm>
          <a:prstGeom prst="rect">
            <a:avLst/>
          </a:prstGeom>
        </p:spPr>
      </p:pic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3672FD6D-2B9F-2F4A-A992-05D60C3D7B59}"/>
              </a:ext>
            </a:extLst>
          </p:cNvPr>
          <p:cNvSpPr txBox="1">
            <a:spLocks/>
          </p:cNvSpPr>
          <p:nvPr userDrawn="1"/>
        </p:nvSpPr>
        <p:spPr>
          <a:xfrm>
            <a:off x="768477" y="6356351"/>
            <a:ext cx="4457700" cy="189231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Copyright © 2021 Virtusa Corporation. All Rights Reserved.</a:t>
            </a:r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521F67B5-DA5B-E945-8F85-007ECF88C609}"/>
              </a:ext>
            </a:extLst>
          </p:cNvPr>
          <p:cNvSpPr txBox="1">
            <a:spLocks/>
          </p:cNvSpPr>
          <p:nvPr userDrawn="1"/>
        </p:nvSpPr>
        <p:spPr>
          <a:xfrm>
            <a:off x="542291" y="6356351"/>
            <a:ext cx="311784" cy="189231"/>
          </a:xfrm>
          <a:prstGeom prst="rect">
            <a:avLst/>
          </a:prstGeom>
        </p:spPr>
        <p:txBody>
          <a:bodyPr lIns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FB7941B-64BF-9D44-BB48-81CE7C26A230}" type="slidenum">
              <a:rPr lang="en-US" sz="800" smtClean="0">
                <a:solidFill>
                  <a:schemeClr val="bg1">
                    <a:lumMod val="65000"/>
                  </a:schemeClr>
                </a:solidFill>
              </a:rPr>
              <a:pPr algn="l"/>
              <a:t>‹#›</a:t>
            </a:fld>
            <a:endParaRPr lang="en-US" sz="8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94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Computer imag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E39B7E-50F9-A64F-8EED-E800D61E137F}"/>
              </a:ext>
            </a:extLst>
          </p:cNvPr>
          <p:cNvSpPr/>
          <p:nvPr userDrawn="1"/>
        </p:nvSpPr>
        <p:spPr>
          <a:xfrm>
            <a:off x="454047" y="6224226"/>
            <a:ext cx="7447630" cy="145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4C29394-B5AD-724E-9CCA-DEF993C7BEFA}"/>
              </a:ext>
            </a:extLst>
          </p:cNvPr>
          <p:cNvSpPr>
            <a:spLocks noChangeAspect="1"/>
          </p:cNvSpPr>
          <p:nvPr userDrawn="1"/>
        </p:nvSpPr>
        <p:spPr>
          <a:xfrm>
            <a:off x="10922769" y="579650"/>
            <a:ext cx="694944" cy="156951"/>
          </a:xfrm>
          <a:custGeom>
            <a:avLst/>
            <a:gdLst>
              <a:gd name="connsiteX0" fmla="*/ 1718976 w 1862042"/>
              <a:gd name="connsiteY0" fmla="*/ 278769 h 420537"/>
              <a:gd name="connsiteX1" fmla="*/ 1661350 w 1862042"/>
              <a:gd name="connsiteY1" fmla="*/ 318393 h 420537"/>
              <a:gd name="connsiteX2" fmla="*/ 1710404 w 1862042"/>
              <a:gd name="connsiteY2" fmla="*/ 355494 h 420537"/>
              <a:gd name="connsiteX3" fmla="*/ 1786604 w 1862042"/>
              <a:gd name="connsiteY3" fmla="*/ 328206 h 420537"/>
              <a:gd name="connsiteX4" fmla="*/ 1786604 w 1862042"/>
              <a:gd name="connsiteY4" fmla="*/ 291759 h 420537"/>
              <a:gd name="connsiteX5" fmla="*/ 1718976 w 1862042"/>
              <a:gd name="connsiteY5" fmla="*/ 278769 h 420537"/>
              <a:gd name="connsiteX6" fmla="*/ 364998 w 1862042"/>
              <a:gd name="connsiteY6" fmla="*/ 102144 h 420537"/>
              <a:gd name="connsiteX7" fmla="*/ 440531 w 1862042"/>
              <a:gd name="connsiteY7" fmla="*/ 203821 h 420537"/>
              <a:gd name="connsiteX8" fmla="*/ 440531 w 1862042"/>
              <a:gd name="connsiteY8" fmla="*/ 413342 h 420537"/>
              <a:gd name="connsiteX9" fmla="*/ 364998 w 1862042"/>
              <a:gd name="connsiteY9" fmla="*/ 413342 h 420537"/>
              <a:gd name="connsiteX10" fmla="*/ 975169 w 1862042"/>
              <a:gd name="connsiteY10" fmla="*/ 94854 h 420537"/>
              <a:gd name="connsiteX11" fmla="*/ 1050702 w 1862042"/>
              <a:gd name="connsiteY11" fmla="*/ 94854 h 420537"/>
              <a:gd name="connsiteX12" fmla="*/ 1050702 w 1862042"/>
              <a:gd name="connsiteY12" fmla="*/ 285311 h 420537"/>
              <a:gd name="connsiteX13" fmla="*/ 1111662 w 1862042"/>
              <a:gd name="connsiteY13" fmla="*/ 354186 h 420537"/>
              <a:gd name="connsiteX14" fmla="*/ 1172622 w 1862042"/>
              <a:gd name="connsiteY14" fmla="*/ 285311 h 420537"/>
              <a:gd name="connsiteX15" fmla="*/ 1172622 w 1862042"/>
              <a:gd name="connsiteY15" fmla="*/ 94854 h 420537"/>
              <a:gd name="connsiteX16" fmla="*/ 1248155 w 1862042"/>
              <a:gd name="connsiteY16" fmla="*/ 94854 h 420537"/>
              <a:gd name="connsiteX17" fmla="*/ 1248155 w 1862042"/>
              <a:gd name="connsiteY17" fmla="*/ 280078 h 420537"/>
              <a:gd name="connsiteX18" fmla="*/ 1126902 w 1862042"/>
              <a:gd name="connsiteY18" fmla="*/ 420444 h 420537"/>
              <a:gd name="connsiteX19" fmla="*/ 1096422 w 1862042"/>
              <a:gd name="connsiteY19" fmla="*/ 420444 h 420537"/>
              <a:gd name="connsiteX20" fmla="*/ 975169 w 1862042"/>
              <a:gd name="connsiteY20" fmla="*/ 280078 h 420537"/>
              <a:gd name="connsiteX21" fmla="*/ 0 w 1862042"/>
              <a:gd name="connsiteY21" fmla="*/ 94854 h 420537"/>
              <a:gd name="connsiteX22" fmla="*/ 81439 w 1862042"/>
              <a:gd name="connsiteY22" fmla="*/ 94854 h 420537"/>
              <a:gd name="connsiteX23" fmla="*/ 156305 w 1862042"/>
              <a:gd name="connsiteY23" fmla="*/ 317739 h 420537"/>
              <a:gd name="connsiteX24" fmla="*/ 231172 w 1862042"/>
              <a:gd name="connsiteY24" fmla="*/ 94854 h 420537"/>
              <a:gd name="connsiteX25" fmla="*/ 312706 w 1862042"/>
              <a:gd name="connsiteY25" fmla="*/ 94854 h 420537"/>
              <a:gd name="connsiteX26" fmla="*/ 197358 w 1862042"/>
              <a:gd name="connsiteY26" fmla="*/ 413341 h 420537"/>
              <a:gd name="connsiteX27" fmla="*/ 115253 w 1862042"/>
              <a:gd name="connsiteY27" fmla="*/ 413341 h 420537"/>
              <a:gd name="connsiteX28" fmla="*/ 625601 w 1862042"/>
              <a:gd name="connsiteY28" fmla="*/ 94668 h 420537"/>
              <a:gd name="connsiteX29" fmla="*/ 668654 w 1862042"/>
              <a:gd name="connsiteY29" fmla="*/ 94668 h 420537"/>
              <a:gd name="connsiteX30" fmla="*/ 668654 w 1862042"/>
              <a:gd name="connsiteY30" fmla="*/ 161113 h 420537"/>
              <a:gd name="connsiteX31" fmla="*/ 641603 w 1862042"/>
              <a:gd name="connsiteY31" fmla="*/ 161113 h 420537"/>
              <a:gd name="connsiteX32" fmla="*/ 583406 w 1862042"/>
              <a:gd name="connsiteY32" fmla="*/ 218213 h 420537"/>
              <a:gd name="connsiteX33" fmla="*/ 583406 w 1862042"/>
              <a:gd name="connsiteY33" fmla="*/ 413342 h 420537"/>
              <a:gd name="connsiteX34" fmla="*/ 509301 w 1862042"/>
              <a:gd name="connsiteY34" fmla="*/ 413342 h 420537"/>
              <a:gd name="connsiteX35" fmla="*/ 509301 w 1862042"/>
              <a:gd name="connsiteY35" fmla="*/ 208867 h 420537"/>
              <a:gd name="connsiteX36" fmla="*/ 625601 w 1862042"/>
              <a:gd name="connsiteY36" fmla="*/ 94668 h 420537"/>
              <a:gd name="connsiteX37" fmla="*/ 1723548 w 1862042"/>
              <a:gd name="connsiteY37" fmla="*/ 87004 h 420537"/>
              <a:gd name="connsiteX38" fmla="*/ 1862042 w 1862042"/>
              <a:gd name="connsiteY38" fmla="*/ 207278 h 420537"/>
              <a:gd name="connsiteX39" fmla="*/ 1862042 w 1862042"/>
              <a:gd name="connsiteY39" fmla="*/ 413341 h 420537"/>
              <a:gd name="connsiteX40" fmla="*/ 1787842 w 1862042"/>
              <a:gd name="connsiteY40" fmla="*/ 413341 h 420537"/>
              <a:gd name="connsiteX41" fmla="*/ 1787842 w 1862042"/>
              <a:gd name="connsiteY41" fmla="*/ 388670 h 420537"/>
              <a:gd name="connsiteX42" fmla="*/ 1695069 w 1862042"/>
              <a:gd name="connsiteY42" fmla="*/ 420537 h 420537"/>
              <a:gd name="connsiteX43" fmla="*/ 1585817 w 1862042"/>
              <a:gd name="connsiteY43" fmla="*/ 323627 h 420537"/>
              <a:gd name="connsiteX44" fmla="*/ 1720977 w 1862042"/>
              <a:gd name="connsiteY44" fmla="*/ 216997 h 420537"/>
              <a:gd name="connsiteX45" fmla="*/ 1786604 w 1862042"/>
              <a:gd name="connsiteY45" fmla="*/ 228024 h 420537"/>
              <a:gd name="connsiteX46" fmla="*/ 1786604 w 1862042"/>
              <a:gd name="connsiteY46" fmla="*/ 206530 h 420537"/>
              <a:gd name="connsiteX47" fmla="*/ 1722977 w 1862042"/>
              <a:gd name="connsiteY47" fmla="*/ 153916 h 420537"/>
              <a:gd name="connsiteX48" fmla="*/ 1646110 w 1862042"/>
              <a:gd name="connsiteY48" fmla="*/ 200082 h 420537"/>
              <a:gd name="connsiteX49" fmla="*/ 1595056 w 1862042"/>
              <a:gd name="connsiteY49" fmla="*/ 153262 h 420537"/>
              <a:gd name="connsiteX50" fmla="*/ 1723548 w 1862042"/>
              <a:gd name="connsiteY50" fmla="*/ 87004 h 420537"/>
              <a:gd name="connsiteX51" fmla="*/ 1420749 w 1862042"/>
              <a:gd name="connsiteY51" fmla="*/ 87004 h 420537"/>
              <a:gd name="connsiteX52" fmla="*/ 1542003 w 1862042"/>
              <a:gd name="connsiteY52" fmla="*/ 140272 h 420537"/>
              <a:gd name="connsiteX53" fmla="*/ 1494949 w 1862042"/>
              <a:gd name="connsiteY53" fmla="*/ 190924 h 420537"/>
              <a:gd name="connsiteX54" fmla="*/ 1418749 w 1862042"/>
              <a:gd name="connsiteY54" fmla="*/ 150645 h 420537"/>
              <a:gd name="connsiteX55" fmla="*/ 1374362 w 1862042"/>
              <a:gd name="connsiteY55" fmla="*/ 180550 h 420537"/>
              <a:gd name="connsiteX56" fmla="*/ 1406176 w 1862042"/>
              <a:gd name="connsiteY56" fmla="*/ 210455 h 420537"/>
              <a:gd name="connsiteX57" fmla="*/ 1457230 w 1862042"/>
              <a:gd name="connsiteY57" fmla="*/ 222137 h 420537"/>
              <a:gd name="connsiteX58" fmla="*/ 1553909 w 1862042"/>
              <a:gd name="connsiteY58" fmla="*/ 321571 h 420537"/>
              <a:gd name="connsiteX59" fmla="*/ 1424750 w 1862042"/>
              <a:gd name="connsiteY59" fmla="*/ 420350 h 420537"/>
              <a:gd name="connsiteX60" fmla="*/ 1289590 w 1862042"/>
              <a:gd name="connsiteY60" fmla="*/ 358578 h 420537"/>
              <a:gd name="connsiteX61" fmla="*/ 1337310 w 1862042"/>
              <a:gd name="connsiteY61" fmla="*/ 310450 h 420537"/>
              <a:gd name="connsiteX62" fmla="*/ 1430750 w 1862042"/>
              <a:gd name="connsiteY62" fmla="*/ 356615 h 420537"/>
              <a:gd name="connsiteX63" fmla="*/ 1481138 w 1862042"/>
              <a:gd name="connsiteY63" fmla="*/ 324094 h 420537"/>
              <a:gd name="connsiteX64" fmla="*/ 1443990 w 1862042"/>
              <a:gd name="connsiteY64" fmla="*/ 292881 h 420537"/>
              <a:gd name="connsiteX65" fmla="*/ 1400842 w 1862042"/>
              <a:gd name="connsiteY65" fmla="*/ 282694 h 420537"/>
              <a:gd name="connsiteX66" fmla="*/ 1302163 w 1862042"/>
              <a:gd name="connsiteY66" fmla="*/ 181952 h 420537"/>
              <a:gd name="connsiteX67" fmla="*/ 1420749 w 1862042"/>
              <a:gd name="connsiteY67" fmla="*/ 87004 h 420537"/>
              <a:gd name="connsiteX68" fmla="*/ 766381 w 1862042"/>
              <a:gd name="connsiteY68" fmla="*/ 0 h 420537"/>
              <a:gd name="connsiteX69" fmla="*/ 841248 w 1862042"/>
              <a:gd name="connsiteY69" fmla="*/ 0 h 420537"/>
              <a:gd name="connsiteX70" fmla="*/ 841248 w 1862042"/>
              <a:gd name="connsiteY70" fmla="*/ 94855 h 420537"/>
              <a:gd name="connsiteX71" fmla="*/ 918781 w 1862042"/>
              <a:gd name="connsiteY71" fmla="*/ 94855 h 420537"/>
              <a:gd name="connsiteX72" fmla="*/ 918781 w 1862042"/>
              <a:gd name="connsiteY72" fmla="*/ 161113 h 420537"/>
              <a:gd name="connsiteX73" fmla="*/ 841248 w 1862042"/>
              <a:gd name="connsiteY73" fmla="*/ 161113 h 420537"/>
              <a:gd name="connsiteX74" fmla="*/ 841248 w 1862042"/>
              <a:gd name="connsiteY74" fmla="*/ 289797 h 420537"/>
              <a:gd name="connsiteX75" fmla="*/ 894207 w 1862042"/>
              <a:gd name="connsiteY75" fmla="*/ 347645 h 420537"/>
              <a:gd name="connsiteX76" fmla="*/ 918686 w 1862042"/>
              <a:gd name="connsiteY76" fmla="*/ 346336 h 420537"/>
              <a:gd name="connsiteX77" fmla="*/ 918686 w 1862042"/>
              <a:gd name="connsiteY77" fmla="*/ 412688 h 420537"/>
              <a:gd name="connsiteX78" fmla="*/ 878300 w 1862042"/>
              <a:gd name="connsiteY78" fmla="*/ 413996 h 420537"/>
              <a:gd name="connsiteX79" fmla="*/ 766381 w 1862042"/>
              <a:gd name="connsiteY79" fmla="*/ 300825 h 420537"/>
              <a:gd name="connsiteX80" fmla="*/ 766381 w 1862042"/>
              <a:gd name="connsiteY80" fmla="*/ 161113 h 420537"/>
              <a:gd name="connsiteX81" fmla="*/ 718661 w 1862042"/>
              <a:gd name="connsiteY81" fmla="*/ 161113 h 420537"/>
              <a:gd name="connsiteX82" fmla="*/ 718661 w 1862042"/>
              <a:gd name="connsiteY82" fmla="*/ 94855 h 420537"/>
              <a:gd name="connsiteX83" fmla="*/ 766381 w 1862042"/>
              <a:gd name="connsiteY83" fmla="*/ 94855 h 420537"/>
              <a:gd name="connsiteX84" fmla="*/ 364998 w 1862042"/>
              <a:gd name="connsiteY84" fmla="*/ 0 h 420537"/>
              <a:gd name="connsiteX85" fmla="*/ 439007 w 1862042"/>
              <a:gd name="connsiteY85" fmla="*/ 0 h 420537"/>
              <a:gd name="connsiteX86" fmla="*/ 364998 w 1862042"/>
              <a:gd name="connsiteY86" fmla="*/ 87472 h 42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62042" h="420537">
                <a:moveTo>
                  <a:pt x="1718976" y="278769"/>
                </a:moveTo>
                <a:cubicBezTo>
                  <a:pt x="1684496" y="278769"/>
                  <a:pt x="1661350" y="292413"/>
                  <a:pt x="1661350" y="318393"/>
                </a:cubicBezTo>
                <a:cubicBezTo>
                  <a:pt x="1661350" y="338579"/>
                  <a:pt x="1677257" y="355494"/>
                  <a:pt x="1710404" y="355494"/>
                </a:cubicBezTo>
                <a:cubicBezTo>
                  <a:pt x="1739551" y="355494"/>
                  <a:pt x="1770030" y="343812"/>
                  <a:pt x="1786604" y="328206"/>
                </a:cubicBezTo>
                <a:lnTo>
                  <a:pt x="1786604" y="291759"/>
                </a:lnTo>
                <a:cubicBezTo>
                  <a:pt x="1767363" y="284657"/>
                  <a:pt x="1746218" y="278769"/>
                  <a:pt x="1718976" y="278769"/>
                </a:cubicBezTo>
                <a:close/>
                <a:moveTo>
                  <a:pt x="364998" y="102144"/>
                </a:moveTo>
                <a:cubicBezTo>
                  <a:pt x="407670" y="117751"/>
                  <a:pt x="438436" y="157094"/>
                  <a:pt x="440531" y="203821"/>
                </a:cubicBezTo>
                <a:lnTo>
                  <a:pt x="440531" y="413342"/>
                </a:lnTo>
                <a:lnTo>
                  <a:pt x="364998" y="413342"/>
                </a:lnTo>
                <a:close/>
                <a:moveTo>
                  <a:pt x="975169" y="94854"/>
                </a:moveTo>
                <a:lnTo>
                  <a:pt x="1050702" y="94854"/>
                </a:lnTo>
                <a:lnTo>
                  <a:pt x="1050702" y="285311"/>
                </a:lnTo>
                <a:cubicBezTo>
                  <a:pt x="1050702" y="326897"/>
                  <a:pt x="1072610" y="354186"/>
                  <a:pt x="1111662" y="354186"/>
                </a:cubicBezTo>
                <a:cubicBezTo>
                  <a:pt x="1150715" y="354186"/>
                  <a:pt x="1172622" y="326897"/>
                  <a:pt x="1172622" y="285311"/>
                </a:cubicBezTo>
                <a:lnTo>
                  <a:pt x="1172622" y="94854"/>
                </a:lnTo>
                <a:lnTo>
                  <a:pt x="1248155" y="94854"/>
                </a:lnTo>
                <a:lnTo>
                  <a:pt x="1248155" y="280078"/>
                </a:lnTo>
                <a:cubicBezTo>
                  <a:pt x="1248060" y="370446"/>
                  <a:pt x="1199102" y="420444"/>
                  <a:pt x="1126902" y="420444"/>
                </a:cubicBezTo>
                <a:lnTo>
                  <a:pt x="1096422" y="420444"/>
                </a:lnTo>
                <a:cubicBezTo>
                  <a:pt x="1024223" y="420444"/>
                  <a:pt x="975169" y="370446"/>
                  <a:pt x="975169" y="280078"/>
                </a:cubicBezTo>
                <a:close/>
                <a:moveTo>
                  <a:pt x="0" y="94854"/>
                </a:moveTo>
                <a:lnTo>
                  <a:pt x="81439" y="94854"/>
                </a:lnTo>
                <a:lnTo>
                  <a:pt x="156305" y="317739"/>
                </a:lnTo>
                <a:lnTo>
                  <a:pt x="231172" y="94854"/>
                </a:lnTo>
                <a:lnTo>
                  <a:pt x="312706" y="94854"/>
                </a:lnTo>
                <a:lnTo>
                  <a:pt x="197358" y="413341"/>
                </a:lnTo>
                <a:lnTo>
                  <a:pt x="115253" y="413341"/>
                </a:lnTo>
                <a:close/>
                <a:moveTo>
                  <a:pt x="625601" y="94668"/>
                </a:moveTo>
                <a:lnTo>
                  <a:pt x="668654" y="94668"/>
                </a:lnTo>
                <a:lnTo>
                  <a:pt x="668654" y="161113"/>
                </a:lnTo>
                <a:lnTo>
                  <a:pt x="641603" y="161113"/>
                </a:lnTo>
                <a:cubicBezTo>
                  <a:pt x="609504" y="161113"/>
                  <a:pt x="583406" y="186719"/>
                  <a:pt x="583406" y="218213"/>
                </a:cubicBezTo>
                <a:lnTo>
                  <a:pt x="583406" y="413342"/>
                </a:lnTo>
                <a:lnTo>
                  <a:pt x="509301" y="413342"/>
                </a:lnTo>
                <a:lnTo>
                  <a:pt x="509301" y="208867"/>
                </a:lnTo>
                <a:cubicBezTo>
                  <a:pt x="509301" y="145787"/>
                  <a:pt x="561403" y="94761"/>
                  <a:pt x="625601" y="94668"/>
                </a:cubicBezTo>
                <a:close/>
                <a:moveTo>
                  <a:pt x="1723548" y="87004"/>
                </a:moveTo>
                <a:cubicBezTo>
                  <a:pt x="1804416" y="87004"/>
                  <a:pt x="1862042" y="125974"/>
                  <a:pt x="1862042" y="207278"/>
                </a:cubicBezTo>
                <a:lnTo>
                  <a:pt x="1862042" y="413341"/>
                </a:lnTo>
                <a:lnTo>
                  <a:pt x="1787842" y="413341"/>
                </a:lnTo>
                <a:lnTo>
                  <a:pt x="1787842" y="388670"/>
                </a:lnTo>
                <a:cubicBezTo>
                  <a:pt x="1767268" y="406239"/>
                  <a:pt x="1736788" y="420537"/>
                  <a:pt x="1695069" y="420537"/>
                </a:cubicBezTo>
                <a:cubicBezTo>
                  <a:pt x="1636204" y="420444"/>
                  <a:pt x="1585817" y="384745"/>
                  <a:pt x="1585817" y="323627"/>
                </a:cubicBezTo>
                <a:cubicBezTo>
                  <a:pt x="1585817" y="250827"/>
                  <a:pt x="1646110" y="216997"/>
                  <a:pt x="1720977" y="216997"/>
                </a:cubicBezTo>
                <a:cubicBezTo>
                  <a:pt x="1745456" y="216997"/>
                  <a:pt x="1772697" y="223539"/>
                  <a:pt x="1786604" y="228024"/>
                </a:cubicBezTo>
                <a:lnTo>
                  <a:pt x="1786604" y="206530"/>
                </a:lnTo>
                <a:cubicBezTo>
                  <a:pt x="1786604" y="174009"/>
                  <a:pt x="1758124" y="153916"/>
                  <a:pt x="1722977" y="153916"/>
                </a:cubicBezTo>
                <a:cubicBezTo>
                  <a:pt x="1697831" y="153916"/>
                  <a:pt x="1666684" y="163635"/>
                  <a:pt x="1646110" y="200082"/>
                </a:cubicBezTo>
                <a:lnTo>
                  <a:pt x="1595056" y="153262"/>
                </a:lnTo>
                <a:cubicBezTo>
                  <a:pt x="1620869" y="108405"/>
                  <a:pt x="1673923" y="87004"/>
                  <a:pt x="1723548" y="87004"/>
                </a:cubicBezTo>
                <a:close/>
                <a:moveTo>
                  <a:pt x="1420749" y="87004"/>
                </a:moveTo>
                <a:cubicBezTo>
                  <a:pt x="1475042" y="87004"/>
                  <a:pt x="1512189" y="109713"/>
                  <a:pt x="1542003" y="140272"/>
                </a:cubicBezTo>
                <a:lnTo>
                  <a:pt x="1494949" y="190924"/>
                </a:lnTo>
                <a:cubicBezTo>
                  <a:pt x="1480376" y="171392"/>
                  <a:pt x="1455135" y="150645"/>
                  <a:pt x="1418749" y="150645"/>
                </a:cubicBezTo>
                <a:cubicBezTo>
                  <a:pt x="1390936" y="150645"/>
                  <a:pt x="1374362" y="164289"/>
                  <a:pt x="1374362" y="180550"/>
                </a:cubicBezTo>
                <a:cubicBezTo>
                  <a:pt x="1374362" y="196157"/>
                  <a:pt x="1388269" y="206530"/>
                  <a:pt x="1406176" y="210455"/>
                </a:cubicBezTo>
                <a:lnTo>
                  <a:pt x="1457230" y="222137"/>
                </a:lnTo>
                <a:cubicBezTo>
                  <a:pt x="1512856" y="235127"/>
                  <a:pt x="1553909" y="265686"/>
                  <a:pt x="1553909" y="321571"/>
                </a:cubicBezTo>
                <a:cubicBezTo>
                  <a:pt x="1553909" y="376801"/>
                  <a:pt x="1510189" y="420350"/>
                  <a:pt x="1424750" y="420350"/>
                </a:cubicBezTo>
                <a:cubicBezTo>
                  <a:pt x="1356551" y="420350"/>
                  <a:pt x="1314831" y="389791"/>
                  <a:pt x="1289590" y="358578"/>
                </a:cubicBezTo>
                <a:lnTo>
                  <a:pt x="1337310" y="310450"/>
                </a:lnTo>
                <a:cubicBezTo>
                  <a:pt x="1361123" y="341009"/>
                  <a:pt x="1392269" y="356615"/>
                  <a:pt x="1430750" y="356615"/>
                </a:cubicBezTo>
                <a:cubicBezTo>
                  <a:pt x="1469803" y="356615"/>
                  <a:pt x="1481138" y="339700"/>
                  <a:pt x="1481138" y="324094"/>
                </a:cubicBezTo>
                <a:cubicBezTo>
                  <a:pt x="1481138" y="310450"/>
                  <a:pt x="1472470" y="300076"/>
                  <a:pt x="1443990" y="292881"/>
                </a:cubicBezTo>
                <a:lnTo>
                  <a:pt x="1400842" y="282694"/>
                </a:lnTo>
                <a:cubicBezTo>
                  <a:pt x="1339882" y="267742"/>
                  <a:pt x="1302163" y="237183"/>
                  <a:pt x="1302163" y="181952"/>
                </a:cubicBezTo>
                <a:cubicBezTo>
                  <a:pt x="1302163" y="122796"/>
                  <a:pt x="1352550" y="87004"/>
                  <a:pt x="1420749" y="87004"/>
                </a:cubicBezTo>
                <a:close/>
                <a:moveTo>
                  <a:pt x="766381" y="0"/>
                </a:moveTo>
                <a:lnTo>
                  <a:pt x="841248" y="0"/>
                </a:lnTo>
                <a:lnTo>
                  <a:pt x="841248" y="94855"/>
                </a:lnTo>
                <a:lnTo>
                  <a:pt x="918781" y="94855"/>
                </a:lnTo>
                <a:lnTo>
                  <a:pt x="918781" y="161113"/>
                </a:lnTo>
                <a:lnTo>
                  <a:pt x="841248" y="161113"/>
                </a:lnTo>
                <a:lnTo>
                  <a:pt x="841248" y="289797"/>
                </a:lnTo>
                <a:cubicBezTo>
                  <a:pt x="841248" y="335963"/>
                  <a:pt x="851821" y="347645"/>
                  <a:pt x="894207" y="347645"/>
                </a:cubicBezTo>
                <a:cubicBezTo>
                  <a:pt x="901446" y="347645"/>
                  <a:pt x="918686" y="346336"/>
                  <a:pt x="918686" y="346336"/>
                </a:cubicBezTo>
                <a:lnTo>
                  <a:pt x="918686" y="412688"/>
                </a:lnTo>
                <a:cubicBezTo>
                  <a:pt x="918686" y="412688"/>
                  <a:pt x="904113" y="413996"/>
                  <a:pt x="878300" y="413996"/>
                </a:cubicBezTo>
                <a:cubicBezTo>
                  <a:pt x="793528" y="413996"/>
                  <a:pt x="766381" y="381474"/>
                  <a:pt x="766381" y="300825"/>
                </a:cubicBezTo>
                <a:lnTo>
                  <a:pt x="766381" y="161113"/>
                </a:lnTo>
                <a:lnTo>
                  <a:pt x="718661" y="161113"/>
                </a:lnTo>
                <a:lnTo>
                  <a:pt x="718661" y="94855"/>
                </a:lnTo>
                <a:lnTo>
                  <a:pt x="766381" y="94855"/>
                </a:lnTo>
                <a:close/>
                <a:moveTo>
                  <a:pt x="364998" y="0"/>
                </a:moveTo>
                <a:lnTo>
                  <a:pt x="439007" y="0"/>
                </a:lnTo>
                <a:cubicBezTo>
                  <a:pt x="431959" y="40465"/>
                  <a:pt x="403288" y="73547"/>
                  <a:pt x="364998" y="87472"/>
                </a:cubicBezTo>
                <a:close/>
              </a:path>
            </a:pathLst>
          </a:custGeom>
          <a:solidFill>
            <a:srgbClr val="86838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4DA09D-65A5-274F-879F-6A612BC194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40600" y="0"/>
            <a:ext cx="4851400" cy="685800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2B02B7DD-4411-8C4F-8D55-838DD5EFC289}"/>
              </a:ext>
            </a:extLst>
          </p:cNvPr>
          <p:cNvSpPr>
            <a:spLocks noChangeAspect="1"/>
          </p:cNvSpPr>
          <p:nvPr userDrawn="1"/>
        </p:nvSpPr>
        <p:spPr>
          <a:xfrm>
            <a:off x="10922769" y="579650"/>
            <a:ext cx="694944" cy="156951"/>
          </a:xfrm>
          <a:custGeom>
            <a:avLst/>
            <a:gdLst>
              <a:gd name="connsiteX0" fmla="*/ 1718976 w 1862042"/>
              <a:gd name="connsiteY0" fmla="*/ 278769 h 420537"/>
              <a:gd name="connsiteX1" fmla="*/ 1661350 w 1862042"/>
              <a:gd name="connsiteY1" fmla="*/ 318393 h 420537"/>
              <a:gd name="connsiteX2" fmla="*/ 1710404 w 1862042"/>
              <a:gd name="connsiteY2" fmla="*/ 355494 h 420537"/>
              <a:gd name="connsiteX3" fmla="*/ 1786604 w 1862042"/>
              <a:gd name="connsiteY3" fmla="*/ 328206 h 420537"/>
              <a:gd name="connsiteX4" fmla="*/ 1786604 w 1862042"/>
              <a:gd name="connsiteY4" fmla="*/ 291759 h 420537"/>
              <a:gd name="connsiteX5" fmla="*/ 1718976 w 1862042"/>
              <a:gd name="connsiteY5" fmla="*/ 278769 h 420537"/>
              <a:gd name="connsiteX6" fmla="*/ 364998 w 1862042"/>
              <a:gd name="connsiteY6" fmla="*/ 102144 h 420537"/>
              <a:gd name="connsiteX7" fmla="*/ 440531 w 1862042"/>
              <a:gd name="connsiteY7" fmla="*/ 203821 h 420537"/>
              <a:gd name="connsiteX8" fmla="*/ 440531 w 1862042"/>
              <a:gd name="connsiteY8" fmla="*/ 413342 h 420537"/>
              <a:gd name="connsiteX9" fmla="*/ 364998 w 1862042"/>
              <a:gd name="connsiteY9" fmla="*/ 413342 h 420537"/>
              <a:gd name="connsiteX10" fmla="*/ 975169 w 1862042"/>
              <a:gd name="connsiteY10" fmla="*/ 94854 h 420537"/>
              <a:gd name="connsiteX11" fmla="*/ 1050702 w 1862042"/>
              <a:gd name="connsiteY11" fmla="*/ 94854 h 420537"/>
              <a:gd name="connsiteX12" fmla="*/ 1050702 w 1862042"/>
              <a:gd name="connsiteY12" fmla="*/ 285311 h 420537"/>
              <a:gd name="connsiteX13" fmla="*/ 1111662 w 1862042"/>
              <a:gd name="connsiteY13" fmla="*/ 354186 h 420537"/>
              <a:gd name="connsiteX14" fmla="*/ 1172622 w 1862042"/>
              <a:gd name="connsiteY14" fmla="*/ 285311 h 420537"/>
              <a:gd name="connsiteX15" fmla="*/ 1172622 w 1862042"/>
              <a:gd name="connsiteY15" fmla="*/ 94854 h 420537"/>
              <a:gd name="connsiteX16" fmla="*/ 1248155 w 1862042"/>
              <a:gd name="connsiteY16" fmla="*/ 94854 h 420537"/>
              <a:gd name="connsiteX17" fmla="*/ 1248155 w 1862042"/>
              <a:gd name="connsiteY17" fmla="*/ 280078 h 420537"/>
              <a:gd name="connsiteX18" fmla="*/ 1126902 w 1862042"/>
              <a:gd name="connsiteY18" fmla="*/ 420444 h 420537"/>
              <a:gd name="connsiteX19" fmla="*/ 1096422 w 1862042"/>
              <a:gd name="connsiteY19" fmla="*/ 420444 h 420537"/>
              <a:gd name="connsiteX20" fmla="*/ 975169 w 1862042"/>
              <a:gd name="connsiteY20" fmla="*/ 280078 h 420537"/>
              <a:gd name="connsiteX21" fmla="*/ 0 w 1862042"/>
              <a:gd name="connsiteY21" fmla="*/ 94854 h 420537"/>
              <a:gd name="connsiteX22" fmla="*/ 81439 w 1862042"/>
              <a:gd name="connsiteY22" fmla="*/ 94854 h 420537"/>
              <a:gd name="connsiteX23" fmla="*/ 156305 w 1862042"/>
              <a:gd name="connsiteY23" fmla="*/ 317739 h 420537"/>
              <a:gd name="connsiteX24" fmla="*/ 231172 w 1862042"/>
              <a:gd name="connsiteY24" fmla="*/ 94854 h 420537"/>
              <a:gd name="connsiteX25" fmla="*/ 312706 w 1862042"/>
              <a:gd name="connsiteY25" fmla="*/ 94854 h 420537"/>
              <a:gd name="connsiteX26" fmla="*/ 197358 w 1862042"/>
              <a:gd name="connsiteY26" fmla="*/ 413341 h 420537"/>
              <a:gd name="connsiteX27" fmla="*/ 115253 w 1862042"/>
              <a:gd name="connsiteY27" fmla="*/ 413341 h 420537"/>
              <a:gd name="connsiteX28" fmla="*/ 625601 w 1862042"/>
              <a:gd name="connsiteY28" fmla="*/ 94668 h 420537"/>
              <a:gd name="connsiteX29" fmla="*/ 668654 w 1862042"/>
              <a:gd name="connsiteY29" fmla="*/ 94668 h 420537"/>
              <a:gd name="connsiteX30" fmla="*/ 668654 w 1862042"/>
              <a:gd name="connsiteY30" fmla="*/ 161113 h 420537"/>
              <a:gd name="connsiteX31" fmla="*/ 641603 w 1862042"/>
              <a:gd name="connsiteY31" fmla="*/ 161113 h 420537"/>
              <a:gd name="connsiteX32" fmla="*/ 583406 w 1862042"/>
              <a:gd name="connsiteY32" fmla="*/ 218213 h 420537"/>
              <a:gd name="connsiteX33" fmla="*/ 583406 w 1862042"/>
              <a:gd name="connsiteY33" fmla="*/ 413342 h 420537"/>
              <a:gd name="connsiteX34" fmla="*/ 509301 w 1862042"/>
              <a:gd name="connsiteY34" fmla="*/ 413342 h 420537"/>
              <a:gd name="connsiteX35" fmla="*/ 509301 w 1862042"/>
              <a:gd name="connsiteY35" fmla="*/ 208867 h 420537"/>
              <a:gd name="connsiteX36" fmla="*/ 625601 w 1862042"/>
              <a:gd name="connsiteY36" fmla="*/ 94668 h 420537"/>
              <a:gd name="connsiteX37" fmla="*/ 1723548 w 1862042"/>
              <a:gd name="connsiteY37" fmla="*/ 87004 h 420537"/>
              <a:gd name="connsiteX38" fmla="*/ 1862042 w 1862042"/>
              <a:gd name="connsiteY38" fmla="*/ 207278 h 420537"/>
              <a:gd name="connsiteX39" fmla="*/ 1862042 w 1862042"/>
              <a:gd name="connsiteY39" fmla="*/ 413341 h 420537"/>
              <a:gd name="connsiteX40" fmla="*/ 1787842 w 1862042"/>
              <a:gd name="connsiteY40" fmla="*/ 413341 h 420537"/>
              <a:gd name="connsiteX41" fmla="*/ 1787842 w 1862042"/>
              <a:gd name="connsiteY41" fmla="*/ 388670 h 420537"/>
              <a:gd name="connsiteX42" fmla="*/ 1695069 w 1862042"/>
              <a:gd name="connsiteY42" fmla="*/ 420537 h 420537"/>
              <a:gd name="connsiteX43" fmla="*/ 1585817 w 1862042"/>
              <a:gd name="connsiteY43" fmla="*/ 323627 h 420537"/>
              <a:gd name="connsiteX44" fmla="*/ 1720977 w 1862042"/>
              <a:gd name="connsiteY44" fmla="*/ 216997 h 420537"/>
              <a:gd name="connsiteX45" fmla="*/ 1786604 w 1862042"/>
              <a:gd name="connsiteY45" fmla="*/ 228024 h 420537"/>
              <a:gd name="connsiteX46" fmla="*/ 1786604 w 1862042"/>
              <a:gd name="connsiteY46" fmla="*/ 206530 h 420537"/>
              <a:gd name="connsiteX47" fmla="*/ 1722977 w 1862042"/>
              <a:gd name="connsiteY47" fmla="*/ 153916 h 420537"/>
              <a:gd name="connsiteX48" fmla="*/ 1646110 w 1862042"/>
              <a:gd name="connsiteY48" fmla="*/ 200082 h 420537"/>
              <a:gd name="connsiteX49" fmla="*/ 1595056 w 1862042"/>
              <a:gd name="connsiteY49" fmla="*/ 153262 h 420537"/>
              <a:gd name="connsiteX50" fmla="*/ 1723548 w 1862042"/>
              <a:gd name="connsiteY50" fmla="*/ 87004 h 420537"/>
              <a:gd name="connsiteX51" fmla="*/ 1420749 w 1862042"/>
              <a:gd name="connsiteY51" fmla="*/ 87004 h 420537"/>
              <a:gd name="connsiteX52" fmla="*/ 1542003 w 1862042"/>
              <a:gd name="connsiteY52" fmla="*/ 140272 h 420537"/>
              <a:gd name="connsiteX53" fmla="*/ 1494949 w 1862042"/>
              <a:gd name="connsiteY53" fmla="*/ 190924 h 420537"/>
              <a:gd name="connsiteX54" fmla="*/ 1418749 w 1862042"/>
              <a:gd name="connsiteY54" fmla="*/ 150645 h 420537"/>
              <a:gd name="connsiteX55" fmla="*/ 1374362 w 1862042"/>
              <a:gd name="connsiteY55" fmla="*/ 180550 h 420537"/>
              <a:gd name="connsiteX56" fmla="*/ 1406176 w 1862042"/>
              <a:gd name="connsiteY56" fmla="*/ 210455 h 420537"/>
              <a:gd name="connsiteX57" fmla="*/ 1457230 w 1862042"/>
              <a:gd name="connsiteY57" fmla="*/ 222137 h 420537"/>
              <a:gd name="connsiteX58" fmla="*/ 1553909 w 1862042"/>
              <a:gd name="connsiteY58" fmla="*/ 321571 h 420537"/>
              <a:gd name="connsiteX59" fmla="*/ 1424750 w 1862042"/>
              <a:gd name="connsiteY59" fmla="*/ 420350 h 420537"/>
              <a:gd name="connsiteX60" fmla="*/ 1289590 w 1862042"/>
              <a:gd name="connsiteY60" fmla="*/ 358578 h 420537"/>
              <a:gd name="connsiteX61" fmla="*/ 1337310 w 1862042"/>
              <a:gd name="connsiteY61" fmla="*/ 310450 h 420537"/>
              <a:gd name="connsiteX62" fmla="*/ 1430750 w 1862042"/>
              <a:gd name="connsiteY62" fmla="*/ 356615 h 420537"/>
              <a:gd name="connsiteX63" fmla="*/ 1481138 w 1862042"/>
              <a:gd name="connsiteY63" fmla="*/ 324094 h 420537"/>
              <a:gd name="connsiteX64" fmla="*/ 1443990 w 1862042"/>
              <a:gd name="connsiteY64" fmla="*/ 292881 h 420537"/>
              <a:gd name="connsiteX65" fmla="*/ 1400842 w 1862042"/>
              <a:gd name="connsiteY65" fmla="*/ 282694 h 420537"/>
              <a:gd name="connsiteX66" fmla="*/ 1302163 w 1862042"/>
              <a:gd name="connsiteY66" fmla="*/ 181952 h 420537"/>
              <a:gd name="connsiteX67" fmla="*/ 1420749 w 1862042"/>
              <a:gd name="connsiteY67" fmla="*/ 87004 h 420537"/>
              <a:gd name="connsiteX68" fmla="*/ 766381 w 1862042"/>
              <a:gd name="connsiteY68" fmla="*/ 0 h 420537"/>
              <a:gd name="connsiteX69" fmla="*/ 841248 w 1862042"/>
              <a:gd name="connsiteY69" fmla="*/ 0 h 420537"/>
              <a:gd name="connsiteX70" fmla="*/ 841248 w 1862042"/>
              <a:gd name="connsiteY70" fmla="*/ 94855 h 420537"/>
              <a:gd name="connsiteX71" fmla="*/ 918781 w 1862042"/>
              <a:gd name="connsiteY71" fmla="*/ 94855 h 420537"/>
              <a:gd name="connsiteX72" fmla="*/ 918781 w 1862042"/>
              <a:gd name="connsiteY72" fmla="*/ 161113 h 420537"/>
              <a:gd name="connsiteX73" fmla="*/ 841248 w 1862042"/>
              <a:gd name="connsiteY73" fmla="*/ 161113 h 420537"/>
              <a:gd name="connsiteX74" fmla="*/ 841248 w 1862042"/>
              <a:gd name="connsiteY74" fmla="*/ 289797 h 420537"/>
              <a:gd name="connsiteX75" fmla="*/ 894207 w 1862042"/>
              <a:gd name="connsiteY75" fmla="*/ 347645 h 420537"/>
              <a:gd name="connsiteX76" fmla="*/ 918686 w 1862042"/>
              <a:gd name="connsiteY76" fmla="*/ 346336 h 420537"/>
              <a:gd name="connsiteX77" fmla="*/ 918686 w 1862042"/>
              <a:gd name="connsiteY77" fmla="*/ 412688 h 420537"/>
              <a:gd name="connsiteX78" fmla="*/ 878300 w 1862042"/>
              <a:gd name="connsiteY78" fmla="*/ 413996 h 420537"/>
              <a:gd name="connsiteX79" fmla="*/ 766381 w 1862042"/>
              <a:gd name="connsiteY79" fmla="*/ 300825 h 420537"/>
              <a:gd name="connsiteX80" fmla="*/ 766381 w 1862042"/>
              <a:gd name="connsiteY80" fmla="*/ 161113 h 420537"/>
              <a:gd name="connsiteX81" fmla="*/ 718661 w 1862042"/>
              <a:gd name="connsiteY81" fmla="*/ 161113 h 420537"/>
              <a:gd name="connsiteX82" fmla="*/ 718661 w 1862042"/>
              <a:gd name="connsiteY82" fmla="*/ 94855 h 420537"/>
              <a:gd name="connsiteX83" fmla="*/ 766381 w 1862042"/>
              <a:gd name="connsiteY83" fmla="*/ 94855 h 420537"/>
              <a:gd name="connsiteX84" fmla="*/ 364998 w 1862042"/>
              <a:gd name="connsiteY84" fmla="*/ 0 h 420537"/>
              <a:gd name="connsiteX85" fmla="*/ 439007 w 1862042"/>
              <a:gd name="connsiteY85" fmla="*/ 0 h 420537"/>
              <a:gd name="connsiteX86" fmla="*/ 364998 w 1862042"/>
              <a:gd name="connsiteY86" fmla="*/ 87472 h 42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62042" h="420537">
                <a:moveTo>
                  <a:pt x="1718976" y="278769"/>
                </a:moveTo>
                <a:cubicBezTo>
                  <a:pt x="1684496" y="278769"/>
                  <a:pt x="1661350" y="292413"/>
                  <a:pt x="1661350" y="318393"/>
                </a:cubicBezTo>
                <a:cubicBezTo>
                  <a:pt x="1661350" y="338579"/>
                  <a:pt x="1677257" y="355494"/>
                  <a:pt x="1710404" y="355494"/>
                </a:cubicBezTo>
                <a:cubicBezTo>
                  <a:pt x="1739551" y="355494"/>
                  <a:pt x="1770030" y="343812"/>
                  <a:pt x="1786604" y="328206"/>
                </a:cubicBezTo>
                <a:lnTo>
                  <a:pt x="1786604" y="291759"/>
                </a:lnTo>
                <a:cubicBezTo>
                  <a:pt x="1767363" y="284657"/>
                  <a:pt x="1746218" y="278769"/>
                  <a:pt x="1718976" y="278769"/>
                </a:cubicBezTo>
                <a:close/>
                <a:moveTo>
                  <a:pt x="364998" y="102144"/>
                </a:moveTo>
                <a:cubicBezTo>
                  <a:pt x="407670" y="117751"/>
                  <a:pt x="438436" y="157094"/>
                  <a:pt x="440531" y="203821"/>
                </a:cubicBezTo>
                <a:lnTo>
                  <a:pt x="440531" y="413342"/>
                </a:lnTo>
                <a:lnTo>
                  <a:pt x="364998" y="413342"/>
                </a:lnTo>
                <a:close/>
                <a:moveTo>
                  <a:pt x="975169" y="94854"/>
                </a:moveTo>
                <a:lnTo>
                  <a:pt x="1050702" y="94854"/>
                </a:lnTo>
                <a:lnTo>
                  <a:pt x="1050702" y="285311"/>
                </a:lnTo>
                <a:cubicBezTo>
                  <a:pt x="1050702" y="326897"/>
                  <a:pt x="1072610" y="354186"/>
                  <a:pt x="1111662" y="354186"/>
                </a:cubicBezTo>
                <a:cubicBezTo>
                  <a:pt x="1150715" y="354186"/>
                  <a:pt x="1172622" y="326897"/>
                  <a:pt x="1172622" y="285311"/>
                </a:cubicBezTo>
                <a:lnTo>
                  <a:pt x="1172622" y="94854"/>
                </a:lnTo>
                <a:lnTo>
                  <a:pt x="1248155" y="94854"/>
                </a:lnTo>
                <a:lnTo>
                  <a:pt x="1248155" y="280078"/>
                </a:lnTo>
                <a:cubicBezTo>
                  <a:pt x="1248060" y="370446"/>
                  <a:pt x="1199102" y="420444"/>
                  <a:pt x="1126902" y="420444"/>
                </a:cubicBezTo>
                <a:lnTo>
                  <a:pt x="1096422" y="420444"/>
                </a:lnTo>
                <a:cubicBezTo>
                  <a:pt x="1024223" y="420444"/>
                  <a:pt x="975169" y="370446"/>
                  <a:pt x="975169" y="280078"/>
                </a:cubicBezTo>
                <a:close/>
                <a:moveTo>
                  <a:pt x="0" y="94854"/>
                </a:moveTo>
                <a:lnTo>
                  <a:pt x="81439" y="94854"/>
                </a:lnTo>
                <a:lnTo>
                  <a:pt x="156305" y="317739"/>
                </a:lnTo>
                <a:lnTo>
                  <a:pt x="231172" y="94854"/>
                </a:lnTo>
                <a:lnTo>
                  <a:pt x="312706" y="94854"/>
                </a:lnTo>
                <a:lnTo>
                  <a:pt x="197358" y="413341"/>
                </a:lnTo>
                <a:lnTo>
                  <a:pt x="115253" y="413341"/>
                </a:lnTo>
                <a:close/>
                <a:moveTo>
                  <a:pt x="625601" y="94668"/>
                </a:moveTo>
                <a:lnTo>
                  <a:pt x="668654" y="94668"/>
                </a:lnTo>
                <a:lnTo>
                  <a:pt x="668654" y="161113"/>
                </a:lnTo>
                <a:lnTo>
                  <a:pt x="641603" y="161113"/>
                </a:lnTo>
                <a:cubicBezTo>
                  <a:pt x="609504" y="161113"/>
                  <a:pt x="583406" y="186719"/>
                  <a:pt x="583406" y="218213"/>
                </a:cubicBezTo>
                <a:lnTo>
                  <a:pt x="583406" y="413342"/>
                </a:lnTo>
                <a:lnTo>
                  <a:pt x="509301" y="413342"/>
                </a:lnTo>
                <a:lnTo>
                  <a:pt x="509301" y="208867"/>
                </a:lnTo>
                <a:cubicBezTo>
                  <a:pt x="509301" y="145787"/>
                  <a:pt x="561403" y="94761"/>
                  <a:pt x="625601" y="94668"/>
                </a:cubicBezTo>
                <a:close/>
                <a:moveTo>
                  <a:pt x="1723548" y="87004"/>
                </a:moveTo>
                <a:cubicBezTo>
                  <a:pt x="1804416" y="87004"/>
                  <a:pt x="1862042" y="125974"/>
                  <a:pt x="1862042" y="207278"/>
                </a:cubicBezTo>
                <a:lnTo>
                  <a:pt x="1862042" y="413341"/>
                </a:lnTo>
                <a:lnTo>
                  <a:pt x="1787842" y="413341"/>
                </a:lnTo>
                <a:lnTo>
                  <a:pt x="1787842" y="388670"/>
                </a:lnTo>
                <a:cubicBezTo>
                  <a:pt x="1767268" y="406239"/>
                  <a:pt x="1736788" y="420537"/>
                  <a:pt x="1695069" y="420537"/>
                </a:cubicBezTo>
                <a:cubicBezTo>
                  <a:pt x="1636204" y="420444"/>
                  <a:pt x="1585817" y="384745"/>
                  <a:pt x="1585817" y="323627"/>
                </a:cubicBezTo>
                <a:cubicBezTo>
                  <a:pt x="1585817" y="250827"/>
                  <a:pt x="1646110" y="216997"/>
                  <a:pt x="1720977" y="216997"/>
                </a:cubicBezTo>
                <a:cubicBezTo>
                  <a:pt x="1745456" y="216997"/>
                  <a:pt x="1772697" y="223539"/>
                  <a:pt x="1786604" y="228024"/>
                </a:cubicBezTo>
                <a:lnTo>
                  <a:pt x="1786604" y="206530"/>
                </a:lnTo>
                <a:cubicBezTo>
                  <a:pt x="1786604" y="174009"/>
                  <a:pt x="1758124" y="153916"/>
                  <a:pt x="1722977" y="153916"/>
                </a:cubicBezTo>
                <a:cubicBezTo>
                  <a:pt x="1697831" y="153916"/>
                  <a:pt x="1666684" y="163635"/>
                  <a:pt x="1646110" y="200082"/>
                </a:cubicBezTo>
                <a:lnTo>
                  <a:pt x="1595056" y="153262"/>
                </a:lnTo>
                <a:cubicBezTo>
                  <a:pt x="1620869" y="108405"/>
                  <a:pt x="1673923" y="87004"/>
                  <a:pt x="1723548" y="87004"/>
                </a:cubicBezTo>
                <a:close/>
                <a:moveTo>
                  <a:pt x="1420749" y="87004"/>
                </a:moveTo>
                <a:cubicBezTo>
                  <a:pt x="1475042" y="87004"/>
                  <a:pt x="1512189" y="109713"/>
                  <a:pt x="1542003" y="140272"/>
                </a:cubicBezTo>
                <a:lnTo>
                  <a:pt x="1494949" y="190924"/>
                </a:lnTo>
                <a:cubicBezTo>
                  <a:pt x="1480376" y="171392"/>
                  <a:pt x="1455135" y="150645"/>
                  <a:pt x="1418749" y="150645"/>
                </a:cubicBezTo>
                <a:cubicBezTo>
                  <a:pt x="1390936" y="150645"/>
                  <a:pt x="1374362" y="164289"/>
                  <a:pt x="1374362" y="180550"/>
                </a:cubicBezTo>
                <a:cubicBezTo>
                  <a:pt x="1374362" y="196157"/>
                  <a:pt x="1388269" y="206530"/>
                  <a:pt x="1406176" y="210455"/>
                </a:cubicBezTo>
                <a:lnTo>
                  <a:pt x="1457230" y="222137"/>
                </a:lnTo>
                <a:cubicBezTo>
                  <a:pt x="1512856" y="235127"/>
                  <a:pt x="1553909" y="265686"/>
                  <a:pt x="1553909" y="321571"/>
                </a:cubicBezTo>
                <a:cubicBezTo>
                  <a:pt x="1553909" y="376801"/>
                  <a:pt x="1510189" y="420350"/>
                  <a:pt x="1424750" y="420350"/>
                </a:cubicBezTo>
                <a:cubicBezTo>
                  <a:pt x="1356551" y="420350"/>
                  <a:pt x="1314831" y="389791"/>
                  <a:pt x="1289590" y="358578"/>
                </a:cubicBezTo>
                <a:lnTo>
                  <a:pt x="1337310" y="310450"/>
                </a:lnTo>
                <a:cubicBezTo>
                  <a:pt x="1361123" y="341009"/>
                  <a:pt x="1392269" y="356615"/>
                  <a:pt x="1430750" y="356615"/>
                </a:cubicBezTo>
                <a:cubicBezTo>
                  <a:pt x="1469803" y="356615"/>
                  <a:pt x="1481138" y="339700"/>
                  <a:pt x="1481138" y="324094"/>
                </a:cubicBezTo>
                <a:cubicBezTo>
                  <a:pt x="1481138" y="310450"/>
                  <a:pt x="1472470" y="300076"/>
                  <a:pt x="1443990" y="292881"/>
                </a:cubicBezTo>
                <a:lnTo>
                  <a:pt x="1400842" y="282694"/>
                </a:lnTo>
                <a:cubicBezTo>
                  <a:pt x="1339882" y="267742"/>
                  <a:pt x="1302163" y="237183"/>
                  <a:pt x="1302163" y="181952"/>
                </a:cubicBezTo>
                <a:cubicBezTo>
                  <a:pt x="1302163" y="122796"/>
                  <a:pt x="1352550" y="87004"/>
                  <a:pt x="1420749" y="87004"/>
                </a:cubicBezTo>
                <a:close/>
                <a:moveTo>
                  <a:pt x="766381" y="0"/>
                </a:moveTo>
                <a:lnTo>
                  <a:pt x="841248" y="0"/>
                </a:lnTo>
                <a:lnTo>
                  <a:pt x="841248" y="94855"/>
                </a:lnTo>
                <a:lnTo>
                  <a:pt x="918781" y="94855"/>
                </a:lnTo>
                <a:lnTo>
                  <a:pt x="918781" y="161113"/>
                </a:lnTo>
                <a:lnTo>
                  <a:pt x="841248" y="161113"/>
                </a:lnTo>
                <a:lnTo>
                  <a:pt x="841248" y="289797"/>
                </a:lnTo>
                <a:cubicBezTo>
                  <a:pt x="841248" y="335963"/>
                  <a:pt x="851821" y="347645"/>
                  <a:pt x="894207" y="347645"/>
                </a:cubicBezTo>
                <a:cubicBezTo>
                  <a:pt x="901446" y="347645"/>
                  <a:pt x="918686" y="346336"/>
                  <a:pt x="918686" y="346336"/>
                </a:cubicBezTo>
                <a:lnTo>
                  <a:pt x="918686" y="412688"/>
                </a:lnTo>
                <a:cubicBezTo>
                  <a:pt x="918686" y="412688"/>
                  <a:pt x="904113" y="413996"/>
                  <a:pt x="878300" y="413996"/>
                </a:cubicBezTo>
                <a:cubicBezTo>
                  <a:pt x="793528" y="413996"/>
                  <a:pt x="766381" y="381474"/>
                  <a:pt x="766381" y="300825"/>
                </a:cubicBezTo>
                <a:lnTo>
                  <a:pt x="766381" y="161113"/>
                </a:lnTo>
                <a:lnTo>
                  <a:pt x="718661" y="161113"/>
                </a:lnTo>
                <a:lnTo>
                  <a:pt x="718661" y="94855"/>
                </a:lnTo>
                <a:lnTo>
                  <a:pt x="766381" y="94855"/>
                </a:lnTo>
                <a:close/>
                <a:moveTo>
                  <a:pt x="364998" y="0"/>
                </a:moveTo>
                <a:lnTo>
                  <a:pt x="439007" y="0"/>
                </a:lnTo>
                <a:cubicBezTo>
                  <a:pt x="431959" y="40465"/>
                  <a:pt x="403288" y="73547"/>
                  <a:pt x="364998" y="87472"/>
                </a:cubicBezTo>
                <a:close/>
              </a:path>
            </a:pathLst>
          </a:custGeom>
          <a:solidFill>
            <a:srgbClr val="86838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D544F7AA-A3C7-A94C-BAF4-BD209B1A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9" y="457200"/>
            <a:ext cx="8145684" cy="940079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132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Life-sciences imag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person&#10;&#10;Description automatically generated">
            <a:extLst>
              <a:ext uri="{FF2B5EF4-FFF2-40B4-BE49-F238E27FC236}">
                <a16:creationId xmlns:a16="http://schemas.microsoft.com/office/drawing/2014/main" id="{730E3246-E962-CA40-88B8-0B5CD676EE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A4C29394-B5AD-724E-9CCA-DEF993C7BEFA}"/>
              </a:ext>
            </a:extLst>
          </p:cNvPr>
          <p:cNvSpPr>
            <a:spLocks noChangeAspect="1"/>
          </p:cNvSpPr>
          <p:nvPr userDrawn="1"/>
        </p:nvSpPr>
        <p:spPr>
          <a:xfrm>
            <a:off x="10922769" y="579650"/>
            <a:ext cx="694944" cy="156951"/>
          </a:xfrm>
          <a:custGeom>
            <a:avLst/>
            <a:gdLst>
              <a:gd name="connsiteX0" fmla="*/ 1718976 w 1862042"/>
              <a:gd name="connsiteY0" fmla="*/ 278769 h 420537"/>
              <a:gd name="connsiteX1" fmla="*/ 1661350 w 1862042"/>
              <a:gd name="connsiteY1" fmla="*/ 318393 h 420537"/>
              <a:gd name="connsiteX2" fmla="*/ 1710404 w 1862042"/>
              <a:gd name="connsiteY2" fmla="*/ 355494 h 420537"/>
              <a:gd name="connsiteX3" fmla="*/ 1786604 w 1862042"/>
              <a:gd name="connsiteY3" fmla="*/ 328206 h 420537"/>
              <a:gd name="connsiteX4" fmla="*/ 1786604 w 1862042"/>
              <a:gd name="connsiteY4" fmla="*/ 291759 h 420537"/>
              <a:gd name="connsiteX5" fmla="*/ 1718976 w 1862042"/>
              <a:gd name="connsiteY5" fmla="*/ 278769 h 420537"/>
              <a:gd name="connsiteX6" fmla="*/ 364998 w 1862042"/>
              <a:gd name="connsiteY6" fmla="*/ 102144 h 420537"/>
              <a:gd name="connsiteX7" fmla="*/ 440531 w 1862042"/>
              <a:gd name="connsiteY7" fmla="*/ 203821 h 420537"/>
              <a:gd name="connsiteX8" fmla="*/ 440531 w 1862042"/>
              <a:gd name="connsiteY8" fmla="*/ 413342 h 420537"/>
              <a:gd name="connsiteX9" fmla="*/ 364998 w 1862042"/>
              <a:gd name="connsiteY9" fmla="*/ 413342 h 420537"/>
              <a:gd name="connsiteX10" fmla="*/ 975169 w 1862042"/>
              <a:gd name="connsiteY10" fmla="*/ 94854 h 420537"/>
              <a:gd name="connsiteX11" fmla="*/ 1050702 w 1862042"/>
              <a:gd name="connsiteY11" fmla="*/ 94854 h 420537"/>
              <a:gd name="connsiteX12" fmla="*/ 1050702 w 1862042"/>
              <a:gd name="connsiteY12" fmla="*/ 285311 h 420537"/>
              <a:gd name="connsiteX13" fmla="*/ 1111662 w 1862042"/>
              <a:gd name="connsiteY13" fmla="*/ 354186 h 420537"/>
              <a:gd name="connsiteX14" fmla="*/ 1172622 w 1862042"/>
              <a:gd name="connsiteY14" fmla="*/ 285311 h 420537"/>
              <a:gd name="connsiteX15" fmla="*/ 1172622 w 1862042"/>
              <a:gd name="connsiteY15" fmla="*/ 94854 h 420537"/>
              <a:gd name="connsiteX16" fmla="*/ 1248155 w 1862042"/>
              <a:gd name="connsiteY16" fmla="*/ 94854 h 420537"/>
              <a:gd name="connsiteX17" fmla="*/ 1248155 w 1862042"/>
              <a:gd name="connsiteY17" fmla="*/ 280078 h 420537"/>
              <a:gd name="connsiteX18" fmla="*/ 1126902 w 1862042"/>
              <a:gd name="connsiteY18" fmla="*/ 420444 h 420537"/>
              <a:gd name="connsiteX19" fmla="*/ 1096422 w 1862042"/>
              <a:gd name="connsiteY19" fmla="*/ 420444 h 420537"/>
              <a:gd name="connsiteX20" fmla="*/ 975169 w 1862042"/>
              <a:gd name="connsiteY20" fmla="*/ 280078 h 420537"/>
              <a:gd name="connsiteX21" fmla="*/ 0 w 1862042"/>
              <a:gd name="connsiteY21" fmla="*/ 94854 h 420537"/>
              <a:gd name="connsiteX22" fmla="*/ 81439 w 1862042"/>
              <a:gd name="connsiteY22" fmla="*/ 94854 h 420537"/>
              <a:gd name="connsiteX23" fmla="*/ 156305 w 1862042"/>
              <a:gd name="connsiteY23" fmla="*/ 317739 h 420537"/>
              <a:gd name="connsiteX24" fmla="*/ 231172 w 1862042"/>
              <a:gd name="connsiteY24" fmla="*/ 94854 h 420537"/>
              <a:gd name="connsiteX25" fmla="*/ 312706 w 1862042"/>
              <a:gd name="connsiteY25" fmla="*/ 94854 h 420537"/>
              <a:gd name="connsiteX26" fmla="*/ 197358 w 1862042"/>
              <a:gd name="connsiteY26" fmla="*/ 413341 h 420537"/>
              <a:gd name="connsiteX27" fmla="*/ 115253 w 1862042"/>
              <a:gd name="connsiteY27" fmla="*/ 413341 h 420537"/>
              <a:gd name="connsiteX28" fmla="*/ 625601 w 1862042"/>
              <a:gd name="connsiteY28" fmla="*/ 94668 h 420537"/>
              <a:gd name="connsiteX29" fmla="*/ 668654 w 1862042"/>
              <a:gd name="connsiteY29" fmla="*/ 94668 h 420537"/>
              <a:gd name="connsiteX30" fmla="*/ 668654 w 1862042"/>
              <a:gd name="connsiteY30" fmla="*/ 161113 h 420537"/>
              <a:gd name="connsiteX31" fmla="*/ 641603 w 1862042"/>
              <a:gd name="connsiteY31" fmla="*/ 161113 h 420537"/>
              <a:gd name="connsiteX32" fmla="*/ 583406 w 1862042"/>
              <a:gd name="connsiteY32" fmla="*/ 218213 h 420537"/>
              <a:gd name="connsiteX33" fmla="*/ 583406 w 1862042"/>
              <a:gd name="connsiteY33" fmla="*/ 413342 h 420537"/>
              <a:gd name="connsiteX34" fmla="*/ 509301 w 1862042"/>
              <a:gd name="connsiteY34" fmla="*/ 413342 h 420537"/>
              <a:gd name="connsiteX35" fmla="*/ 509301 w 1862042"/>
              <a:gd name="connsiteY35" fmla="*/ 208867 h 420537"/>
              <a:gd name="connsiteX36" fmla="*/ 625601 w 1862042"/>
              <a:gd name="connsiteY36" fmla="*/ 94668 h 420537"/>
              <a:gd name="connsiteX37" fmla="*/ 1723548 w 1862042"/>
              <a:gd name="connsiteY37" fmla="*/ 87004 h 420537"/>
              <a:gd name="connsiteX38" fmla="*/ 1862042 w 1862042"/>
              <a:gd name="connsiteY38" fmla="*/ 207278 h 420537"/>
              <a:gd name="connsiteX39" fmla="*/ 1862042 w 1862042"/>
              <a:gd name="connsiteY39" fmla="*/ 413341 h 420537"/>
              <a:gd name="connsiteX40" fmla="*/ 1787842 w 1862042"/>
              <a:gd name="connsiteY40" fmla="*/ 413341 h 420537"/>
              <a:gd name="connsiteX41" fmla="*/ 1787842 w 1862042"/>
              <a:gd name="connsiteY41" fmla="*/ 388670 h 420537"/>
              <a:gd name="connsiteX42" fmla="*/ 1695069 w 1862042"/>
              <a:gd name="connsiteY42" fmla="*/ 420537 h 420537"/>
              <a:gd name="connsiteX43" fmla="*/ 1585817 w 1862042"/>
              <a:gd name="connsiteY43" fmla="*/ 323627 h 420537"/>
              <a:gd name="connsiteX44" fmla="*/ 1720977 w 1862042"/>
              <a:gd name="connsiteY44" fmla="*/ 216997 h 420537"/>
              <a:gd name="connsiteX45" fmla="*/ 1786604 w 1862042"/>
              <a:gd name="connsiteY45" fmla="*/ 228024 h 420537"/>
              <a:gd name="connsiteX46" fmla="*/ 1786604 w 1862042"/>
              <a:gd name="connsiteY46" fmla="*/ 206530 h 420537"/>
              <a:gd name="connsiteX47" fmla="*/ 1722977 w 1862042"/>
              <a:gd name="connsiteY47" fmla="*/ 153916 h 420537"/>
              <a:gd name="connsiteX48" fmla="*/ 1646110 w 1862042"/>
              <a:gd name="connsiteY48" fmla="*/ 200082 h 420537"/>
              <a:gd name="connsiteX49" fmla="*/ 1595056 w 1862042"/>
              <a:gd name="connsiteY49" fmla="*/ 153262 h 420537"/>
              <a:gd name="connsiteX50" fmla="*/ 1723548 w 1862042"/>
              <a:gd name="connsiteY50" fmla="*/ 87004 h 420537"/>
              <a:gd name="connsiteX51" fmla="*/ 1420749 w 1862042"/>
              <a:gd name="connsiteY51" fmla="*/ 87004 h 420537"/>
              <a:gd name="connsiteX52" fmla="*/ 1542003 w 1862042"/>
              <a:gd name="connsiteY52" fmla="*/ 140272 h 420537"/>
              <a:gd name="connsiteX53" fmla="*/ 1494949 w 1862042"/>
              <a:gd name="connsiteY53" fmla="*/ 190924 h 420537"/>
              <a:gd name="connsiteX54" fmla="*/ 1418749 w 1862042"/>
              <a:gd name="connsiteY54" fmla="*/ 150645 h 420537"/>
              <a:gd name="connsiteX55" fmla="*/ 1374362 w 1862042"/>
              <a:gd name="connsiteY55" fmla="*/ 180550 h 420537"/>
              <a:gd name="connsiteX56" fmla="*/ 1406176 w 1862042"/>
              <a:gd name="connsiteY56" fmla="*/ 210455 h 420537"/>
              <a:gd name="connsiteX57" fmla="*/ 1457230 w 1862042"/>
              <a:gd name="connsiteY57" fmla="*/ 222137 h 420537"/>
              <a:gd name="connsiteX58" fmla="*/ 1553909 w 1862042"/>
              <a:gd name="connsiteY58" fmla="*/ 321571 h 420537"/>
              <a:gd name="connsiteX59" fmla="*/ 1424750 w 1862042"/>
              <a:gd name="connsiteY59" fmla="*/ 420350 h 420537"/>
              <a:gd name="connsiteX60" fmla="*/ 1289590 w 1862042"/>
              <a:gd name="connsiteY60" fmla="*/ 358578 h 420537"/>
              <a:gd name="connsiteX61" fmla="*/ 1337310 w 1862042"/>
              <a:gd name="connsiteY61" fmla="*/ 310450 h 420537"/>
              <a:gd name="connsiteX62" fmla="*/ 1430750 w 1862042"/>
              <a:gd name="connsiteY62" fmla="*/ 356615 h 420537"/>
              <a:gd name="connsiteX63" fmla="*/ 1481138 w 1862042"/>
              <a:gd name="connsiteY63" fmla="*/ 324094 h 420537"/>
              <a:gd name="connsiteX64" fmla="*/ 1443990 w 1862042"/>
              <a:gd name="connsiteY64" fmla="*/ 292881 h 420537"/>
              <a:gd name="connsiteX65" fmla="*/ 1400842 w 1862042"/>
              <a:gd name="connsiteY65" fmla="*/ 282694 h 420537"/>
              <a:gd name="connsiteX66" fmla="*/ 1302163 w 1862042"/>
              <a:gd name="connsiteY66" fmla="*/ 181952 h 420537"/>
              <a:gd name="connsiteX67" fmla="*/ 1420749 w 1862042"/>
              <a:gd name="connsiteY67" fmla="*/ 87004 h 420537"/>
              <a:gd name="connsiteX68" fmla="*/ 766381 w 1862042"/>
              <a:gd name="connsiteY68" fmla="*/ 0 h 420537"/>
              <a:gd name="connsiteX69" fmla="*/ 841248 w 1862042"/>
              <a:gd name="connsiteY69" fmla="*/ 0 h 420537"/>
              <a:gd name="connsiteX70" fmla="*/ 841248 w 1862042"/>
              <a:gd name="connsiteY70" fmla="*/ 94855 h 420537"/>
              <a:gd name="connsiteX71" fmla="*/ 918781 w 1862042"/>
              <a:gd name="connsiteY71" fmla="*/ 94855 h 420537"/>
              <a:gd name="connsiteX72" fmla="*/ 918781 w 1862042"/>
              <a:gd name="connsiteY72" fmla="*/ 161113 h 420537"/>
              <a:gd name="connsiteX73" fmla="*/ 841248 w 1862042"/>
              <a:gd name="connsiteY73" fmla="*/ 161113 h 420537"/>
              <a:gd name="connsiteX74" fmla="*/ 841248 w 1862042"/>
              <a:gd name="connsiteY74" fmla="*/ 289797 h 420537"/>
              <a:gd name="connsiteX75" fmla="*/ 894207 w 1862042"/>
              <a:gd name="connsiteY75" fmla="*/ 347645 h 420537"/>
              <a:gd name="connsiteX76" fmla="*/ 918686 w 1862042"/>
              <a:gd name="connsiteY76" fmla="*/ 346336 h 420537"/>
              <a:gd name="connsiteX77" fmla="*/ 918686 w 1862042"/>
              <a:gd name="connsiteY77" fmla="*/ 412688 h 420537"/>
              <a:gd name="connsiteX78" fmla="*/ 878300 w 1862042"/>
              <a:gd name="connsiteY78" fmla="*/ 413996 h 420537"/>
              <a:gd name="connsiteX79" fmla="*/ 766381 w 1862042"/>
              <a:gd name="connsiteY79" fmla="*/ 300825 h 420537"/>
              <a:gd name="connsiteX80" fmla="*/ 766381 w 1862042"/>
              <a:gd name="connsiteY80" fmla="*/ 161113 h 420537"/>
              <a:gd name="connsiteX81" fmla="*/ 718661 w 1862042"/>
              <a:gd name="connsiteY81" fmla="*/ 161113 h 420537"/>
              <a:gd name="connsiteX82" fmla="*/ 718661 w 1862042"/>
              <a:gd name="connsiteY82" fmla="*/ 94855 h 420537"/>
              <a:gd name="connsiteX83" fmla="*/ 766381 w 1862042"/>
              <a:gd name="connsiteY83" fmla="*/ 94855 h 420537"/>
              <a:gd name="connsiteX84" fmla="*/ 364998 w 1862042"/>
              <a:gd name="connsiteY84" fmla="*/ 0 h 420537"/>
              <a:gd name="connsiteX85" fmla="*/ 439007 w 1862042"/>
              <a:gd name="connsiteY85" fmla="*/ 0 h 420537"/>
              <a:gd name="connsiteX86" fmla="*/ 364998 w 1862042"/>
              <a:gd name="connsiteY86" fmla="*/ 87472 h 42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62042" h="420537">
                <a:moveTo>
                  <a:pt x="1718976" y="278769"/>
                </a:moveTo>
                <a:cubicBezTo>
                  <a:pt x="1684496" y="278769"/>
                  <a:pt x="1661350" y="292413"/>
                  <a:pt x="1661350" y="318393"/>
                </a:cubicBezTo>
                <a:cubicBezTo>
                  <a:pt x="1661350" y="338579"/>
                  <a:pt x="1677257" y="355494"/>
                  <a:pt x="1710404" y="355494"/>
                </a:cubicBezTo>
                <a:cubicBezTo>
                  <a:pt x="1739551" y="355494"/>
                  <a:pt x="1770030" y="343812"/>
                  <a:pt x="1786604" y="328206"/>
                </a:cubicBezTo>
                <a:lnTo>
                  <a:pt x="1786604" y="291759"/>
                </a:lnTo>
                <a:cubicBezTo>
                  <a:pt x="1767363" y="284657"/>
                  <a:pt x="1746218" y="278769"/>
                  <a:pt x="1718976" y="278769"/>
                </a:cubicBezTo>
                <a:close/>
                <a:moveTo>
                  <a:pt x="364998" y="102144"/>
                </a:moveTo>
                <a:cubicBezTo>
                  <a:pt x="407670" y="117751"/>
                  <a:pt x="438436" y="157094"/>
                  <a:pt x="440531" y="203821"/>
                </a:cubicBezTo>
                <a:lnTo>
                  <a:pt x="440531" y="413342"/>
                </a:lnTo>
                <a:lnTo>
                  <a:pt x="364998" y="413342"/>
                </a:lnTo>
                <a:close/>
                <a:moveTo>
                  <a:pt x="975169" y="94854"/>
                </a:moveTo>
                <a:lnTo>
                  <a:pt x="1050702" y="94854"/>
                </a:lnTo>
                <a:lnTo>
                  <a:pt x="1050702" y="285311"/>
                </a:lnTo>
                <a:cubicBezTo>
                  <a:pt x="1050702" y="326897"/>
                  <a:pt x="1072610" y="354186"/>
                  <a:pt x="1111662" y="354186"/>
                </a:cubicBezTo>
                <a:cubicBezTo>
                  <a:pt x="1150715" y="354186"/>
                  <a:pt x="1172622" y="326897"/>
                  <a:pt x="1172622" y="285311"/>
                </a:cubicBezTo>
                <a:lnTo>
                  <a:pt x="1172622" y="94854"/>
                </a:lnTo>
                <a:lnTo>
                  <a:pt x="1248155" y="94854"/>
                </a:lnTo>
                <a:lnTo>
                  <a:pt x="1248155" y="280078"/>
                </a:lnTo>
                <a:cubicBezTo>
                  <a:pt x="1248060" y="370446"/>
                  <a:pt x="1199102" y="420444"/>
                  <a:pt x="1126902" y="420444"/>
                </a:cubicBezTo>
                <a:lnTo>
                  <a:pt x="1096422" y="420444"/>
                </a:lnTo>
                <a:cubicBezTo>
                  <a:pt x="1024223" y="420444"/>
                  <a:pt x="975169" y="370446"/>
                  <a:pt x="975169" y="280078"/>
                </a:cubicBezTo>
                <a:close/>
                <a:moveTo>
                  <a:pt x="0" y="94854"/>
                </a:moveTo>
                <a:lnTo>
                  <a:pt x="81439" y="94854"/>
                </a:lnTo>
                <a:lnTo>
                  <a:pt x="156305" y="317739"/>
                </a:lnTo>
                <a:lnTo>
                  <a:pt x="231172" y="94854"/>
                </a:lnTo>
                <a:lnTo>
                  <a:pt x="312706" y="94854"/>
                </a:lnTo>
                <a:lnTo>
                  <a:pt x="197358" y="413341"/>
                </a:lnTo>
                <a:lnTo>
                  <a:pt x="115253" y="413341"/>
                </a:lnTo>
                <a:close/>
                <a:moveTo>
                  <a:pt x="625601" y="94668"/>
                </a:moveTo>
                <a:lnTo>
                  <a:pt x="668654" y="94668"/>
                </a:lnTo>
                <a:lnTo>
                  <a:pt x="668654" y="161113"/>
                </a:lnTo>
                <a:lnTo>
                  <a:pt x="641603" y="161113"/>
                </a:lnTo>
                <a:cubicBezTo>
                  <a:pt x="609504" y="161113"/>
                  <a:pt x="583406" y="186719"/>
                  <a:pt x="583406" y="218213"/>
                </a:cubicBezTo>
                <a:lnTo>
                  <a:pt x="583406" y="413342"/>
                </a:lnTo>
                <a:lnTo>
                  <a:pt x="509301" y="413342"/>
                </a:lnTo>
                <a:lnTo>
                  <a:pt x="509301" y="208867"/>
                </a:lnTo>
                <a:cubicBezTo>
                  <a:pt x="509301" y="145787"/>
                  <a:pt x="561403" y="94761"/>
                  <a:pt x="625601" y="94668"/>
                </a:cubicBezTo>
                <a:close/>
                <a:moveTo>
                  <a:pt x="1723548" y="87004"/>
                </a:moveTo>
                <a:cubicBezTo>
                  <a:pt x="1804416" y="87004"/>
                  <a:pt x="1862042" y="125974"/>
                  <a:pt x="1862042" y="207278"/>
                </a:cubicBezTo>
                <a:lnTo>
                  <a:pt x="1862042" y="413341"/>
                </a:lnTo>
                <a:lnTo>
                  <a:pt x="1787842" y="413341"/>
                </a:lnTo>
                <a:lnTo>
                  <a:pt x="1787842" y="388670"/>
                </a:lnTo>
                <a:cubicBezTo>
                  <a:pt x="1767268" y="406239"/>
                  <a:pt x="1736788" y="420537"/>
                  <a:pt x="1695069" y="420537"/>
                </a:cubicBezTo>
                <a:cubicBezTo>
                  <a:pt x="1636204" y="420444"/>
                  <a:pt x="1585817" y="384745"/>
                  <a:pt x="1585817" y="323627"/>
                </a:cubicBezTo>
                <a:cubicBezTo>
                  <a:pt x="1585817" y="250827"/>
                  <a:pt x="1646110" y="216997"/>
                  <a:pt x="1720977" y="216997"/>
                </a:cubicBezTo>
                <a:cubicBezTo>
                  <a:pt x="1745456" y="216997"/>
                  <a:pt x="1772697" y="223539"/>
                  <a:pt x="1786604" y="228024"/>
                </a:cubicBezTo>
                <a:lnTo>
                  <a:pt x="1786604" y="206530"/>
                </a:lnTo>
                <a:cubicBezTo>
                  <a:pt x="1786604" y="174009"/>
                  <a:pt x="1758124" y="153916"/>
                  <a:pt x="1722977" y="153916"/>
                </a:cubicBezTo>
                <a:cubicBezTo>
                  <a:pt x="1697831" y="153916"/>
                  <a:pt x="1666684" y="163635"/>
                  <a:pt x="1646110" y="200082"/>
                </a:cubicBezTo>
                <a:lnTo>
                  <a:pt x="1595056" y="153262"/>
                </a:lnTo>
                <a:cubicBezTo>
                  <a:pt x="1620869" y="108405"/>
                  <a:pt x="1673923" y="87004"/>
                  <a:pt x="1723548" y="87004"/>
                </a:cubicBezTo>
                <a:close/>
                <a:moveTo>
                  <a:pt x="1420749" y="87004"/>
                </a:moveTo>
                <a:cubicBezTo>
                  <a:pt x="1475042" y="87004"/>
                  <a:pt x="1512189" y="109713"/>
                  <a:pt x="1542003" y="140272"/>
                </a:cubicBezTo>
                <a:lnTo>
                  <a:pt x="1494949" y="190924"/>
                </a:lnTo>
                <a:cubicBezTo>
                  <a:pt x="1480376" y="171392"/>
                  <a:pt x="1455135" y="150645"/>
                  <a:pt x="1418749" y="150645"/>
                </a:cubicBezTo>
                <a:cubicBezTo>
                  <a:pt x="1390936" y="150645"/>
                  <a:pt x="1374362" y="164289"/>
                  <a:pt x="1374362" y="180550"/>
                </a:cubicBezTo>
                <a:cubicBezTo>
                  <a:pt x="1374362" y="196157"/>
                  <a:pt x="1388269" y="206530"/>
                  <a:pt x="1406176" y="210455"/>
                </a:cubicBezTo>
                <a:lnTo>
                  <a:pt x="1457230" y="222137"/>
                </a:lnTo>
                <a:cubicBezTo>
                  <a:pt x="1512856" y="235127"/>
                  <a:pt x="1553909" y="265686"/>
                  <a:pt x="1553909" y="321571"/>
                </a:cubicBezTo>
                <a:cubicBezTo>
                  <a:pt x="1553909" y="376801"/>
                  <a:pt x="1510189" y="420350"/>
                  <a:pt x="1424750" y="420350"/>
                </a:cubicBezTo>
                <a:cubicBezTo>
                  <a:pt x="1356551" y="420350"/>
                  <a:pt x="1314831" y="389791"/>
                  <a:pt x="1289590" y="358578"/>
                </a:cubicBezTo>
                <a:lnTo>
                  <a:pt x="1337310" y="310450"/>
                </a:lnTo>
                <a:cubicBezTo>
                  <a:pt x="1361123" y="341009"/>
                  <a:pt x="1392269" y="356615"/>
                  <a:pt x="1430750" y="356615"/>
                </a:cubicBezTo>
                <a:cubicBezTo>
                  <a:pt x="1469803" y="356615"/>
                  <a:pt x="1481138" y="339700"/>
                  <a:pt x="1481138" y="324094"/>
                </a:cubicBezTo>
                <a:cubicBezTo>
                  <a:pt x="1481138" y="310450"/>
                  <a:pt x="1472470" y="300076"/>
                  <a:pt x="1443990" y="292881"/>
                </a:cubicBezTo>
                <a:lnTo>
                  <a:pt x="1400842" y="282694"/>
                </a:lnTo>
                <a:cubicBezTo>
                  <a:pt x="1339882" y="267742"/>
                  <a:pt x="1302163" y="237183"/>
                  <a:pt x="1302163" y="181952"/>
                </a:cubicBezTo>
                <a:cubicBezTo>
                  <a:pt x="1302163" y="122796"/>
                  <a:pt x="1352550" y="87004"/>
                  <a:pt x="1420749" y="87004"/>
                </a:cubicBezTo>
                <a:close/>
                <a:moveTo>
                  <a:pt x="766381" y="0"/>
                </a:moveTo>
                <a:lnTo>
                  <a:pt x="841248" y="0"/>
                </a:lnTo>
                <a:lnTo>
                  <a:pt x="841248" y="94855"/>
                </a:lnTo>
                <a:lnTo>
                  <a:pt x="918781" y="94855"/>
                </a:lnTo>
                <a:lnTo>
                  <a:pt x="918781" y="161113"/>
                </a:lnTo>
                <a:lnTo>
                  <a:pt x="841248" y="161113"/>
                </a:lnTo>
                <a:lnTo>
                  <a:pt x="841248" y="289797"/>
                </a:lnTo>
                <a:cubicBezTo>
                  <a:pt x="841248" y="335963"/>
                  <a:pt x="851821" y="347645"/>
                  <a:pt x="894207" y="347645"/>
                </a:cubicBezTo>
                <a:cubicBezTo>
                  <a:pt x="901446" y="347645"/>
                  <a:pt x="918686" y="346336"/>
                  <a:pt x="918686" y="346336"/>
                </a:cubicBezTo>
                <a:lnTo>
                  <a:pt x="918686" y="412688"/>
                </a:lnTo>
                <a:cubicBezTo>
                  <a:pt x="918686" y="412688"/>
                  <a:pt x="904113" y="413996"/>
                  <a:pt x="878300" y="413996"/>
                </a:cubicBezTo>
                <a:cubicBezTo>
                  <a:pt x="793528" y="413996"/>
                  <a:pt x="766381" y="381474"/>
                  <a:pt x="766381" y="300825"/>
                </a:cubicBezTo>
                <a:lnTo>
                  <a:pt x="766381" y="161113"/>
                </a:lnTo>
                <a:lnTo>
                  <a:pt x="718661" y="161113"/>
                </a:lnTo>
                <a:lnTo>
                  <a:pt x="718661" y="94855"/>
                </a:lnTo>
                <a:lnTo>
                  <a:pt x="766381" y="94855"/>
                </a:lnTo>
                <a:close/>
                <a:moveTo>
                  <a:pt x="364998" y="0"/>
                </a:moveTo>
                <a:lnTo>
                  <a:pt x="439007" y="0"/>
                </a:lnTo>
                <a:cubicBezTo>
                  <a:pt x="431959" y="40465"/>
                  <a:pt x="403288" y="73547"/>
                  <a:pt x="364998" y="87472"/>
                </a:cubicBezTo>
                <a:close/>
              </a:path>
            </a:pathLst>
          </a:custGeom>
          <a:solidFill>
            <a:srgbClr val="86838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2B02B7DD-4411-8C4F-8D55-838DD5EFC289}"/>
              </a:ext>
            </a:extLst>
          </p:cNvPr>
          <p:cNvSpPr>
            <a:spLocks noChangeAspect="1"/>
          </p:cNvSpPr>
          <p:nvPr userDrawn="1"/>
        </p:nvSpPr>
        <p:spPr>
          <a:xfrm>
            <a:off x="10922769" y="579650"/>
            <a:ext cx="694944" cy="156951"/>
          </a:xfrm>
          <a:custGeom>
            <a:avLst/>
            <a:gdLst>
              <a:gd name="connsiteX0" fmla="*/ 1718976 w 1862042"/>
              <a:gd name="connsiteY0" fmla="*/ 278769 h 420537"/>
              <a:gd name="connsiteX1" fmla="*/ 1661350 w 1862042"/>
              <a:gd name="connsiteY1" fmla="*/ 318393 h 420537"/>
              <a:gd name="connsiteX2" fmla="*/ 1710404 w 1862042"/>
              <a:gd name="connsiteY2" fmla="*/ 355494 h 420537"/>
              <a:gd name="connsiteX3" fmla="*/ 1786604 w 1862042"/>
              <a:gd name="connsiteY3" fmla="*/ 328206 h 420537"/>
              <a:gd name="connsiteX4" fmla="*/ 1786604 w 1862042"/>
              <a:gd name="connsiteY4" fmla="*/ 291759 h 420537"/>
              <a:gd name="connsiteX5" fmla="*/ 1718976 w 1862042"/>
              <a:gd name="connsiteY5" fmla="*/ 278769 h 420537"/>
              <a:gd name="connsiteX6" fmla="*/ 364998 w 1862042"/>
              <a:gd name="connsiteY6" fmla="*/ 102144 h 420537"/>
              <a:gd name="connsiteX7" fmla="*/ 440531 w 1862042"/>
              <a:gd name="connsiteY7" fmla="*/ 203821 h 420537"/>
              <a:gd name="connsiteX8" fmla="*/ 440531 w 1862042"/>
              <a:gd name="connsiteY8" fmla="*/ 413342 h 420537"/>
              <a:gd name="connsiteX9" fmla="*/ 364998 w 1862042"/>
              <a:gd name="connsiteY9" fmla="*/ 413342 h 420537"/>
              <a:gd name="connsiteX10" fmla="*/ 975169 w 1862042"/>
              <a:gd name="connsiteY10" fmla="*/ 94854 h 420537"/>
              <a:gd name="connsiteX11" fmla="*/ 1050702 w 1862042"/>
              <a:gd name="connsiteY11" fmla="*/ 94854 h 420537"/>
              <a:gd name="connsiteX12" fmla="*/ 1050702 w 1862042"/>
              <a:gd name="connsiteY12" fmla="*/ 285311 h 420537"/>
              <a:gd name="connsiteX13" fmla="*/ 1111662 w 1862042"/>
              <a:gd name="connsiteY13" fmla="*/ 354186 h 420537"/>
              <a:gd name="connsiteX14" fmla="*/ 1172622 w 1862042"/>
              <a:gd name="connsiteY14" fmla="*/ 285311 h 420537"/>
              <a:gd name="connsiteX15" fmla="*/ 1172622 w 1862042"/>
              <a:gd name="connsiteY15" fmla="*/ 94854 h 420537"/>
              <a:gd name="connsiteX16" fmla="*/ 1248155 w 1862042"/>
              <a:gd name="connsiteY16" fmla="*/ 94854 h 420537"/>
              <a:gd name="connsiteX17" fmla="*/ 1248155 w 1862042"/>
              <a:gd name="connsiteY17" fmla="*/ 280078 h 420537"/>
              <a:gd name="connsiteX18" fmla="*/ 1126902 w 1862042"/>
              <a:gd name="connsiteY18" fmla="*/ 420444 h 420537"/>
              <a:gd name="connsiteX19" fmla="*/ 1096422 w 1862042"/>
              <a:gd name="connsiteY19" fmla="*/ 420444 h 420537"/>
              <a:gd name="connsiteX20" fmla="*/ 975169 w 1862042"/>
              <a:gd name="connsiteY20" fmla="*/ 280078 h 420537"/>
              <a:gd name="connsiteX21" fmla="*/ 0 w 1862042"/>
              <a:gd name="connsiteY21" fmla="*/ 94854 h 420537"/>
              <a:gd name="connsiteX22" fmla="*/ 81439 w 1862042"/>
              <a:gd name="connsiteY22" fmla="*/ 94854 h 420537"/>
              <a:gd name="connsiteX23" fmla="*/ 156305 w 1862042"/>
              <a:gd name="connsiteY23" fmla="*/ 317739 h 420537"/>
              <a:gd name="connsiteX24" fmla="*/ 231172 w 1862042"/>
              <a:gd name="connsiteY24" fmla="*/ 94854 h 420537"/>
              <a:gd name="connsiteX25" fmla="*/ 312706 w 1862042"/>
              <a:gd name="connsiteY25" fmla="*/ 94854 h 420537"/>
              <a:gd name="connsiteX26" fmla="*/ 197358 w 1862042"/>
              <a:gd name="connsiteY26" fmla="*/ 413341 h 420537"/>
              <a:gd name="connsiteX27" fmla="*/ 115253 w 1862042"/>
              <a:gd name="connsiteY27" fmla="*/ 413341 h 420537"/>
              <a:gd name="connsiteX28" fmla="*/ 625601 w 1862042"/>
              <a:gd name="connsiteY28" fmla="*/ 94668 h 420537"/>
              <a:gd name="connsiteX29" fmla="*/ 668654 w 1862042"/>
              <a:gd name="connsiteY29" fmla="*/ 94668 h 420537"/>
              <a:gd name="connsiteX30" fmla="*/ 668654 w 1862042"/>
              <a:gd name="connsiteY30" fmla="*/ 161113 h 420537"/>
              <a:gd name="connsiteX31" fmla="*/ 641603 w 1862042"/>
              <a:gd name="connsiteY31" fmla="*/ 161113 h 420537"/>
              <a:gd name="connsiteX32" fmla="*/ 583406 w 1862042"/>
              <a:gd name="connsiteY32" fmla="*/ 218213 h 420537"/>
              <a:gd name="connsiteX33" fmla="*/ 583406 w 1862042"/>
              <a:gd name="connsiteY33" fmla="*/ 413342 h 420537"/>
              <a:gd name="connsiteX34" fmla="*/ 509301 w 1862042"/>
              <a:gd name="connsiteY34" fmla="*/ 413342 h 420537"/>
              <a:gd name="connsiteX35" fmla="*/ 509301 w 1862042"/>
              <a:gd name="connsiteY35" fmla="*/ 208867 h 420537"/>
              <a:gd name="connsiteX36" fmla="*/ 625601 w 1862042"/>
              <a:gd name="connsiteY36" fmla="*/ 94668 h 420537"/>
              <a:gd name="connsiteX37" fmla="*/ 1723548 w 1862042"/>
              <a:gd name="connsiteY37" fmla="*/ 87004 h 420537"/>
              <a:gd name="connsiteX38" fmla="*/ 1862042 w 1862042"/>
              <a:gd name="connsiteY38" fmla="*/ 207278 h 420537"/>
              <a:gd name="connsiteX39" fmla="*/ 1862042 w 1862042"/>
              <a:gd name="connsiteY39" fmla="*/ 413341 h 420537"/>
              <a:gd name="connsiteX40" fmla="*/ 1787842 w 1862042"/>
              <a:gd name="connsiteY40" fmla="*/ 413341 h 420537"/>
              <a:gd name="connsiteX41" fmla="*/ 1787842 w 1862042"/>
              <a:gd name="connsiteY41" fmla="*/ 388670 h 420537"/>
              <a:gd name="connsiteX42" fmla="*/ 1695069 w 1862042"/>
              <a:gd name="connsiteY42" fmla="*/ 420537 h 420537"/>
              <a:gd name="connsiteX43" fmla="*/ 1585817 w 1862042"/>
              <a:gd name="connsiteY43" fmla="*/ 323627 h 420537"/>
              <a:gd name="connsiteX44" fmla="*/ 1720977 w 1862042"/>
              <a:gd name="connsiteY44" fmla="*/ 216997 h 420537"/>
              <a:gd name="connsiteX45" fmla="*/ 1786604 w 1862042"/>
              <a:gd name="connsiteY45" fmla="*/ 228024 h 420537"/>
              <a:gd name="connsiteX46" fmla="*/ 1786604 w 1862042"/>
              <a:gd name="connsiteY46" fmla="*/ 206530 h 420537"/>
              <a:gd name="connsiteX47" fmla="*/ 1722977 w 1862042"/>
              <a:gd name="connsiteY47" fmla="*/ 153916 h 420537"/>
              <a:gd name="connsiteX48" fmla="*/ 1646110 w 1862042"/>
              <a:gd name="connsiteY48" fmla="*/ 200082 h 420537"/>
              <a:gd name="connsiteX49" fmla="*/ 1595056 w 1862042"/>
              <a:gd name="connsiteY49" fmla="*/ 153262 h 420537"/>
              <a:gd name="connsiteX50" fmla="*/ 1723548 w 1862042"/>
              <a:gd name="connsiteY50" fmla="*/ 87004 h 420537"/>
              <a:gd name="connsiteX51" fmla="*/ 1420749 w 1862042"/>
              <a:gd name="connsiteY51" fmla="*/ 87004 h 420537"/>
              <a:gd name="connsiteX52" fmla="*/ 1542003 w 1862042"/>
              <a:gd name="connsiteY52" fmla="*/ 140272 h 420537"/>
              <a:gd name="connsiteX53" fmla="*/ 1494949 w 1862042"/>
              <a:gd name="connsiteY53" fmla="*/ 190924 h 420537"/>
              <a:gd name="connsiteX54" fmla="*/ 1418749 w 1862042"/>
              <a:gd name="connsiteY54" fmla="*/ 150645 h 420537"/>
              <a:gd name="connsiteX55" fmla="*/ 1374362 w 1862042"/>
              <a:gd name="connsiteY55" fmla="*/ 180550 h 420537"/>
              <a:gd name="connsiteX56" fmla="*/ 1406176 w 1862042"/>
              <a:gd name="connsiteY56" fmla="*/ 210455 h 420537"/>
              <a:gd name="connsiteX57" fmla="*/ 1457230 w 1862042"/>
              <a:gd name="connsiteY57" fmla="*/ 222137 h 420537"/>
              <a:gd name="connsiteX58" fmla="*/ 1553909 w 1862042"/>
              <a:gd name="connsiteY58" fmla="*/ 321571 h 420537"/>
              <a:gd name="connsiteX59" fmla="*/ 1424750 w 1862042"/>
              <a:gd name="connsiteY59" fmla="*/ 420350 h 420537"/>
              <a:gd name="connsiteX60" fmla="*/ 1289590 w 1862042"/>
              <a:gd name="connsiteY60" fmla="*/ 358578 h 420537"/>
              <a:gd name="connsiteX61" fmla="*/ 1337310 w 1862042"/>
              <a:gd name="connsiteY61" fmla="*/ 310450 h 420537"/>
              <a:gd name="connsiteX62" fmla="*/ 1430750 w 1862042"/>
              <a:gd name="connsiteY62" fmla="*/ 356615 h 420537"/>
              <a:gd name="connsiteX63" fmla="*/ 1481138 w 1862042"/>
              <a:gd name="connsiteY63" fmla="*/ 324094 h 420537"/>
              <a:gd name="connsiteX64" fmla="*/ 1443990 w 1862042"/>
              <a:gd name="connsiteY64" fmla="*/ 292881 h 420537"/>
              <a:gd name="connsiteX65" fmla="*/ 1400842 w 1862042"/>
              <a:gd name="connsiteY65" fmla="*/ 282694 h 420537"/>
              <a:gd name="connsiteX66" fmla="*/ 1302163 w 1862042"/>
              <a:gd name="connsiteY66" fmla="*/ 181952 h 420537"/>
              <a:gd name="connsiteX67" fmla="*/ 1420749 w 1862042"/>
              <a:gd name="connsiteY67" fmla="*/ 87004 h 420537"/>
              <a:gd name="connsiteX68" fmla="*/ 766381 w 1862042"/>
              <a:gd name="connsiteY68" fmla="*/ 0 h 420537"/>
              <a:gd name="connsiteX69" fmla="*/ 841248 w 1862042"/>
              <a:gd name="connsiteY69" fmla="*/ 0 h 420537"/>
              <a:gd name="connsiteX70" fmla="*/ 841248 w 1862042"/>
              <a:gd name="connsiteY70" fmla="*/ 94855 h 420537"/>
              <a:gd name="connsiteX71" fmla="*/ 918781 w 1862042"/>
              <a:gd name="connsiteY71" fmla="*/ 94855 h 420537"/>
              <a:gd name="connsiteX72" fmla="*/ 918781 w 1862042"/>
              <a:gd name="connsiteY72" fmla="*/ 161113 h 420537"/>
              <a:gd name="connsiteX73" fmla="*/ 841248 w 1862042"/>
              <a:gd name="connsiteY73" fmla="*/ 161113 h 420537"/>
              <a:gd name="connsiteX74" fmla="*/ 841248 w 1862042"/>
              <a:gd name="connsiteY74" fmla="*/ 289797 h 420537"/>
              <a:gd name="connsiteX75" fmla="*/ 894207 w 1862042"/>
              <a:gd name="connsiteY75" fmla="*/ 347645 h 420537"/>
              <a:gd name="connsiteX76" fmla="*/ 918686 w 1862042"/>
              <a:gd name="connsiteY76" fmla="*/ 346336 h 420537"/>
              <a:gd name="connsiteX77" fmla="*/ 918686 w 1862042"/>
              <a:gd name="connsiteY77" fmla="*/ 412688 h 420537"/>
              <a:gd name="connsiteX78" fmla="*/ 878300 w 1862042"/>
              <a:gd name="connsiteY78" fmla="*/ 413996 h 420537"/>
              <a:gd name="connsiteX79" fmla="*/ 766381 w 1862042"/>
              <a:gd name="connsiteY79" fmla="*/ 300825 h 420537"/>
              <a:gd name="connsiteX80" fmla="*/ 766381 w 1862042"/>
              <a:gd name="connsiteY80" fmla="*/ 161113 h 420537"/>
              <a:gd name="connsiteX81" fmla="*/ 718661 w 1862042"/>
              <a:gd name="connsiteY81" fmla="*/ 161113 h 420537"/>
              <a:gd name="connsiteX82" fmla="*/ 718661 w 1862042"/>
              <a:gd name="connsiteY82" fmla="*/ 94855 h 420537"/>
              <a:gd name="connsiteX83" fmla="*/ 766381 w 1862042"/>
              <a:gd name="connsiteY83" fmla="*/ 94855 h 420537"/>
              <a:gd name="connsiteX84" fmla="*/ 364998 w 1862042"/>
              <a:gd name="connsiteY84" fmla="*/ 0 h 420537"/>
              <a:gd name="connsiteX85" fmla="*/ 439007 w 1862042"/>
              <a:gd name="connsiteY85" fmla="*/ 0 h 420537"/>
              <a:gd name="connsiteX86" fmla="*/ 364998 w 1862042"/>
              <a:gd name="connsiteY86" fmla="*/ 87472 h 42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62042" h="420537">
                <a:moveTo>
                  <a:pt x="1718976" y="278769"/>
                </a:moveTo>
                <a:cubicBezTo>
                  <a:pt x="1684496" y="278769"/>
                  <a:pt x="1661350" y="292413"/>
                  <a:pt x="1661350" y="318393"/>
                </a:cubicBezTo>
                <a:cubicBezTo>
                  <a:pt x="1661350" y="338579"/>
                  <a:pt x="1677257" y="355494"/>
                  <a:pt x="1710404" y="355494"/>
                </a:cubicBezTo>
                <a:cubicBezTo>
                  <a:pt x="1739551" y="355494"/>
                  <a:pt x="1770030" y="343812"/>
                  <a:pt x="1786604" y="328206"/>
                </a:cubicBezTo>
                <a:lnTo>
                  <a:pt x="1786604" y="291759"/>
                </a:lnTo>
                <a:cubicBezTo>
                  <a:pt x="1767363" y="284657"/>
                  <a:pt x="1746218" y="278769"/>
                  <a:pt x="1718976" y="278769"/>
                </a:cubicBezTo>
                <a:close/>
                <a:moveTo>
                  <a:pt x="364998" y="102144"/>
                </a:moveTo>
                <a:cubicBezTo>
                  <a:pt x="407670" y="117751"/>
                  <a:pt x="438436" y="157094"/>
                  <a:pt x="440531" y="203821"/>
                </a:cubicBezTo>
                <a:lnTo>
                  <a:pt x="440531" y="413342"/>
                </a:lnTo>
                <a:lnTo>
                  <a:pt x="364998" y="413342"/>
                </a:lnTo>
                <a:close/>
                <a:moveTo>
                  <a:pt x="975169" y="94854"/>
                </a:moveTo>
                <a:lnTo>
                  <a:pt x="1050702" y="94854"/>
                </a:lnTo>
                <a:lnTo>
                  <a:pt x="1050702" y="285311"/>
                </a:lnTo>
                <a:cubicBezTo>
                  <a:pt x="1050702" y="326897"/>
                  <a:pt x="1072610" y="354186"/>
                  <a:pt x="1111662" y="354186"/>
                </a:cubicBezTo>
                <a:cubicBezTo>
                  <a:pt x="1150715" y="354186"/>
                  <a:pt x="1172622" y="326897"/>
                  <a:pt x="1172622" y="285311"/>
                </a:cubicBezTo>
                <a:lnTo>
                  <a:pt x="1172622" y="94854"/>
                </a:lnTo>
                <a:lnTo>
                  <a:pt x="1248155" y="94854"/>
                </a:lnTo>
                <a:lnTo>
                  <a:pt x="1248155" y="280078"/>
                </a:lnTo>
                <a:cubicBezTo>
                  <a:pt x="1248060" y="370446"/>
                  <a:pt x="1199102" y="420444"/>
                  <a:pt x="1126902" y="420444"/>
                </a:cubicBezTo>
                <a:lnTo>
                  <a:pt x="1096422" y="420444"/>
                </a:lnTo>
                <a:cubicBezTo>
                  <a:pt x="1024223" y="420444"/>
                  <a:pt x="975169" y="370446"/>
                  <a:pt x="975169" y="280078"/>
                </a:cubicBezTo>
                <a:close/>
                <a:moveTo>
                  <a:pt x="0" y="94854"/>
                </a:moveTo>
                <a:lnTo>
                  <a:pt x="81439" y="94854"/>
                </a:lnTo>
                <a:lnTo>
                  <a:pt x="156305" y="317739"/>
                </a:lnTo>
                <a:lnTo>
                  <a:pt x="231172" y="94854"/>
                </a:lnTo>
                <a:lnTo>
                  <a:pt x="312706" y="94854"/>
                </a:lnTo>
                <a:lnTo>
                  <a:pt x="197358" y="413341"/>
                </a:lnTo>
                <a:lnTo>
                  <a:pt x="115253" y="413341"/>
                </a:lnTo>
                <a:close/>
                <a:moveTo>
                  <a:pt x="625601" y="94668"/>
                </a:moveTo>
                <a:lnTo>
                  <a:pt x="668654" y="94668"/>
                </a:lnTo>
                <a:lnTo>
                  <a:pt x="668654" y="161113"/>
                </a:lnTo>
                <a:lnTo>
                  <a:pt x="641603" y="161113"/>
                </a:lnTo>
                <a:cubicBezTo>
                  <a:pt x="609504" y="161113"/>
                  <a:pt x="583406" y="186719"/>
                  <a:pt x="583406" y="218213"/>
                </a:cubicBezTo>
                <a:lnTo>
                  <a:pt x="583406" y="413342"/>
                </a:lnTo>
                <a:lnTo>
                  <a:pt x="509301" y="413342"/>
                </a:lnTo>
                <a:lnTo>
                  <a:pt x="509301" y="208867"/>
                </a:lnTo>
                <a:cubicBezTo>
                  <a:pt x="509301" y="145787"/>
                  <a:pt x="561403" y="94761"/>
                  <a:pt x="625601" y="94668"/>
                </a:cubicBezTo>
                <a:close/>
                <a:moveTo>
                  <a:pt x="1723548" y="87004"/>
                </a:moveTo>
                <a:cubicBezTo>
                  <a:pt x="1804416" y="87004"/>
                  <a:pt x="1862042" y="125974"/>
                  <a:pt x="1862042" y="207278"/>
                </a:cubicBezTo>
                <a:lnTo>
                  <a:pt x="1862042" y="413341"/>
                </a:lnTo>
                <a:lnTo>
                  <a:pt x="1787842" y="413341"/>
                </a:lnTo>
                <a:lnTo>
                  <a:pt x="1787842" y="388670"/>
                </a:lnTo>
                <a:cubicBezTo>
                  <a:pt x="1767268" y="406239"/>
                  <a:pt x="1736788" y="420537"/>
                  <a:pt x="1695069" y="420537"/>
                </a:cubicBezTo>
                <a:cubicBezTo>
                  <a:pt x="1636204" y="420444"/>
                  <a:pt x="1585817" y="384745"/>
                  <a:pt x="1585817" y="323627"/>
                </a:cubicBezTo>
                <a:cubicBezTo>
                  <a:pt x="1585817" y="250827"/>
                  <a:pt x="1646110" y="216997"/>
                  <a:pt x="1720977" y="216997"/>
                </a:cubicBezTo>
                <a:cubicBezTo>
                  <a:pt x="1745456" y="216997"/>
                  <a:pt x="1772697" y="223539"/>
                  <a:pt x="1786604" y="228024"/>
                </a:cubicBezTo>
                <a:lnTo>
                  <a:pt x="1786604" y="206530"/>
                </a:lnTo>
                <a:cubicBezTo>
                  <a:pt x="1786604" y="174009"/>
                  <a:pt x="1758124" y="153916"/>
                  <a:pt x="1722977" y="153916"/>
                </a:cubicBezTo>
                <a:cubicBezTo>
                  <a:pt x="1697831" y="153916"/>
                  <a:pt x="1666684" y="163635"/>
                  <a:pt x="1646110" y="200082"/>
                </a:cubicBezTo>
                <a:lnTo>
                  <a:pt x="1595056" y="153262"/>
                </a:lnTo>
                <a:cubicBezTo>
                  <a:pt x="1620869" y="108405"/>
                  <a:pt x="1673923" y="87004"/>
                  <a:pt x="1723548" y="87004"/>
                </a:cubicBezTo>
                <a:close/>
                <a:moveTo>
                  <a:pt x="1420749" y="87004"/>
                </a:moveTo>
                <a:cubicBezTo>
                  <a:pt x="1475042" y="87004"/>
                  <a:pt x="1512189" y="109713"/>
                  <a:pt x="1542003" y="140272"/>
                </a:cubicBezTo>
                <a:lnTo>
                  <a:pt x="1494949" y="190924"/>
                </a:lnTo>
                <a:cubicBezTo>
                  <a:pt x="1480376" y="171392"/>
                  <a:pt x="1455135" y="150645"/>
                  <a:pt x="1418749" y="150645"/>
                </a:cubicBezTo>
                <a:cubicBezTo>
                  <a:pt x="1390936" y="150645"/>
                  <a:pt x="1374362" y="164289"/>
                  <a:pt x="1374362" y="180550"/>
                </a:cubicBezTo>
                <a:cubicBezTo>
                  <a:pt x="1374362" y="196157"/>
                  <a:pt x="1388269" y="206530"/>
                  <a:pt x="1406176" y="210455"/>
                </a:cubicBezTo>
                <a:lnTo>
                  <a:pt x="1457230" y="222137"/>
                </a:lnTo>
                <a:cubicBezTo>
                  <a:pt x="1512856" y="235127"/>
                  <a:pt x="1553909" y="265686"/>
                  <a:pt x="1553909" y="321571"/>
                </a:cubicBezTo>
                <a:cubicBezTo>
                  <a:pt x="1553909" y="376801"/>
                  <a:pt x="1510189" y="420350"/>
                  <a:pt x="1424750" y="420350"/>
                </a:cubicBezTo>
                <a:cubicBezTo>
                  <a:pt x="1356551" y="420350"/>
                  <a:pt x="1314831" y="389791"/>
                  <a:pt x="1289590" y="358578"/>
                </a:cubicBezTo>
                <a:lnTo>
                  <a:pt x="1337310" y="310450"/>
                </a:lnTo>
                <a:cubicBezTo>
                  <a:pt x="1361123" y="341009"/>
                  <a:pt x="1392269" y="356615"/>
                  <a:pt x="1430750" y="356615"/>
                </a:cubicBezTo>
                <a:cubicBezTo>
                  <a:pt x="1469803" y="356615"/>
                  <a:pt x="1481138" y="339700"/>
                  <a:pt x="1481138" y="324094"/>
                </a:cubicBezTo>
                <a:cubicBezTo>
                  <a:pt x="1481138" y="310450"/>
                  <a:pt x="1472470" y="300076"/>
                  <a:pt x="1443990" y="292881"/>
                </a:cubicBezTo>
                <a:lnTo>
                  <a:pt x="1400842" y="282694"/>
                </a:lnTo>
                <a:cubicBezTo>
                  <a:pt x="1339882" y="267742"/>
                  <a:pt x="1302163" y="237183"/>
                  <a:pt x="1302163" y="181952"/>
                </a:cubicBezTo>
                <a:cubicBezTo>
                  <a:pt x="1302163" y="122796"/>
                  <a:pt x="1352550" y="87004"/>
                  <a:pt x="1420749" y="87004"/>
                </a:cubicBezTo>
                <a:close/>
                <a:moveTo>
                  <a:pt x="766381" y="0"/>
                </a:moveTo>
                <a:lnTo>
                  <a:pt x="841248" y="0"/>
                </a:lnTo>
                <a:lnTo>
                  <a:pt x="841248" y="94855"/>
                </a:lnTo>
                <a:lnTo>
                  <a:pt x="918781" y="94855"/>
                </a:lnTo>
                <a:lnTo>
                  <a:pt x="918781" y="161113"/>
                </a:lnTo>
                <a:lnTo>
                  <a:pt x="841248" y="161113"/>
                </a:lnTo>
                <a:lnTo>
                  <a:pt x="841248" y="289797"/>
                </a:lnTo>
                <a:cubicBezTo>
                  <a:pt x="841248" y="335963"/>
                  <a:pt x="851821" y="347645"/>
                  <a:pt x="894207" y="347645"/>
                </a:cubicBezTo>
                <a:cubicBezTo>
                  <a:pt x="901446" y="347645"/>
                  <a:pt x="918686" y="346336"/>
                  <a:pt x="918686" y="346336"/>
                </a:cubicBezTo>
                <a:lnTo>
                  <a:pt x="918686" y="412688"/>
                </a:lnTo>
                <a:cubicBezTo>
                  <a:pt x="918686" y="412688"/>
                  <a:pt x="904113" y="413996"/>
                  <a:pt x="878300" y="413996"/>
                </a:cubicBezTo>
                <a:cubicBezTo>
                  <a:pt x="793528" y="413996"/>
                  <a:pt x="766381" y="381474"/>
                  <a:pt x="766381" y="300825"/>
                </a:cubicBezTo>
                <a:lnTo>
                  <a:pt x="766381" y="161113"/>
                </a:lnTo>
                <a:lnTo>
                  <a:pt x="718661" y="161113"/>
                </a:lnTo>
                <a:lnTo>
                  <a:pt x="718661" y="94855"/>
                </a:lnTo>
                <a:lnTo>
                  <a:pt x="766381" y="94855"/>
                </a:lnTo>
                <a:close/>
                <a:moveTo>
                  <a:pt x="364998" y="0"/>
                </a:moveTo>
                <a:lnTo>
                  <a:pt x="439007" y="0"/>
                </a:lnTo>
                <a:cubicBezTo>
                  <a:pt x="431959" y="40465"/>
                  <a:pt x="403288" y="73547"/>
                  <a:pt x="364998" y="87472"/>
                </a:cubicBezTo>
                <a:close/>
              </a:path>
            </a:pathLst>
          </a:custGeom>
          <a:solidFill>
            <a:srgbClr val="86838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D544F7AA-A3C7-A94C-BAF4-BD209B1A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9" y="457200"/>
            <a:ext cx="8145684" cy="940079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A3AD325A-D355-7F4D-BC4E-0AC9287C7FD0}"/>
              </a:ext>
            </a:extLst>
          </p:cNvPr>
          <p:cNvSpPr txBox="1">
            <a:spLocks/>
          </p:cNvSpPr>
          <p:nvPr userDrawn="1"/>
        </p:nvSpPr>
        <p:spPr>
          <a:xfrm>
            <a:off x="768477" y="6356351"/>
            <a:ext cx="4457700" cy="189231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Copyright © 2021 Virtusa Corporation. All Rights Reserved.</a:t>
            </a:r>
          </a:p>
        </p:txBody>
      </p:sp>
      <p:sp>
        <p:nvSpPr>
          <p:cNvPr id="10" name="Footer Placeholder">
            <a:extLst>
              <a:ext uri="{FF2B5EF4-FFF2-40B4-BE49-F238E27FC236}">
                <a16:creationId xmlns:a16="http://schemas.microsoft.com/office/drawing/2014/main" id="{32F6A379-B303-2145-9931-E73D2F96DDED}"/>
              </a:ext>
            </a:extLst>
          </p:cNvPr>
          <p:cNvSpPr txBox="1">
            <a:spLocks/>
          </p:cNvSpPr>
          <p:nvPr userDrawn="1"/>
        </p:nvSpPr>
        <p:spPr>
          <a:xfrm>
            <a:off x="542291" y="6356351"/>
            <a:ext cx="311784" cy="189231"/>
          </a:xfrm>
          <a:prstGeom prst="rect">
            <a:avLst/>
          </a:prstGeom>
        </p:spPr>
        <p:txBody>
          <a:bodyPr lIns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FB7941B-64BF-9D44-BB48-81CE7C26A230}" type="slidenum">
              <a:rPr lang="en-US" sz="800" smtClean="0">
                <a:solidFill>
                  <a:schemeClr val="bg1">
                    <a:lumMod val="65000"/>
                  </a:schemeClr>
                </a:solidFill>
              </a:rPr>
              <a:pPr algn="l"/>
              <a:t>‹#›</a:t>
            </a:fld>
            <a:endParaRPr lang="en-US" sz="8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36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anking imag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30E3246-E962-CA40-88B8-0B5CD676EE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A4C29394-B5AD-724E-9CCA-DEF993C7BEFA}"/>
              </a:ext>
            </a:extLst>
          </p:cNvPr>
          <p:cNvSpPr>
            <a:spLocks noChangeAspect="1"/>
          </p:cNvSpPr>
          <p:nvPr userDrawn="1"/>
        </p:nvSpPr>
        <p:spPr>
          <a:xfrm>
            <a:off x="10922769" y="579650"/>
            <a:ext cx="694944" cy="156951"/>
          </a:xfrm>
          <a:custGeom>
            <a:avLst/>
            <a:gdLst>
              <a:gd name="connsiteX0" fmla="*/ 1718976 w 1862042"/>
              <a:gd name="connsiteY0" fmla="*/ 278769 h 420537"/>
              <a:gd name="connsiteX1" fmla="*/ 1661350 w 1862042"/>
              <a:gd name="connsiteY1" fmla="*/ 318393 h 420537"/>
              <a:gd name="connsiteX2" fmla="*/ 1710404 w 1862042"/>
              <a:gd name="connsiteY2" fmla="*/ 355494 h 420537"/>
              <a:gd name="connsiteX3" fmla="*/ 1786604 w 1862042"/>
              <a:gd name="connsiteY3" fmla="*/ 328206 h 420537"/>
              <a:gd name="connsiteX4" fmla="*/ 1786604 w 1862042"/>
              <a:gd name="connsiteY4" fmla="*/ 291759 h 420537"/>
              <a:gd name="connsiteX5" fmla="*/ 1718976 w 1862042"/>
              <a:gd name="connsiteY5" fmla="*/ 278769 h 420537"/>
              <a:gd name="connsiteX6" fmla="*/ 364998 w 1862042"/>
              <a:gd name="connsiteY6" fmla="*/ 102144 h 420537"/>
              <a:gd name="connsiteX7" fmla="*/ 440531 w 1862042"/>
              <a:gd name="connsiteY7" fmla="*/ 203821 h 420537"/>
              <a:gd name="connsiteX8" fmla="*/ 440531 w 1862042"/>
              <a:gd name="connsiteY8" fmla="*/ 413342 h 420537"/>
              <a:gd name="connsiteX9" fmla="*/ 364998 w 1862042"/>
              <a:gd name="connsiteY9" fmla="*/ 413342 h 420537"/>
              <a:gd name="connsiteX10" fmla="*/ 975169 w 1862042"/>
              <a:gd name="connsiteY10" fmla="*/ 94854 h 420537"/>
              <a:gd name="connsiteX11" fmla="*/ 1050702 w 1862042"/>
              <a:gd name="connsiteY11" fmla="*/ 94854 h 420537"/>
              <a:gd name="connsiteX12" fmla="*/ 1050702 w 1862042"/>
              <a:gd name="connsiteY12" fmla="*/ 285311 h 420537"/>
              <a:gd name="connsiteX13" fmla="*/ 1111662 w 1862042"/>
              <a:gd name="connsiteY13" fmla="*/ 354186 h 420537"/>
              <a:gd name="connsiteX14" fmla="*/ 1172622 w 1862042"/>
              <a:gd name="connsiteY14" fmla="*/ 285311 h 420537"/>
              <a:gd name="connsiteX15" fmla="*/ 1172622 w 1862042"/>
              <a:gd name="connsiteY15" fmla="*/ 94854 h 420537"/>
              <a:gd name="connsiteX16" fmla="*/ 1248155 w 1862042"/>
              <a:gd name="connsiteY16" fmla="*/ 94854 h 420537"/>
              <a:gd name="connsiteX17" fmla="*/ 1248155 w 1862042"/>
              <a:gd name="connsiteY17" fmla="*/ 280078 h 420537"/>
              <a:gd name="connsiteX18" fmla="*/ 1126902 w 1862042"/>
              <a:gd name="connsiteY18" fmla="*/ 420444 h 420537"/>
              <a:gd name="connsiteX19" fmla="*/ 1096422 w 1862042"/>
              <a:gd name="connsiteY19" fmla="*/ 420444 h 420537"/>
              <a:gd name="connsiteX20" fmla="*/ 975169 w 1862042"/>
              <a:gd name="connsiteY20" fmla="*/ 280078 h 420537"/>
              <a:gd name="connsiteX21" fmla="*/ 0 w 1862042"/>
              <a:gd name="connsiteY21" fmla="*/ 94854 h 420537"/>
              <a:gd name="connsiteX22" fmla="*/ 81439 w 1862042"/>
              <a:gd name="connsiteY22" fmla="*/ 94854 h 420537"/>
              <a:gd name="connsiteX23" fmla="*/ 156305 w 1862042"/>
              <a:gd name="connsiteY23" fmla="*/ 317739 h 420537"/>
              <a:gd name="connsiteX24" fmla="*/ 231172 w 1862042"/>
              <a:gd name="connsiteY24" fmla="*/ 94854 h 420537"/>
              <a:gd name="connsiteX25" fmla="*/ 312706 w 1862042"/>
              <a:gd name="connsiteY25" fmla="*/ 94854 h 420537"/>
              <a:gd name="connsiteX26" fmla="*/ 197358 w 1862042"/>
              <a:gd name="connsiteY26" fmla="*/ 413341 h 420537"/>
              <a:gd name="connsiteX27" fmla="*/ 115253 w 1862042"/>
              <a:gd name="connsiteY27" fmla="*/ 413341 h 420537"/>
              <a:gd name="connsiteX28" fmla="*/ 625601 w 1862042"/>
              <a:gd name="connsiteY28" fmla="*/ 94668 h 420537"/>
              <a:gd name="connsiteX29" fmla="*/ 668654 w 1862042"/>
              <a:gd name="connsiteY29" fmla="*/ 94668 h 420537"/>
              <a:gd name="connsiteX30" fmla="*/ 668654 w 1862042"/>
              <a:gd name="connsiteY30" fmla="*/ 161113 h 420537"/>
              <a:gd name="connsiteX31" fmla="*/ 641603 w 1862042"/>
              <a:gd name="connsiteY31" fmla="*/ 161113 h 420537"/>
              <a:gd name="connsiteX32" fmla="*/ 583406 w 1862042"/>
              <a:gd name="connsiteY32" fmla="*/ 218213 h 420537"/>
              <a:gd name="connsiteX33" fmla="*/ 583406 w 1862042"/>
              <a:gd name="connsiteY33" fmla="*/ 413342 h 420537"/>
              <a:gd name="connsiteX34" fmla="*/ 509301 w 1862042"/>
              <a:gd name="connsiteY34" fmla="*/ 413342 h 420537"/>
              <a:gd name="connsiteX35" fmla="*/ 509301 w 1862042"/>
              <a:gd name="connsiteY35" fmla="*/ 208867 h 420537"/>
              <a:gd name="connsiteX36" fmla="*/ 625601 w 1862042"/>
              <a:gd name="connsiteY36" fmla="*/ 94668 h 420537"/>
              <a:gd name="connsiteX37" fmla="*/ 1723548 w 1862042"/>
              <a:gd name="connsiteY37" fmla="*/ 87004 h 420537"/>
              <a:gd name="connsiteX38" fmla="*/ 1862042 w 1862042"/>
              <a:gd name="connsiteY38" fmla="*/ 207278 h 420537"/>
              <a:gd name="connsiteX39" fmla="*/ 1862042 w 1862042"/>
              <a:gd name="connsiteY39" fmla="*/ 413341 h 420537"/>
              <a:gd name="connsiteX40" fmla="*/ 1787842 w 1862042"/>
              <a:gd name="connsiteY40" fmla="*/ 413341 h 420537"/>
              <a:gd name="connsiteX41" fmla="*/ 1787842 w 1862042"/>
              <a:gd name="connsiteY41" fmla="*/ 388670 h 420537"/>
              <a:gd name="connsiteX42" fmla="*/ 1695069 w 1862042"/>
              <a:gd name="connsiteY42" fmla="*/ 420537 h 420537"/>
              <a:gd name="connsiteX43" fmla="*/ 1585817 w 1862042"/>
              <a:gd name="connsiteY43" fmla="*/ 323627 h 420537"/>
              <a:gd name="connsiteX44" fmla="*/ 1720977 w 1862042"/>
              <a:gd name="connsiteY44" fmla="*/ 216997 h 420537"/>
              <a:gd name="connsiteX45" fmla="*/ 1786604 w 1862042"/>
              <a:gd name="connsiteY45" fmla="*/ 228024 h 420537"/>
              <a:gd name="connsiteX46" fmla="*/ 1786604 w 1862042"/>
              <a:gd name="connsiteY46" fmla="*/ 206530 h 420537"/>
              <a:gd name="connsiteX47" fmla="*/ 1722977 w 1862042"/>
              <a:gd name="connsiteY47" fmla="*/ 153916 h 420537"/>
              <a:gd name="connsiteX48" fmla="*/ 1646110 w 1862042"/>
              <a:gd name="connsiteY48" fmla="*/ 200082 h 420537"/>
              <a:gd name="connsiteX49" fmla="*/ 1595056 w 1862042"/>
              <a:gd name="connsiteY49" fmla="*/ 153262 h 420537"/>
              <a:gd name="connsiteX50" fmla="*/ 1723548 w 1862042"/>
              <a:gd name="connsiteY50" fmla="*/ 87004 h 420537"/>
              <a:gd name="connsiteX51" fmla="*/ 1420749 w 1862042"/>
              <a:gd name="connsiteY51" fmla="*/ 87004 h 420537"/>
              <a:gd name="connsiteX52" fmla="*/ 1542003 w 1862042"/>
              <a:gd name="connsiteY52" fmla="*/ 140272 h 420537"/>
              <a:gd name="connsiteX53" fmla="*/ 1494949 w 1862042"/>
              <a:gd name="connsiteY53" fmla="*/ 190924 h 420537"/>
              <a:gd name="connsiteX54" fmla="*/ 1418749 w 1862042"/>
              <a:gd name="connsiteY54" fmla="*/ 150645 h 420537"/>
              <a:gd name="connsiteX55" fmla="*/ 1374362 w 1862042"/>
              <a:gd name="connsiteY55" fmla="*/ 180550 h 420537"/>
              <a:gd name="connsiteX56" fmla="*/ 1406176 w 1862042"/>
              <a:gd name="connsiteY56" fmla="*/ 210455 h 420537"/>
              <a:gd name="connsiteX57" fmla="*/ 1457230 w 1862042"/>
              <a:gd name="connsiteY57" fmla="*/ 222137 h 420537"/>
              <a:gd name="connsiteX58" fmla="*/ 1553909 w 1862042"/>
              <a:gd name="connsiteY58" fmla="*/ 321571 h 420537"/>
              <a:gd name="connsiteX59" fmla="*/ 1424750 w 1862042"/>
              <a:gd name="connsiteY59" fmla="*/ 420350 h 420537"/>
              <a:gd name="connsiteX60" fmla="*/ 1289590 w 1862042"/>
              <a:gd name="connsiteY60" fmla="*/ 358578 h 420537"/>
              <a:gd name="connsiteX61" fmla="*/ 1337310 w 1862042"/>
              <a:gd name="connsiteY61" fmla="*/ 310450 h 420537"/>
              <a:gd name="connsiteX62" fmla="*/ 1430750 w 1862042"/>
              <a:gd name="connsiteY62" fmla="*/ 356615 h 420537"/>
              <a:gd name="connsiteX63" fmla="*/ 1481138 w 1862042"/>
              <a:gd name="connsiteY63" fmla="*/ 324094 h 420537"/>
              <a:gd name="connsiteX64" fmla="*/ 1443990 w 1862042"/>
              <a:gd name="connsiteY64" fmla="*/ 292881 h 420537"/>
              <a:gd name="connsiteX65" fmla="*/ 1400842 w 1862042"/>
              <a:gd name="connsiteY65" fmla="*/ 282694 h 420537"/>
              <a:gd name="connsiteX66" fmla="*/ 1302163 w 1862042"/>
              <a:gd name="connsiteY66" fmla="*/ 181952 h 420537"/>
              <a:gd name="connsiteX67" fmla="*/ 1420749 w 1862042"/>
              <a:gd name="connsiteY67" fmla="*/ 87004 h 420537"/>
              <a:gd name="connsiteX68" fmla="*/ 766381 w 1862042"/>
              <a:gd name="connsiteY68" fmla="*/ 0 h 420537"/>
              <a:gd name="connsiteX69" fmla="*/ 841248 w 1862042"/>
              <a:gd name="connsiteY69" fmla="*/ 0 h 420537"/>
              <a:gd name="connsiteX70" fmla="*/ 841248 w 1862042"/>
              <a:gd name="connsiteY70" fmla="*/ 94855 h 420537"/>
              <a:gd name="connsiteX71" fmla="*/ 918781 w 1862042"/>
              <a:gd name="connsiteY71" fmla="*/ 94855 h 420537"/>
              <a:gd name="connsiteX72" fmla="*/ 918781 w 1862042"/>
              <a:gd name="connsiteY72" fmla="*/ 161113 h 420537"/>
              <a:gd name="connsiteX73" fmla="*/ 841248 w 1862042"/>
              <a:gd name="connsiteY73" fmla="*/ 161113 h 420537"/>
              <a:gd name="connsiteX74" fmla="*/ 841248 w 1862042"/>
              <a:gd name="connsiteY74" fmla="*/ 289797 h 420537"/>
              <a:gd name="connsiteX75" fmla="*/ 894207 w 1862042"/>
              <a:gd name="connsiteY75" fmla="*/ 347645 h 420537"/>
              <a:gd name="connsiteX76" fmla="*/ 918686 w 1862042"/>
              <a:gd name="connsiteY76" fmla="*/ 346336 h 420537"/>
              <a:gd name="connsiteX77" fmla="*/ 918686 w 1862042"/>
              <a:gd name="connsiteY77" fmla="*/ 412688 h 420537"/>
              <a:gd name="connsiteX78" fmla="*/ 878300 w 1862042"/>
              <a:gd name="connsiteY78" fmla="*/ 413996 h 420537"/>
              <a:gd name="connsiteX79" fmla="*/ 766381 w 1862042"/>
              <a:gd name="connsiteY79" fmla="*/ 300825 h 420537"/>
              <a:gd name="connsiteX80" fmla="*/ 766381 w 1862042"/>
              <a:gd name="connsiteY80" fmla="*/ 161113 h 420537"/>
              <a:gd name="connsiteX81" fmla="*/ 718661 w 1862042"/>
              <a:gd name="connsiteY81" fmla="*/ 161113 h 420537"/>
              <a:gd name="connsiteX82" fmla="*/ 718661 w 1862042"/>
              <a:gd name="connsiteY82" fmla="*/ 94855 h 420537"/>
              <a:gd name="connsiteX83" fmla="*/ 766381 w 1862042"/>
              <a:gd name="connsiteY83" fmla="*/ 94855 h 420537"/>
              <a:gd name="connsiteX84" fmla="*/ 364998 w 1862042"/>
              <a:gd name="connsiteY84" fmla="*/ 0 h 420537"/>
              <a:gd name="connsiteX85" fmla="*/ 439007 w 1862042"/>
              <a:gd name="connsiteY85" fmla="*/ 0 h 420537"/>
              <a:gd name="connsiteX86" fmla="*/ 364998 w 1862042"/>
              <a:gd name="connsiteY86" fmla="*/ 87472 h 42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62042" h="420537">
                <a:moveTo>
                  <a:pt x="1718976" y="278769"/>
                </a:moveTo>
                <a:cubicBezTo>
                  <a:pt x="1684496" y="278769"/>
                  <a:pt x="1661350" y="292413"/>
                  <a:pt x="1661350" y="318393"/>
                </a:cubicBezTo>
                <a:cubicBezTo>
                  <a:pt x="1661350" y="338579"/>
                  <a:pt x="1677257" y="355494"/>
                  <a:pt x="1710404" y="355494"/>
                </a:cubicBezTo>
                <a:cubicBezTo>
                  <a:pt x="1739551" y="355494"/>
                  <a:pt x="1770030" y="343812"/>
                  <a:pt x="1786604" y="328206"/>
                </a:cubicBezTo>
                <a:lnTo>
                  <a:pt x="1786604" y="291759"/>
                </a:lnTo>
                <a:cubicBezTo>
                  <a:pt x="1767363" y="284657"/>
                  <a:pt x="1746218" y="278769"/>
                  <a:pt x="1718976" y="278769"/>
                </a:cubicBezTo>
                <a:close/>
                <a:moveTo>
                  <a:pt x="364998" y="102144"/>
                </a:moveTo>
                <a:cubicBezTo>
                  <a:pt x="407670" y="117751"/>
                  <a:pt x="438436" y="157094"/>
                  <a:pt x="440531" y="203821"/>
                </a:cubicBezTo>
                <a:lnTo>
                  <a:pt x="440531" y="413342"/>
                </a:lnTo>
                <a:lnTo>
                  <a:pt x="364998" y="413342"/>
                </a:lnTo>
                <a:close/>
                <a:moveTo>
                  <a:pt x="975169" y="94854"/>
                </a:moveTo>
                <a:lnTo>
                  <a:pt x="1050702" y="94854"/>
                </a:lnTo>
                <a:lnTo>
                  <a:pt x="1050702" y="285311"/>
                </a:lnTo>
                <a:cubicBezTo>
                  <a:pt x="1050702" y="326897"/>
                  <a:pt x="1072610" y="354186"/>
                  <a:pt x="1111662" y="354186"/>
                </a:cubicBezTo>
                <a:cubicBezTo>
                  <a:pt x="1150715" y="354186"/>
                  <a:pt x="1172622" y="326897"/>
                  <a:pt x="1172622" y="285311"/>
                </a:cubicBezTo>
                <a:lnTo>
                  <a:pt x="1172622" y="94854"/>
                </a:lnTo>
                <a:lnTo>
                  <a:pt x="1248155" y="94854"/>
                </a:lnTo>
                <a:lnTo>
                  <a:pt x="1248155" y="280078"/>
                </a:lnTo>
                <a:cubicBezTo>
                  <a:pt x="1248060" y="370446"/>
                  <a:pt x="1199102" y="420444"/>
                  <a:pt x="1126902" y="420444"/>
                </a:cubicBezTo>
                <a:lnTo>
                  <a:pt x="1096422" y="420444"/>
                </a:lnTo>
                <a:cubicBezTo>
                  <a:pt x="1024223" y="420444"/>
                  <a:pt x="975169" y="370446"/>
                  <a:pt x="975169" y="280078"/>
                </a:cubicBezTo>
                <a:close/>
                <a:moveTo>
                  <a:pt x="0" y="94854"/>
                </a:moveTo>
                <a:lnTo>
                  <a:pt x="81439" y="94854"/>
                </a:lnTo>
                <a:lnTo>
                  <a:pt x="156305" y="317739"/>
                </a:lnTo>
                <a:lnTo>
                  <a:pt x="231172" y="94854"/>
                </a:lnTo>
                <a:lnTo>
                  <a:pt x="312706" y="94854"/>
                </a:lnTo>
                <a:lnTo>
                  <a:pt x="197358" y="413341"/>
                </a:lnTo>
                <a:lnTo>
                  <a:pt x="115253" y="413341"/>
                </a:lnTo>
                <a:close/>
                <a:moveTo>
                  <a:pt x="625601" y="94668"/>
                </a:moveTo>
                <a:lnTo>
                  <a:pt x="668654" y="94668"/>
                </a:lnTo>
                <a:lnTo>
                  <a:pt x="668654" y="161113"/>
                </a:lnTo>
                <a:lnTo>
                  <a:pt x="641603" y="161113"/>
                </a:lnTo>
                <a:cubicBezTo>
                  <a:pt x="609504" y="161113"/>
                  <a:pt x="583406" y="186719"/>
                  <a:pt x="583406" y="218213"/>
                </a:cubicBezTo>
                <a:lnTo>
                  <a:pt x="583406" y="413342"/>
                </a:lnTo>
                <a:lnTo>
                  <a:pt x="509301" y="413342"/>
                </a:lnTo>
                <a:lnTo>
                  <a:pt x="509301" y="208867"/>
                </a:lnTo>
                <a:cubicBezTo>
                  <a:pt x="509301" y="145787"/>
                  <a:pt x="561403" y="94761"/>
                  <a:pt x="625601" y="94668"/>
                </a:cubicBezTo>
                <a:close/>
                <a:moveTo>
                  <a:pt x="1723548" y="87004"/>
                </a:moveTo>
                <a:cubicBezTo>
                  <a:pt x="1804416" y="87004"/>
                  <a:pt x="1862042" y="125974"/>
                  <a:pt x="1862042" y="207278"/>
                </a:cubicBezTo>
                <a:lnTo>
                  <a:pt x="1862042" y="413341"/>
                </a:lnTo>
                <a:lnTo>
                  <a:pt x="1787842" y="413341"/>
                </a:lnTo>
                <a:lnTo>
                  <a:pt x="1787842" y="388670"/>
                </a:lnTo>
                <a:cubicBezTo>
                  <a:pt x="1767268" y="406239"/>
                  <a:pt x="1736788" y="420537"/>
                  <a:pt x="1695069" y="420537"/>
                </a:cubicBezTo>
                <a:cubicBezTo>
                  <a:pt x="1636204" y="420444"/>
                  <a:pt x="1585817" y="384745"/>
                  <a:pt x="1585817" y="323627"/>
                </a:cubicBezTo>
                <a:cubicBezTo>
                  <a:pt x="1585817" y="250827"/>
                  <a:pt x="1646110" y="216997"/>
                  <a:pt x="1720977" y="216997"/>
                </a:cubicBezTo>
                <a:cubicBezTo>
                  <a:pt x="1745456" y="216997"/>
                  <a:pt x="1772697" y="223539"/>
                  <a:pt x="1786604" y="228024"/>
                </a:cubicBezTo>
                <a:lnTo>
                  <a:pt x="1786604" y="206530"/>
                </a:lnTo>
                <a:cubicBezTo>
                  <a:pt x="1786604" y="174009"/>
                  <a:pt x="1758124" y="153916"/>
                  <a:pt x="1722977" y="153916"/>
                </a:cubicBezTo>
                <a:cubicBezTo>
                  <a:pt x="1697831" y="153916"/>
                  <a:pt x="1666684" y="163635"/>
                  <a:pt x="1646110" y="200082"/>
                </a:cubicBezTo>
                <a:lnTo>
                  <a:pt x="1595056" y="153262"/>
                </a:lnTo>
                <a:cubicBezTo>
                  <a:pt x="1620869" y="108405"/>
                  <a:pt x="1673923" y="87004"/>
                  <a:pt x="1723548" y="87004"/>
                </a:cubicBezTo>
                <a:close/>
                <a:moveTo>
                  <a:pt x="1420749" y="87004"/>
                </a:moveTo>
                <a:cubicBezTo>
                  <a:pt x="1475042" y="87004"/>
                  <a:pt x="1512189" y="109713"/>
                  <a:pt x="1542003" y="140272"/>
                </a:cubicBezTo>
                <a:lnTo>
                  <a:pt x="1494949" y="190924"/>
                </a:lnTo>
                <a:cubicBezTo>
                  <a:pt x="1480376" y="171392"/>
                  <a:pt x="1455135" y="150645"/>
                  <a:pt x="1418749" y="150645"/>
                </a:cubicBezTo>
                <a:cubicBezTo>
                  <a:pt x="1390936" y="150645"/>
                  <a:pt x="1374362" y="164289"/>
                  <a:pt x="1374362" y="180550"/>
                </a:cubicBezTo>
                <a:cubicBezTo>
                  <a:pt x="1374362" y="196157"/>
                  <a:pt x="1388269" y="206530"/>
                  <a:pt x="1406176" y="210455"/>
                </a:cubicBezTo>
                <a:lnTo>
                  <a:pt x="1457230" y="222137"/>
                </a:lnTo>
                <a:cubicBezTo>
                  <a:pt x="1512856" y="235127"/>
                  <a:pt x="1553909" y="265686"/>
                  <a:pt x="1553909" y="321571"/>
                </a:cubicBezTo>
                <a:cubicBezTo>
                  <a:pt x="1553909" y="376801"/>
                  <a:pt x="1510189" y="420350"/>
                  <a:pt x="1424750" y="420350"/>
                </a:cubicBezTo>
                <a:cubicBezTo>
                  <a:pt x="1356551" y="420350"/>
                  <a:pt x="1314831" y="389791"/>
                  <a:pt x="1289590" y="358578"/>
                </a:cubicBezTo>
                <a:lnTo>
                  <a:pt x="1337310" y="310450"/>
                </a:lnTo>
                <a:cubicBezTo>
                  <a:pt x="1361123" y="341009"/>
                  <a:pt x="1392269" y="356615"/>
                  <a:pt x="1430750" y="356615"/>
                </a:cubicBezTo>
                <a:cubicBezTo>
                  <a:pt x="1469803" y="356615"/>
                  <a:pt x="1481138" y="339700"/>
                  <a:pt x="1481138" y="324094"/>
                </a:cubicBezTo>
                <a:cubicBezTo>
                  <a:pt x="1481138" y="310450"/>
                  <a:pt x="1472470" y="300076"/>
                  <a:pt x="1443990" y="292881"/>
                </a:cubicBezTo>
                <a:lnTo>
                  <a:pt x="1400842" y="282694"/>
                </a:lnTo>
                <a:cubicBezTo>
                  <a:pt x="1339882" y="267742"/>
                  <a:pt x="1302163" y="237183"/>
                  <a:pt x="1302163" y="181952"/>
                </a:cubicBezTo>
                <a:cubicBezTo>
                  <a:pt x="1302163" y="122796"/>
                  <a:pt x="1352550" y="87004"/>
                  <a:pt x="1420749" y="87004"/>
                </a:cubicBezTo>
                <a:close/>
                <a:moveTo>
                  <a:pt x="766381" y="0"/>
                </a:moveTo>
                <a:lnTo>
                  <a:pt x="841248" y="0"/>
                </a:lnTo>
                <a:lnTo>
                  <a:pt x="841248" y="94855"/>
                </a:lnTo>
                <a:lnTo>
                  <a:pt x="918781" y="94855"/>
                </a:lnTo>
                <a:lnTo>
                  <a:pt x="918781" y="161113"/>
                </a:lnTo>
                <a:lnTo>
                  <a:pt x="841248" y="161113"/>
                </a:lnTo>
                <a:lnTo>
                  <a:pt x="841248" y="289797"/>
                </a:lnTo>
                <a:cubicBezTo>
                  <a:pt x="841248" y="335963"/>
                  <a:pt x="851821" y="347645"/>
                  <a:pt x="894207" y="347645"/>
                </a:cubicBezTo>
                <a:cubicBezTo>
                  <a:pt x="901446" y="347645"/>
                  <a:pt x="918686" y="346336"/>
                  <a:pt x="918686" y="346336"/>
                </a:cubicBezTo>
                <a:lnTo>
                  <a:pt x="918686" y="412688"/>
                </a:lnTo>
                <a:cubicBezTo>
                  <a:pt x="918686" y="412688"/>
                  <a:pt x="904113" y="413996"/>
                  <a:pt x="878300" y="413996"/>
                </a:cubicBezTo>
                <a:cubicBezTo>
                  <a:pt x="793528" y="413996"/>
                  <a:pt x="766381" y="381474"/>
                  <a:pt x="766381" y="300825"/>
                </a:cubicBezTo>
                <a:lnTo>
                  <a:pt x="766381" y="161113"/>
                </a:lnTo>
                <a:lnTo>
                  <a:pt x="718661" y="161113"/>
                </a:lnTo>
                <a:lnTo>
                  <a:pt x="718661" y="94855"/>
                </a:lnTo>
                <a:lnTo>
                  <a:pt x="766381" y="94855"/>
                </a:lnTo>
                <a:close/>
                <a:moveTo>
                  <a:pt x="364998" y="0"/>
                </a:moveTo>
                <a:lnTo>
                  <a:pt x="439007" y="0"/>
                </a:lnTo>
                <a:cubicBezTo>
                  <a:pt x="431959" y="40465"/>
                  <a:pt x="403288" y="73547"/>
                  <a:pt x="364998" y="87472"/>
                </a:cubicBezTo>
                <a:close/>
              </a:path>
            </a:pathLst>
          </a:custGeom>
          <a:solidFill>
            <a:srgbClr val="86838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2B02B7DD-4411-8C4F-8D55-838DD5EFC289}"/>
              </a:ext>
            </a:extLst>
          </p:cNvPr>
          <p:cNvSpPr>
            <a:spLocks noChangeAspect="1"/>
          </p:cNvSpPr>
          <p:nvPr userDrawn="1"/>
        </p:nvSpPr>
        <p:spPr>
          <a:xfrm>
            <a:off x="10922769" y="579650"/>
            <a:ext cx="694944" cy="156951"/>
          </a:xfrm>
          <a:custGeom>
            <a:avLst/>
            <a:gdLst>
              <a:gd name="connsiteX0" fmla="*/ 1718976 w 1862042"/>
              <a:gd name="connsiteY0" fmla="*/ 278769 h 420537"/>
              <a:gd name="connsiteX1" fmla="*/ 1661350 w 1862042"/>
              <a:gd name="connsiteY1" fmla="*/ 318393 h 420537"/>
              <a:gd name="connsiteX2" fmla="*/ 1710404 w 1862042"/>
              <a:gd name="connsiteY2" fmla="*/ 355494 h 420537"/>
              <a:gd name="connsiteX3" fmla="*/ 1786604 w 1862042"/>
              <a:gd name="connsiteY3" fmla="*/ 328206 h 420537"/>
              <a:gd name="connsiteX4" fmla="*/ 1786604 w 1862042"/>
              <a:gd name="connsiteY4" fmla="*/ 291759 h 420537"/>
              <a:gd name="connsiteX5" fmla="*/ 1718976 w 1862042"/>
              <a:gd name="connsiteY5" fmla="*/ 278769 h 420537"/>
              <a:gd name="connsiteX6" fmla="*/ 364998 w 1862042"/>
              <a:gd name="connsiteY6" fmla="*/ 102144 h 420537"/>
              <a:gd name="connsiteX7" fmla="*/ 440531 w 1862042"/>
              <a:gd name="connsiteY7" fmla="*/ 203821 h 420537"/>
              <a:gd name="connsiteX8" fmla="*/ 440531 w 1862042"/>
              <a:gd name="connsiteY8" fmla="*/ 413342 h 420537"/>
              <a:gd name="connsiteX9" fmla="*/ 364998 w 1862042"/>
              <a:gd name="connsiteY9" fmla="*/ 413342 h 420537"/>
              <a:gd name="connsiteX10" fmla="*/ 975169 w 1862042"/>
              <a:gd name="connsiteY10" fmla="*/ 94854 h 420537"/>
              <a:gd name="connsiteX11" fmla="*/ 1050702 w 1862042"/>
              <a:gd name="connsiteY11" fmla="*/ 94854 h 420537"/>
              <a:gd name="connsiteX12" fmla="*/ 1050702 w 1862042"/>
              <a:gd name="connsiteY12" fmla="*/ 285311 h 420537"/>
              <a:gd name="connsiteX13" fmla="*/ 1111662 w 1862042"/>
              <a:gd name="connsiteY13" fmla="*/ 354186 h 420537"/>
              <a:gd name="connsiteX14" fmla="*/ 1172622 w 1862042"/>
              <a:gd name="connsiteY14" fmla="*/ 285311 h 420537"/>
              <a:gd name="connsiteX15" fmla="*/ 1172622 w 1862042"/>
              <a:gd name="connsiteY15" fmla="*/ 94854 h 420537"/>
              <a:gd name="connsiteX16" fmla="*/ 1248155 w 1862042"/>
              <a:gd name="connsiteY16" fmla="*/ 94854 h 420537"/>
              <a:gd name="connsiteX17" fmla="*/ 1248155 w 1862042"/>
              <a:gd name="connsiteY17" fmla="*/ 280078 h 420537"/>
              <a:gd name="connsiteX18" fmla="*/ 1126902 w 1862042"/>
              <a:gd name="connsiteY18" fmla="*/ 420444 h 420537"/>
              <a:gd name="connsiteX19" fmla="*/ 1096422 w 1862042"/>
              <a:gd name="connsiteY19" fmla="*/ 420444 h 420537"/>
              <a:gd name="connsiteX20" fmla="*/ 975169 w 1862042"/>
              <a:gd name="connsiteY20" fmla="*/ 280078 h 420537"/>
              <a:gd name="connsiteX21" fmla="*/ 0 w 1862042"/>
              <a:gd name="connsiteY21" fmla="*/ 94854 h 420537"/>
              <a:gd name="connsiteX22" fmla="*/ 81439 w 1862042"/>
              <a:gd name="connsiteY22" fmla="*/ 94854 h 420537"/>
              <a:gd name="connsiteX23" fmla="*/ 156305 w 1862042"/>
              <a:gd name="connsiteY23" fmla="*/ 317739 h 420537"/>
              <a:gd name="connsiteX24" fmla="*/ 231172 w 1862042"/>
              <a:gd name="connsiteY24" fmla="*/ 94854 h 420537"/>
              <a:gd name="connsiteX25" fmla="*/ 312706 w 1862042"/>
              <a:gd name="connsiteY25" fmla="*/ 94854 h 420537"/>
              <a:gd name="connsiteX26" fmla="*/ 197358 w 1862042"/>
              <a:gd name="connsiteY26" fmla="*/ 413341 h 420537"/>
              <a:gd name="connsiteX27" fmla="*/ 115253 w 1862042"/>
              <a:gd name="connsiteY27" fmla="*/ 413341 h 420537"/>
              <a:gd name="connsiteX28" fmla="*/ 625601 w 1862042"/>
              <a:gd name="connsiteY28" fmla="*/ 94668 h 420537"/>
              <a:gd name="connsiteX29" fmla="*/ 668654 w 1862042"/>
              <a:gd name="connsiteY29" fmla="*/ 94668 h 420537"/>
              <a:gd name="connsiteX30" fmla="*/ 668654 w 1862042"/>
              <a:gd name="connsiteY30" fmla="*/ 161113 h 420537"/>
              <a:gd name="connsiteX31" fmla="*/ 641603 w 1862042"/>
              <a:gd name="connsiteY31" fmla="*/ 161113 h 420537"/>
              <a:gd name="connsiteX32" fmla="*/ 583406 w 1862042"/>
              <a:gd name="connsiteY32" fmla="*/ 218213 h 420537"/>
              <a:gd name="connsiteX33" fmla="*/ 583406 w 1862042"/>
              <a:gd name="connsiteY33" fmla="*/ 413342 h 420537"/>
              <a:gd name="connsiteX34" fmla="*/ 509301 w 1862042"/>
              <a:gd name="connsiteY34" fmla="*/ 413342 h 420537"/>
              <a:gd name="connsiteX35" fmla="*/ 509301 w 1862042"/>
              <a:gd name="connsiteY35" fmla="*/ 208867 h 420537"/>
              <a:gd name="connsiteX36" fmla="*/ 625601 w 1862042"/>
              <a:gd name="connsiteY36" fmla="*/ 94668 h 420537"/>
              <a:gd name="connsiteX37" fmla="*/ 1723548 w 1862042"/>
              <a:gd name="connsiteY37" fmla="*/ 87004 h 420537"/>
              <a:gd name="connsiteX38" fmla="*/ 1862042 w 1862042"/>
              <a:gd name="connsiteY38" fmla="*/ 207278 h 420537"/>
              <a:gd name="connsiteX39" fmla="*/ 1862042 w 1862042"/>
              <a:gd name="connsiteY39" fmla="*/ 413341 h 420537"/>
              <a:gd name="connsiteX40" fmla="*/ 1787842 w 1862042"/>
              <a:gd name="connsiteY40" fmla="*/ 413341 h 420537"/>
              <a:gd name="connsiteX41" fmla="*/ 1787842 w 1862042"/>
              <a:gd name="connsiteY41" fmla="*/ 388670 h 420537"/>
              <a:gd name="connsiteX42" fmla="*/ 1695069 w 1862042"/>
              <a:gd name="connsiteY42" fmla="*/ 420537 h 420537"/>
              <a:gd name="connsiteX43" fmla="*/ 1585817 w 1862042"/>
              <a:gd name="connsiteY43" fmla="*/ 323627 h 420537"/>
              <a:gd name="connsiteX44" fmla="*/ 1720977 w 1862042"/>
              <a:gd name="connsiteY44" fmla="*/ 216997 h 420537"/>
              <a:gd name="connsiteX45" fmla="*/ 1786604 w 1862042"/>
              <a:gd name="connsiteY45" fmla="*/ 228024 h 420537"/>
              <a:gd name="connsiteX46" fmla="*/ 1786604 w 1862042"/>
              <a:gd name="connsiteY46" fmla="*/ 206530 h 420537"/>
              <a:gd name="connsiteX47" fmla="*/ 1722977 w 1862042"/>
              <a:gd name="connsiteY47" fmla="*/ 153916 h 420537"/>
              <a:gd name="connsiteX48" fmla="*/ 1646110 w 1862042"/>
              <a:gd name="connsiteY48" fmla="*/ 200082 h 420537"/>
              <a:gd name="connsiteX49" fmla="*/ 1595056 w 1862042"/>
              <a:gd name="connsiteY49" fmla="*/ 153262 h 420537"/>
              <a:gd name="connsiteX50" fmla="*/ 1723548 w 1862042"/>
              <a:gd name="connsiteY50" fmla="*/ 87004 h 420537"/>
              <a:gd name="connsiteX51" fmla="*/ 1420749 w 1862042"/>
              <a:gd name="connsiteY51" fmla="*/ 87004 h 420537"/>
              <a:gd name="connsiteX52" fmla="*/ 1542003 w 1862042"/>
              <a:gd name="connsiteY52" fmla="*/ 140272 h 420537"/>
              <a:gd name="connsiteX53" fmla="*/ 1494949 w 1862042"/>
              <a:gd name="connsiteY53" fmla="*/ 190924 h 420537"/>
              <a:gd name="connsiteX54" fmla="*/ 1418749 w 1862042"/>
              <a:gd name="connsiteY54" fmla="*/ 150645 h 420537"/>
              <a:gd name="connsiteX55" fmla="*/ 1374362 w 1862042"/>
              <a:gd name="connsiteY55" fmla="*/ 180550 h 420537"/>
              <a:gd name="connsiteX56" fmla="*/ 1406176 w 1862042"/>
              <a:gd name="connsiteY56" fmla="*/ 210455 h 420537"/>
              <a:gd name="connsiteX57" fmla="*/ 1457230 w 1862042"/>
              <a:gd name="connsiteY57" fmla="*/ 222137 h 420537"/>
              <a:gd name="connsiteX58" fmla="*/ 1553909 w 1862042"/>
              <a:gd name="connsiteY58" fmla="*/ 321571 h 420537"/>
              <a:gd name="connsiteX59" fmla="*/ 1424750 w 1862042"/>
              <a:gd name="connsiteY59" fmla="*/ 420350 h 420537"/>
              <a:gd name="connsiteX60" fmla="*/ 1289590 w 1862042"/>
              <a:gd name="connsiteY60" fmla="*/ 358578 h 420537"/>
              <a:gd name="connsiteX61" fmla="*/ 1337310 w 1862042"/>
              <a:gd name="connsiteY61" fmla="*/ 310450 h 420537"/>
              <a:gd name="connsiteX62" fmla="*/ 1430750 w 1862042"/>
              <a:gd name="connsiteY62" fmla="*/ 356615 h 420537"/>
              <a:gd name="connsiteX63" fmla="*/ 1481138 w 1862042"/>
              <a:gd name="connsiteY63" fmla="*/ 324094 h 420537"/>
              <a:gd name="connsiteX64" fmla="*/ 1443990 w 1862042"/>
              <a:gd name="connsiteY64" fmla="*/ 292881 h 420537"/>
              <a:gd name="connsiteX65" fmla="*/ 1400842 w 1862042"/>
              <a:gd name="connsiteY65" fmla="*/ 282694 h 420537"/>
              <a:gd name="connsiteX66" fmla="*/ 1302163 w 1862042"/>
              <a:gd name="connsiteY66" fmla="*/ 181952 h 420537"/>
              <a:gd name="connsiteX67" fmla="*/ 1420749 w 1862042"/>
              <a:gd name="connsiteY67" fmla="*/ 87004 h 420537"/>
              <a:gd name="connsiteX68" fmla="*/ 766381 w 1862042"/>
              <a:gd name="connsiteY68" fmla="*/ 0 h 420537"/>
              <a:gd name="connsiteX69" fmla="*/ 841248 w 1862042"/>
              <a:gd name="connsiteY69" fmla="*/ 0 h 420537"/>
              <a:gd name="connsiteX70" fmla="*/ 841248 w 1862042"/>
              <a:gd name="connsiteY70" fmla="*/ 94855 h 420537"/>
              <a:gd name="connsiteX71" fmla="*/ 918781 w 1862042"/>
              <a:gd name="connsiteY71" fmla="*/ 94855 h 420537"/>
              <a:gd name="connsiteX72" fmla="*/ 918781 w 1862042"/>
              <a:gd name="connsiteY72" fmla="*/ 161113 h 420537"/>
              <a:gd name="connsiteX73" fmla="*/ 841248 w 1862042"/>
              <a:gd name="connsiteY73" fmla="*/ 161113 h 420537"/>
              <a:gd name="connsiteX74" fmla="*/ 841248 w 1862042"/>
              <a:gd name="connsiteY74" fmla="*/ 289797 h 420537"/>
              <a:gd name="connsiteX75" fmla="*/ 894207 w 1862042"/>
              <a:gd name="connsiteY75" fmla="*/ 347645 h 420537"/>
              <a:gd name="connsiteX76" fmla="*/ 918686 w 1862042"/>
              <a:gd name="connsiteY76" fmla="*/ 346336 h 420537"/>
              <a:gd name="connsiteX77" fmla="*/ 918686 w 1862042"/>
              <a:gd name="connsiteY77" fmla="*/ 412688 h 420537"/>
              <a:gd name="connsiteX78" fmla="*/ 878300 w 1862042"/>
              <a:gd name="connsiteY78" fmla="*/ 413996 h 420537"/>
              <a:gd name="connsiteX79" fmla="*/ 766381 w 1862042"/>
              <a:gd name="connsiteY79" fmla="*/ 300825 h 420537"/>
              <a:gd name="connsiteX80" fmla="*/ 766381 w 1862042"/>
              <a:gd name="connsiteY80" fmla="*/ 161113 h 420537"/>
              <a:gd name="connsiteX81" fmla="*/ 718661 w 1862042"/>
              <a:gd name="connsiteY81" fmla="*/ 161113 h 420537"/>
              <a:gd name="connsiteX82" fmla="*/ 718661 w 1862042"/>
              <a:gd name="connsiteY82" fmla="*/ 94855 h 420537"/>
              <a:gd name="connsiteX83" fmla="*/ 766381 w 1862042"/>
              <a:gd name="connsiteY83" fmla="*/ 94855 h 420537"/>
              <a:gd name="connsiteX84" fmla="*/ 364998 w 1862042"/>
              <a:gd name="connsiteY84" fmla="*/ 0 h 420537"/>
              <a:gd name="connsiteX85" fmla="*/ 439007 w 1862042"/>
              <a:gd name="connsiteY85" fmla="*/ 0 h 420537"/>
              <a:gd name="connsiteX86" fmla="*/ 364998 w 1862042"/>
              <a:gd name="connsiteY86" fmla="*/ 87472 h 42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62042" h="420537">
                <a:moveTo>
                  <a:pt x="1718976" y="278769"/>
                </a:moveTo>
                <a:cubicBezTo>
                  <a:pt x="1684496" y="278769"/>
                  <a:pt x="1661350" y="292413"/>
                  <a:pt x="1661350" y="318393"/>
                </a:cubicBezTo>
                <a:cubicBezTo>
                  <a:pt x="1661350" y="338579"/>
                  <a:pt x="1677257" y="355494"/>
                  <a:pt x="1710404" y="355494"/>
                </a:cubicBezTo>
                <a:cubicBezTo>
                  <a:pt x="1739551" y="355494"/>
                  <a:pt x="1770030" y="343812"/>
                  <a:pt x="1786604" y="328206"/>
                </a:cubicBezTo>
                <a:lnTo>
                  <a:pt x="1786604" y="291759"/>
                </a:lnTo>
                <a:cubicBezTo>
                  <a:pt x="1767363" y="284657"/>
                  <a:pt x="1746218" y="278769"/>
                  <a:pt x="1718976" y="278769"/>
                </a:cubicBezTo>
                <a:close/>
                <a:moveTo>
                  <a:pt x="364998" y="102144"/>
                </a:moveTo>
                <a:cubicBezTo>
                  <a:pt x="407670" y="117751"/>
                  <a:pt x="438436" y="157094"/>
                  <a:pt x="440531" y="203821"/>
                </a:cubicBezTo>
                <a:lnTo>
                  <a:pt x="440531" y="413342"/>
                </a:lnTo>
                <a:lnTo>
                  <a:pt x="364998" y="413342"/>
                </a:lnTo>
                <a:close/>
                <a:moveTo>
                  <a:pt x="975169" y="94854"/>
                </a:moveTo>
                <a:lnTo>
                  <a:pt x="1050702" y="94854"/>
                </a:lnTo>
                <a:lnTo>
                  <a:pt x="1050702" y="285311"/>
                </a:lnTo>
                <a:cubicBezTo>
                  <a:pt x="1050702" y="326897"/>
                  <a:pt x="1072610" y="354186"/>
                  <a:pt x="1111662" y="354186"/>
                </a:cubicBezTo>
                <a:cubicBezTo>
                  <a:pt x="1150715" y="354186"/>
                  <a:pt x="1172622" y="326897"/>
                  <a:pt x="1172622" y="285311"/>
                </a:cubicBezTo>
                <a:lnTo>
                  <a:pt x="1172622" y="94854"/>
                </a:lnTo>
                <a:lnTo>
                  <a:pt x="1248155" y="94854"/>
                </a:lnTo>
                <a:lnTo>
                  <a:pt x="1248155" y="280078"/>
                </a:lnTo>
                <a:cubicBezTo>
                  <a:pt x="1248060" y="370446"/>
                  <a:pt x="1199102" y="420444"/>
                  <a:pt x="1126902" y="420444"/>
                </a:cubicBezTo>
                <a:lnTo>
                  <a:pt x="1096422" y="420444"/>
                </a:lnTo>
                <a:cubicBezTo>
                  <a:pt x="1024223" y="420444"/>
                  <a:pt x="975169" y="370446"/>
                  <a:pt x="975169" y="280078"/>
                </a:cubicBezTo>
                <a:close/>
                <a:moveTo>
                  <a:pt x="0" y="94854"/>
                </a:moveTo>
                <a:lnTo>
                  <a:pt x="81439" y="94854"/>
                </a:lnTo>
                <a:lnTo>
                  <a:pt x="156305" y="317739"/>
                </a:lnTo>
                <a:lnTo>
                  <a:pt x="231172" y="94854"/>
                </a:lnTo>
                <a:lnTo>
                  <a:pt x="312706" y="94854"/>
                </a:lnTo>
                <a:lnTo>
                  <a:pt x="197358" y="413341"/>
                </a:lnTo>
                <a:lnTo>
                  <a:pt x="115253" y="413341"/>
                </a:lnTo>
                <a:close/>
                <a:moveTo>
                  <a:pt x="625601" y="94668"/>
                </a:moveTo>
                <a:lnTo>
                  <a:pt x="668654" y="94668"/>
                </a:lnTo>
                <a:lnTo>
                  <a:pt x="668654" y="161113"/>
                </a:lnTo>
                <a:lnTo>
                  <a:pt x="641603" y="161113"/>
                </a:lnTo>
                <a:cubicBezTo>
                  <a:pt x="609504" y="161113"/>
                  <a:pt x="583406" y="186719"/>
                  <a:pt x="583406" y="218213"/>
                </a:cubicBezTo>
                <a:lnTo>
                  <a:pt x="583406" y="413342"/>
                </a:lnTo>
                <a:lnTo>
                  <a:pt x="509301" y="413342"/>
                </a:lnTo>
                <a:lnTo>
                  <a:pt x="509301" y="208867"/>
                </a:lnTo>
                <a:cubicBezTo>
                  <a:pt x="509301" y="145787"/>
                  <a:pt x="561403" y="94761"/>
                  <a:pt x="625601" y="94668"/>
                </a:cubicBezTo>
                <a:close/>
                <a:moveTo>
                  <a:pt x="1723548" y="87004"/>
                </a:moveTo>
                <a:cubicBezTo>
                  <a:pt x="1804416" y="87004"/>
                  <a:pt x="1862042" y="125974"/>
                  <a:pt x="1862042" y="207278"/>
                </a:cubicBezTo>
                <a:lnTo>
                  <a:pt x="1862042" y="413341"/>
                </a:lnTo>
                <a:lnTo>
                  <a:pt x="1787842" y="413341"/>
                </a:lnTo>
                <a:lnTo>
                  <a:pt x="1787842" y="388670"/>
                </a:lnTo>
                <a:cubicBezTo>
                  <a:pt x="1767268" y="406239"/>
                  <a:pt x="1736788" y="420537"/>
                  <a:pt x="1695069" y="420537"/>
                </a:cubicBezTo>
                <a:cubicBezTo>
                  <a:pt x="1636204" y="420444"/>
                  <a:pt x="1585817" y="384745"/>
                  <a:pt x="1585817" y="323627"/>
                </a:cubicBezTo>
                <a:cubicBezTo>
                  <a:pt x="1585817" y="250827"/>
                  <a:pt x="1646110" y="216997"/>
                  <a:pt x="1720977" y="216997"/>
                </a:cubicBezTo>
                <a:cubicBezTo>
                  <a:pt x="1745456" y="216997"/>
                  <a:pt x="1772697" y="223539"/>
                  <a:pt x="1786604" y="228024"/>
                </a:cubicBezTo>
                <a:lnTo>
                  <a:pt x="1786604" y="206530"/>
                </a:lnTo>
                <a:cubicBezTo>
                  <a:pt x="1786604" y="174009"/>
                  <a:pt x="1758124" y="153916"/>
                  <a:pt x="1722977" y="153916"/>
                </a:cubicBezTo>
                <a:cubicBezTo>
                  <a:pt x="1697831" y="153916"/>
                  <a:pt x="1666684" y="163635"/>
                  <a:pt x="1646110" y="200082"/>
                </a:cubicBezTo>
                <a:lnTo>
                  <a:pt x="1595056" y="153262"/>
                </a:lnTo>
                <a:cubicBezTo>
                  <a:pt x="1620869" y="108405"/>
                  <a:pt x="1673923" y="87004"/>
                  <a:pt x="1723548" y="87004"/>
                </a:cubicBezTo>
                <a:close/>
                <a:moveTo>
                  <a:pt x="1420749" y="87004"/>
                </a:moveTo>
                <a:cubicBezTo>
                  <a:pt x="1475042" y="87004"/>
                  <a:pt x="1512189" y="109713"/>
                  <a:pt x="1542003" y="140272"/>
                </a:cubicBezTo>
                <a:lnTo>
                  <a:pt x="1494949" y="190924"/>
                </a:lnTo>
                <a:cubicBezTo>
                  <a:pt x="1480376" y="171392"/>
                  <a:pt x="1455135" y="150645"/>
                  <a:pt x="1418749" y="150645"/>
                </a:cubicBezTo>
                <a:cubicBezTo>
                  <a:pt x="1390936" y="150645"/>
                  <a:pt x="1374362" y="164289"/>
                  <a:pt x="1374362" y="180550"/>
                </a:cubicBezTo>
                <a:cubicBezTo>
                  <a:pt x="1374362" y="196157"/>
                  <a:pt x="1388269" y="206530"/>
                  <a:pt x="1406176" y="210455"/>
                </a:cubicBezTo>
                <a:lnTo>
                  <a:pt x="1457230" y="222137"/>
                </a:lnTo>
                <a:cubicBezTo>
                  <a:pt x="1512856" y="235127"/>
                  <a:pt x="1553909" y="265686"/>
                  <a:pt x="1553909" y="321571"/>
                </a:cubicBezTo>
                <a:cubicBezTo>
                  <a:pt x="1553909" y="376801"/>
                  <a:pt x="1510189" y="420350"/>
                  <a:pt x="1424750" y="420350"/>
                </a:cubicBezTo>
                <a:cubicBezTo>
                  <a:pt x="1356551" y="420350"/>
                  <a:pt x="1314831" y="389791"/>
                  <a:pt x="1289590" y="358578"/>
                </a:cubicBezTo>
                <a:lnTo>
                  <a:pt x="1337310" y="310450"/>
                </a:lnTo>
                <a:cubicBezTo>
                  <a:pt x="1361123" y="341009"/>
                  <a:pt x="1392269" y="356615"/>
                  <a:pt x="1430750" y="356615"/>
                </a:cubicBezTo>
                <a:cubicBezTo>
                  <a:pt x="1469803" y="356615"/>
                  <a:pt x="1481138" y="339700"/>
                  <a:pt x="1481138" y="324094"/>
                </a:cubicBezTo>
                <a:cubicBezTo>
                  <a:pt x="1481138" y="310450"/>
                  <a:pt x="1472470" y="300076"/>
                  <a:pt x="1443990" y="292881"/>
                </a:cubicBezTo>
                <a:lnTo>
                  <a:pt x="1400842" y="282694"/>
                </a:lnTo>
                <a:cubicBezTo>
                  <a:pt x="1339882" y="267742"/>
                  <a:pt x="1302163" y="237183"/>
                  <a:pt x="1302163" y="181952"/>
                </a:cubicBezTo>
                <a:cubicBezTo>
                  <a:pt x="1302163" y="122796"/>
                  <a:pt x="1352550" y="87004"/>
                  <a:pt x="1420749" y="87004"/>
                </a:cubicBezTo>
                <a:close/>
                <a:moveTo>
                  <a:pt x="766381" y="0"/>
                </a:moveTo>
                <a:lnTo>
                  <a:pt x="841248" y="0"/>
                </a:lnTo>
                <a:lnTo>
                  <a:pt x="841248" y="94855"/>
                </a:lnTo>
                <a:lnTo>
                  <a:pt x="918781" y="94855"/>
                </a:lnTo>
                <a:lnTo>
                  <a:pt x="918781" y="161113"/>
                </a:lnTo>
                <a:lnTo>
                  <a:pt x="841248" y="161113"/>
                </a:lnTo>
                <a:lnTo>
                  <a:pt x="841248" y="289797"/>
                </a:lnTo>
                <a:cubicBezTo>
                  <a:pt x="841248" y="335963"/>
                  <a:pt x="851821" y="347645"/>
                  <a:pt x="894207" y="347645"/>
                </a:cubicBezTo>
                <a:cubicBezTo>
                  <a:pt x="901446" y="347645"/>
                  <a:pt x="918686" y="346336"/>
                  <a:pt x="918686" y="346336"/>
                </a:cubicBezTo>
                <a:lnTo>
                  <a:pt x="918686" y="412688"/>
                </a:lnTo>
                <a:cubicBezTo>
                  <a:pt x="918686" y="412688"/>
                  <a:pt x="904113" y="413996"/>
                  <a:pt x="878300" y="413996"/>
                </a:cubicBezTo>
                <a:cubicBezTo>
                  <a:pt x="793528" y="413996"/>
                  <a:pt x="766381" y="381474"/>
                  <a:pt x="766381" y="300825"/>
                </a:cubicBezTo>
                <a:lnTo>
                  <a:pt x="766381" y="161113"/>
                </a:lnTo>
                <a:lnTo>
                  <a:pt x="718661" y="161113"/>
                </a:lnTo>
                <a:lnTo>
                  <a:pt x="718661" y="94855"/>
                </a:lnTo>
                <a:lnTo>
                  <a:pt x="766381" y="94855"/>
                </a:lnTo>
                <a:close/>
                <a:moveTo>
                  <a:pt x="364998" y="0"/>
                </a:moveTo>
                <a:lnTo>
                  <a:pt x="439007" y="0"/>
                </a:lnTo>
                <a:cubicBezTo>
                  <a:pt x="431959" y="40465"/>
                  <a:pt x="403288" y="73547"/>
                  <a:pt x="364998" y="8747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D544F7AA-A3C7-A94C-BAF4-BD209B1A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9" y="457200"/>
            <a:ext cx="8145684" cy="940079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A3AD325A-D355-7F4D-BC4E-0AC9287C7FD0}"/>
              </a:ext>
            </a:extLst>
          </p:cNvPr>
          <p:cNvSpPr txBox="1">
            <a:spLocks/>
          </p:cNvSpPr>
          <p:nvPr userDrawn="1"/>
        </p:nvSpPr>
        <p:spPr>
          <a:xfrm>
            <a:off x="768477" y="6356351"/>
            <a:ext cx="4457700" cy="189231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Copyright © 2021 Virtusa Corporation. All Rights Reserved.</a:t>
            </a:r>
          </a:p>
        </p:txBody>
      </p:sp>
      <p:sp>
        <p:nvSpPr>
          <p:cNvPr id="10" name="Footer Placeholder">
            <a:extLst>
              <a:ext uri="{FF2B5EF4-FFF2-40B4-BE49-F238E27FC236}">
                <a16:creationId xmlns:a16="http://schemas.microsoft.com/office/drawing/2014/main" id="{32F6A379-B303-2145-9931-E73D2F96DDED}"/>
              </a:ext>
            </a:extLst>
          </p:cNvPr>
          <p:cNvSpPr txBox="1">
            <a:spLocks/>
          </p:cNvSpPr>
          <p:nvPr userDrawn="1"/>
        </p:nvSpPr>
        <p:spPr>
          <a:xfrm>
            <a:off x="542291" y="6356351"/>
            <a:ext cx="311784" cy="189231"/>
          </a:xfrm>
          <a:prstGeom prst="rect">
            <a:avLst/>
          </a:prstGeom>
        </p:spPr>
        <p:txBody>
          <a:bodyPr lIns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FB7941B-64BF-9D44-BB48-81CE7C26A230}" type="slidenum">
              <a:rPr lang="en-US" sz="800" smtClean="0">
                <a:solidFill>
                  <a:schemeClr val="bg1">
                    <a:lumMod val="65000"/>
                  </a:schemeClr>
                </a:solidFill>
              </a:rPr>
              <a:pPr algn="l"/>
              <a:t>‹#›</a:t>
            </a:fld>
            <a:endParaRPr lang="en-US" sz="8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88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Dark - Cor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55DDBD3-EC39-3A49-96D9-8A7BEB597FAC}"/>
              </a:ext>
            </a:extLst>
          </p:cNvPr>
          <p:cNvSpPr/>
          <p:nvPr userDrawn="1"/>
        </p:nvSpPr>
        <p:spPr>
          <a:xfrm>
            <a:off x="0" y="6493"/>
            <a:ext cx="12192000" cy="6858000"/>
          </a:xfrm>
          <a:prstGeom prst="rect">
            <a:avLst/>
          </a:prstGeom>
          <a:solidFill>
            <a:srgbClr val="3631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9491898-F6EF-C148-B46B-B6B81E6EE7CB}"/>
              </a:ext>
            </a:extLst>
          </p:cNvPr>
          <p:cNvSpPr/>
          <p:nvPr userDrawn="1"/>
        </p:nvSpPr>
        <p:spPr>
          <a:xfrm rot="16200000">
            <a:off x="7590047" y="-79215"/>
            <a:ext cx="4522739" cy="4681169"/>
          </a:xfrm>
          <a:custGeom>
            <a:avLst/>
            <a:gdLst>
              <a:gd name="connsiteX0" fmla="*/ 6310185 w 6310185"/>
              <a:gd name="connsiteY0" fmla="*/ 0 h 6531228"/>
              <a:gd name="connsiteX1" fmla="*/ 6310185 w 6310185"/>
              <a:gd name="connsiteY1" fmla="*/ 6531228 h 6531228"/>
              <a:gd name="connsiteX2" fmla="*/ 0 w 6310185"/>
              <a:gd name="connsiteY2" fmla="*/ 6531228 h 6531228"/>
              <a:gd name="connsiteX3" fmla="*/ 284426 w 6310185"/>
              <a:gd name="connsiteY3" fmla="*/ 6508770 h 6531228"/>
              <a:gd name="connsiteX4" fmla="*/ 6290260 w 6310185"/>
              <a:gd name="connsiteY4" fmla="*/ 272115 h 653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185" h="6531228">
                <a:moveTo>
                  <a:pt x="6310185" y="0"/>
                </a:moveTo>
                <a:lnTo>
                  <a:pt x="6310185" y="6531228"/>
                </a:lnTo>
                <a:lnTo>
                  <a:pt x="0" y="6531228"/>
                </a:lnTo>
                <a:lnTo>
                  <a:pt x="284426" y="6508770"/>
                </a:lnTo>
                <a:cubicBezTo>
                  <a:pt x="3451242" y="6174813"/>
                  <a:pt x="5968677" y="3560520"/>
                  <a:pt x="6290260" y="272115"/>
                </a:cubicBezTo>
                <a:close/>
              </a:path>
            </a:pathLst>
          </a:custGeom>
          <a:solidFill>
            <a:schemeClr val="accent4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Footer Placeholder">
            <a:extLst>
              <a:ext uri="{FF2B5EF4-FFF2-40B4-BE49-F238E27FC236}">
                <a16:creationId xmlns:a16="http://schemas.microsoft.com/office/drawing/2014/main" id="{C9A63AFF-E9D6-0344-9E1D-28F90203C126}"/>
              </a:ext>
            </a:extLst>
          </p:cNvPr>
          <p:cNvSpPr txBox="1">
            <a:spLocks/>
          </p:cNvSpPr>
          <p:nvPr userDrawn="1"/>
        </p:nvSpPr>
        <p:spPr>
          <a:xfrm>
            <a:off x="768477" y="6356351"/>
            <a:ext cx="4457700" cy="189231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/>
              <a:t>Copyright © 2021 Virtusa Corporation. All Rights Reserved.</a:t>
            </a:r>
          </a:p>
        </p:txBody>
      </p:sp>
      <p:sp>
        <p:nvSpPr>
          <p:cNvPr id="11" name="Footer Placeholder">
            <a:extLst>
              <a:ext uri="{FF2B5EF4-FFF2-40B4-BE49-F238E27FC236}">
                <a16:creationId xmlns:a16="http://schemas.microsoft.com/office/drawing/2014/main" id="{A3D68DE6-93C9-3548-81CE-6E7879DBD6D5}"/>
              </a:ext>
            </a:extLst>
          </p:cNvPr>
          <p:cNvSpPr txBox="1">
            <a:spLocks/>
          </p:cNvSpPr>
          <p:nvPr userDrawn="1"/>
        </p:nvSpPr>
        <p:spPr>
          <a:xfrm>
            <a:off x="542291" y="6356351"/>
            <a:ext cx="311784" cy="189231"/>
          </a:xfrm>
          <a:prstGeom prst="rect">
            <a:avLst/>
          </a:prstGeom>
        </p:spPr>
        <p:txBody>
          <a:bodyPr lIns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FB7941B-64BF-9D44-BB48-81CE7C26A230}" type="slidenum">
              <a:rPr lang="en-US" sz="800" smtClean="0"/>
              <a:pPr algn="l"/>
              <a:t>‹#›</a:t>
            </a:fld>
            <a:endParaRPr lang="en-US" sz="80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67D28B3-ABA1-C34D-A9EB-8633657065CD}"/>
              </a:ext>
            </a:extLst>
          </p:cNvPr>
          <p:cNvSpPr>
            <a:spLocks noChangeAspect="1"/>
          </p:cNvSpPr>
          <p:nvPr userDrawn="1"/>
        </p:nvSpPr>
        <p:spPr>
          <a:xfrm>
            <a:off x="10922769" y="579650"/>
            <a:ext cx="694944" cy="156951"/>
          </a:xfrm>
          <a:custGeom>
            <a:avLst/>
            <a:gdLst>
              <a:gd name="connsiteX0" fmla="*/ 1718976 w 1862042"/>
              <a:gd name="connsiteY0" fmla="*/ 278769 h 420537"/>
              <a:gd name="connsiteX1" fmla="*/ 1661350 w 1862042"/>
              <a:gd name="connsiteY1" fmla="*/ 318393 h 420537"/>
              <a:gd name="connsiteX2" fmla="*/ 1710404 w 1862042"/>
              <a:gd name="connsiteY2" fmla="*/ 355494 h 420537"/>
              <a:gd name="connsiteX3" fmla="*/ 1786604 w 1862042"/>
              <a:gd name="connsiteY3" fmla="*/ 328206 h 420537"/>
              <a:gd name="connsiteX4" fmla="*/ 1786604 w 1862042"/>
              <a:gd name="connsiteY4" fmla="*/ 291759 h 420537"/>
              <a:gd name="connsiteX5" fmla="*/ 1718976 w 1862042"/>
              <a:gd name="connsiteY5" fmla="*/ 278769 h 420537"/>
              <a:gd name="connsiteX6" fmla="*/ 364998 w 1862042"/>
              <a:gd name="connsiteY6" fmla="*/ 102144 h 420537"/>
              <a:gd name="connsiteX7" fmla="*/ 440531 w 1862042"/>
              <a:gd name="connsiteY7" fmla="*/ 203821 h 420537"/>
              <a:gd name="connsiteX8" fmla="*/ 440531 w 1862042"/>
              <a:gd name="connsiteY8" fmla="*/ 413342 h 420537"/>
              <a:gd name="connsiteX9" fmla="*/ 364998 w 1862042"/>
              <a:gd name="connsiteY9" fmla="*/ 413342 h 420537"/>
              <a:gd name="connsiteX10" fmla="*/ 975169 w 1862042"/>
              <a:gd name="connsiteY10" fmla="*/ 94854 h 420537"/>
              <a:gd name="connsiteX11" fmla="*/ 1050702 w 1862042"/>
              <a:gd name="connsiteY11" fmla="*/ 94854 h 420537"/>
              <a:gd name="connsiteX12" fmla="*/ 1050702 w 1862042"/>
              <a:gd name="connsiteY12" fmla="*/ 285311 h 420537"/>
              <a:gd name="connsiteX13" fmla="*/ 1111662 w 1862042"/>
              <a:gd name="connsiteY13" fmla="*/ 354186 h 420537"/>
              <a:gd name="connsiteX14" fmla="*/ 1172622 w 1862042"/>
              <a:gd name="connsiteY14" fmla="*/ 285311 h 420537"/>
              <a:gd name="connsiteX15" fmla="*/ 1172622 w 1862042"/>
              <a:gd name="connsiteY15" fmla="*/ 94854 h 420537"/>
              <a:gd name="connsiteX16" fmla="*/ 1248155 w 1862042"/>
              <a:gd name="connsiteY16" fmla="*/ 94854 h 420537"/>
              <a:gd name="connsiteX17" fmla="*/ 1248155 w 1862042"/>
              <a:gd name="connsiteY17" fmla="*/ 280078 h 420537"/>
              <a:gd name="connsiteX18" fmla="*/ 1126902 w 1862042"/>
              <a:gd name="connsiteY18" fmla="*/ 420444 h 420537"/>
              <a:gd name="connsiteX19" fmla="*/ 1096422 w 1862042"/>
              <a:gd name="connsiteY19" fmla="*/ 420444 h 420537"/>
              <a:gd name="connsiteX20" fmla="*/ 975169 w 1862042"/>
              <a:gd name="connsiteY20" fmla="*/ 280078 h 420537"/>
              <a:gd name="connsiteX21" fmla="*/ 0 w 1862042"/>
              <a:gd name="connsiteY21" fmla="*/ 94854 h 420537"/>
              <a:gd name="connsiteX22" fmla="*/ 81439 w 1862042"/>
              <a:gd name="connsiteY22" fmla="*/ 94854 h 420537"/>
              <a:gd name="connsiteX23" fmla="*/ 156305 w 1862042"/>
              <a:gd name="connsiteY23" fmla="*/ 317739 h 420537"/>
              <a:gd name="connsiteX24" fmla="*/ 231172 w 1862042"/>
              <a:gd name="connsiteY24" fmla="*/ 94854 h 420537"/>
              <a:gd name="connsiteX25" fmla="*/ 312706 w 1862042"/>
              <a:gd name="connsiteY25" fmla="*/ 94854 h 420537"/>
              <a:gd name="connsiteX26" fmla="*/ 197358 w 1862042"/>
              <a:gd name="connsiteY26" fmla="*/ 413341 h 420537"/>
              <a:gd name="connsiteX27" fmla="*/ 115253 w 1862042"/>
              <a:gd name="connsiteY27" fmla="*/ 413341 h 420537"/>
              <a:gd name="connsiteX28" fmla="*/ 625601 w 1862042"/>
              <a:gd name="connsiteY28" fmla="*/ 94668 h 420537"/>
              <a:gd name="connsiteX29" fmla="*/ 668654 w 1862042"/>
              <a:gd name="connsiteY29" fmla="*/ 94668 h 420537"/>
              <a:gd name="connsiteX30" fmla="*/ 668654 w 1862042"/>
              <a:gd name="connsiteY30" fmla="*/ 161113 h 420537"/>
              <a:gd name="connsiteX31" fmla="*/ 641603 w 1862042"/>
              <a:gd name="connsiteY31" fmla="*/ 161113 h 420537"/>
              <a:gd name="connsiteX32" fmla="*/ 583406 w 1862042"/>
              <a:gd name="connsiteY32" fmla="*/ 218213 h 420537"/>
              <a:gd name="connsiteX33" fmla="*/ 583406 w 1862042"/>
              <a:gd name="connsiteY33" fmla="*/ 413342 h 420537"/>
              <a:gd name="connsiteX34" fmla="*/ 509301 w 1862042"/>
              <a:gd name="connsiteY34" fmla="*/ 413342 h 420537"/>
              <a:gd name="connsiteX35" fmla="*/ 509301 w 1862042"/>
              <a:gd name="connsiteY35" fmla="*/ 208867 h 420537"/>
              <a:gd name="connsiteX36" fmla="*/ 625601 w 1862042"/>
              <a:gd name="connsiteY36" fmla="*/ 94668 h 420537"/>
              <a:gd name="connsiteX37" fmla="*/ 1723548 w 1862042"/>
              <a:gd name="connsiteY37" fmla="*/ 87004 h 420537"/>
              <a:gd name="connsiteX38" fmla="*/ 1862042 w 1862042"/>
              <a:gd name="connsiteY38" fmla="*/ 207278 h 420537"/>
              <a:gd name="connsiteX39" fmla="*/ 1862042 w 1862042"/>
              <a:gd name="connsiteY39" fmla="*/ 413341 h 420537"/>
              <a:gd name="connsiteX40" fmla="*/ 1787842 w 1862042"/>
              <a:gd name="connsiteY40" fmla="*/ 413341 h 420537"/>
              <a:gd name="connsiteX41" fmla="*/ 1787842 w 1862042"/>
              <a:gd name="connsiteY41" fmla="*/ 388670 h 420537"/>
              <a:gd name="connsiteX42" fmla="*/ 1695069 w 1862042"/>
              <a:gd name="connsiteY42" fmla="*/ 420537 h 420537"/>
              <a:gd name="connsiteX43" fmla="*/ 1585817 w 1862042"/>
              <a:gd name="connsiteY43" fmla="*/ 323627 h 420537"/>
              <a:gd name="connsiteX44" fmla="*/ 1720977 w 1862042"/>
              <a:gd name="connsiteY44" fmla="*/ 216997 h 420537"/>
              <a:gd name="connsiteX45" fmla="*/ 1786604 w 1862042"/>
              <a:gd name="connsiteY45" fmla="*/ 228024 h 420537"/>
              <a:gd name="connsiteX46" fmla="*/ 1786604 w 1862042"/>
              <a:gd name="connsiteY46" fmla="*/ 206530 h 420537"/>
              <a:gd name="connsiteX47" fmla="*/ 1722977 w 1862042"/>
              <a:gd name="connsiteY47" fmla="*/ 153916 h 420537"/>
              <a:gd name="connsiteX48" fmla="*/ 1646110 w 1862042"/>
              <a:gd name="connsiteY48" fmla="*/ 200082 h 420537"/>
              <a:gd name="connsiteX49" fmla="*/ 1595056 w 1862042"/>
              <a:gd name="connsiteY49" fmla="*/ 153262 h 420537"/>
              <a:gd name="connsiteX50" fmla="*/ 1723548 w 1862042"/>
              <a:gd name="connsiteY50" fmla="*/ 87004 h 420537"/>
              <a:gd name="connsiteX51" fmla="*/ 1420749 w 1862042"/>
              <a:gd name="connsiteY51" fmla="*/ 87004 h 420537"/>
              <a:gd name="connsiteX52" fmla="*/ 1542003 w 1862042"/>
              <a:gd name="connsiteY52" fmla="*/ 140272 h 420537"/>
              <a:gd name="connsiteX53" fmla="*/ 1494949 w 1862042"/>
              <a:gd name="connsiteY53" fmla="*/ 190924 h 420537"/>
              <a:gd name="connsiteX54" fmla="*/ 1418749 w 1862042"/>
              <a:gd name="connsiteY54" fmla="*/ 150645 h 420537"/>
              <a:gd name="connsiteX55" fmla="*/ 1374362 w 1862042"/>
              <a:gd name="connsiteY55" fmla="*/ 180550 h 420537"/>
              <a:gd name="connsiteX56" fmla="*/ 1406176 w 1862042"/>
              <a:gd name="connsiteY56" fmla="*/ 210455 h 420537"/>
              <a:gd name="connsiteX57" fmla="*/ 1457230 w 1862042"/>
              <a:gd name="connsiteY57" fmla="*/ 222137 h 420537"/>
              <a:gd name="connsiteX58" fmla="*/ 1553909 w 1862042"/>
              <a:gd name="connsiteY58" fmla="*/ 321571 h 420537"/>
              <a:gd name="connsiteX59" fmla="*/ 1424750 w 1862042"/>
              <a:gd name="connsiteY59" fmla="*/ 420350 h 420537"/>
              <a:gd name="connsiteX60" fmla="*/ 1289590 w 1862042"/>
              <a:gd name="connsiteY60" fmla="*/ 358578 h 420537"/>
              <a:gd name="connsiteX61" fmla="*/ 1337310 w 1862042"/>
              <a:gd name="connsiteY61" fmla="*/ 310450 h 420537"/>
              <a:gd name="connsiteX62" fmla="*/ 1430750 w 1862042"/>
              <a:gd name="connsiteY62" fmla="*/ 356615 h 420537"/>
              <a:gd name="connsiteX63" fmla="*/ 1481138 w 1862042"/>
              <a:gd name="connsiteY63" fmla="*/ 324094 h 420537"/>
              <a:gd name="connsiteX64" fmla="*/ 1443990 w 1862042"/>
              <a:gd name="connsiteY64" fmla="*/ 292881 h 420537"/>
              <a:gd name="connsiteX65" fmla="*/ 1400842 w 1862042"/>
              <a:gd name="connsiteY65" fmla="*/ 282694 h 420537"/>
              <a:gd name="connsiteX66" fmla="*/ 1302163 w 1862042"/>
              <a:gd name="connsiteY66" fmla="*/ 181952 h 420537"/>
              <a:gd name="connsiteX67" fmla="*/ 1420749 w 1862042"/>
              <a:gd name="connsiteY67" fmla="*/ 87004 h 420537"/>
              <a:gd name="connsiteX68" fmla="*/ 766381 w 1862042"/>
              <a:gd name="connsiteY68" fmla="*/ 0 h 420537"/>
              <a:gd name="connsiteX69" fmla="*/ 841248 w 1862042"/>
              <a:gd name="connsiteY69" fmla="*/ 0 h 420537"/>
              <a:gd name="connsiteX70" fmla="*/ 841248 w 1862042"/>
              <a:gd name="connsiteY70" fmla="*/ 94855 h 420537"/>
              <a:gd name="connsiteX71" fmla="*/ 918781 w 1862042"/>
              <a:gd name="connsiteY71" fmla="*/ 94855 h 420537"/>
              <a:gd name="connsiteX72" fmla="*/ 918781 w 1862042"/>
              <a:gd name="connsiteY72" fmla="*/ 161113 h 420537"/>
              <a:gd name="connsiteX73" fmla="*/ 841248 w 1862042"/>
              <a:gd name="connsiteY73" fmla="*/ 161113 h 420537"/>
              <a:gd name="connsiteX74" fmla="*/ 841248 w 1862042"/>
              <a:gd name="connsiteY74" fmla="*/ 289797 h 420537"/>
              <a:gd name="connsiteX75" fmla="*/ 894207 w 1862042"/>
              <a:gd name="connsiteY75" fmla="*/ 347645 h 420537"/>
              <a:gd name="connsiteX76" fmla="*/ 918686 w 1862042"/>
              <a:gd name="connsiteY76" fmla="*/ 346336 h 420537"/>
              <a:gd name="connsiteX77" fmla="*/ 918686 w 1862042"/>
              <a:gd name="connsiteY77" fmla="*/ 412688 h 420537"/>
              <a:gd name="connsiteX78" fmla="*/ 878300 w 1862042"/>
              <a:gd name="connsiteY78" fmla="*/ 413996 h 420537"/>
              <a:gd name="connsiteX79" fmla="*/ 766381 w 1862042"/>
              <a:gd name="connsiteY79" fmla="*/ 300825 h 420537"/>
              <a:gd name="connsiteX80" fmla="*/ 766381 w 1862042"/>
              <a:gd name="connsiteY80" fmla="*/ 161113 h 420537"/>
              <a:gd name="connsiteX81" fmla="*/ 718661 w 1862042"/>
              <a:gd name="connsiteY81" fmla="*/ 161113 h 420537"/>
              <a:gd name="connsiteX82" fmla="*/ 718661 w 1862042"/>
              <a:gd name="connsiteY82" fmla="*/ 94855 h 420537"/>
              <a:gd name="connsiteX83" fmla="*/ 766381 w 1862042"/>
              <a:gd name="connsiteY83" fmla="*/ 94855 h 420537"/>
              <a:gd name="connsiteX84" fmla="*/ 364998 w 1862042"/>
              <a:gd name="connsiteY84" fmla="*/ 0 h 420537"/>
              <a:gd name="connsiteX85" fmla="*/ 439007 w 1862042"/>
              <a:gd name="connsiteY85" fmla="*/ 0 h 420537"/>
              <a:gd name="connsiteX86" fmla="*/ 364998 w 1862042"/>
              <a:gd name="connsiteY86" fmla="*/ 87472 h 42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62042" h="420537">
                <a:moveTo>
                  <a:pt x="1718976" y="278769"/>
                </a:moveTo>
                <a:cubicBezTo>
                  <a:pt x="1684496" y="278769"/>
                  <a:pt x="1661350" y="292413"/>
                  <a:pt x="1661350" y="318393"/>
                </a:cubicBezTo>
                <a:cubicBezTo>
                  <a:pt x="1661350" y="338579"/>
                  <a:pt x="1677257" y="355494"/>
                  <a:pt x="1710404" y="355494"/>
                </a:cubicBezTo>
                <a:cubicBezTo>
                  <a:pt x="1739551" y="355494"/>
                  <a:pt x="1770030" y="343812"/>
                  <a:pt x="1786604" y="328206"/>
                </a:cubicBezTo>
                <a:lnTo>
                  <a:pt x="1786604" y="291759"/>
                </a:lnTo>
                <a:cubicBezTo>
                  <a:pt x="1767363" y="284657"/>
                  <a:pt x="1746218" y="278769"/>
                  <a:pt x="1718976" y="278769"/>
                </a:cubicBezTo>
                <a:close/>
                <a:moveTo>
                  <a:pt x="364998" y="102144"/>
                </a:moveTo>
                <a:cubicBezTo>
                  <a:pt x="407670" y="117751"/>
                  <a:pt x="438436" y="157094"/>
                  <a:pt x="440531" y="203821"/>
                </a:cubicBezTo>
                <a:lnTo>
                  <a:pt x="440531" y="413342"/>
                </a:lnTo>
                <a:lnTo>
                  <a:pt x="364998" y="413342"/>
                </a:lnTo>
                <a:close/>
                <a:moveTo>
                  <a:pt x="975169" y="94854"/>
                </a:moveTo>
                <a:lnTo>
                  <a:pt x="1050702" y="94854"/>
                </a:lnTo>
                <a:lnTo>
                  <a:pt x="1050702" y="285311"/>
                </a:lnTo>
                <a:cubicBezTo>
                  <a:pt x="1050702" y="326897"/>
                  <a:pt x="1072610" y="354186"/>
                  <a:pt x="1111662" y="354186"/>
                </a:cubicBezTo>
                <a:cubicBezTo>
                  <a:pt x="1150715" y="354186"/>
                  <a:pt x="1172622" y="326897"/>
                  <a:pt x="1172622" y="285311"/>
                </a:cubicBezTo>
                <a:lnTo>
                  <a:pt x="1172622" y="94854"/>
                </a:lnTo>
                <a:lnTo>
                  <a:pt x="1248155" y="94854"/>
                </a:lnTo>
                <a:lnTo>
                  <a:pt x="1248155" y="280078"/>
                </a:lnTo>
                <a:cubicBezTo>
                  <a:pt x="1248060" y="370446"/>
                  <a:pt x="1199102" y="420444"/>
                  <a:pt x="1126902" y="420444"/>
                </a:cubicBezTo>
                <a:lnTo>
                  <a:pt x="1096422" y="420444"/>
                </a:lnTo>
                <a:cubicBezTo>
                  <a:pt x="1024223" y="420444"/>
                  <a:pt x="975169" y="370446"/>
                  <a:pt x="975169" y="280078"/>
                </a:cubicBezTo>
                <a:close/>
                <a:moveTo>
                  <a:pt x="0" y="94854"/>
                </a:moveTo>
                <a:lnTo>
                  <a:pt x="81439" y="94854"/>
                </a:lnTo>
                <a:lnTo>
                  <a:pt x="156305" y="317739"/>
                </a:lnTo>
                <a:lnTo>
                  <a:pt x="231172" y="94854"/>
                </a:lnTo>
                <a:lnTo>
                  <a:pt x="312706" y="94854"/>
                </a:lnTo>
                <a:lnTo>
                  <a:pt x="197358" y="413341"/>
                </a:lnTo>
                <a:lnTo>
                  <a:pt x="115253" y="413341"/>
                </a:lnTo>
                <a:close/>
                <a:moveTo>
                  <a:pt x="625601" y="94668"/>
                </a:moveTo>
                <a:lnTo>
                  <a:pt x="668654" y="94668"/>
                </a:lnTo>
                <a:lnTo>
                  <a:pt x="668654" y="161113"/>
                </a:lnTo>
                <a:lnTo>
                  <a:pt x="641603" y="161113"/>
                </a:lnTo>
                <a:cubicBezTo>
                  <a:pt x="609504" y="161113"/>
                  <a:pt x="583406" y="186719"/>
                  <a:pt x="583406" y="218213"/>
                </a:cubicBezTo>
                <a:lnTo>
                  <a:pt x="583406" y="413342"/>
                </a:lnTo>
                <a:lnTo>
                  <a:pt x="509301" y="413342"/>
                </a:lnTo>
                <a:lnTo>
                  <a:pt x="509301" y="208867"/>
                </a:lnTo>
                <a:cubicBezTo>
                  <a:pt x="509301" y="145787"/>
                  <a:pt x="561403" y="94761"/>
                  <a:pt x="625601" y="94668"/>
                </a:cubicBezTo>
                <a:close/>
                <a:moveTo>
                  <a:pt x="1723548" y="87004"/>
                </a:moveTo>
                <a:cubicBezTo>
                  <a:pt x="1804416" y="87004"/>
                  <a:pt x="1862042" y="125974"/>
                  <a:pt x="1862042" y="207278"/>
                </a:cubicBezTo>
                <a:lnTo>
                  <a:pt x="1862042" y="413341"/>
                </a:lnTo>
                <a:lnTo>
                  <a:pt x="1787842" y="413341"/>
                </a:lnTo>
                <a:lnTo>
                  <a:pt x="1787842" y="388670"/>
                </a:lnTo>
                <a:cubicBezTo>
                  <a:pt x="1767268" y="406239"/>
                  <a:pt x="1736788" y="420537"/>
                  <a:pt x="1695069" y="420537"/>
                </a:cubicBezTo>
                <a:cubicBezTo>
                  <a:pt x="1636204" y="420444"/>
                  <a:pt x="1585817" y="384745"/>
                  <a:pt x="1585817" y="323627"/>
                </a:cubicBezTo>
                <a:cubicBezTo>
                  <a:pt x="1585817" y="250827"/>
                  <a:pt x="1646110" y="216997"/>
                  <a:pt x="1720977" y="216997"/>
                </a:cubicBezTo>
                <a:cubicBezTo>
                  <a:pt x="1745456" y="216997"/>
                  <a:pt x="1772697" y="223539"/>
                  <a:pt x="1786604" y="228024"/>
                </a:cubicBezTo>
                <a:lnTo>
                  <a:pt x="1786604" y="206530"/>
                </a:lnTo>
                <a:cubicBezTo>
                  <a:pt x="1786604" y="174009"/>
                  <a:pt x="1758124" y="153916"/>
                  <a:pt x="1722977" y="153916"/>
                </a:cubicBezTo>
                <a:cubicBezTo>
                  <a:pt x="1697831" y="153916"/>
                  <a:pt x="1666684" y="163635"/>
                  <a:pt x="1646110" y="200082"/>
                </a:cubicBezTo>
                <a:lnTo>
                  <a:pt x="1595056" y="153262"/>
                </a:lnTo>
                <a:cubicBezTo>
                  <a:pt x="1620869" y="108405"/>
                  <a:pt x="1673923" y="87004"/>
                  <a:pt x="1723548" y="87004"/>
                </a:cubicBezTo>
                <a:close/>
                <a:moveTo>
                  <a:pt x="1420749" y="87004"/>
                </a:moveTo>
                <a:cubicBezTo>
                  <a:pt x="1475042" y="87004"/>
                  <a:pt x="1512189" y="109713"/>
                  <a:pt x="1542003" y="140272"/>
                </a:cubicBezTo>
                <a:lnTo>
                  <a:pt x="1494949" y="190924"/>
                </a:lnTo>
                <a:cubicBezTo>
                  <a:pt x="1480376" y="171392"/>
                  <a:pt x="1455135" y="150645"/>
                  <a:pt x="1418749" y="150645"/>
                </a:cubicBezTo>
                <a:cubicBezTo>
                  <a:pt x="1390936" y="150645"/>
                  <a:pt x="1374362" y="164289"/>
                  <a:pt x="1374362" y="180550"/>
                </a:cubicBezTo>
                <a:cubicBezTo>
                  <a:pt x="1374362" y="196157"/>
                  <a:pt x="1388269" y="206530"/>
                  <a:pt x="1406176" y="210455"/>
                </a:cubicBezTo>
                <a:lnTo>
                  <a:pt x="1457230" y="222137"/>
                </a:lnTo>
                <a:cubicBezTo>
                  <a:pt x="1512856" y="235127"/>
                  <a:pt x="1553909" y="265686"/>
                  <a:pt x="1553909" y="321571"/>
                </a:cubicBezTo>
                <a:cubicBezTo>
                  <a:pt x="1553909" y="376801"/>
                  <a:pt x="1510189" y="420350"/>
                  <a:pt x="1424750" y="420350"/>
                </a:cubicBezTo>
                <a:cubicBezTo>
                  <a:pt x="1356551" y="420350"/>
                  <a:pt x="1314831" y="389791"/>
                  <a:pt x="1289590" y="358578"/>
                </a:cubicBezTo>
                <a:lnTo>
                  <a:pt x="1337310" y="310450"/>
                </a:lnTo>
                <a:cubicBezTo>
                  <a:pt x="1361123" y="341009"/>
                  <a:pt x="1392269" y="356615"/>
                  <a:pt x="1430750" y="356615"/>
                </a:cubicBezTo>
                <a:cubicBezTo>
                  <a:pt x="1469803" y="356615"/>
                  <a:pt x="1481138" y="339700"/>
                  <a:pt x="1481138" y="324094"/>
                </a:cubicBezTo>
                <a:cubicBezTo>
                  <a:pt x="1481138" y="310450"/>
                  <a:pt x="1472470" y="300076"/>
                  <a:pt x="1443990" y="292881"/>
                </a:cubicBezTo>
                <a:lnTo>
                  <a:pt x="1400842" y="282694"/>
                </a:lnTo>
                <a:cubicBezTo>
                  <a:pt x="1339882" y="267742"/>
                  <a:pt x="1302163" y="237183"/>
                  <a:pt x="1302163" y="181952"/>
                </a:cubicBezTo>
                <a:cubicBezTo>
                  <a:pt x="1302163" y="122796"/>
                  <a:pt x="1352550" y="87004"/>
                  <a:pt x="1420749" y="87004"/>
                </a:cubicBezTo>
                <a:close/>
                <a:moveTo>
                  <a:pt x="766381" y="0"/>
                </a:moveTo>
                <a:lnTo>
                  <a:pt x="841248" y="0"/>
                </a:lnTo>
                <a:lnTo>
                  <a:pt x="841248" y="94855"/>
                </a:lnTo>
                <a:lnTo>
                  <a:pt x="918781" y="94855"/>
                </a:lnTo>
                <a:lnTo>
                  <a:pt x="918781" y="161113"/>
                </a:lnTo>
                <a:lnTo>
                  <a:pt x="841248" y="161113"/>
                </a:lnTo>
                <a:lnTo>
                  <a:pt x="841248" y="289797"/>
                </a:lnTo>
                <a:cubicBezTo>
                  <a:pt x="841248" y="335963"/>
                  <a:pt x="851821" y="347645"/>
                  <a:pt x="894207" y="347645"/>
                </a:cubicBezTo>
                <a:cubicBezTo>
                  <a:pt x="901446" y="347645"/>
                  <a:pt x="918686" y="346336"/>
                  <a:pt x="918686" y="346336"/>
                </a:cubicBezTo>
                <a:lnTo>
                  <a:pt x="918686" y="412688"/>
                </a:lnTo>
                <a:cubicBezTo>
                  <a:pt x="918686" y="412688"/>
                  <a:pt x="904113" y="413996"/>
                  <a:pt x="878300" y="413996"/>
                </a:cubicBezTo>
                <a:cubicBezTo>
                  <a:pt x="793528" y="413996"/>
                  <a:pt x="766381" y="381474"/>
                  <a:pt x="766381" y="300825"/>
                </a:cubicBezTo>
                <a:lnTo>
                  <a:pt x="766381" y="161113"/>
                </a:lnTo>
                <a:lnTo>
                  <a:pt x="718661" y="161113"/>
                </a:lnTo>
                <a:lnTo>
                  <a:pt x="718661" y="94855"/>
                </a:lnTo>
                <a:lnTo>
                  <a:pt x="766381" y="94855"/>
                </a:lnTo>
                <a:close/>
                <a:moveTo>
                  <a:pt x="364998" y="0"/>
                </a:moveTo>
                <a:lnTo>
                  <a:pt x="439007" y="0"/>
                </a:lnTo>
                <a:cubicBezTo>
                  <a:pt x="431959" y="40465"/>
                  <a:pt x="403288" y="73547"/>
                  <a:pt x="364998" y="8747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D544F7AA-A3C7-A94C-BAF4-BD209B1A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8" y="457200"/>
            <a:ext cx="9597953" cy="940079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3" name="Picture">
            <a:extLst>
              <a:ext uri="{FF2B5EF4-FFF2-40B4-BE49-F238E27FC236}">
                <a16:creationId xmlns:a16="http://schemas.microsoft.com/office/drawing/2014/main" id="{2804DAB4-9818-864D-BBB6-8EF85DAE0F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7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2003" y="6152598"/>
            <a:ext cx="10881360" cy="29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2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reet - action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825DFF-F5D5-7D42-8EE1-3BC626F40699}"/>
              </a:ext>
            </a:extLst>
          </p:cNvPr>
          <p:cNvSpPr/>
          <p:nvPr userDrawn="1"/>
        </p:nvSpPr>
        <p:spPr>
          <a:xfrm>
            <a:off x="426720" y="5910072"/>
            <a:ext cx="11193780" cy="704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9ECA0AD2-1847-664B-B6F2-6F202091BC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C59639AB-D813-474B-83CD-F90657F66EF4}"/>
              </a:ext>
            </a:extLst>
          </p:cNvPr>
          <p:cNvSpPr txBox="1">
            <a:spLocks/>
          </p:cNvSpPr>
          <p:nvPr userDrawn="1"/>
        </p:nvSpPr>
        <p:spPr>
          <a:xfrm>
            <a:off x="542291" y="6356351"/>
            <a:ext cx="311784" cy="189231"/>
          </a:xfrm>
          <a:prstGeom prst="rect">
            <a:avLst/>
          </a:prstGeom>
        </p:spPr>
        <p:txBody>
          <a:bodyPr lIns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FB7941B-64BF-9D44-BB48-81CE7C26A230}" type="slidenum">
              <a:rPr lang="en-US" sz="800" smtClean="0">
                <a:solidFill>
                  <a:schemeClr val="accent1"/>
                </a:solidFill>
              </a:rPr>
              <a:pPr algn="l"/>
              <a:t>‹#›</a:t>
            </a:fld>
            <a:endParaRPr lang="en-US" sz="800">
              <a:solidFill>
                <a:schemeClr val="accent1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EF466F5-4194-8F41-860C-4C3E884C6E14}"/>
              </a:ext>
            </a:extLst>
          </p:cNvPr>
          <p:cNvSpPr txBox="1">
            <a:spLocks/>
          </p:cNvSpPr>
          <p:nvPr userDrawn="1"/>
        </p:nvSpPr>
        <p:spPr>
          <a:xfrm>
            <a:off x="768477" y="6356351"/>
            <a:ext cx="4457700" cy="189231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chemeClr val="accent1"/>
                </a:solidFill>
              </a:rPr>
              <a:t>Copyright © 2021 Virtusa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7475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ey - Side purple bloc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3E5FC6-6DC4-DE49-BE44-BD132788C637}"/>
              </a:ext>
            </a:extLst>
          </p:cNvPr>
          <p:cNvSpPr/>
          <p:nvPr userDrawn="1"/>
        </p:nvSpPr>
        <p:spPr>
          <a:xfrm>
            <a:off x="13638" y="1"/>
            <a:ext cx="931282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D544F7AA-A3C7-A94C-BAF4-BD209B1A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8" y="457200"/>
            <a:ext cx="9597953" cy="940079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4C29394-B5AD-724E-9CCA-DEF993C7BEFA}"/>
              </a:ext>
            </a:extLst>
          </p:cNvPr>
          <p:cNvSpPr>
            <a:spLocks noChangeAspect="1"/>
          </p:cNvSpPr>
          <p:nvPr userDrawn="1"/>
        </p:nvSpPr>
        <p:spPr>
          <a:xfrm>
            <a:off x="10922769" y="579650"/>
            <a:ext cx="694944" cy="156951"/>
          </a:xfrm>
          <a:custGeom>
            <a:avLst/>
            <a:gdLst>
              <a:gd name="connsiteX0" fmla="*/ 1718976 w 1862042"/>
              <a:gd name="connsiteY0" fmla="*/ 278769 h 420537"/>
              <a:gd name="connsiteX1" fmla="*/ 1661350 w 1862042"/>
              <a:gd name="connsiteY1" fmla="*/ 318393 h 420537"/>
              <a:gd name="connsiteX2" fmla="*/ 1710404 w 1862042"/>
              <a:gd name="connsiteY2" fmla="*/ 355494 h 420537"/>
              <a:gd name="connsiteX3" fmla="*/ 1786604 w 1862042"/>
              <a:gd name="connsiteY3" fmla="*/ 328206 h 420537"/>
              <a:gd name="connsiteX4" fmla="*/ 1786604 w 1862042"/>
              <a:gd name="connsiteY4" fmla="*/ 291759 h 420537"/>
              <a:gd name="connsiteX5" fmla="*/ 1718976 w 1862042"/>
              <a:gd name="connsiteY5" fmla="*/ 278769 h 420537"/>
              <a:gd name="connsiteX6" fmla="*/ 364998 w 1862042"/>
              <a:gd name="connsiteY6" fmla="*/ 102144 h 420537"/>
              <a:gd name="connsiteX7" fmla="*/ 440531 w 1862042"/>
              <a:gd name="connsiteY7" fmla="*/ 203821 h 420537"/>
              <a:gd name="connsiteX8" fmla="*/ 440531 w 1862042"/>
              <a:gd name="connsiteY8" fmla="*/ 413342 h 420537"/>
              <a:gd name="connsiteX9" fmla="*/ 364998 w 1862042"/>
              <a:gd name="connsiteY9" fmla="*/ 413342 h 420537"/>
              <a:gd name="connsiteX10" fmla="*/ 975169 w 1862042"/>
              <a:gd name="connsiteY10" fmla="*/ 94854 h 420537"/>
              <a:gd name="connsiteX11" fmla="*/ 1050702 w 1862042"/>
              <a:gd name="connsiteY11" fmla="*/ 94854 h 420537"/>
              <a:gd name="connsiteX12" fmla="*/ 1050702 w 1862042"/>
              <a:gd name="connsiteY12" fmla="*/ 285311 h 420537"/>
              <a:gd name="connsiteX13" fmla="*/ 1111662 w 1862042"/>
              <a:gd name="connsiteY13" fmla="*/ 354186 h 420537"/>
              <a:gd name="connsiteX14" fmla="*/ 1172622 w 1862042"/>
              <a:gd name="connsiteY14" fmla="*/ 285311 h 420537"/>
              <a:gd name="connsiteX15" fmla="*/ 1172622 w 1862042"/>
              <a:gd name="connsiteY15" fmla="*/ 94854 h 420537"/>
              <a:gd name="connsiteX16" fmla="*/ 1248155 w 1862042"/>
              <a:gd name="connsiteY16" fmla="*/ 94854 h 420537"/>
              <a:gd name="connsiteX17" fmla="*/ 1248155 w 1862042"/>
              <a:gd name="connsiteY17" fmla="*/ 280078 h 420537"/>
              <a:gd name="connsiteX18" fmla="*/ 1126902 w 1862042"/>
              <a:gd name="connsiteY18" fmla="*/ 420444 h 420537"/>
              <a:gd name="connsiteX19" fmla="*/ 1096422 w 1862042"/>
              <a:gd name="connsiteY19" fmla="*/ 420444 h 420537"/>
              <a:gd name="connsiteX20" fmla="*/ 975169 w 1862042"/>
              <a:gd name="connsiteY20" fmla="*/ 280078 h 420537"/>
              <a:gd name="connsiteX21" fmla="*/ 0 w 1862042"/>
              <a:gd name="connsiteY21" fmla="*/ 94854 h 420537"/>
              <a:gd name="connsiteX22" fmla="*/ 81439 w 1862042"/>
              <a:gd name="connsiteY22" fmla="*/ 94854 h 420537"/>
              <a:gd name="connsiteX23" fmla="*/ 156305 w 1862042"/>
              <a:gd name="connsiteY23" fmla="*/ 317739 h 420537"/>
              <a:gd name="connsiteX24" fmla="*/ 231172 w 1862042"/>
              <a:gd name="connsiteY24" fmla="*/ 94854 h 420537"/>
              <a:gd name="connsiteX25" fmla="*/ 312706 w 1862042"/>
              <a:gd name="connsiteY25" fmla="*/ 94854 h 420537"/>
              <a:gd name="connsiteX26" fmla="*/ 197358 w 1862042"/>
              <a:gd name="connsiteY26" fmla="*/ 413341 h 420537"/>
              <a:gd name="connsiteX27" fmla="*/ 115253 w 1862042"/>
              <a:gd name="connsiteY27" fmla="*/ 413341 h 420537"/>
              <a:gd name="connsiteX28" fmla="*/ 625601 w 1862042"/>
              <a:gd name="connsiteY28" fmla="*/ 94668 h 420537"/>
              <a:gd name="connsiteX29" fmla="*/ 668654 w 1862042"/>
              <a:gd name="connsiteY29" fmla="*/ 94668 h 420537"/>
              <a:gd name="connsiteX30" fmla="*/ 668654 w 1862042"/>
              <a:gd name="connsiteY30" fmla="*/ 161113 h 420537"/>
              <a:gd name="connsiteX31" fmla="*/ 641603 w 1862042"/>
              <a:gd name="connsiteY31" fmla="*/ 161113 h 420537"/>
              <a:gd name="connsiteX32" fmla="*/ 583406 w 1862042"/>
              <a:gd name="connsiteY32" fmla="*/ 218213 h 420537"/>
              <a:gd name="connsiteX33" fmla="*/ 583406 w 1862042"/>
              <a:gd name="connsiteY33" fmla="*/ 413342 h 420537"/>
              <a:gd name="connsiteX34" fmla="*/ 509301 w 1862042"/>
              <a:gd name="connsiteY34" fmla="*/ 413342 h 420537"/>
              <a:gd name="connsiteX35" fmla="*/ 509301 w 1862042"/>
              <a:gd name="connsiteY35" fmla="*/ 208867 h 420537"/>
              <a:gd name="connsiteX36" fmla="*/ 625601 w 1862042"/>
              <a:gd name="connsiteY36" fmla="*/ 94668 h 420537"/>
              <a:gd name="connsiteX37" fmla="*/ 1723548 w 1862042"/>
              <a:gd name="connsiteY37" fmla="*/ 87004 h 420537"/>
              <a:gd name="connsiteX38" fmla="*/ 1862042 w 1862042"/>
              <a:gd name="connsiteY38" fmla="*/ 207278 h 420537"/>
              <a:gd name="connsiteX39" fmla="*/ 1862042 w 1862042"/>
              <a:gd name="connsiteY39" fmla="*/ 413341 h 420537"/>
              <a:gd name="connsiteX40" fmla="*/ 1787842 w 1862042"/>
              <a:gd name="connsiteY40" fmla="*/ 413341 h 420537"/>
              <a:gd name="connsiteX41" fmla="*/ 1787842 w 1862042"/>
              <a:gd name="connsiteY41" fmla="*/ 388670 h 420537"/>
              <a:gd name="connsiteX42" fmla="*/ 1695069 w 1862042"/>
              <a:gd name="connsiteY42" fmla="*/ 420537 h 420537"/>
              <a:gd name="connsiteX43" fmla="*/ 1585817 w 1862042"/>
              <a:gd name="connsiteY43" fmla="*/ 323627 h 420537"/>
              <a:gd name="connsiteX44" fmla="*/ 1720977 w 1862042"/>
              <a:gd name="connsiteY44" fmla="*/ 216997 h 420537"/>
              <a:gd name="connsiteX45" fmla="*/ 1786604 w 1862042"/>
              <a:gd name="connsiteY45" fmla="*/ 228024 h 420537"/>
              <a:gd name="connsiteX46" fmla="*/ 1786604 w 1862042"/>
              <a:gd name="connsiteY46" fmla="*/ 206530 h 420537"/>
              <a:gd name="connsiteX47" fmla="*/ 1722977 w 1862042"/>
              <a:gd name="connsiteY47" fmla="*/ 153916 h 420537"/>
              <a:gd name="connsiteX48" fmla="*/ 1646110 w 1862042"/>
              <a:gd name="connsiteY48" fmla="*/ 200082 h 420537"/>
              <a:gd name="connsiteX49" fmla="*/ 1595056 w 1862042"/>
              <a:gd name="connsiteY49" fmla="*/ 153262 h 420537"/>
              <a:gd name="connsiteX50" fmla="*/ 1723548 w 1862042"/>
              <a:gd name="connsiteY50" fmla="*/ 87004 h 420537"/>
              <a:gd name="connsiteX51" fmla="*/ 1420749 w 1862042"/>
              <a:gd name="connsiteY51" fmla="*/ 87004 h 420537"/>
              <a:gd name="connsiteX52" fmla="*/ 1542003 w 1862042"/>
              <a:gd name="connsiteY52" fmla="*/ 140272 h 420537"/>
              <a:gd name="connsiteX53" fmla="*/ 1494949 w 1862042"/>
              <a:gd name="connsiteY53" fmla="*/ 190924 h 420537"/>
              <a:gd name="connsiteX54" fmla="*/ 1418749 w 1862042"/>
              <a:gd name="connsiteY54" fmla="*/ 150645 h 420537"/>
              <a:gd name="connsiteX55" fmla="*/ 1374362 w 1862042"/>
              <a:gd name="connsiteY55" fmla="*/ 180550 h 420537"/>
              <a:gd name="connsiteX56" fmla="*/ 1406176 w 1862042"/>
              <a:gd name="connsiteY56" fmla="*/ 210455 h 420537"/>
              <a:gd name="connsiteX57" fmla="*/ 1457230 w 1862042"/>
              <a:gd name="connsiteY57" fmla="*/ 222137 h 420537"/>
              <a:gd name="connsiteX58" fmla="*/ 1553909 w 1862042"/>
              <a:gd name="connsiteY58" fmla="*/ 321571 h 420537"/>
              <a:gd name="connsiteX59" fmla="*/ 1424750 w 1862042"/>
              <a:gd name="connsiteY59" fmla="*/ 420350 h 420537"/>
              <a:gd name="connsiteX60" fmla="*/ 1289590 w 1862042"/>
              <a:gd name="connsiteY60" fmla="*/ 358578 h 420537"/>
              <a:gd name="connsiteX61" fmla="*/ 1337310 w 1862042"/>
              <a:gd name="connsiteY61" fmla="*/ 310450 h 420537"/>
              <a:gd name="connsiteX62" fmla="*/ 1430750 w 1862042"/>
              <a:gd name="connsiteY62" fmla="*/ 356615 h 420537"/>
              <a:gd name="connsiteX63" fmla="*/ 1481138 w 1862042"/>
              <a:gd name="connsiteY63" fmla="*/ 324094 h 420537"/>
              <a:gd name="connsiteX64" fmla="*/ 1443990 w 1862042"/>
              <a:gd name="connsiteY64" fmla="*/ 292881 h 420537"/>
              <a:gd name="connsiteX65" fmla="*/ 1400842 w 1862042"/>
              <a:gd name="connsiteY65" fmla="*/ 282694 h 420537"/>
              <a:gd name="connsiteX66" fmla="*/ 1302163 w 1862042"/>
              <a:gd name="connsiteY66" fmla="*/ 181952 h 420537"/>
              <a:gd name="connsiteX67" fmla="*/ 1420749 w 1862042"/>
              <a:gd name="connsiteY67" fmla="*/ 87004 h 420537"/>
              <a:gd name="connsiteX68" fmla="*/ 766381 w 1862042"/>
              <a:gd name="connsiteY68" fmla="*/ 0 h 420537"/>
              <a:gd name="connsiteX69" fmla="*/ 841248 w 1862042"/>
              <a:gd name="connsiteY69" fmla="*/ 0 h 420537"/>
              <a:gd name="connsiteX70" fmla="*/ 841248 w 1862042"/>
              <a:gd name="connsiteY70" fmla="*/ 94855 h 420537"/>
              <a:gd name="connsiteX71" fmla="*/ 918781 w 1862042"/>
              <a:gd name="connsiteY71" fmla="*/ 94855 h 420537"/>
              <a:gd name="connsiteX72" fmla="*/ 918781 w 1862042"/>
              <a:gd name="connsiteY72" fmla="*/ 161113 h 420537"/>
              <a:gd name="connsiteX73" fmla="*/ 841248 w 1862042"/>
              <a:gd name="connsiteY73" fmla="*/ 161113 h 420537"/>
              <a:gd name="connsiteX74" fmla="*/ 841248 w 1862042"/>
              <a:gd name="connsiteY74" fmla="*/ 289797 h 420537"/>
              <a:gd name="connsiteX75" fmla="*/ 894207 w 1862042"/>
              <a:gd name="connsiteY75" fmla="*/ 347645 h 420537"/>
              <a:gd name="connsiteX76" fmla="*/ 918686 w 1862042"/>
              <a:gd name="connsiteY76" fmla="*/ 346336 h 420537"/>
              <a:gd name="connsiteX77" fmla="*/ 918686 w 1862042"/>
              <a:gd name="connsiteY77" fmla="*/ 412688 h 420537"/>
              <a:gd name="connsiteX78" fmla="*/ 878300 w 1862042"/>
              <a:gd name="connsiteY78" fmla="*/ 413996 h 420537"/>
              <a:gd name="connsiteX79" fmla="*/ 766381 w 1862042"/>
              <a:gd name="connsiteY79" fmla="*/ 300825 h 420537"/>
              <a:gd name="connsiteX80" fmla="*/ 766381 w 1862042"/>
              <a:gd name="connsiteY80" fmla="*/ 161113 h 420537"/>
              <a:gd name="connsiteX81" fmla="*/ 718661 w 1862042"/>
              <a:gd name="connsiteY81" fmla="*/ 161113 h 420537"/>
              <a:gd name="connsiteX82" fmla="*/ 718661 w 1862042"/>
              <a:gd name="connsiteY82" fmla="*/ 94855 h 420537"/>
              <a:gd name="connsiteX83" fmla="*/ 766381 w 1862042"/>
              <a:gd name="connsiteY83" fmla="*/ 94855 h 420537"/>
              <a:gd name="connsiteX84" fmla="*/ 364998 w 1862042"/>
              <a:gd name="connsiteY84" fmla="*/ 0 h 420537"/>
              <a:gd name="connsiteX85" fmla="*/ 439007 w 1862042"/>
              <a:gd name="connsiteY85" fmla="*/ 0 h 420537"/>
              <a:gd name="connsiteX86" fmla="*/ 364998 w 1862042"/>
              <a:gd name="connsiteY86" fmla="*/ 87472 h 42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62042" h="420537">
                <a:moveTo>
                  <a:pt x="1718976" y="278769"/>
                </a:moveTo>
                <a:cubicBezTo>
                  <a:pt x="1684496" y="278769"/>
                  <a:pt x="1661350" y="292413"/>
                  <a:pt x="1661350" y="318393"/>
                </a:cubicBezTo>
                <a:cubicBezTo>
                  <a:pt x="1661350" y="338579"/>
                  <a:pt x="1677257" y="355494"/>
                  <a:pt x="1710404" y="355494"/>
                </a:cubicBezTo>
                <a:cubicBezTo>
                  <a:pt x="1739551" y="355494"/>
                  <a:pt x="1770030" y="343812"/>
                  <a:pt x="1786604" y="328206"/>
                </a:cubicBezTo>
                <a:lnTo>
                  <a:pt x="1786604" y="291759"/>
                </a:lnTo>
                <a:cubicBezTo>
                  <a:pt x="1767363" y="284657"/>
                  <a:pt x="1746218" y="278769"/>
                  <a:pt x="1718976" y="278769"/>
                </a:cubicBezTo>
                <a:close/>
                <a:moveTo>
                  <a:pt x="364998" y="102144"/>
                </a:moveTo>
                <a:cubicBezTo>
                  <a:pt x="407670" y="117751"/>
                  <a:pt x="438436" y="157094"/>
                  <a:pt x="440531" y="203821"/>
                </a:cubicBezTo>
                <a:lnTo>
                  <a:pt x="440531" y="413342"/>
                </a:lnTo>
                <a:lnTo>
                  <a:pt x="364998" y="413342"/>
                </a:lnTo>
                <a:close/>
                <a:moveTo>
                  <a:pt x="975169" y="94854"/>
                </a:moveTo>
                <a:lnTo>
                  <a:pt x="1050702" y="94854"/>
                </a:lnTo>
                <a:lnTo>
                  <a:pt x="1050702" y="285311"/>
                </a:lnTo>
                <a:cubicBezTo>
                  <a:pt x="1050702" y="326897"/>
                  <a:pt x="1072610" y="354186"/>
                  <a:pt x="1111662" y="354186"/>
                </a:cubicBezTo>
                <a:cubicBezTo>
                  <a:pt x="1150715" y="354186"/>
                  <a:pt x="1172622" y="326897"/>
                  <a:pt x="1172622" y="285311"/>
                </a:cubicBezTo>
                <a:lnTo>
                  <a:pt x="1172622" y="94854"/>
                </a:lnTo>
                <a:lnTo>
                  <a:pt x="1248155" y="94854"/>
                </a:lnTo>
                <a:lnTo>
                  <a:pt x="1248155" y="280078"/>
                </a:lnTo>
                <a:cubicBezTo>
                  <a:pt x="1248060" y="370446"/>
                  <a:pt x="1199102" y="420444"/>
                  <a:pt x="1126902" y="420444"/>
                </a:cubicBezTo>
                <a:lnTo>
                  <a:pt x="1096422" y="420444"/>
                </a:lnTo>
                <a:cubicBezTo>
                  <a:pt x="1024223" y="420444"/>
                  <a:pt x="975169" y="370446"/>
                  <a:pt x="975169" y="280078"/>
                </a:cubicBezTo>
                <a:close/>
                <a:moveTo>
                  <a:pt x="0" y="94854"/>
                </a:moveTo>
                <a:lnTo>
                  <a:pt x="81439" y="94854"/>
                </a:lnTo>
                <a:lnTo>
                  <a:pt x="156305" y="317739"/>
                </a:lnTo>
                <a:lnTo>
                  <a:pt x="231172" y="94854"/>
                </a:lnTo>
                <a:lnTo>
                  <a:pt x="312706" y="94854"/>
                </a:lnTo>
                <a:lnTo>
                  <a:pt x="197358" y="413341"/>
                </a:lnTo>
                <a:lnTo>
                  <a:pt x="115253" y="413341"/>
                </a:lnTo>
                <a:close/>
                <a:moveTo>
                  <a:pt x="625601" y="94668"/>
                </a:moveTo>
                <a:lnTo>
                  <a:pt x="668654" y="94668"/>
                </a:lnTo>
                <a:lnTo>
                  <a:pt x="668654" y="161113"/>
                </a:lnTo>
                <a:lnTo>
                  <a:pt x="641603" y="161113"/>
                </a:lnTo>
                <a:cubicBezTo>
                  <a:pt x="609504" y="161113"/>
                  <a:pt x="583406" y="186719"/>
                  <a:pt x="583406" y="218213"/>
                </a:cubicBezTo>
                <a:lnTo>
                  <a:pt x="583406" y="413342"/>
                </a:lnTo>
                <a:lnTo>
                  <a:pt x="509301" y="413342"/>
                </a:lnTo>
                <a:lnTo>
                  <a:pt x="509301" y="208867"/>
                </a:lnTo>
                <a:cubicBezTo>
                  <a:pt x="509301" y="145787"/>
                  <a:pt x="561403" y="94761"/>
                  <a:pt x="625601" y="94668"/>
                </a:cubicBezTo>
                <a:close/>
                <a:moveTo>
                  <a:pt x="1723548" y="87004"/>
                </a:moveTo>
                <a:cubicBezTo>
                  <a:pt x="1804416" y="87004"/>
                  <a:pt x="1862042" y="125974"/>
                  <a:pt x="1862042" y="207278"/>
                </a:cubicBezTo>
                <a:lnTo>
                  <a:pt x="1862042" y="413341"/>
                </a:lnTo>
                <a:lnTo>
                  <a:pt x="1787842" y="413341"/>
                </a:lnTo>
                <a:lnTo>
                  <a:pt x="1787842" y="388670"/>
                </a:lnTo>
                <a:cubicBezTo>
                  <a:pt x="1767268" y="406239"/>
                  <a:pt x="1736788" y="420537"/>
                  <a:pt x="1695069" y="420537"/>
                </a:cubicBezTo>
                <a:cubicBezTo>
                  <a:pt x="1636204" y="420444"/>
                  <a:pt x="1585817" y="384745"/>
                  <a:pt x="1585817" y="323627"/>
                </a:cubicBezTo>
                <a:cubicBezTo>
                  <a:pt x="1585817" y="250827"/>
                  <a:pt x="1646110" y="216997"/>
                  <a:pt x="1720977" y="216997"/>
                </a:cubicBezTo>
                <a:cubicBezTo>
                  <a:pt x="1745456" y="216997"/>
                  <a:pt x="1772697" y="223539"/>
                  <a:pt x="1786604" y="228024"/>
                </a:cubicBezTo>
                <a:lnTo>
                  <a:pt x="1786604" y="206530"/>
                </a:lnTo>
                <a:cubicBezTo>
                  <a:pt x="1786604" y="174009"/>
                  <a:pt x="1758124" y="153916"/>
                  <a:pt x="1722977" y="153916"/>
                </a:cubicBezTo>
                <a:cubicBezTo>
                  <a:pt x="1697831" y="153916"/>
                  <a:pt x="1666684" y="163635"/>
                  <a:pt x="1646110" y="200082"/>
                </a:cubicBezTo>
                <a:lnTo>
                  <a:pt x="1595056" y="153262"/>
                </a:lnTo>
                <a:cubicBezTo>
                  <a:pt x="1620869" y="108405"/>
                  <a:pt x="1673923" y="87004"/>
                  <a:pt x="1723548" y="87004"/>
                </a:cubicBezTo>
                <a:close/>
                <a:moveTo>
                  <a:pt x="1420749" y="87004"/>
                </a:moveTo>
                <a:cubicBezTo>
                  <a:pt x="1475042" y="87004"/>
                  <a:pt x="1512189" y="109713"/>
                  <a:pt x="1542003" y="140272"/>
                </a:cubicBezTo>
                <a:lnTo>
                  <a:pt x="1494949" y="190924"/>
                </a:lnTo>
                <a:cubicBezTo>
                  <a:pt x="1480376" y="171392"/>
                  <a:pt x="1455135" y="150645"/>
                  <a:pt x="1418749" y="150645"/>
                </a:cubicBezTo>
                <a:cubicBezTo>
                  <a:pt x="1390936" y="150645"/>
                  <a:pt x="1374362" y="164289"/>
                  <a:pt x="1374362" y="180550"/>
                </a:cubicBezTo>
                <a:cubicBezTo>
                  <a:pt x="1374362" y="196157"/>
                  <a:pt x="1388269" y="206530"/>
                  <a:pt x="1406176" y="210455"/>
                </a:cubicBezTo>
                <a:lnTo>
                  <a:pt x="1457230" y="222137"/>
                </a:lnTo>
                <a:cubicBezTo>
                  <a:pt x="1512856" y="235127"/>
                  <a:pt x="1553909" y="265686"/>
                  <a:pt x="1553909" y="321571"/>
                </a:cubicBezTo>
                <a:cubicBezTo>
                  <a:pt x="1553909" y="376801"/>
                  <a:pt x="1510189" y="420350"/>
                  <a:pt x="1424750" y="420350"/>
                </a:cubicBezTo>
                <a:cubicBezTo>
                  <a:pt x="1356551" y="420350"/>
                  <a:pt x="1314831" y="389791"/>
                  <a:pt x="1289590" y="358578"/>
                </a:cubicBezTo>
                <a:lnTo>
                  <a:pt x="1337310" y="310450"/>
                </a:lnTo>
                <a:cubicBezTo>
                  <a:pt x="1361123" y="341009"/>
                  <a:pt x="1392269" y="356615"/>
                  <a:pt x="1430750" y="356615"/>
                </a:cubicBezTo>
                <a:cubicBezTo>
                  <a:pt x="1469803" y="356615"/>
                  <a:pt x="1481138" y="339700"/>
                  <a:pt x="1481138" y="324094"/>
                </a:cubicBezTo>
                <a:cubicBezTo>
                  <a:pt x="1481138" y="310450"/>
                  <a:pt x="1472470" y="300076"/>
                  <a:pt x="1443990" y="292881"/>
                </a:cubicBezTo>
                <a:lnTo>
                  <a:pt x="1400842" y="282694"/>
                </a:lnTo>
                <a:cubicBezTo>
                  <a:pt x="1339882" y="267742"/>
                  <a:pt x="1302163" y="237183"/>
                  <a:pt x="1302163" y="181952"/>
                </a:cubicBezTo>
                <a:cubicBezTo>
                  <a:pt x="1302163" y="122796"/>
                  <a:pt x="1352550" y="87004"/>
                  <a:pt x="1420749" y="87004"/>
                </a:cubicBezTo>
                <a:close/>
                <a:moveTo>
                  <a:pt x="766381" y="0"/>
                </a:moveTo>
                <a:lnTo>
                  <a:pt x="841248" y="0"/>
                </a:lnTo>
                <a:lnTo>
                  <a:pt x="841248" y="94855"/>
                </a:lnTo>
                <a:lnTo>
                  <a:pt x="918781" y="94855"/>
                </a:lnTo>
                <a:lnTo>
                  <a:pt x="918781" y="161113"/>
                </a:lnTo>
                <a:lnTo>
                  <a:pt x="841248" y="161113"/>
                </a:lnTo>
                <a:lnTo>
                  <a:pt x="841248" y="289797"/>
                </a:lnTo>
                <a:cubicBezTo>
                  <a:pt x="841248" y="335963"/>
                  <a:pt x="851821" y="347645"/>
                  <a:pt x="894207" y="347645"/>
                </a:cubicBezTo>
                <a:cubicBezTo>
                  <a:pt x="901446" y="347645"/>
                  <a:pt x="918686" y="346336"/>
                  <a:pt x="918686" y="346336"/>
                </a:cubicBezTo>
                <a:lnTo>
                  <a:pt x="918686" y="412688"/>
                </a:lnTo>
                <a:cubicBezTo>
                  <a:pt x="918686" y="412688"/>
                  <a:pt x="904113" y="413996"/>
                  <a:pt x="878300" y="413996"/>
                </a:cubicBezTo>
                <a:cubicBezTo>
                  <a:pt x="793528" y="413996"/>
                  <a:pt x="766381" y="381474"/>
                  <a:pt x="766381" y="300825"/>
                </a:cubicBezTo>
                <a:lnTo>
                  <a:pt x="766381" y="161113"/>
                </a:lnTo>
                <a:lnTo>
                  <a:pt x="718661" y="161113"/>
                </a:lnTo>
                <a:lnTo>
                  <a:pt x="718661" y="94855"/>
                </a:lnTo>
                <a:lnTo>
                  <a:pt x="766381" y="94855"/>
                </a:lnTo>
                <a:close/>
                <a:moveTo>
                  <a:pt x="364998" y="0"/>
                </a:moveTo>
                <a:lnTo>
                  <a:pt x="439007" y="0"/>
                </a:lnTo>
                <a:cubicBezTo>
                  <a:pt x="431959" y="40465"/>
                  <a:pt x="403288" y="73547"/>
                  <a:pt x="364998" y="87472"/>
                </a:cubicBezTo>
                <a:close/>
              </a:path>
            </a:pathLst>
          </a:custGeom>
          <a:solidFill>
            <a:srgbClr val="86838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FB6BE7-1E1A-7C44-BE39-6D4B6F8BD7C6}"/>
              </a:ext>
            </a:extLst>
          </p:cNvPr>
          <p:cNvSpPr/>
          <p:nvPr userDrawn="1"/>
        </p:nvSpPr>
        <p:spPr>
          <a:xfrm>
            <a:off x="9329231" y="1"/>
            <a:ext cx="2869653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99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7C2F608E-8685-4F4F-8A89-88BE98A7793B}"/>
              </a:ext>
            </a:extLst>
          </p:cNvPr>
          <p:cNvSpPr>
            <a:spLocks noChangeAspect="1"/>
          </p:cNvSpPr>
          <p:nvPr userDrawn="1"/>
        </p:nvSpPr>
        <p:spPr>
          <a:xfrm>
            <a:off x="10922769" y="579650"/>
            <a:ext cx="694944" cy="156951"/>
          </a:xfrm>
          <a:custGeom>
            <a:avLst/>
            <a:gdLst>
              <a:gd name="connsiteX0" fmla="*/ 1718976 w 1862042"/>
              <a:gd name="connsiteY0" fmla="*/ 278769 h 420537"/>
              <a:gd name="connsiteX1" fmla="*/ 1661350 w 1862042"/>
              <a:gd name="connsiteY1" fmla="*/ 318393 h 420537"/>
              <a:gd name="connsiteX2" fmla="*/ 1710404 w 1862042"/>
              <a:gd name="connsiteY2" fmla="*/ 355494 h 420537"/>
              <a:gd name="connsiteX3" fmla="*/ 1786604 w 1862042"/>
              <a:gd name="connsiteY3" fmla="*/ 328206 h 420537"/>
              <a:gd name="connsiteX4" fmla="*/ 1786604 w 1862042"/>
              <a:gd name="connsiteY4" fmla="*/ 291759 h 420537"/>
              <a:gd name="connsiteX5" fmla="*/ 1718976 w 1862042"/>
              <a:gd name="connsiteY5" fmla="*/ 278769 h 420537"/>
              <a:gd name="connsiteX6" fmla="*/ 364998 w 1862042"/>
              <a:gd name="connsiteY6" fmla="*/ 102144 h 420537"/>
              <a:gd name="connsiteX7" fmla="*/ 440531 w 1862042"/>
              <a:gd name="connsiteY7" fmla="*/ 203821 h 420537"/>
              <a:gd name="connsiteX8" fmla="*/ 440531 w 1862042"/>
              <a:gd name="connsiteY8" fmla="*/ 413342 h 420537"/>
              <a:gd name="connsiteX9" fmla="*/ 364998 w 1862042"/>
              <a:gd name="connsiteY9" fmla="*/ 413342 h 420537"/>
              <a:gd name="connsiteX10" fmla="*/ 975169 w 1862042"/>
              <a:gd name="connsiteY10" fmla="*/ 94854 h 420537"/>
              <a:gd name="connsiteX11" fmla="*/ 1050702 w 1862042"/>
              <a:gd name="connsiteY11" fmla="*/ 94854 h 420537"/>
              <a:gd name="connsiteX12" fmla="*/ 1050702 w 1862042"/>
              <a:gd name="connsiteY12" fmla="*/ 285311 h 420537"/>
              <a:gd name="connsiteX13" fmla="*/ 1111662 w 1862042"/>
              <a:gd name="connsiteY13" fmla="*/ 354186 h 420537"/>
              <a:gd name="connsiteX14" fmla="*/ 1172622 w 1862042"/>
              <a:gd name="connsiteY14" fmla="*/ 285311 h 420537"/>
              <a:gd name="connsiteX15" fmla="*/ 1172622 w 1862042"/>
              <a:gd name="connsiteY15" fmla="*/ 94854 h 420537"/>
              <a:gd name="connsiteX16" fmla="*/ 1248155 w 1862042"/>
              <a:gd name="connsiteY16" fmla="*/ 94854 h 420537"/>
              <a:gd name="connsiteX17" fmla="*/ 1248155 w 1862042"/>
              <a:gd name="connsiteY17" fmla="*/ 280078 h 420537"/>
              <a:gd name="connsiteX18" fmla="*/ 1126902 w 1862042"/>
              <a:gd name="connsiteY18" fmla="*/ 420444 h 420537"/>
              <a:gd name="connsiteX19" fmla="*/ 1096422 w 1862042"/>
              <a:gd name="connsiteY19" fmla="*/ 420444 h 420537"/>
              <a:gd name="connsiteX20" fmla="*/ 975169 w 1862042"/>
              <a:gd name="connsiteY20" fmla="*/ 280078 h 420537"/>
              <a:gd name="connsiteX21" fmla="*/ 0 w 1862042"/>
              <a:gd name="connsiteY21" fmla="*/ 94854 h 420537"/>
              <a:gd name="connsiteX22" fmla="*/ 81439 w 1862042"/>
              <a:gd name="connsiteY22" fmla="*/ 94854 h 420537"/>
              <a:gd name="connsiteX23" fmla="*/ 156305 w 1862042"/>
              <a:gd name="connsiteY23" fmla="*/ 317739 h 420537"/>
              <a:gd name="connsiteX24" fmla="*/ 231172 w 1862042"/>
              <a:gd name="connsiteY24" fmla="*/ 94854 h 420537"/>
              <a:gd name="connsiteX25" fmla="*/ 312706 w 1862042"/>
              <a:gd name="connsiteY25" fmla="*/ 94854 h 420537"/>
              <a:gd name="connsiteX26" fmla="*/ 197358 w 1862042"/>
              <a:gd name="connsiteY26" fmla="*/ 413341 h 420537"/>
              <a:gd name="connsiteX27" fmla="*/ 115253 w 1862042"/>
              <a:gd name="connsiteY27" fmla="*/ 413341 h 420537"/>
              <a:gd name="connsiteX28" fmla="*/ 625601 w 1862042"/>
              <a:gd name="connsiteY28" fmla="*/ 94668 h 420537"/>
              <a:gd name="connsiteX29" fmla="*/ 668654 w 1862042"/>
              <a:gd name="connsiteY29" fmla="*/ 94668 h 420537"/>
              <a:gd name="connsiteX30" fmla="*/ 668654 w 1862042"/>
              <a:gd name="connsiteY30" fmla="*/ 161113 h 420537"/>
              <a:gd name="connsiteX31" fmla="*/ 641603 w 1862042"/>
              <a:gd name="connsiteY31" fmla="*/ 161113 h 420537"/>
              <a:gd name="connsiteX32" fmla="*/ 583406 w 1862042"/>
              <a:gd name="connsiteY32" fmla="*/ 218213 h 420537"/>
              <a:gd name="connsiteX33" fmla="*/ 583406 w 1862042"/>
              <a:gd name="connsiteY33" fmla="*/ 413342 h 420537"/>
              <a:gd name="connsiteX34" fmla="*/ 509301 w 1862042"/>
              <a:gd name="connsiteY34" fmla="*/ 413342 h 420537"/>
              <a:gd name="connsiteX35" fmla="*/ 509301 w 1862042"/>
              <a:gd name="connsiteY35" fmla="*/ 208867 h 420537"/>
              <a:gd name="connsiteX36" fmla="*/ 625601 w 1862042"/>
              <a:gd name="connsiteY36" fmla="*/ 94668 h 420537"/>
              <a:gd name="connsiteX37" fmla="*/ 1723548 w 1862042"/>
              <a:gd name="connsiteY37" fmla="*/ 87004 h 420537"/>
              <a:gd name="connsiteX38" fmla="*/ 1862042 w 1862042"/>
              <a:gd name="connsiteY38" fmla="*/ 207278 h 420537"/>
              <a:gd name="connsiteX39" fmla="*/ 1862042 w 1862042"/>
              <a:gd name="connsiteY39" fmla="*/ 413341 h 420537"/>
              <a:gd name="connsiteX40" fmla="*/ 1787842 w 1862042"/>
              <a:gd name="connsiteY40" fmla="*/ 413341 h 420537"/>
              <a:gd name="connsiteX41" fmla="*/ 1787842 w 1862042"/>
              <a:gd name="connsiteY41" fmla="*/ 388670 h 420537"/>
              <a:gd name="connsiteX42" fmla="*/ 1695069 w 1862042"/>
              <a:gd name="connsiteY42" fmla="*/ 420537 h 420537"/>
              <a:gd name="connsiteX43" fmla="*/ 1585817 w 1862042"/>
              <a:gd name="connsiteY43" fmla="*/ 323627 h 420537"/>
              <a:gd name="connsiteX44" fmla="*/ 1720977 w 1862042"/>
              <a:gd name="connsiteY44" fmla="*/ 216997 h 420537"/>
              <a:gd name="connsiteX45" fmla="*/ 1786604 w 1862042"/>
              <a:gd name="connsiteY45" fmla="*/ 228024 h 420537"/>
              <a:gd name="connsiteX46" fmla="*/ 1786604 w 1862042"/>
              <a:gd name="connsiteY46" fmla="*/ 206530 h 420537"/>
              <a:gd name="connsiteX47" fmla="*/ 1722977 w 1862042"/>
              <a:gd name="connsiteY47" fmla="*/ 153916 h 420537"/>
              <a:gd name="connsiteX48" fmla="*/ 1646110 w 1862042"/>
              <a:gd name="connsiteY48" fmla="*/ 200082 h 420537"/>
              <a:gd name="connsiteX49" fmla="*/ 1595056 w 1862042"/>
              <a:gd name="connsiteY49" fmla="*/ 153262 h 420537"/>
              <a:gd name="connsiteX50" fmla="*/ 1723548 w 1862042"/>
              <a:gd name="connsiteY50" fmla="*/ 87004 h 420537"/>
              <a:gd name="connsiteX51" fmla="*/ 1420749 w 1862042"/>
              <a:gd name="connsiteY51" fmla="*/ 87004 h 420537"/>
              <a:gd name="connsiteX52" fmla="*/ 1542003 w 1862042"/>
              <a:gd name="connsiteY52" fmla="*/ 140272 h 420537"/>
              <a:gd name="connsiteX53" fmla="*/ 1494949 w 1862042"/>
              <a:gd name="connsiteY53" fmla="*/ 190924 h 420537"/>
              <a:gd name="connsiteX54" fmla="*/ 1418749 w 1862042"/>
              <a:gd name="connsiteY54" fmla="*/ 150645 h 420537"/>
              <a:gd name="connsiteX55" fmla="*/ 1374362 w 1862042"/>
              <a:gd name="connsiteY55" fmla="*/ 180550 h 420537"/>
              <a:gd name="connsiteX56" fmla="*/ 1406176 w 1862042"/>
              <a:gd name="connsiteY56" fmla="*/ 210455 h 420537"/>
              <a:gd name="connsiteX57" fmla="*/ 1457230 w 1862042"/>
              <a:gd name="connsiteY57" fmla="*/ 222137 h 420537"/>
              <a:gd name="connsiteX58" fmla="*/ 1553909 w 1862042"/>
              <a:gd name="connsiteY58" fmla="*/ 321571 h 420537"/>
              <a:gd name="connsiteX59" fmla="*/ 1424750 w 1862042"/>
              <a:gd name="connsiteY59" fmla="*/ 420350 h 420537"/>
              <a:gd name="connsiteX60" fmla="*/ 1289590 w 1862042"/>
              <a:gd name="connsiteY60" fmla="*/ 358578 h 420537"/>
              <a:gd name="connsiteX61" fmla="*/ 1337310 w 1862042"/>
              <a:gd name="connsiteY61" fmla="*/ 310450 h 420537"/>
              <a:gd name="connsiteX62" fmla="*/ 1430750 w 1862042"/>
              <a:gd name="connsiteY62" fmla="*/ 356615 h 420537"/>
              <a:gd name="connsiteX63" fmla="*/ 1481138 w 1862042"/>
              <a:gd name="connsiteY63" fmla="*/ 324094 h 420537"/>
              <a:gd name="connsiteX64" fmla="*/ 1443990 w 1862042"/>
              <a:gd name="connsiteY64" fmla="*/ 292881 h 420537"/>
              <a:gd name="connsiteX65" fmla="*/ 1400842 w 1862042"/>
              <a:gd name="connsiteY65" fmla="*/ 282694 h 420537"/>
              <a:gd name="connsiteX66" fmla="*/ 1302163 w 1862042"/>
              <a:gd name="connsiteY66" fmla="*/ 181952 h 420537"/>
              <a:gd name="connsiteX67" fmla="*/ 1420749 w 1862042"/>
              <a:gd name="connsiteY67" fmla="*/ 87004 h 420537"/>
              <a:gd name="connsiteX68" fmla="*/ 766381 w 1862042"/>
              <a:gd name="connsiteY68" fmla="*/ 0 h 420537"/>
              <a:gd name="connsiteX69" fmla="*/ 841248 w 1862042"/>
              <a:gd name="connsiteY69" fmla="*/ 0 h 420537"/>
              <a:gd name="connsiteX70" fmla="*/ 841248 w 1862042"/>
              <a:gd name="connsiteY70" fmla="*/ 94855 h 420537"/>
              <a:gd name="connsiteX71" fmla="*/ 918781 w 1862042"/>
              <a:gd name="connsiteY71" fmla="*/ 94855 h 420537"/>
              <a:gd name="connsiteX72" fmla="*/ 918781 w 1862042"/>
              <a:gd name="connsiteY72" fmla="*/ 161113 h 420537"/>
              <a:gd name="connsiteX73" fmla="*/ 841248 w 1862042"/>
              <a:gd name="connsiteY73" fmla="*/ 161113 h 420537"/>
              <a:gd name="connsiteX74" fmla="*/ 841248 w 1862042"/>
              <a:gd name="connsiteY74" fmla="*/ 289797 h 420537"/>
              <a:gd name="connsiteX75" fmla="*/ 894207 w 1862042"/>
              <a:gd name="connsiteY75" fmla="*/ 347645 h 420537"/>
              <a:gd name="connsiteX76" fmla="*/ 918686 w 1862042"/>
              <a:gd name="connsiteY76" fmla="*/ 346336 h 420537"/>
              <a:gd name="connsiteX77" fmla="*/ 918686 w 1862042"/>
              <a:gd name="connsiteY77" fmla="*/ 412688 h 420537"/>
              <a:gd name="connsiteX78" fmla="*/ 878300 w 1862042"/>
              <a:gd name="connsiteY78" fmla="*/ 413996 h 420537"/>
              <a:gd name="connsiteX79" fmla="*/ 766381 w 1862042"/>
              <a:gd name="connsiteY79" fmla="*/ 300825 h 420537"/>
              <a:gd name="connsiteX80" fmla="*/ 766381 w 1862042"/>
              <a:gd name="connsiteY80" fmla="*/ 161113 h 420537"/>
              <a:gd name="connsiteX81" fmla="*/ 718661 w 1862042"/>
              <a:gd name="connsiteY81" fmla="*/ 161113 h 420537"/>
              <a:gd name="connsiteX82" fmla="*/ 718661 w 1862042"/>
              <a:gd name="connsiteY82" fmla="*/ 94855 h 420537"/>
              <a:gd name="connsiteX83" fmla="*/ 766381 w 1862042"/>
              <a:gd name="connsiteY83" fmla="*/ 94855 h 420537"/>
              <a:gd name="connsiteX84" fmla="*/ 364998 w 1862042"/>
              <a:gd name="connsiteY84" fmla="*/ 0 h 420537"/>
              <a:gd name="connsiteX85" fmla="*/ 439007 w 1862042"/>
              <a:gd name="connsiteY85" fmla="*/ 0 h 420537"/>
              <a:gd name="connsiteX86" fmla="*/ 364998 w 1862042"/>
              <a:gd name="connsiteY86" fmla="*/ 87472 h 42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62042" h="420537">
                <a:moveTo>
                  <a:pt x="1718976" y="278769"/>
                </a:moveTo>
                <a:cubicBezTo>
                  <a:pt x="1684496" y="278769"/>
                  <a:pt x="1661350" y="292413"/>
                  <a:pt x="1661350" y="318393"/>
                </a:cubicBezTo>
                <a:cubicBezTo>
                  <a:pt x="1661350" y="338579"/>
                  <a:pt x="1677257" y="355494"/>
                  <a:pt x="1710404" y="355494"/>
                </a:cubicBezTo>
                <a:cubicBezTo>
                  <a:pt x="1739551" y="355494"/>
                  <a:pt x="1770030" y="343812"/>
                  <a:pt x="1786604" y="328206"/>
                </a:cubicBezTo>
                <a:lnTo>
                  <a:pt x="1786604" y="291759"/>
                </a:lnTo>
                <a:cubicBezTo>
                  <a:pt x="1767363" y="284657"/>
                  <a:pt x="1746218" y="278769"/>
                  <a:pt x="1718976" y="278769"/>
                </a:cubicBezTo>
                <a:close/>
                <a:moveTo>
                  <a:pt x="364998" y="102144"/>
                </a:moveTo>
                <a:cubicBezTo>
                  <a:pt x="407670" y="117751"/>
                  <a:pt x="438436" y="157094"/>
                  <a:pt x="440531" y="203821"/>
                </a:cubicBezTo>
                <a:lnTo>
                  <a:pt x="440531" y="413342"/>
                </a:lnTo>
                <a:lnTo>
                  <a:pt x="364998" y="413342"/>
                </a:lnTo>
                <a:close/>
                <a:moveTo>
                  <a:pt x="975169" y="94854"/>
                </a:moveTo>
                <a:lnTo>
                  <a:pt x="1050702" y="94854"/>
                </a:lnTo>
                <a:lnTo>
                  <a:pt x="1050702" y="285311"/>
                </a:lnTo>
                <a:cubicBezTo>
                  <a:pt x="1050702" y="326897"/>
                  <a:pt x="1072610" y="354186"/>
                  <a:pt x="1111662" y="354186"/>
                </a:cubicBezTo>
                <a:cubicBezTo>
                  <a:pt x="1150715" y="354186"/>
                  <a:pt x="1172622" y="326897"/>
                  <a:pt x="1172622" y="285311"/>
                </a:cubicBezTo>
                <a:lnTo>
                  <a:pt x="1172622" y="94854"/>
                </a:lnTo>
                <a:lnTo>
                  <a:pt x="1248155" y="94854"/>
                </a:lnTo>
                <a:lnTo>
                  <a:pt x="1248155" y="280078"/>
                </a:lnTo>
                <a:cubicBezTo>
                  <a:pt x="1248060" y="370446"/>
                  <a:pt x="1199102" y="420444"/>
                  <a:pt x="1126902" y="420444"/>
                </a:cubicBezTo>
                <a:lnTo>
                  <a:pt x="1096422" y="420444"/>
                </a:lnTo>
                <a:cubicBezTo>
                  <a:pt x="1024223" y="420444"/>
                  <a:pt x="975169" y="370446"/>
                  <a:pt x="975169" y="280078"/>
                </a:cubicBezTo>
                <a:close/>
                <a:moveTo>
                  <a:pt x="0" y="94854"/>
                </a:moveTo>
                <a:lnTo>
                  <a:pt x="81439" y="94854"/>
                </a:lnTo>
                <a:lnTo>
                  <a:pt x="156305" y="317739"/>
                </a:lnTo>
                <a:lnTo>
                  <a:pt x="231172" y="94854"/>
                </a:lnTo>
                <a:lnTo>
                  <a:pt x="312706" y="94854"/>
                </a:lnTo>
                <a:lnTo>
                  <a:pt x="197358" y="413341"/>
                </a:lnTo>
                <a:lnTo>
                  <a:pt x="115253" y="413341"/>
                </a:lnTo>
                <a:close/>
                <a:moveTo>
                  <a:pt x="625601" y="94668"/>
                </a:moveTo>
                <a:lnTo>
                  <a:pt x="668654" y="94668"/>
                </a:lnTo>
                <a:lnTo>
                  <a:pt x="668654" y="161113"/>
                </a:lnTo>
                <a:lnTo>
                  <a:pt x="641603" y="161113"/>
                </a:lnTo>
                <a:cubicBezTo>
                  <a:pt x="609504" y="161113"/>
                  <a:pt x="583406" y="186719"/>
                  <a:pt x="583406" y="218213"/>
                </a:cubicBezTo>
                <a:lnTo>
                  <a:pt x="583406" y="413342"/>
                </a:lnTo>
                <a:lnTo>
                  <a:pt x="509301" y="413342"/>
                </a:lnTo>
                <a:lnTo>
                  <a:pt x="509301" y="208867"/>
                </a:lnTo>
                <a:cubicBezTo>
                  <a:pt x="509301" y="145787"/>
                  <a:pt x="561403" y="94761"/>
                  <a:pt x="625601" y="94668"/>
                </a:cubicBezTo>
                <a:close/>
                <a:moveTo>
                  <a:pt x="1723548" y="87004"/>
                </a:moveTo>
                <a:cubicBezTo>
                  <a:pt x="1804416" y="87004"/>
                  <a:pt x="1862042" y="125974"/>
                  <a:pt x="1862042" y="207278"/>
                </a:cubicBezTo>
                <a:lnTo>
                  <a:pt x="1862042" y="413341"/>
                </a:lnTo>
                <a:lnTo>
                  <a:pt x="1787842" y="413341"/>
                </a:lnTo>
                <a:lnTo>
                  <a:pt x="1787842" y="388670"/>
                </a:lnTo>
                <a:cubicBezTo>
                  <a:pt x="1767268" y="406239"/>
                  <a:pt x="1736788" y="420537"/>
                  <a:pt x="1695069" y="420537"/>
                </a:cubicBezTo>
                <a:cubicBezTo>
                  <a:pt x="1636204" y="420444"/>
                  <a:pt x="1585817" y="384745"/>
                  <a:pt x="1585817" y="323627"/>
                </a:cubicBezTo>
                <a:cubicBezTo>
                  <a:pt x="1585817" y="250827"/>
                  <a:pt x="1646110" y="216997"/>
                  <a:pt x="1720977" y="216997"/>
                </a:cubicBezTo>
                <a:cubicBezTo>
                  <a:pt x="1745456" y="216997"/>
                  <a:pt x="1772697" y="223539"/>
                  <a:pt x="1786604" y="228024"/>
                </a:cubicBezTo>
                <a:lnTo>
                  <a:pt x="1786604" y="206530"/>
                </a:lnTo>
                <a:cubicBezTo>
                  <a:pt x="1786604" y="174009"/>
                  <a:pt x="1758124" y="153916"/>
                  <a:pt x="1722977" y="153916"/>
                </a:cubicBezTo>
                <a:cubicBezTo>
                  <a:pt x="1697831" y="153916"/>
                  <a:pt x="1666684" y="163635"/>
                  <a:pt x="1646110" y="200082"/>
                </a:cubicBezTo>
                <a:lnTo>
                  <a:pt x="1595056" y="153262"/>
                </a:lnTo>
                <a:cubicBezTo>
                  <a:pt x="1620869" y="108405"/>
                  <a:pt x="1673923" y="87004"/>
                  <a:pt x="1723548" y="87004"/>
                </a:cubicBezTo>
                <a:close/>
                <a:moveTo>
                  <a:pt x="1420749" y="87004"/>
                </a:moveTo>
                <a:cubicBezTo>
                  <a:pt x="1475042" y="87004"/>
                  <a:pt x="1512189" y="109713"/>
                  <a:pt x="1542003" y="140272"/>
                </a:cubicBezTo>
                <a:lnTo>
                  <a:pt x="1494949" y="190924"/>
                </a:lnTo>
                <a:cubicBezTo>
                  <a:pt x="1480376" y="171392"/>
                  <a:pt x="1455135" y="150645"/>
                  <a:pt x="1418749" y="150645"/>
                </a:cubicBezTo>
                <a:cubicBezTo>
                  <a:pt x="1390936" y="150645"/>
                  <a:pt x="1374362" y="164289"/>
                  <a:pt x="1374362" y="180550"/>
                </a:cubicBezTo>
                <a:cubicBezTo>
                  <a:pt x="1374362" y="196157"/>
                  <a:pt x="1388269" y="206530"/>
                  <a:pt x="1406176" y="210455"/>
                </a:cubicBezTo>
                <a:lnTo>
                  <a:pt x="1457230" y="222137"/>
                </a:lnTo>
                <a:cubicBezTo>
                  <a:pt x="1512856" y="235127"/>
                  <a:pt x="1553909" y="265686"/>
                  <a:pt x="1553909" y="321571"/>
                </a:cubicBezTo>
                <a:cubicBezTo>
                  <a:pt x="1553909" y="376801"/>
                  <a:pt x="1510189" y="420350"/>
                  <a:pt x="1424750" y="420350"/>
                </a:cubicBezTo>
                <a:cubicBezTo>
                  <a:pt x="1356551" y="420350"/>
                  <a:pt x="1314831" y="389791"/>
                  <a:pt x="1289590" y="358578"/>
                </a:cubicBezTo>
                <a:lnTo>
                  <a:pt x="1337310" y="310450"/>
                </a:lnTo>
                <a:cubicBezTo>
                  <a:pt x="1361123" y="341009"/>
                  <a:pt x="1392269" y="356615"/>
                  <a:pt x="1430750" y="356615"/>
                </a:cubicBezTo>
                <a:cubicBezTo>
                  <a:pt x="1469803" y="356615"/>
                  <a:pt x="1481138" y="339700"/>
                  <a:pt x="1481138" y="324094"/>
                </a:cubicBezTo>
                <a:cubicBezTo>
                  <a:pt x="1481138" y="310450"/>
                  <a:pt x="1472470" y="300076"/>
                  <a:pt x="1443990" y="292881"/>
                </a:cubicBezTo>
                <a:lnTo>
                  <a:pt x="1400842" y="282694"/>
                </a:lnTo>
                <a:cubicBezTo>
                  <a:pt x="1339882" y="267742"/>
                  <a:pt x="1302163" y="237183"/>
                  <a:pt x="1302163" y="181952"/>
                </a:cubicBezTo>
                <a:cubicBezTo>
                  <a:pt x="1302163" y="122796"/>
                  <a:pt x="1352550" y="87004"/>
                  <a:pt x="1420749" y="87004"/>
                </a:cubicBezTo>
                <a:close/>
                <a:moveTo>
                  <a:pt x="766381" y="0"/>
                </a:moveTo>
                <a:lnTo>
                  <a:pt x="841248" y="0"/>
                </a:lnTo>
                <a:lnTo>
                  <a:pt x="841248" y="94855"/>
                </a:lnTo>
                <a:lnTo>
                  <a:pt x="918781" y="94855"/>
                </a:lnTo>
                <a:lnTo>
                  <a:pt x="918781" y="161113"/>
                </a:lnTo>
                <a:lnTo>
                  <a:pt x="841248" y="161113"/>
                </a:lnTo>
                <a:lnTo>
                  <a:pt x="841248" y="289797"/>
                </a:lnTo>
                <a:cubicBezTo>
                  <a:pt x="841248" y="335963"/>
                  <a:pt x="851821" y="347645"/>
                  <a:pt x="894207" y="347645"/>
                </a:cubicBezTo>
                <a:cubicBezTo>
                  <a:pt x="901446" y="347645"/>
                  <a:pt x="918686" y="346336"/>
                  <a:pt x="918686" y="346336"/>
                </a:cubicBezTo>
                <a:lnTo>
                  <a:pt x="918686" y="412688"/>
                </a:lnTo>
                <a:cubicBezTo>
                  <a:pt x="918686" y="412688"/>
                  <a:pt x="904113" y="413996"/>
                  <a:pt x="878300" y="413996"/>
                </a:cubicBezTo>
                <a:cubicBezTo>
                  <a:pt x="793528" y="413996"/>
                  <a:pt x="766381" y="381474"/>
                  <a:pt x="766381" y="300825"/>
                </a:cubicBezTo>
                <a:lnTo>
                  <a:pt x="766381" y="161113"/>
                </a:lnTo>
                <a:lnTo>
                  <a:pt x="718661" y="161113"/>
                </a:lnTo>
                <a:lnTo>
                  <a:pt x="718661" y="94855"/>
                </a:lnTo>
                <a:lnTo>
                  <a:pt x="766381" y="94855"/>
                </a:lnTo>
                <a:close/>
                <a:moveTo>
                  <a:pt x="364998" y="0"/>
                </a:moveTo>
                <a:lnTo>
                  <a:pt x="439007" y="0"/>
                </a:lnTo>
                <a:cubicBezTo>
                  <a:pt x="431959" y="40465"/>
                  <a:pt x="403288" y="73547"/>
                  <a:pt x="364998" y="8747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B6E3B94-62BA-0E43-8583-C4C9FD47243C}"/>
              </a:ext>
            </a:extLst>
          </p:cNvPr>
          <p:cNvSpPr/>
          <p:nvPr userDrawn="1"/>
        </p:nvSpPr>
        <p:spPr>
          <a:xfrm>
            <a:off x="9326459" y="303836"/>
            <a:ext cx="2851903" cy="6554163"/>
          </a:xfrm>
          <a:custGeom>
            <a:avLst/>
            <a:gdLst>
              <a:gd name="connsiteX0" fmla="*/ 2266893 w 2872425"/>
              <a:gd name="connsiteY0" fmla="*/ 6576346 h 6601326"/>
              <a:gd name="connsiteX1" fmla="*/ 2271938 w 2872425"/>
              <a:gd name="connsiteY1" fmla="*/ 6601326 h 6601326"/>
              <a:gd name="connsiteX2" fmla="*/ 2261848 w 2872425"/>
              <a:gd name="connsiteY2" fmla="*/ 6601326 h 6601326"/>
              <a:gd name="connsiteX3" fmla="*/ 1853507 w 2872425"/>
              <a:gd name="connsiteY3" fmla="*/ 6576346 h 6601326"/>
              <a:gd name="connsiteX4" fmla="*/ 1858553 w 2872425"/>
              <a:gd name="connsiteY4" fmla="*/ 6601326 h 6601326"/>
              <a:gd name="connsiteX5" fmla="*/ 1848461 w 2872425"/>
              <a:gd name="connsiteY5" fmla="*/ 6601326 h 6601326"/>
              <a:gd name="connsiteX6" fmla="*/ 1026709 w 2872425"/>
              <a:gd name="connsiteY6" fmla="*/ 6576346 h 6601326"/>
              <a:gd name="connsiteX7" fmla="*/ 1031754 w 2872425"/>
              <a:gd name="connsiteY7" fmla="*/ 6601326 h 6601326"/>
              <a:gd name="connsiteX8" fmla="*/ 1021664 w 2872425"/>
              <a:gd name="connsiteY8" fmla="*/ 6601326 h 6601326"/>
              <a:gd name="connsiteX9" fmla="*/ 613322 w 2872425"/>
              <a:gd name="connsiteY9" fmla="*/ 6576346 h 6601326"/>
              <a:gd name="connsiteX10" fmla="*/ 618367 w 2872425"/>
              <a:gd name="connsiteY10" fmla="*/ 6601326 h 6601326"/>
              <a:gd name="connsiteX11" fmla="*/ 608912 w 2872425"/>
              <a:gd name="connsiteY11" fmla="*/ 6601326 h 6601326"/>
              <a:gd name="connsiteX12" fmla="*/ 1440094 w 2872425"/>
              <a:gd name="connsiteY12" fmla="*/ 6576317 h 6601326"/>
              <a:gd name="connsiteX13" fmla="*/ 1440094 w 2872425"/>
              <a:gd name="connsiteY13" fmla="*/ 6576346 h 6601326"/>
              <a:gd name="connsiteX14" fmla="*/ 1445142 w 2872425"/>
              <a:gd name="connsiteY14" fmla="*/ 6601326 h 6601326"/>
              <a:gd name="connsiteX15" fmla="*/ 1435046 w 2872425"/>
              <a:gd name="connsiteY15" fmla="*/ 6601326 h 6601326"/>
              <a:gd name="connsiteX16" fmla="*/ 2680196 w 2872425"/>
              <a:gd name="connsiteY16" fmla="*/ 6576234 h 6601326"/>
              <a:gd name="connsiteX17" fmla="*/ 2683992 w 2872425"/>
              <a:gd name="connsiteY17" fmla="*/ 6601326 h 6601326"/>
              <a:gd name="connsiteX18" fmla="*/ 2675129 w 2872425"/>
              <a:gd name="connsiteY18" fmla="*/ 6601326 h 6601326"/>
              <a:gd name="connsiteX19" fmla="*/ 210254 w 2872425"/>
              <a:gd name="connsiteY19" fmla="*/ 6576234 h 6601326"/>
              <a:gd name="connsiteX20" fmla="*/ 214050 w 2872425"/>
              <a:gd name="connsiteY20" fmla="*/ 6601326 h 6601326"/>
              <a:gd name="connsiteX21" fmla="*/ 205187 w 2872425"/>
              <a:gd name="connsiteY21" fmla="*/ 6601326 h 6601326"/>
              <a:gd name="connsiteX22" fmla="*/ 2060199 w 2872425"/>
              <a:gd name="connsiteY22" fmla="*/ 6369733 h 6601326"/>
              <a:gd name="connsiteX23" fmla="*/ 2060008 w 2872425"/>
              <a:gd name="connsiteY23" fmla="*/ 6369815 h 6601326"/>
              <a:gd name="connsiteX24" fmla="*/ 2059701 w 2872425"/>
              <a:gd name="connsiteY24" fmla="*/ 6369786 h 6601326"/>
              <a:gd name="connsiteX25" fmla="*/ 0 w 2872425"/>
              <a:gd name="connsiteY25" fmla="*/ 6369001 h 6601326"/>
              <a:gd name="connsiteX26" fmla="*/ 3641 w 2872425"/>
              <a:gd name="connsiteY26" fmla="*/ 6369736 h 6601326"/>
              <a:gd name="connsiteX27" fmla="*/ 0 w 2872425"/>
              <a:gd name="connsiteY27" fmla="*/ 6370471 h 6601326"/>
              <a:gd name="connsiteX28" fmla="*/ 2680278 w 2872425"/>
              <a:gd name="connsiteY28" fmla="*/ 6163017 h 6601326"/>
              <a:gd name="connsiteX29" fmla="*/ 2806465 w 2872425"/>
              <a:gd name="connsiteY29" fmla="*/ 6353361 h 6601326"/>
              <a:gd name="connsiteX30" fmla="*/ 2872425 w 2872425"/>
              <a:gd name="connsiteY30" fmla="*/ 6366700 h 6601326"/>
              <a:gd name="connsiteX31" fmla="*/ 2872425 w 2872425"/>
              <a:gd name="connsiteY31" fmla="*/ 6372661 h 6601326"/>
              <a:gd name="connsiteX32" fmla="*/ 2806481 w 2872425"/>
              <a:gd name="connsiteY32" fmla="*/ 6385988 h 6601326"/>
              <a:gd name="connsiteX33" fmla="*/ 2680278 w 2872425"/>
              <a:gd name="connsiteY33" fmla="*/ 6576264 h 6601326"/>
              <a:gd name="connsiteX34" fmla="*/ 2473585 w 2872425"/>
              <a:gd name="connsiteY34" fmla="*/ 6369654 h 6601326"/>
              <a:gd name="connsiteX35" fmla="*/ 2680278 w 2872425"/>
              <a:gd name="connsiteY35" fmla="*/ 6163017 h 6601326"/>
              <a:gd name="connsiteX36" fmla="*/ 210336 w 2872425"/>
              <a:gd name="connsiteY36" fmla="*/ 6163017 h 6601326"/>
              <a:gd name="connsiteX37" fmla="*/ 336522 w 2872425"/>
              <a:gd name="connsiteY37" fmla="*/ 6353361 h 6601326"/>
              <a:gd name="connsiteX38" fmla="*/ 402481 w 2872425"/>
              <a:gd name="connsiteY38" fmla="*/ 6366700 h 6601326"/>
              <a:gd name="connsiteX39" fmla="*/ 402481 w 2872425"/>
              <a:gd name="connsiteY39" fmla="*/ 6372661 h 6601326"/>
              <a:gd name="connsiteX40" fmla="*/ 336537 w 2872425"/>
              <a:gd name="connsiteY40" fmla="*/ 6385988 h 6601326"/>
              <a:gd name="connsiteX41" fmla="*/ 210336 w 2872425"/>
              <a:gd name="connsiteY41" fmla="*/ 6576264 h 6601326"/>
              <a:gd name="connsiteX42" fmla="*/ 3641 w 2872425"/>
              <a:gd name="connsiteY42" fmla="*/ 6369654 h 6601326"/>
              <a:gd name="connsiteX43" fmla="*/ 210336 w 2872425"/>
              <a:gd name="connsiteY43" fmla="*/ 6163017 h 6601326"/>
              <a:gd name="connsiteX44" fmla="*/ 2266893 w 2872425"/>
              <a:gd name="connsiteY44" fmla="*/ 6163015 h 6601326"/>
              <a:gd name="connsiteX45" fmla="*/ 2266893 w 2872425"/>
              <a:gd name="connsiteY45" fmla="*/ 6163070 h 6601326"/>
              <a:gd name="connsiteX46" fmla="*/ 2473585 w 2872425"/>
              <a:gd name="connsiteY46" fmla="*/ 6369736 h 6601326"/>
              <a:gd name="connsiteX47" fmla="*/ 2266893 w 2872425"/>
              <a:gd name="connsiteY47" fmla="*/ 6576264 h 6601326"/>
              <a:gd name="connsiteX48" fmla="*/ 2060199 w 2872425"/>
              <a:gd name="connsiteY48" fmla="*/ 6369654 h 6601326"/>
              <a:gd name="connsiteX49" fmla="*/ 2266893 w 2872425"/>
              <a:gd name="connsiteY49" fmla="*/ 6163015 h 6601326"/>
              <a:gd name="connsiteX50" fmla="*/ 1853507 w 2872425"/>
              <a:gd name="connsiteY50" fmla="*/ 6163015 h 6601326"/>
              <a:gd name="connsiteX51" fmla="*/ 2018359 w 2872425"/>
              <a:gd name="connsiteY51" fmla="*/ 6365576 h 6601326"/>
              <a:gd name="connsiteX52" fmla="*/ 2059701 w 2872425"/>
              <a:gd name="connsiteY52" fmla="*/ 6369786 h 6601326"/>
              <a:gd name="connsiteX53" fmla="*/ 2018555 w 2872425"/>
              <a:gd name="connsiteY53" fmla="*/ 6373931 h 6601326"/>
              <a:gd name="connsiteX54" fmla="*/ 1853507 w 2872425"/>
              <a:gd name="connsiteY54" fmla="*/ 6576264 h 6601326"/>
              <a:gd name="connsiteX55" fmla="*/ 1646815 w 2872425"/>
              <a:gd name="connsiteY55" fmla="*/ 6369654 h 6601326"/>
              <a:gd name="connsiteX56" fmla="*/ 1853507 w 2872425"/>
              <a:gd name="connsiteY56" fmla="*/ 6163015 h 6601326"/>
              <a:gd name="connsiteX57" fmla="*/ 1440094 w 2872425"/>
              <a:gd name="connsiteY57" fmla="*/ 6163015 h 6601326"/>
              <a:gd name="connsiteX58" fmla="*/ 1440094 w 2872425"/>
              <a:gd name="connsiteY58" fmla="*/ 6163070 h 6601326"/>
              <a:gd name="connsiteX59" fmla="*/ 1646815 w 2872425"/>
              <a:gd name="connsiteY59" fmla="*/ 6369707 h 6601326"/>
              <a:gd name="connsiteX60" fmla="*/ 1646815 w 2872425"/>
              <a:gd name="connsiteY60" fmla="*/ 6369733 h 6601326"/>
              <a:gd name="connsiteX61" fmla="*/ 1440094 w 2872425"/>
              <a:gd name="connsiteY61" fmla="*/ 6576264 h 6601326"/>
              <a:gd name="connsiteX62" fmla="*/ 1233399 w 2872425"/>
              <a:gd name="connsiteY62" fmla="*/ 6369654 h 6601326"/>
              <a:gd name="connsiteX63" fmla="*/ 1440094 w 2872425"/>
              <a:gd name="connsiteY63" fmla="*/ 6163015 h 6601326"/>
              <a:gd name="connsiteX64" fmla="*/ 1026709 w 2872425"/>
              <a:gd name="connsiteY64" fmla="*/ 6163015 h 6601326"/>
              <a:gd name="connsiteX65" fmla="*/ 1026709 w 2872425"/>
              <a:gd name="connsiteY65" fmla="*/ 6163070 h 6601326"/>
              <a:gd name="connsiteX66" fmla="*/ 1233399 w 2872425"/>
              <a:gd name="connsiteY66" fmla="*/ 6369733 h 6601326"/>
              <a:gd name="connsiteX67" fmla="*/ 1026709 w 2872425"/>
              <a:gd name="connsiteY67" fmla="*/ 6576264 h 6601326"/>
              <a:gd name="connsiteX68" fmla="*/ 820015 w 2872425"/>
              <a:gd name="connsiteY68" fmla="*/ 6369654 h 6601326"/>
              <a:gd name="connsiteX69" fmla="*/ 1026709 w 2872425"/>
              <a:gd name="connsiteY69" fmla="*/ 6163015 h 6601326"/>
              <a:gd name="connsiteX70" fmla="*/ 613322 w 2872425"/>
              <a:gd name="connsiteY70" fmla="*/ 6163015 h 6601326"/>
              <a:gd name="connsiteX71" fmla="*/ 613322 w 2872425"/>
              <a:gd name="connsiteY71" fmla="*/ 6163070 h 6601326"/>
              <a:gd name="connsiteX72" fmla="*/ 820015 w 2872425"/>
              <a:gd name="connsiteY72" fmla="*/ 6369733 h 6601326"/>
              <a:gd name="connsiteX73" fmla="*/ 613322 w 2872425"/>
              <a:gd name="connsiteY73" fmla="*/ 6576264 h 6601326"/>
              <a:gd name="connsiteX74" fmla="*/ 448284 w 2872425"/>
              <a:gd name="connsiteY74" fmla="*/ 6373851 h 6601326"/>
              <a:gd name="connsiteX75" fmla="*/ 414844 w 2872425"/>
              <a:gd name="connsiteY75" fmla="*/ 6370481 h 6601326"/>
              <a:gd name="connsiteX76" fmla="*/ 414844 w 2872425"/>
              <a:gd name="connsiteY76" fmla="*/ 6368823 h 6601326"/>
              <a:gd name="connsiteX77" fmla="*/ 448284 w 2872425"/>
              <a:gd name="connsiteY77" fmla="*/ 6365448 h 6601326"/>
              <a:gd name="connsiteX78" fmla="*/ 613322 w 2872425"/>
              <a:gd name="connsiteY78" fmla="*/ 6163015 h 6601326"/>
              <a:gd name="connsiteX79" fmla="*/ 0 w 2872425"/>
              <a:gd name="connsiteY79" fmla="*/ 5956121 h 6601326"/>
              <a:gd name="connsiteX80" fmla="*/ 3601 w 2872425"/>
              <a:gd name="connsiteY80" fmla="*/ 5956484 h 6601326"/>
              <a:gd name="connsiteX81" fmla="*/ 3561 w 2872425"/>
              <a:gd name="connsiteY81" fmla="*/ 5956486 h 6601326"/>
              <a:gd name="connsiteX82" fmla="*/ 3601 w 2872425"/>
              <a:gd name="connsiteY82" fmla="*/ 5956493 h 6601326"/>
              <a:gd name="connsiteX83" fmla="*/ 0 w 2872425"/>
              <a:gd name="connsiteY83" fmla="*/ 5956856 h 6601326"/>
              <a:gd name="connsiteX84" fmla="*/ 2680196 w 2872425"/>
              <a:gd name="connsiteY84" fmla="*/ 5749880 h 6601326"/>
              <a:gd name="connsiteX85" fmla="*/ 2806434 w 2872425"/>
              <a:gd name="connsiteY85" fmla="*/ 5940252 h 6601326"/>
              <a:gd name="connsiteX86" fmla="*/ 2872425 w 2872425"/>
              <a:gd name="connsiteY86" fmla="*/ 5953568 h 6601326"/>
              <a:gd name="connsiteX87" fmla="*/ 2872425 w 2872425"/>
              <a:gd name="connsiteY87" fmla="*/ 5959411 h 6601326"/>
              <a:gd name="connsiteX88" fmla="*/ 2806481 w 2872425"/>
              <a:gd name="connsiteY88" fmla="*/ 5972741 h 6601326"/>
              <a:gd name="connsiteX89" fmla="*/ 2680278 w 2872425"/>
              <a:gd name="connsiteY89" fmla="*/ 6163017 h 6601326"/>
              <a:gd name="connsiteX90" fmla="*/ 2515161 w 2872425"/>
              <a:gd name="connsiteY90" fmla="*/ 5960669 h 6601326"/>
              <a:gd name="connsiteX91" fmla="*/ 2473545 w 2872425"/>
              <a:gd name="connsiteY91" fmla="*/ 5956493 h 6601326"/>
              <a:gd name="connsiteX92" fmla="*/ 2473585 w 2872425"/>
              <a:gd name="connsiteY92" fmla="*/ 5956486 h 6601326"/>
              <a:gd name="connsiteX93" fmla="*/ 2473545 w 2872425"/>
              <a:gd name="connsiteY93" fmla="*/ 5956484 h 6601326"/>
              <a:gd name="connsiteX94" fmla="*/ 2515157 w 2872425"/>
              <a:gd name="connsiteY94" fmla="*/ 5952289 h 6601326"/>
              <a:gd name="connsiteX95" fmla="*/ 2680196 w 2872425"/>
              <a:gd name="connsiteY95" fmla="*/ 5749880 h 6601326"/>
              <a:gd name="connsiteX96" fmla="*/ 210253 w 2872425"/>
              <a:gd name="connsiteY96" fmla="*/ 5749880 h 6601326"/>
              <a:gd name="connsiteX97" fmla="*/ 336491 w 2872425"/>
              <a:gd name="connsiteY97" fmla="*/ 5940252 h 6601326"/>
              <a:gd name="connsiteX98" fmla="*/ 402481 w 2872425"/>
              <a:gd name="connsiteY98" fmla="*/ 5953568 h 6601326"/>
              <a:gd name="connsiteX99" fmla="*/ 402481 w 2872425"/>
              <a:gd name="connsiteY99" fmla="*/ 5959411 h 6601326"/>
              <a:gd name="connsiteX100" fmla="*/ 336537 w 2872425"/>
              <a:gd name="connsiteY100" fmla="*/ 5972741 h 6601326"/>
              <a:gd name="connsiteX101" fmla="*/ 210336 w 2872425"/>
              <a:gd name="connsiteY101" fmla="*/ 6163017 h 6601326"/>
              <a:gd name="connsiteX102" fmla="*/ 45217 w 2872425"/>
              <a:gd name="connsiteY102" fmla="*/ 5960669 h 6601326"/>
              <a:gd name="connsiteX103" fmla="*/ 3601 w 2872425"/>
              <a:gd name="connsiteY103" fmla="*/ 5956493 h 6601326"/>
              <a:gd name="connsiteX104" fmla="*/ 3641 w 2872425"/>
              <a:gd name="connsiteY104" fmla="*/ 5956486 h 6601326"/>
              <a:gd name="connsiteX105" fmla="*/ 3601 w 2872425"/>
              <a:gd name="connsiteY105" fmla="*/ 5956484 h 6601326"/>
              <a:gd name="connsiteX106" fmla="*/ 45216 w 2872425"/>
              <a:gd name="connsiteY106" fmla="*/ 5952289 h 6601326"/>
              <a:gd name="connsiteX107" fmla="*/ 210253 w 2872425"/>
              <a:gd name="connsiteY107" fmla="*/ 5749880 h 6601326"/>
              <a:gd name="connsiteX108" fmla="*/ 2266893 w 2872425"/>
              <a:gd name="connsiteY108" fmla="*/ 5749877 h 6601326"/>
              <a:gd name="connsiteX109" fmla="*/ 2431931 w 2872425"/>
              <a:gd name="connsiteY109" fmla="*/ 5952289 h 6601326"/>
              <a:gd name="connsiteX110" fmla="*/ 2473545 w 2872425"/>
              <a:gd name="connsiteY110" fmla="*/ 5956484 h 6601326"/>
              <a:gd name="connsiteX111" fmla="*/ 2473503 w 2872425"/>
              <a:gd name="connsiteY111" fmla="*/ 5956486 h 6601326"/>
              <a:gd name="connsiteX112" fmla="*/ 2473545 w 2872425"/>
              <a:gd name="connsiteY112" fmla="*/ 5956493 h 6601326"/>
              <a:gd name="connsiteX113" fmla="*/ 2431941 w 2872425"/>
              <a:gd name="connsiteY113" fmla="*/ 5960681 h 6601326"/>
              <a:gd name="connsiteX114" fmla="*/ 2266893 w 2872425"/>
              <a:gd name="connsiteY114" fmla="*/ 6163015 h 6601326"/>
              <a:gd name="connsiteX115" fmla="*/ 2060199 w 2872425"/>
              <a:gd name="connsiteY115" fmla="*/ 5956486 h 6601326"/>
              <a:gd name="connsiteX116" fmla="*/ 2266893 w 2872425"/>
              <a:gd name="connsiteY116" fmla="*/ 5749877 h 6601326"/>
              <a:gd name="connsiteX117" fmla="*/ 1853507 w 2872425"/>
              <a:gd name="connsiteY117" fmla="*/ 5749877 h 6601326"/>
              <a:gd name="connsiteX118" fmla="*/ 2060199 w 2872425"/>
              <a:gd name="connsiteY118" fmla="*/ 5956486 h 6601326"/>
              <a:gd name="connsiteX119" fmla="*/ 1853507 w 2872425"/>
              <a:gd name="connsiteY119" fmla="*/ 6163015 h 6601326"/>
              <a:gd name="connsiteX120" fmla="*/ 1646815 w 2872425"/>
              <a:gd name="connsiteY120" fmla="*/ 5956486 h 6601326"/>
              <a:gd name="connsiteX121" fmla="*/ 1853507 w 2872425"/>
              <a:gd name="connsiteY121" fmla="*/ 5749877 h 6601326"/>
              <a:gd name="connsiteX122" fmla="*/ 613322 w 2872425"/>
              <a:gd name="connsiteY122" fmla="*/ 5749877 h 6601326"/>
              <a:gd name="connsiteX123" fmla="*/ 820015 w 2872425"/>
              <a:gd name="connsiteY123" fmla="*/ 5956486 h 6601326"/>
              <a:gd name="connsiteX124" fmla="*/ 613322 w 2872425"/>
              <a:gd name="connsiteY124" fmla="*/ 6163015 h 6601326"/>
              <a:gd name="connsiteX125" fmla="*/ 448275 w 2872425"/>
              <a:gd name="connsiteY125" fmla="*/ 5960681 h 6601326"/>
              <a:gd name="connsiteX126" fmla="*/ 414844 w 2872425"/>
              <a:gd name="connsiteY126" fmla="*/ 5957315 h 6601326"/>
              <a:gd name="connsiteX127" fmla="*/ 414844 w 2872425"/>
              <a:gd name="connsiteY127" fmla="*/ 5955660 h 6601326"/>
              <a:gd name="connsiteX128" fmla="*/ 448284 w 2872425"/>
              <a:gd name="connsiteY128" fmla="*/ 5952289 h 6601326"/>
              <a:gd name="connsiteX129" fmla="*/ 613322 w 2872425"/>
              <a:gd name="connsiteY129" fmla="*/ 5749877 h 6601326"/>
              <a:gd name="connsiteX130" fmla="*/ 1026709 w 2872425"/>
              <a:gd name="connsiteY130" fmla="*/ 5749794 h 6601326"/>
              <a:gd name="connsiteX131" fmla="*/ 1233399 w 2872425"/>
              <a:gd name="connsiteY131" fmla="*/ 5956405 h 6601326"/>
              <a:gd name="connsiteX132" fmla="*/ 1233399 w 2872425"/>
              <a:gd name="connsiteY132" fmla="*/ 5956486 h 6601326"/>
              <a:gd name="connsiteX133" fmla="*/ 1026709 w 2872425"/>
              <a:gd name="connsiteY133" fmla="*/ 6163015 h 6601326"/>
              <a:gd name="connsiteX134" fmla="*/ 820015 w 2872425"/>
              <a:gd name="connsiteY134" fmla="*/ 5956405 h 6601326"/>
              <a:gd name="connsiteX135" fmla="*/ 1026709 w 2872425"/>
              <a:gd name="connsiteY135" fmla="*/ 5749794 h 6601326"/>
              <a:gd name="connsiteX136" fmla="*/ 1440094 w 2872425"/>
              <a:gd name="connsiteY136" fmla="*/ 5749768 h 6601326"/>
              <a:gd name="connsiteX137" fmla="*/ 1440094 w 2872425"/>
              <a:gd name="connsiteY137" fmla="*/ 5749794 h 6601326"/>
              <a:gd name="connsiteX138" fmla="*/ 1646815 w 2872425"/>
              <a:gd name="connsiteY138" fmla="*/ 5956378 h 6601326"/>
              <a:gd name="connsiteX139" fmla="*/ 1646815 w 2872425"/>
              <a:gd name="connsiteY139" fmla="*/ 5956486 h 6601326"/>
              <a:gd name="connsiteX140" fmla="*/ 1440094 w 2872425"/>
              <a:gd name="connsiteY140" fmla="*/ 6163015 h 6601326"/>
              <a:gd name="connsiteX141" fmla="*/ 1440094 w 2872425"/>
              <a:gd name="connsiteY141" fmla="*/ 6162988 h 6601326"/>
              <a:gd name="connsiteX142" fmla="*/ 1233399 w 2872425"/>
              <a:gd name="connsiteY142" fmla="*/ 5956378 h 6601326"/>
              <a:gd name="connsiteX143" fmla="*/ 1440094 w 2872425"/>
              <a:gd name="connsiteY143" fmla="*/ 5749768 h 6601326"/>
              <a:gd name="connsiteX144" fmla="*/ 0 w 2872425"/>
              <a:gd name="connsiteY144" fmla="*/ 5542902 h 6601326"/>
              <a:gd name="connsiteX145" fmla="*/ 3601 w 2872425"/>
              <a:gd name="connsiteY145" fmla="*/ 5543265 h 6601326"/>
              <a:gd name="connsiteX146" fmla="*/ 3561 w 2872425"/>
              <a:gd name="connsiteY146" fmla="*/ 5543267 h 6601326"/>
              <a:gd name="connsiteX147" fmla="*/ 3601 w 2872425"/>
              <a:gd name="connsiteY147" fmla="*/ 5543272 h 6601326"/>
              <a:gd name="connsiteX148" fmla="*/ 0 w 2872425"/>
              <a:gd name="connsiteY148" fmla="*/ 5543635 h 6601326"/>
              <a:gd name="connsiteX149" fmla="*/ 2680196 w 2872425"/>
              <a:gd name="connsiteY149" fmla="*/ 5336659 h 6601326"/>
              <a:gd name="connsiteX150" fmla="*/ 2806434 w 2872425"/>
              <a:gd name="connsiteY150" fmla="*/ 5527032 h 6601326"/>
              <a:gd name="connsiteX151" fmla="*/ 2872425 w 2872425"/>
              <a:gd name="connsiteY151" fmla="*/ 5540347 h 6601326"/>
              <a:gd name="connsiteX152" fmla="*/ 2872425 w 2872425"/>
              <a:gd name="connsiteY152" fmla="*/ 5546186 h 6601326"/>
              <a:gd name="connsiteX153" fmla="*/ 2806434 w 2872425"/>
              <a:gd name="connsiteY153" fmla="*/ 5559505 h 6601326"/>
              <a:gd name="connsiteX154" fmla="*/ 2680196 w 2872425"/>
              <a:gd name="connsiteY154" fmla="*/ 5749880 h 6601326"/>
              <a:gd name="connsiteX155" fmla="*/ 2515157 w 2872425"/>
              <a:gd name="connsiteY155" fmla="*/ 5547464 h 6601326"/>
              <a:gd name="connsiteX156" fmla="*/ 2473545 w 2872425"/>
              <a:gd name="connsiteY156" fmla="*/ 5543272 h 6601326"/>
              <a:gd name="connsiteX157" fmla="*/ 2473585 w 2872425"/>
              <a:gd name="connsiteY157" fmla="*/ 5543267 h 6601326"/>
              <a:gd name="connsiteX158" fmla="*/ 2473545 w 2872425"/>
              <a:gd name="connsiteY158" fmla="*/ 5543265 h 6601326"/>
              <a:gd name="connsiteX159" fmla="*/ 2515157 w 2872425"/>
              <a:gd name="connsiteY159" fmla="*/ 5539070 h 6601326"/>
              <a:gd name="connsiteX160" fmla="*/ 2680196 w 2872425"/>
              <a:gd name="connsiteY160" fmla="*/ 5336659 h 6601326"/>
              <a:gd name="connsiteX161" fmla="*/ 210253 w 2872425"/>
              <a:gd name="connsiteY161" fmla="*/ 5336659 h 6601326"/>
              <a:gd name="connsiteX162" fmla="*/ 336491 w 2872425"/>
              <a:gd name="connsiteY162" fmla="*/ 5527032 h 6601326"/>
              <a:gd name="connsiteX163" fmla="*/ 402481 w 2872425"/>
              <a:gd name="connsiteY163" fmla="*/ 5540347 h 6601326"/>
              <a:gd name="connsiteX164" fmla="*/ 402481 w 2872425"/>
              <a:gd name="connsiteY164" fmla="*/ 5546186 h 6601326"/>
              <a:gd name="connsiteX165" fmla="*/ 336491 w 2872425"/>
              <a:gd name="connsiteY165" fmla="*/ 5559505 h 6601326"/>
              <a:gd name="connsiteX166" fmla="*/ 210253 w 2872425"/>
              <a:gd name="connsiteY166" fmla="*/ 5749880 h 6601326"/>
              <a:gd name="connsiteX167" fmla="*/ 45216 w 2872425"/>
              <a:gd name="connsiteY167" fmla="*/ 5547464 h 6601326"/>
              <a:gd name="connsiteX168" fmla="*/ 3601 w 2872425"/>
              <a:gd name="connsiteY168" fmla="*/ 5543272 h 6601326"/>
              <a:gd name="connsiteX169" fmla="*/ 3641 w 2872425"/>
              <a:gd name="connsiteY169" fmla="*/ 5543267 h 6601326"/>
              <a:gd name="connsiteX170" fmla="*/ 3601 w 2872425"/>
              <a:gd name="connsiteY170" fmla="*/ 5543265 h 6601326"/>
              <a:gd name="connsiteX171" fmla="*/ 45216 w 2872425"/>
              <a:gd name="connsiteY171" fmla="*/ 5539070 h 6601326"/>
              <a:gd name="connsiteX172" fmla="*/ 210253 w 2872425"/>
              <a:gd name="connsiteY172" fmla="*/ 5336659 h 6601326"/>
              <a:gd name="connsiteX173" fmla="*/ 2266893 w 2872425"/>
              <a:gd name="connsiteY173" fmla="*/ 5336657 h 6601326"/>
              <a:gd name="connsiteX174" fmla="*/ 2431931 w 2872425"/>
              <a:gd name="connsiteY174" fmla="*/ 5539070 h 6601326"/>
              <a:gd name="connsiteX175" fmla="*/ 2473545 w 2872425"/>
              <a:gd name="connsiteY175" fmla="*/ 5543265 h 6601326"/>
              <a:gd name="connsiteX176" fmla="*/ 2473503 w 2872425"/>
              <a:gd name="connsiteY176" fmla="*/ 5543267 h 6601326"/>
              <a:gd name="connsiteX177" fmla="*/ 2473545 w 2872425"/>
              <a:gd name="connsiteY177" fmla="*/ 5543272 h 6601326"/>
              <a:gd name="connsiteX178" fmla="*/ 2431931 w 2872425"/>
              <a:gd name="connsiteY178" fmla="*/ 5547464 h 6601326"/>
              <a:gd name="connsiteX179" fmla="*/ 2266893 w 2872425"/>
              <a:gd name="connsiteY179" fmla="*/ 5749877 h 6601326"/>
              <a:gd name="connsiteX180" fmla="*/ 2060199 w 2872425"/>
              <a:gd name="connsiteY180" fmla="*/ 5543267 h 6601326"/>
              <a:gd name="connsiteX181" fmla="*/ 2266893 w 2872425"/>
              <a:gd name="connsiteY181" fmla="*/ 5336657 h 6601326"/>
              <a:gd name="connsiteX182" fmla="*/ 1853507 w 2872425"/>
              <a:gd name="connsiteY182" fmla="*/ 5336657 h 6601326"/>
              <a:gd name="connsiteX183" fmla="*/ 2060199 w 2872425"/>
              <a:gd name="connsiteY183" fmla="*/ 5543267 h 6601326"/>
              <a:gd name="connsiteX184" fmla="*/ 1853507 w 2872425"/>
              <a:gd name="connsiteY184" fmla="*/ 5749877 h 6601326"/>
              <a:gd name="connsiteX185" fmla="*/ 1646815 w 2872425"/>
              <a:gd name="connsiteY185" fmla="*/ 5543267 h 6601326"/>
              <a:gd name="connsiteX186" fmla="*/ 1853507 w 2872425"/>
              <a:gd name="connsiteY186" fmla="*/ 5336657 h 6601326"/>
              <a:gd name="connsiteX187" fmla="*/ 613322 w 2872425"/>
              <a:gd name="connsiteY187" fmla="*/ 5336657 h 6601326"/>
              <a:gd name="connsiteX188" fmla="*/ 820015 w 2872425"/>
              <a:gd name="connsiteY188" fmla="*/ 5543267 h 6601326"/>
              <a:gd name="connsiteX189" fmla="*/ 613322 w 2872425"/>
              <a:gd name="connsiteY189" fmla="*/ 5749877 h 6601326"/>
              <a:gd name="connsiteX190" fmla="*/ 448284 w 2872425"/>
              <a:gd name="connsiteY190" fmla="*/ 5547464 h 6601326"/>
              <a:gd name="connsiteX191" fmla="*/ 414844 w 2872425"/>
              <a:gd name="connsiteY191" fmla="*/ 5544094 h 6601326"/>
              <a:gd name="connsiteX192" fmla="*/ 414844 w 2872425"/>
              <a:gd name="connsiteY192" fmla="*/ 5542440 h 6601326"/>
              <a:gd name="connsiteX193" fmla="*/ 448284 w 2872425"/>
              <a:gd name="connsiteY193" fmla="*/ 5539070 h 6601326"/>
              <a:gd name="connsiteX194" fmla="*/ 613322 w 2872425"/>
              <a:gd name="connsiteY194" fmla="*/ 5336657 h 6601326"/>
              <a:gd name="connsiteX195" fmla="*/ 1026703 w 2872425"/>
              <a:gd name="connsiteY195" fmla="*/ 5336618 h 6601326"/>
              <a:gd name="connsiteX196" fmla="*/ 1026709 w 2872425"/>
              <a:gd name="connsiteY196" fmla="*/ 5336657 h 6601326"/>
              <a:gd name="connsiteX197" fmla="*/ 1026712 w 2872425"/>
              <a:gd name="connsiteY197" fmla="*/ 5336618 h 6601326"/>
              <a:gd name="connsiteX198" fmla="*/ 1030908 w 2872425"/>
              <a:gd name="connsiteY198" fmla="*/ 5378217 h 6601326"/>
              <a:gd name="connsiteX199" fmla="*/ 1233399 w 2872425"/>
              <a:gd name="connsiteY199" fmla="*/ 5543185 h 6601326"/>
              <a:gd name="connsiteX200" fmla="*/ 1233399 w 2872425"/>
              <a:gd name="connsiteY200" fmla="*/ 5543267 h 6601326"/>
              <a:gd name="connsiteX201" fmla="*/ 1026709 w 2872425"/>
              <a:gd name="connsiteY201" fmla="*/ 5749794 h 6601326"/>
              <a:gd name="connsiteX202" fmla="*/ 820015 w 2872425"/>
              <a:gd name="connsiteY202" fmla="*/ 5543185 h 6601326"/>
              <a:gd name="connsiteX203" fmla="*/ 1022509 w 2872425"/>
              <a:gd name="connsiteY203" fmla="*/ 5378217 h 6601326"/>
              <a:gd name="connsiteX204" fmla="*/ 1440094 w 2872425"/>
              <a:gd name="connsiteY204" fmla="*/ 5336551 h 6601326"/>
              <a:gd name="connsiteX205" fmla="*/ 1440094 w 2872425"/>
              <a:gd name="connsiteY205" fmla="*/ 5336577 h 6601326"/>
              <a:gd name="connsiteX206" fmla="*/ 1646815 w 2872425"/>
              <a:gd name="connsiteY206" fmla="*/ 5543159 h 6601326"/>
              <a:gd name="connsiteX207" fmla="*/ 1646815 w 2872425"/>
              <a:gd name="connsiteY207" fmla="*/ 5543267 h 6601326"/>
              <a:gd name="connsiteX208" fmla="*/ 1440094 w 2872425"/>
              <a:gd name="connsiteY208" fmla="*/ 5749768 h 6601326"/>
              <a:gd name="connsiteX209" fmla="*/ 1233399 w 2872425"/>
              <a:gd name="connsiteY209" fmla="*/ 5543159 h 6601326"/>
              <a:gd name="connsiteX210" fmla="*/ 1440094 w 2872425"/>
              <a:gd name="connsiteY210" fmla="*/ 5336551 h 6601326"/>
              <a:gd name="connsiteX211" fmla="*/ 0 w 2872425"/>
              <a:gd name="connsiteY211" fmla="*/ 5129311 h 6601326"/>
              <a:gd name="connsiteX212" fmla="*/ 3641 w 2872425"/>
              <a:gd name="connsiteY212" fmla="*/ 5130046 h 6601326"/>
              <a:gd name="connsiteX213" fmla="*/ 0 w 2872425"/>
              <a:gd name="connsiteY213" fmla="*/ 5130781 h 6601326"/>
              <a:gd name="connsiteX214" fmla="*/ 2266893 w 2872425"/>
              <a:gd name="connsiteY214" fmla="*/ 4923440 h 6601326"/>
              <a:gd name="connsiteX215" fmla="*/ 2473585 w 2872425"/>
              <a:gd name="connsiteY215" fmla="*/ 5130046 h 6601326"/>
              <a:gd name="connsiteX216" fmla="*/ 2266893 w 2872425"/>
              <a:gd name="connsiteY216" fmla="*/ 5336657 h 6601326"/>
              <a:gd name="connsiteX217" fmla="*/ 2060199 w 2872425"/>
              <a:gd name="connsiteY217" fmla="*/ 5130046 h 6601326"/>
              <a:gd name="connsiteX218" fmla="*/ 2266893 w 2872425"/>
              <a:gd name="connsiteY218" fmla="*/ 4923440 h 6601326"/>
              <a:gd name="connsiteX219" fmla="*/ 1853507 w 2872425"/>
              <a:gd name="connsiteY219" fmla="*/ 4923440 h 6601326"/>
              <a:gd name="connsiteX220" fmla="*/ 2060199 w 2872425"/>
              <a:gd name="connsiteY220" fmla="*/ 5130046 h 6601326"/>
              <a:gd name="connsiteX221" fmla="*/ 1853507 w 2872425"/>
              <a:gd name="connsiteY221" fmla="*/ 5336657 h 6601326"/>
              <a:gd name="connsiteX222" fmla="*/ 1646815 w 2872425"/>
              <a:gd name="connsiteY222" fmla="*/ 5130046 h 6601326"/>
              <a:gd name="connsiteX223" fmla="*/ 1853507 w 2872425"/>
              <a:gd name="connsiteY223" fmla="*/ 4923440 h 6601326"/>
              <a:gd name="connsiteX224" fmla="*/ 1026709 w 2872425"/>
              <a:gd name="connsiteY224" fmla="*/ 4923440 h 6601326"/>
              <a:gd name="connsiteX225" fmla="*/ 1233399 w 2872425"/>
              <a:gd name="connsiteY225" fmla="*/ 5130046 h 6601326"/>
              <a:gd name="connsiteX226" fmla="*/ 1030908 w 2872425"/>
              <a:gd name="connsiteY226" fmla="*/ 5295018 h 6601326"/>
              <a:gd name="connsiteX227" fmla="*/ 1026712 w 2872425"/>
              <a:gd name="connsiteY227" fmla="*/ 5336618 h 6601326"/>
              <a:gd name="connsiteX228" fmla="*/ 1026709 w 2872425"/>
              <a:gd name="connsiteY228" fmla="*/ 5336577 h 6601326"/>
              <a:gd name="connsiteX229" fmla="*/ 1026703 w 2872425"/>
              <a:gd name="connsiteY229" fmla="*/ 5336618 h 6601326"/>
              <a:gd name="connsiteX230" fmla="*/ 1022509 w 2872425"/>
              <a:gd name="connsiteY230" fmla="*/ 5295018 h 6601326"/>
              <a:gd name="connsiteX231" fmla="*/ 820015 w 2872425"/>
              <a:gd name="connsiteY231" fmla="*/ 5130046 h 6601326"/>
              <a:gd name="connsiteX232" fmla="*/ 1026709 w 2872425"/>
              <a:gd name="connsiteY232" fmla="*/ 4923440 h 6601326"/>
              <a:gd name="connsiteX233" fmla="*/ 613322 w 2872425"/>
              <a:gd name="connsiteY233" fmla="*/ 4923440 h 6601326"/>
              <a:gd name="connsiteX234" fmla="*/ 820015 w 2872425"/>
              <a:gd name="connsiteY234" fmla="*/ 5130046 h 6601326"/>
              <a:gd name="connsiteX235" fmla="*/ 613322 w 2872425"/>
              <a:gd name="connsiteY235" fmla="*/ 5336657 h 6601326"/>
              <a:gd name="connsiteX236" fmla="*/ 448284 w 2872425"/>
              <a:gd name="connsiteY236" fmla="*/ 5134244 h 6601326"/>
              <a:gd name="connsiteX237" fmla="*/ 414844 w 2872425"/>
              <a:gd name="connsiteY237" fmla="*/ 5130877 h 6601326"/>
              <a:gd name="connsiteX238" fmla="*/ 414844 w 2872425"/>
              <a:gd name="connsiteY238" fmla="*/ 5129220 h 6601326"/>
              <a:gd name="connsiteX239" fmla="*/ 448284 w 2872425"/>
              <a:gd name="connsiteY239" fmla="*/ 5125849 h 6601326"/>
              <a:gd name="connsiteX240" fmla="*/ 613322 w 2872425"/>
              <a:gd name="connsiteY240" fmla="*/ 4923440 h 6601326"/>
              <a:gd name="connsiteX241" fmla="*/ 2680191 w 2872425"/>
              <a:gd name="connsiteY241" fmla="*/ 4923371 h 6601326"/>
              <a:gd name="connsiteX242" fmla="*/ 2680196 w 2872425"/>
              <a:gd name="connsiteY242" fmla="*/ 4923411 h 6601326"/>
              <a:gd name="connsiteX243" fmla="*/ 2680196 w 2872425"/>
              <a:gd name="connsiteY243" fmla="*/ 4923440 h 6601326"/>
              <a:gd name="connsiteX244" fmla="*/ 2680201 w 2872425"/>
              <a:gd name="connsiteY244" fmla="*/ 4923383 h 6601326"/>
              <a:gd name="connsiteX245" fmla="*/ 2684395 w 2872425"/>
              <a:gd name="connsiteY245" fmla="*/ 4964970 h 6601326"/>
              <a:gd name="connsiteX246" fmla="*/ 2815821 w 2872425"/>
              <a:gd name="connsiteY246" fmla="*/ 5117402 h 6601326"/>
              <a:gd name="connsiteX247" fmla="*/ 2872425 w 2872425"/>
              <a:gd name="connsiteY247" fmla="*/ 5127387 h 6601326"/>
              <a:gd name="connsiteX248" fmla="*/ 2872425 w 2872425"/>
              <a:gd name="connsiteY248" fmla="*/ 5132966 h 6601326"/>
              <a:gd name="connsiteX249" fmla="*/ 2806461 w 2872425"/>
              <a:gd name="connsiteY249" fmla="*/ 5146274 h 6601326"/>
              <a:gd name="connsiteX250" fmla="*/ 2680196 w 2872425"/>
              <a:gd name="connsiteY250" fmla="*/ 5336551 h 6601326"/>
              <a:gd name="connsiteX251" fmla="*/ 2473503 w 2872425"/>
              <a:gd name="connsiteY251" fmla="*/ 5129941 h 6601326"/>
              <a:gd name="connsiteX252" fmla="*/ 2675997 w 2872425"/>
              <a:gd name="connsiteY252" fmla="*/ 4964970 h 6601326"/>
              <a:gd name="connsiteX253" fmla="*/ 210249 w 2872425"/>
              <a:gd name="connsiteY253" fmla="*/ 4923371 h 6601326"/>
              <a:gd name="connsiteX254" fmla="*/ 210253 w 2872425"/>
              <a:gd name="connsiteY254" fmla="*/ 4923411 h 6601326"/>
              <a:gd name="connsiteX255" fmla="*/ 210253 w 2872425"/>
              <a:gd name="connsiteY255" fmla="*/ 4923440 h 6601326"/>
              <a:gd name="connsiteX256" fmla="*/ 210257 w 2872425"/>
              <a:gd name="connsiteY256" fmla="*/ 4923383 h 6601326"/>
              <a:gd name="connsiteX257" fmla="*/ 214451 w 2872425"/>
              <a:gd name="connsiteY257" fmla="*/ 4964970 h 6601326"/>
              <a:gd name="connsiteX258" fmla="*/ 345877 w 2872425"/>
              <a:gd name="connsiteY258" fmla="*/ 5117402 h 6601326"/>
              <a:gd name="connsiteX259" fmla="*/ 402481 w 2872425"/>
              <a:gd name="connsiteY259" fmla="*/ 5127387 h 6601326"/>
              <a:gd name="connsiteX260" fmla="*/ 402481 w 2872425"/>
              <a:gd name="connsiteY260" fmla="*/ 5132966 h 6601326"/>
              <a:gd name="connsiteX261" fmla="*/ 336517 w 2872425"/>
              <a:gd name="connsiteY261" fmla="*/ 5146274 h 6601326"/>
              <a:gd name="connsiteX262" fmla="*/ 210253 w 2872425"/>
              <a:gd name="connsiteY262" fmla="*/ 5336551 h 6601326"/>
              <a:gd name="connsiteX263" fmla="*/ 3561 w 2872425"/>
              <a:gd name="connsiteY263" fmla="*/ 5129941 h 6601326"/>
              <a:gd name="connsiteX264" fmla="*/ 206054 w 2872425"/>
              <a:gd name="connsiteY264" fmla="*/ 4964970 h 6601326"/>
              <a:gd name="connsiteX265" fmla="*/ 0 w 2872425"/>
              <a:gd name="connsiteY265" fmla="*/ 4716436 h 6601326"/>
              <a:gd name="connsiteX266" fmla="*/ 3601 w 2872425"/>
              <a:gd name="connsiteY266" fmla="*/ 4716798 h 6601326"/>
              <a:gd name="connsiteX267" fmla="*/ 3561 w 2872425"/>
              <a:gd name="connsiteY267" fmla="*/ 4716803 h 6601326"/>
              <a:gd name="connsiteX268" fmla="*/ 3587 w 2872425"/>
              <a:gd name="connsiteY268" fmla="*/ 4716806 h 6601326"/>
              <a:gd name="connsiteX269" fmla="*/ 0 w 2872425"/>
              <a:gd name="connsiteY269" fmla="*/ 4717168 h 6601326"/>
              <a:gd name="connsiteX270" fmla="*/ 2680196 w 2872425"/>
              <a:gd name="connsiteY270" fmla="*/ 4510190 h 6601326"/>
              <a:gd name="connsiteX271" fmla="*/ 2806434 w 2872425"/>
              <a:gd name="connsiteY271" fmla="*/ 4700565 h 6601326"/>
              <a:gd name="connsiteX272" fmla="*/ 2872425 w 2872425"/>
              <a:gd name="connsiteY272" fmla="*/ 4713883 h 6601326"/>
              <a:gd name="connsiteX273" fmla="*/ 2872425 w 2872425"/>
              <a:gd name="connsiteY273" fmla="*/ 4719351 h 6601326"/>
              <a:gd name="connsiteX274" fmla="*/ 2815797 w 2872425"/>
              <a:gd name="connsiteY274" fmla="*/ 4729347 h 6601326"/>
              <a:gd name="connsiteX275" fmla="*/ 2684389 w 2872425"/>
              <a:gd name="connsiteY275" fmla="*/ 4881801 h 6601326"/>
              <a:gd name="connsiteX276" fmla="*/ 2680201 w 2872425"/>
              <a:gd name="connsiteY276" fmla="*/ 4923383 h 6601326"/>
              <a:gd name="connsiteX277" fmla="*/ 2680196 w 2872425"/>
              <a:gd name="connsiteY277" fmla="*/ 4923328 h 6601326"/>
              <a:gd name="connsiteX278" fmla="*/ 2680191 w 2872425"/>
              <a:gd name="connsiteY278" fmla="*/ 4923371 h 6601326"/>
              <a:gd name="connsiteX279" fmla="*/ 2675997 w 2872425"/>
              <a:gd name="connsiteY279" fmla="*/ 4881774 h 6601326"/>
              <a:gd name="connsiteX280" fmla="*/ 2515157 w 2872425"/>
              <a:gd name="connsiteY280" fmla="*/ 4721001 h 6601326"/>
              <a:gd name="connsiteX281" fmla="*/ 2473531 w 2872425"/>
              <a:gd name="connsiteY281" fmla="*/ 4716806 h 6601326"/>
              <a:gd name="connsiteX282" fmla="*/ 2473558 w 2872425"/>
              <a:gd name="connsiteY282" fmla="*/ 4716803 h 6601326"/>
              <a:gd name="connsiteX283" fmla="*/ 2473585 w 2872425"/>
              <a:gd name="connsiteY283" fmla="*/ 4716803 h 6601326"/>
              <a:gd name="connsiteX284" fmla="*/ 2473545 w 2872425"/>
              <a:gd name="connsiteY284" fmla="*/ 4716798 h 6601326"/>
              <a:gd name="connsiteX285" fmla="*/ 2515157 w 2872425"/>
              <a:gd name="connsiteY285" fmla="*/ 4712606 h 6601326"/>
              <a:gd name="connsiteX286" fmla="*/ 2680196 w 2872425"/>
              <a:gd name="connsiteY286" fmla="*/ 4510190 h 6601326"/>
              <a:gd name="connsiteX287" fmla="*/ 2266893 w 2872425"/>
              <a:gd name="connsiteY287" fmla="*/ 4510190 h 6601326"/>
              <a:gd name="connsiteX288" fmla="*/ 2431931 w 2872425"/>
              <a:gd name="connsiteY288" fmla="*/ 4712606 h 6601326"/>
              <a:gd name="connsiteX289" fmla="*/ 2473545 w 2872425"/>
              <a:gd name="connsiteY289" fmla="*/ 4716798 h 6601326"/>
              <a:gd name="connsiteX290" fmla="*/ 2473503 w 2872425"/>
              <a:gd name="connsiteY290" fmla="*/ 4716803 h 6601326"/>
              <a:gd name="connsiteX291" fmla="*/ 2473531 w 2872425"/>
              <a:gd name="connsiteY291" fmla="*/ 4716806 h 6601326"/>
              <a:gd name="connsiteX292" fmla="*/ 2431903 w 2872425"/>
              <a:gd name="connsiteY292" fmla="*/ 4721003 h 6601326"/>
              <a:gd name="connsiteX293" fmla="*/ 2266893 w 2872425"/>
              <a:gd name="connsiteY293" fmla="*/ 4923440 h 6601326"/>
              <a:gd name="connsiteX294" fmla="*/ 2266893 w 2872425"/>
              <a:gd name="connsiteY294" fmla="*/ 4923411 h 6601326"/>
              <a:gd name="connsiteX295" fmla="*/ 2060199 w 2872425"/>
              <a:gd name="connsiteY295" fmla="*/ 4716801 h 6601326"/>
              <a:gd name="connsiteX296" fmla="*/ 2266893 w 2872425"/>
              <a:gd name="connsiteY296" fmla="*/ 4510190 h 6601326"/>
              <a:gd name="connsiteX297" fmla="*/ 1853507 w 2872425"/>
              <a:gd name="connsiteY297" fmla="*/ 4510190 h 6601326"/>
              <a:gd name="connsiteX298" fmla="*/ 2060199 w 2872425"/>
              <a:gd name="connsiteY298" fmla="*/ 4716801 h 6601326"/>
              <a:gd name="connsiteX299" fmla="*/ 2060171 w 2872425"/>
              <a:gd name="connsiteY299" fmla="*/ 4716801 h 6601326"/>
              <a:gd name="connsiteX300" fmla="*/ 1853507 w 2872425"/>
              <a:gd name="connsiteY300" fmla="*/ 4923440 h 6601326"/>
              <a:gd name="connsiteX301" fmla="*/ 1853507 w 2872425"/>
              <a:gd name="connsiteY301" fmla="*/ 4923411 h 6601326"/>
              <a:gd name="connsiteX302" fmla="*/ 1646815 w 2872425"/>
              <a:gd name="connsiteY302" fmla="*/ 4716801 h 6601326"/>
              <a:gd name="connsiteX303" fmla="*/ 1853507 w 2872425"/>
              <a:gd name="connsiteY303" fmla="*/ 4510190 h 6601326"/>
              <a:gd name="connsiteX304" fmla="*/ 1026709 w 2872425"/>
              <a:gd name="connsiteY304" fmla="*/ 4510190 h 6601326"/>
              <a:gd name="connsiteX305" fmla="*/ 1233399 w 2872425"/>
              <a:gd name="connsiteY305" fmla="*/ 4716801 h 6601326"/>
              <a:gd name="connsiteX306" fmla="*/ 1233373 w 2872425"/>
              <a:gd name="connsiteY306" fmla="*/ 4716801 h 6601326"/>
              <a:gd name="connsiteX307" fmla="*/ 1026709 w 2872425"/>
              <a:gd name="connsiteY307" fmla="*/ 4923440 h 6601326"/>
              <a:gd name="connsiteX308" fmla="*/ 1026709 w 2872425"/>
              <a:gd name="connsiteY308" fmla="*/ 4923411 h 6601326"/>
              <a:gd name="connsiteX309" fmla="*/ 820015 w 2872425"/>
              <a:gd name="connsiteY309" fmla="*/ 4716801 h 6601326"/>
              <a:gd name="connsiteX310" fmla="*/ 1026709 w 2872425"/>
              <a:gd name="connsiteY310" fmla="*/ 4510190 h 6601326"/>
              <a:gd name="connsiteX311" fmla="*/ 613322 w 2872425"/>
              <a:gd name="connsiteY311" fmla="*/ 4510190 h 6601326"/>
              <a:gd name="connsiteX312" fmla="*/ 820015 w 2872425"/>
              <a:gd name="connsiteY312" fmla="*/ 4716801 h 6601326"/>
              <a:gd name="connsiteX313" fmla="*/ 819989 w 2872425"/>
              <a:gd name="connsiteY313" fmla="*/ 4716801 h 6601326"/>
              <a:gd name="connsiteX314" fmla="*/ 613322 w 2872425"/>
              <a:gd name="connsiteY314" fmla="*/ 4923440 h 6601326"/>
              <a:gd name="connsiteX315" fmla="*/ 613322 w 2872425"/>
              <a:gd name="connsiteY315" fmla="*/ 4923411 h 6601326"/>
              <a:gd name="connsiteX316" fmla="*/ 448284 w 2872425"/>
              <a:gd name="connsiteY316" fmla="*/ 4720998 h 6601326"/>
              <a:gd name="connsiteX317" fmla="*/ 414844 w 2872425"/>
              <a:gd name="connsiteY317" fmla="*/ 4717628 h 6601326"/>
              <a:gd name="connsiteX318" fmla="*/ 414844 w 2872425"/>
              <a:gd name="connsiteY318" fmla="*/ 4715973 h 6601326"/>
              <a:gd name="connsiteX319" fmla="*/ 448284 w 2872425"/>
              <a:gd name="connsiteY319" fmla="*/ 4712603 h 6601326"/>
              <a:gd name="connsiteX320" fmla="*/ 613322 w 2872425"/>
              <a:gd name="connsiteY320" fmla="*/ 4510190 h 6601326"/>
              <a:gd name="connsiteX321" fmla="*/ 210253 w 2872425"/>
              <a:gd name="connsiteY321" fmla="*/ 4510190 h 6601326"/>
              <a:gd name="connsiteX322" fmla="*/ 336491 w 2872425"/>
              <a:gd name="connsiteY322" fmla="*/ 4700565 h 6601326"/>
              <a:gd name="connsiteX323" fmla="*/ 402481 w 2872425"/>
              <a:gd name="connsiteY323" fmla="*/ 4713883 h 6601326"/>
              <a:gd name="connsiteX324" fmla="*/ 402481 w 2872425"/>
              <a:gd name="connsiteY324" fmla="*/ 4719351 h 6601326"/>
              <a:gd name="connsiteX325" fmla="*/ 345853 w 2872425"/>
              <a:gd name="connsiteY325" fmla="*/ 4729347 h 6601326"/>
              <a:gd name="connsiteX326" fmla="*/ 214446 w 2872425"/>
              <a:gd name="connsiteY326" fmla="*/ 4881801 h 6601326"/>
              <a:gd name="connsiteX327" fmla="*/ 210257 w 2872425"/>
              <a:gd name="connsiteY327" fmla="*/ 4923383 h 6601326"/>
              <a:gd name="connsiteX328" fmla="*/ 210253 w 2872425"/>
              <a:gd name="connsiteY328" fmla="*/ 4923328 h 6601326"/>
              <a:gd name="connsiteX329" fmla="*/ 210249 w 2872425"/>
              <a:gd name="connsiteY329" fmla="*/ 4923371 h 6601326"/>
              <a:gd name="connsiteX330" fmla="*/ 206054 w 2872425"/>
              <a:gd name="connsiteY330" fmla="*/ 4881774 h 6601326"/>
              <a:gd name="connsiteX331" fmla="*/ 45216 w 2872425"/>
              <a:gd name="connsiteY331" fmla="*/ 4721001 h 6601326"/>
              <a:gd name="connsiteX332" fmla="*/ 3587 w 2872425"/>
              <a:gd name="connsiteY332" fmla="*/ 4716806 h 6601326"/>
              <a:gd name="connsiteX333" fmla="*/ 3615 w 2872425"/>
              <a:gd name="connsiteY333" fmla="*/ 4716803 h 6601326"/>
              <a:gd name="connsiteX334" fmla="*/ 3641 w 2872425"/>
              <a:gd name="connsiteY334" fmla="*/ 4716803 h 6601326"/>
              <a:gd name="connsiteX335" fmla="*/ 3601 w 2872425"/>
              <a:gd name="connsiteY335" fmla="*/ 4716798 h 6601326"/>
              <a:gd name="connsiteX336" fmla="*/ 45216 w 2872425"/>
              <a:gd name="connsiteY336" fmla="*/ 4712606 h 6601326"/>
              <a:gd name="connsiteX337" fmla="*/ 210253 w 2872425"/>
              <a:gd name="connsiteY337" fmla="*/ 4510190 h 6601326"/>
              <a:gd name="connsiteX338" fmla="*/ 1440094 w 2872425"/>
              <a:gd name="connsiteY338" fmla="*/ 4510109 h 6601326"/>
              <a:gd name="connsiteX339" fmla="*/ 1440094 w 2872425"/>
              <a:gd name="connsiteY339" fmla="*/ 4510135 h 6601326"/>
              <a:gd name="connsiteX340" fmla="*/ 1646815 w 2872425"/>
              <a:gd name="connsiteY340" fmla="*/ 4716718 h 6601326"/>
              <a:gd name="connsiteX341" fmla="*/ 1646815 w 2872425"/>
              <a:gd name="connsiteY341" fmla="*/ 4716801 h 6601326"/>
              <a:gd name="connsiteX342" fmla="*/ 1440094 w 2872425"/>
              <a:gd name="connsiteY342" fmla="*/ 4923357 h 6601326"/>
              <a:gd name="connsiteX343" fmla="*/ 1646815 w 2872425"/>
              <a:gd name="connsiteY343" fmla="*/ 5129938 h 6601326"/>
              <a:gd name="connsiteX344" fmla="*/ 1646815 w 2872425"/>
              <a:gd name="connsiteY344" fmla="*/ 5130046 h 6601326"/>
              <a:gd name="connsiteX345" fmla="*/ 1440094 w 2872425"/>
              <a:gd name="connsiteY345" fmla="*/ 5336551 h 6601326"/>
              <a:gd name="connsiteX346" fmla="*/ 1233399 w 2872425"/>
              <a:gd name="connsiteY346" fmla="*/ 5129938 h 6601326"/>
              <a:gd name="connsiteX347" fmla="*/ 1440094 w 2872425"/>
              <a:gd name="connsiteY347" fmla="*/ 4923328 h 6601326"/>
              <a:gd name="connsiteX348" fmla="*/ 1233399 w 2872425"/>
              <a:gd name="connsiteY348" fmla="*/ 4716718 h 6601326"/>
              <a:gd name="connsiteX349" fmla="*/ 1440094 w 2872425"/>
              <a:gd name="connsiteY349" fmla="*/ 4510109 h 6601326"/>
              <a:gd name="connsiteX350" fmla="*/ 0 w 2872425"/>
              <a:gd name="connsiteY350" fmla="*/ 4303215 h 6601326"/>
              <a:gd name="connsiteX351" fmla="*/ 3601 w 2872425"/>
              <a:gd name="connsiteY351" fmla="*/ 4303578 h 6601326"/>
              <a:gd name="connsiteX352" fmla="*/ 3561 w 2872425"/>
              <a:gd name="connsiteY352" fmla="*/ 4303583 h 6601326"/>
              <a:gd name="connsiteX353" fmla="*/ 3601 w 2872425"/>
              <a:gd name="connsiteY353" fmla="*/ 4303585 h 6601326"/>
              <a:gd name="connsiteX354" fmla="*/ 0 w 2872425"/>
              <a:gd name="connsiteY354" fmla="*/ 4303948 h 6601326"/>
              <a:gd name="connsiteX355" fmla="*/ 2680196 w 2872425"/>
              <a:gd name="connsiteY355" fmla="*/ 4096974 h 6601326"/>
              <a:gd name="connsiteX356" fmla="*/ 2806434 w 2872425"/>
              <a:gd name="connsiteY356" fmla="*/ 4287345 h 6601326"/>
              <a:gd name="connsiteX357" fmla="*/ 2872425 w 2872425"/>
              <a:gd name="connsiteY357" fmla="*/ 4300664 h 6601326"/>
              <a:gd name="connsiteX358" fmla="*/ 2872425 w 2872425"/>
              <a:gd name="connsiteY358" fmla="*/ 4306508 h 6601326"/>
              <a:gd name="connsiteX359" fmla="*/ 2806461 w 2872425"/>
              <a:gd name="connsiteY359" fmla="*/ 4319842 h 6601326"/>
              <a:gd name="connsiteX360" fmla="*/ 2680278 w 2872425"/>
              <a:gd name="connsiteY360" fmla="*/ 4510190 h 6601326"/>
              <a:gd name="connsiteX361" fmla="*/ 2680278 w 2872425"/>
              <a:gd name="connsiteY361" fmla="*/ 4510111 h 6601326"/>
              <a:gd name="connsiteX362" fmla="*/ 2515161 w 2872425"/>
              <a:gd name="connsiteY362" fmla="*/ 4307762 h 6601326"/>
              <a:gd name="connsiteX363" fmla="*/ 2473545 w 2872425"/>
              <a:gd name="connsiteY363" fmla="*/ 4303585 h 6601326"/>
              <a:gd name="connsiteX364" fmla="*/ 2473585 w 2872425"/>
              <a:gd name="connsiteY364" fmla="*/ 4303583 h 6601326"/>
              <a:gd name="connsiteX365" fmla="*/ 2473545 w 2872425"/>
              <a:gd name="connsiteY365" fmla="*/ 4303578 h 6601326"/>
              <a:gd name="connsiteX366" fmla="*/ 2515157 w 2872425"/>
              <a:gd name="connsiteY366" fmla="*/ 4299385 h 6601326"/>
              <a:gd name="connsiteX367" fmla="*/ 2680196 w 2872425"/>
              <a:gd name="connsiteY367" fmla="*/ 4096974 h 6601326"/>
              <a:gd name="connsiteX368" fmla="*/ 210253 w 2872425"/>
              <a:gd name="connsiteY368" fmla="*/ 4096974 h 6601326"/>
              <a:gd name="connsiteX369" fmla="*/ 336491 w 2872425"/>
              <a:gd name="connsiteY369" fmla="*/ 4287345 h 6601326"/>
              <a:gd name="connsiteX370" fmla="*/ 402481 w 2872425"/>
              <a:gd name="connsiteY370" fmla="*/ 4300664 h 6601326"/>
              <a:gd name="connsiteX371" fmla="*/ 402481 w 2872425"/>
              <a:gd name="connsiteY371" fmla="*/ 4306508 h 6601326"/>
              <a:gd name="connsiteX372" fmla="*/ 336518 w 2872425"/>
              <a:gd name="connsiteY372" fmla="*/ 4319842 h 6601326"/>
              <a:gd name="connsiteX373" fmla="*/ 210336 w 2872425"/>
              <a:gd name="connsiteY373" fmla="*/ 4510190 h 6601326"/>
              <a:gd name="connsiteX374" fmla="*/ 210336 w 2872425"/>
              <a:gd name="connsiteY374" fmla="*/ 4510111 h 6601326"/>
              <a:gd name="connsiteX375" fmla="*/ 45217 w 2872425"/>
              <a:gd name="connsiteY375" fmla="*/ 4307762 h 6601326"/>
              <a:gd name="connsiteX376" fmla="*/ 3601 w 2872425"/>
              <a:gd name="connsiteY376" fmla="*/ 4303585 h 6601326"/>
              <a:gd name="connsiteX377" fmla="*/ 3641 w 2872425"/>
              <a:gd name="connsiteY377" fmla="*/ 4303583 h 6601326"/>
              <a:gd name="connsiteX378" fmla="*/ 3601 w 2872425"/>
              <a:gd name="connsiteY378" fmla="*/ 4303578 h 6601326"/>
              <a:gd name="connsiteX379" fmla="*/ 45216 w 2872425"/>
              <a:gd name="connsiteY379" fmla="*/ 4299385 h 6601326"/>
              <a:gd name="connsiteX380" fmla="*/ 210253 w 2872425"/>
              <a:gd name="connsiteY380" fmla="*/ 4096974 h 6601326"/>
              <a:gd name="connsiteX381" fmla="*/ 2266893 w 2872425"/>
              <a:gd name="connsiteY381" fmla="*/ 4096970 h 6601326"/>
              <a:gd name="connsiteX382" fmla="*/ 2431931 w 2872425"/>
              <a:gd name="connsiteY382" fmla="*/ 4299385 h 6601326"/>
              <a:gd name="connsiteX383" fmla="*/ 2473545 w 2872425"/>
              <a:gd name="connsiteY383" fmla="*/ 4303578 h 6601326"/>
              <a:gd name="connsiteX384" fmla="*/ 2473503 w 2872425"/>
              <a:gd name="connsiteY384" fmla="*/ 4303583 h 6601326"/>
              <a:gd name="connsiteX385" fmla="*/ 2473545 w 2872425"/>
              <a:gd name="connsiteY385" fmla="*/ 4303585 h 6601326"/>
              <a:gd name="connsiteX386" fmla="*/ 2431931 w 2872425"/>
              <a:gd name="connsiteY386" fmla="*/ 4307777 h 6601326"/>
              <a:gd name="connsiteX387" fmla="*/ 2266893 w 2872425"/>
              <a:gd name="connsiteY387" fmla="*/ 4510190 h 6601326"/>
              <a:gd name="connsiteX388" fmla="*/ 2060199 w 2872425"/>
              <a:gd name="connsiteY388" fmla="*/ 4303580 h 6601326"/>
              <a:gd name="connsiteX389" fmla="*/ 2266893 w 2872425"/>
              <a:gd name="connsiteY389" fmla="*/ 4096970 h 6601326"/>
              <a:gd name="connsiteX390" fmla="*/ 1853507 w 2872425"/>
              <a:gd name="connsiteY390" fmla="*/ 4096970 h 6601326"/>
              <a:gd name="connsiteX391" fmla="*/ 2060199 w 2872425"/>
              <a:gd name="connsiteY391" fmla="*/ 4303580 h 6601326"/>
              <a:gd name="connsiteX392" fmla="*/ 1853507 w 2872425"/>
              <a:gd name="connsiteY392" fmla="*/ 4510190 h 6601326"/>
              <a:gd name="connsiteX393" fmla="*/ 1646815 w 2872425"/>
              <a:gd name="connsiteY393" fmla="*/ 4303580 h 6601326"/>
              <a:gd name="connsiteX394" fmla="*/ 1853507 w 2872425"/>
              <a:gd name="connsiteY394" fmla="*/ 4096970 h 6601326"/>
              <a:gd name="connsiteX395" fmla="*/ 613322 w 2872425"/>
              <a:gd name="connsiteY395" fmla="*/ 4096970 h 6601326"/>
              <a:gd name="connsiteX396" fmla="*/ 820015 w 2872425"/>
              <a:gd name="connsiteY396" fmla="*/ 4303580 h 6601326"/>
              <a:gd name="connsiteX397" fmla="*/ 613322 w 2872425"/>
              <a:gd name="connsiteY397" fmla="*/ 4510190 h 6601326"/>
              <a:gd name="connsiteX398" fmla="*/ 448284 w 2872425"/>
              <a:gd name="connsiteY398" fmla="*/ 4307777 h 6601326"/>
              <a:gd name="connsiteX399" fmla="*/ 414844 w 2872425"/>
              <a:gd name="connsiteY399" fmla="*/ 4304408 h 6601326"/>
              <a:gd name="connsiteX400" fmla="*/ 414844 w 2872425"/>
              <a:gd name="connsiteY400" fmla="*/ 4302753 h 6601326"/>
              <a:gd name="connsiteX401" fmla="*/ 448284 w 2872425"/>
              <a:gd name="connsiteY401" fmla="*/ 4299383 h 6601326"/>
              <a:gd name="connsiteX402" fmla="*/ 613322 w 2872425"/>
              <a:gd name="connsiteY402" fmla="*/ 4096970 h 6601326"/>
              <a:gd name="connsiteX403" fmla="*/ 1026703 w 2872425"/>
              <a:gd name="connsiteY403" fmla="*/ 4096928 h 6601326"/>
              <a:gd name="connsiteX404" fmla="*/ 1026709 w 2872425"/>
              <a:gd name="connsiteY404" fmla="*/ 4096970 h 6601326"/>
              <a:gd name="connsiteX405" fmla="*/ 1026712 w 2872425"/>
              <a:gd name="connsiteY405" fmla="*/ 4096928 h 6601326"/>
              <a:gd name="connsiteX406" fmla="*/ 1030908 w 2872425"/>
              <a:gd name="connsiteY406" fmla="*/ 4138527 h 6601326"/>
              <a:gd name="connsiteX407" fmla="*/ 1233399 w 2872425"/>
              <a:gd name="connsiteY407" fmla="*/ 4303498 h 6601326"/>
              <a:gd name="connsiteX408" fmla="*/ 1233399 w 2872425"/>
              <a:gd name="connsiteY408" fmla="*/ 4303580 h 6601326"/>
              <a:gd name="connsiteX409" fmla="*/ 1026709 w 2872425"/>
              <a:gd name="connsiteY409" fmla="*/ 4510109 h 6601326"/>
              <a:gd name="connsiteX410" fmla="*/ 820015 w 2872425"/>
              <a:gd name="connsiteY410" fmla="*/ 4303498 h 6601326"/>
              <a:gd name="connsiteX411" fmla="*/ 1022509 w 2872425"/>
              <a:gd name="connsiteY411" fmla="*/ 4138527 h 6601326"/>
              <a:gd name="connsiteX412" fmla="*/ 1440094 w 2872425"/>
              <a:gd name="connsiteY412" fmla="*/ 4096780 h 6601326"/>
              <a:gd name="connsiteX413" fmla="*/ 1440094 w 2872425"/>
              <a:gd name="connsiteY413" fmla="*/ 4096806 h 6601326"/>
              <a:gd name="connsiteX414" fmla="*/ 1646815 w 2872425"/>
              <a:gd name="connsiteY414" fmla="*/ 4303390 h 6601326"/>
              <a:gd name="connsiteX415" fmla="*/ 1646815 w 2872425"/>
              <a:gd name="connsiteY415" fmla="*/ 4303580 h 6601326"/>
              <a:gd name="connsiteX416" fmla="*/ 1440094 w 2872425"/>
              <a:gd name="connsiteY416" fmla="*/ 4509999 h 6601326"/>
              <a:gd name="connsiteX417" fmla="*/ 1233399 w 2872425"/>
              <a:gd name="connsiteY417" fmla="*/ 4303390 h 6601326"/>
              <a:gd name="connsiteX418" fmla="*/ 1440094 w 2872425"/>
              <a:gd name="connsiteY418" fmla="*/ 4096780 h 6601326"/>
              <a:gd name="connsiteX419" fmla="*/ 0 w 2872425"/>
              <a:gd name="connsiteY419" fmla="*/ 3889995 h 6601326"/>
              <a:gd name="connsiteX420" fmla="*/ 3601 w 2872425"/>
              <a:gd name="connsiteY420" fmla="*/ 3890358 h 6601326"/>
              <a:gd name="connsiteX421" fmla="*/ 3561 w 2872425"/>
              <a:gd name="connsiteY421" fmla="*/ 3890361 h 6601326"/>
              <a:gd name="connsiteX422" fmla="*/ 3601 w 2872425"/>
              <a:gd name="connsiteY422" fmla="*/ 3890366 h 6601326"/>
              <a:gd name="connsiteX423" fmla="*/ 0 w 2872425"/>
              <a:gd name="connsiteY423" fmla="*/ 3890729 h 6601326"/>
              <a:gd name="connsiteX424" fmla="*/ 2680196 w 2872425"/>
              <a:gd name="connsiteY424" fmla="*/ 3683753 h 6601326"/>
              <a:gd name="connsiteX425" fmla="*/ 2806434 w 2872425"/>
              <a:gd name="connsiteY425" fmla="*/ 3874125 h 6601326"/>
              <a:gd name="connsiteX426" fmla="*/ 2872425 w 2872425"/>
              <a:gd name="connsiteY426" fmla="*/ 3887441 h 6601326"/>
              <a:gd name="connsiteX427" fmla="*/ 2872425 w 2872425"/>
              <a:gd name="connsiteY427" fmla="*/ 3893284 h 6601326"/>
              <a:gd name="connsiteX428" fmla="*/ 2806461 w 2872425"/>
              <a:gd name="connsiteY428" fmla="*/ 3906625 h 6601326"/>
              <a:gd name="connsiteX429" fmla="*/ 2680278 w 2872425"/>
              <a:gd name="connsiteY429" fmla="*/ 4096974 h 6601326"/>
              <a:gd name="connsiteX430" fmla="*/ 2680278 w 2872425"/>
              <a:gd name="connsiteY430" fmla="*/ 4096891 h 6601326"/>
              <a:gd name="connsiteX431" fmla="*/ 2515161 w 2872425"/>
              <a:gd name="connsiteY431" fmla="*/ 3894539 h 6601326"/>
              <a:gd name="connsiteX432" fmla="*/ 2473545 w 2872425"/>
              <a:gd name="connsiteY432" fmla="*/ 3890366 h 6601326"/>
              <a:gd name="connsiteX433" fmla="*/ 2473585 w 2872425"/>
              <a:gd name="connsiteY433" fmla="*/ 3890361 h 6601326"/>
              <a:gd name="connsiteX434" fmla="*/ 2473545 w 2872425"/>
              <a:gd name="connsiteY434" fmla="*/ 3890358 h 6601326"/>
              <a:gd name="connsiteX435" fmla="*/ 2515157 w 2872425"/>
              <a:gd name="connsiteY435" fmla="*/ 3886164 h 6601326"/>
              <a:gd name="connsiteX436" fmla="*/ 2680196 w 2872425"/>
              <a:gd name="connsiteY436" fmla="*/ 3683753 h 6601326"/>
              <a:gd name="connsiteX437" fmla="*/ 210253 w 2872425"/>
              <a:gd name="connsiteY437" fmla="*/ 3683753 h 6601326"/>
              <a:gd name="connsiteX438" fmla="*/ 336491 w 2872425"/>
              <a:gd name="connsiteY438" fmla="*/ 3874125 h 6601326"/>
              <a:gd name="connsiteX439" fmla="*/ 402481 w 2872425"/>
              <a:gd name="connsiteY439" fmla="*/ 3887441 h 6601326"/>
              <a:gd name="connsiteX440" fmla="*/ 402481 w 2872425"/>
              <a:gd name="connsiteY440" fmla="*/ 3893284 h 6601326"/>
              <a:gd name="connsiteX441" fmla="*/ 336518 w 2872425"/>
              <a:gd name="connsiteY441" fmla="*/ 3906625 h 6601326"/>
              <a:gd name="connsiteX442" fmla="*/ 210336 w 2872425"/>
              <a:gd name="connsiteY442" fmla="*/ 4096974 h 6601326"/>
              <a:gd name="connsiteX443" fmla="*/ 210336 w 2872425"/>
              <a:gd name="connsiteY443" fmla="*/ 4096891 h 6601326"/>
              <a:gd name="connsiteX444" fmla="*/ 45217 w 2872425"/>
              <a:gd name="connsiteY444" fmla="*/ 3894539 h 6601326"/>
              <a:gd name="connsiteX445" fmla="*/ 3601 w 2872425"/>
              <a:gd name="connsiteY445" fmla="*/ 3890366 h 6601326"/>
              <a:gd name="connsiteX446" fmla="*/ 3641 w 2872425"/>
              <a:gd name="connsiteY446" fmla="*/ 3890361 h 6601326"/>
              <a:gd name="connsiteX447" fmla="*/ 3601 w 2872425"/>
              <a:gd name="connsiteY447" fmla="*/ 3890358 h 6601326"/>
              <a:gd name="connsiteX448" fmla="*/ 45216 w 2872425"/>
              <a:gd name="connsiteY448" fmla="*/ 3886164 h 6601326"/>
              <a:gd name="connsiteX449" fmla="*/ 210253 w 2872425"/>
              <a:gd name="connsiteY449" fmla="*/ 3683753 h 6601326"/>
              <a:gd name="connsiteX450" fmla="*/ 2266893 w 2872425"/>
              <a:gd name="connsiteY450" fmla="*/ 3683750 h 6601326"/>
              <a:gd name="connsiteX451" fmla="*/ 2431931 w 2872425"/>
              <a:gd name="connsiteY451" fmla="*/ 3886164 h 6601326"/>
              <a:gd name="connsiteX452" fmla="*/ 2473545 w 2872425"/>
              <a:gd name="connsiteY452" fmla="*/ 3890358 h 6601326"/>
              <a:gd name="connsiteX453" fmla="*/ 2473503 w 2872425"/>
              <a:gd name="connsiteY453" fmla="*/ 3890361 h 6601326"/>
              <a:gd name="connsiteX454" fmla="*/ 2473545 w 2872425"/>
              <a:gd name="connsiteY454" fmla="*/ 3890366 h 6601326"/>
              <a:gd name="connsiteX455" fmla="*/ 2431931 w 2872425"/>
              <a:gd name="connsiteY455" fmla="*/ 3894558 h 6601326"/>
              <a:gd name="connsiteX456" fmla="*/ 2266893 w 2872425"/>
              <a:gd name="connsiteY456" fmla="*/ 4096970 h 6601326"/>
              <a:gd name="connsiteX457" fmla="*/ 2060199 w 2872425"/>
              <a:gd name="connsiteY457" fmla="*/ 3890361 h 6601326"/>
              <a:gd name="connsiteX458" fmla="*/ 2266893 w 2872425"/>
              <a:gd name="connsiteY458" fmla="*/ 3683750 h 6601326"/>
              <a:gd name="connsiteX459" fmla="*/ 1853507 w 2872425"/>
              <a:gd name="connsiteY459" fmla="*/ 3683750 h 6601326"/>
              <a:gd name="connsiteX460" fmla="*/ 2060199 w 2872425"/>
              <a:gd name="connsiteY460" fmla="*/ 3890361 h 6601326"/>
              <a:gd name="connsiteX461" fmla="*/ 1853507 w 2872425"/>
              <a:gd name="connsiteY461" fmla="*/ 4096970 h 6601326"/>
              <a:gd name="connsiteX462" fmla="*/ 1646815 w 2872425"/>
              <a:gd name="connsiteY462" fmla="*/ 3890361 h 6601326"/>
              <a:gd name="connsiteX463" fmla="*/ 1853507 w 2872425"/>
              <a:gd name="connsiteY463" fmla="*/ 3683750 h 6601326"/>
              <a:gd name="connsiteX464" fmla="*/ 1026709 w 2872425"/>
              <a:gd name="connsiteY464" fmla="*/ 3683750 h 6601326"/>
              <a:gd name="connsiteX465" fmla="*/ 1233399 w 2872425"/>
              <a:gd name="connsiteY465" fmla="*/ 3890361 h 6601326"/>
              <a:gd name="connsiteX466" fmla="*/ 1030908 w 2872425"/>
              <a:gd name="connsiteY466" fmla="*/ 4055332 h 6601326"/>
              <a:gd name="connsiteX467" fmla="*/ 1026712 w 2872425"/>
              <a:gd name="connsiteY467" fmla="*/ 4096928 h 6601326"/>
              <a:gd name="connsiteX468" fmla="*/ 1026709 w 2872425"/>
              <a:gd name="connsiteY468" fmla="*/ 4096888 h 6601326"/>
              <a:gd name="connsiteX469" fmla="*/ 1026703 w 2872425"/>
              <a:gd name="connsiteY469" fmla="*/ 4096928 h 6601326"/>
              <a:gd name="connsiteX470" fmla="*/ 1022509 w 2872425"/>
              <a:gd name="connsiteY470" fmla="*/ 4055332 h 6601326"/>
              <a:gd name="connsiteX471" fmla="*/ 820015 w 2872425"/>
              <a:gd name="connsiteY471" fmla="*/ 3890361 h 6601326"/>
              <a:gd name="connsiteX472" fmla="*/ 1026709 w 2872425"/>
              <a:gd name="connsiteY472" fmla="*/ 3683750 h 6601326"/>
              <a:gd name="connsiteX473" fmla="*/ 613322 w 2872425"/>
              <a:gd name="connsiteY473" fmla="*/ 3683750 h 6601326"/>
              <a:gd name="connsiteX474" fmla="*/ 820015 w 2872425"/>
              <a:gd name="connsiteY474" fmla="*/ 3890361 h 6601326"/>
              <a:gd name="connsiteX475" fmla="*/ 613322 w 2872425"/>
              <a:gd name="connsiteY475" fmla="*/ 4096970 h 6601326"/>
              <a:gd name="connsiteX476" fmla="*/ 448284 w 2872425"/>
              <a:gd name="connsiteY476" fmla="*/ 3894558 h 6601326"/>
              <a:gd name="connsiteX477" fmla="*/ 414844 w 2872425"/>
              <a:gd name="connsiteY477" fmla="*/ 3891188 h 6601326"/>
              <a:gd name="connsiteX478" fmla="*/ 414844 w 2872425"/>
              <a:gd name="connsiteY478" fmla="*/ 3889530 h 6601326"/>
              <a:gd name="connsiteX479" fmla="*/ 448284 w 2872425"/>
              <a:gd name="connsiteY479" fmla="*/ 3886164 h 6601326"/>
              <a:gd name="connsiteX480" fmla="*/ 613322 w 2872425"/>
              <a:gd name="connsiteY480" fmla="*/ 3683750 h 6601326"/>
              <a:gd name="connsiteX481" fmla="*/ 1440084 w 2872425"/>
              <a:gd name="connsiteY481" fmla="*/ 3683655 h 6601326"/>
              <a:gd name="connsiteX482" fmla="*/ 1440094 w 2872425"/>
              <a:gd name="connsiteY482" fmla="*/ 3683750 h 6601326"/>
              <a:gd name="connsiteX483" fmla="*/ 1440101 w 2872425"/>
              <a:gd name="connsiteY483" fmla="*/ 3683669 h 6601326"/>
              <a:gd name="connsiteX484" fmla="*/ 1444299 w 2872425"/>
              <a:gd name="connsiteY484" fmla="*/ 3725225 h 6601326"/>
              <a:gd name="connsiteX485" fmla="*/ 1646815 w 2872425"/>
              <a:gd name="connsiteY485" fmla="*/ 3890169 h 6601326"/>
              <a:gd name="connsiteX486" fmla="*/ 1646815 w 2872425"/>
              <a:gd name="connsiteY486" fmla="*/ 3890361 h 6601326"/>
              <a:gd name="connsiteX487" fmla="*/ 1440094 w 2872425"/>
              <a:gd name="connsiteY487" fmla="*/ 4096780 h 6601326"/>
              <a:gd name="connsiteX488" fmla="*/ 1233399 w 2872425"/>
              <a:gd name="connsiteY488" fmla="*/ 3890169 h 6601326"/>
              <a:gd name="connsiteX489" fmla="*/ 1435895 w 2872425"/>
              <a:gd name="connsiteY489" fmla="*/ 3725198 h 6601326"/>
              <a:gd name="connsiteX490" fmla="*/ 2266841 w 2872425"/>
              <a:gd name="connsiteY490" fmla="*/ 3683167 h 6601326"/>
              <a:gd name="connsiteX491" fmla="*/ 2266893 w 2872425"/>
              <a:gd name="connsiteY491" fmla="*/ 3683669 h 6601326"/>
              <a:gd name="connsiteX492" fmla="*/ 2266893 w 2872425"/>
              <a:gd name="connsiteY492" fmla="*/ 3683750 h 6601326"/>
              <a:gd name="connsiteX493" fmla="*/ 2266783 w 2872425"/>
              <a:gd name="connsiteY493" fmla="*/ 3683750 h 6601326"/>
              <a:gd name="connsiteX494" fmla="*/ 1853457 w 2872425"/>
              <a:gd name="connsiteY494" fmla="*/ 3683167 h 6601326"/>
              <a:gd name="connsiteX495" fmla="*/ 1853507 w 2872425"/>
              <a:gd name="connsiteY495" fmla="*/ 3683669 h 6601326"/>
              <a:gd name="connsiteX496" fmla="*/ 1853507 w 2872425"/>
              <a:gd name="connsiteY496" fmla="*/ 3683750 h 6601326"/>
              <a:gd name="connsiteX497" fmla="*/ 1853397 w 2872425"/>
              <a:gd name="connsiteY497" fmla="*/ 3683750 h 6601326"/>
              <a:gd name="connsiteX498" fmla="*/ 0 w 2872425"/>
              <a:gd name="connsiteY498" fmla="*/ 3476401 h 6601326"/>
              <a:gd name="connsiteX499" fmla="*/ 3533 w 2872425"/>
              <a:gd name="connsiteY499" fmla="*/ 3477114 h 6601326"/>
              <a:gd name="connsiteX500" fmla="*/ 0 w 2872425"/>
              <a:gd name="connsiteY500" fmla="*/ 3477738 h 6601326"/>
              <a:gd name="connsiteX501" fmla="*/ 2680196 w 2872425"/>
              <a:gd name="connsiteY501" fmla="*/ 3270503 h 6601326"/>
              <a:gd name="connsiteX502" fmla="*/ 2806434 w 2872425"/>
              <a:gd name="connsiteY502" fmla="*/ 3460878 h 6601326"/>
              <a:gd name="connsiteX503" fmla="*/ 2872425 w 2872425"/>
              <a:gd name="connsiteY503" fmla="*/ 3474194 h 6601326"/>
              <a:gd name="connsiteX504" fmla="*/ 2872425 w 2872425"/>
              <a:gd name="connsiteY504" fmla="*/ 3480039 h 6601326"/>
              <a:gd name="connsiteX505" fmla="*/ 2806458 w 2872425"/>
              <a:gd name="connsiteY505" fmla="*/ 3493381 h 6601326"/>
              <a:gd name="connsiteX506" fmla="*/ 2680278 w 2872425"/>
              <a:gd name="connsiteY506" fmla="*/ 3683753 h 6601326"/>
              <a:gd name="connsiteX507" fmla="*/ 2680278 w 2872425"/>
              <a:gd name="connsiteY507" fmla="*/ 3683698 h 6601326"/>
              <a:gd name="connsiteX508" fmla="*/ 2473503 w 2872425"/>
              <a:gd name="connsiteY508" fmla="*/ 3477114 h 6601326"/>
              <a:gd name="connsiteX509" fmla="*/ 2680196 w 2872425"/>
              <a:gd name="connsiteY509" fmla="*/ 3270503 h 6601326"/>
              <a:gd name="connsiteX510" fmla="*/ 2266783 w 2872425"/>
              <a:gd name="connsiteY510" fmla="*/ 3270503 h 6601326"/>
              <a:gd name="connsiteX511" fmla="*/ 2473475 w 2872425"/>
              <a:gd name="connsiteY511" fmla="*/ 3477114 h 6601326"/>
              <a:gd name="connsiteX512" fmla="*/ 2270981 w 2872425"/>
              <a:gd name="connsiteY512" fmla="*/ 3642111 h 6601326"/>
              <a:gd name="connsiteX513" fmla="*/ 2266841 w 2872425"/>
              <a:gd name="connsiteY513" fmla="*/ 3683167 h 6601326"/>
              <a:gd name="connsiteX514" fmla="*/ 2262675 w 2872425"/>
              <a:gd name="connsiteY514" fmla="*/ 3642021 h 6601326"/>
              <a:gd name="connsiteX515" fmla="*/ 2060091 w 2872425"/>
              <a:gd name="connsiteY515" fmla="*/ 3477114 h 6601326"/>
              <a:gd name="connsiteX516" fmla="*/ 2266783 w 2872425"/>
              <a:gd name="connsiteY516" fmla="*/ 3270503 h 6601326"/>
              <a:gd name="connsiteX517" fmla="*/ 1853397 w 2872425"/>
              <a:gd name="connsiteY517" fmla="*/ 3270503 h 6601326"/>
              <a:gd name="connsiteX518" fmla="*/ 2060091 w 2872425"/>
              <a:gd name="connsiteY518" fmla="*/ 3477114 h 6601326"/>
              <a:gd name="connsiteX519" fmla="*/ 1857596 w 2872425"/>
              <a:gd name="connsiteY519" fmla="*/ 3642111 h 6601326"/>
              <a:gd name="connsiteX520" fmla="*/ 1853457 w 2872425"/>
              <a:gd name="connsiteY520" fmla="*/ 3683167 h 6601326"/>
              <a:gd name="connsiteX521" fmla="*/ 1849291 w 2872425"/>
              <a:gd name="connsiteY521" fmla="*/ 3642021 h 6601326"/>
              <a:gd name="connsiteX522" fmla="*/ 1688367 w 2872425"/>
              <a:gd name="connsiteY522" fmla="*/ 3481292 h 6601326"/>
              <a:gd name="connsiteX523" fmla="*/ 1646759 w 2872425"/>
              <a:gd name="connsiteY523" fmla="*/ 3477119 h 6601326"/>
              <a:gd name="connsiteX524" fmla="*/ 1646815 w 2872425"/>
              <a:gd name="connsiteY524" fmla="*/ 3477114 h 6601326"/>
              <a:gd name="connsiteX525" fmla="*/ 1646759 w 2872425"/>
              <a:gd name="connsiteY525" fmla="*/ 3477106 h 6601326"/>
              <a:gd name="connsiteX526" fmla="*/ 1688360 w 2872425"/>
              <a:gd name="connsiteY526" fmla="*/ 3472916 h 6601326"/>
              <a:gd name="connsiteX527" fmla="*/ 1853397 w 2872425"/>
              <a:gd name="connsiteY527" fmla="*/ 3270503 h 6601326"/>
              <a:gd name="connsiteX528" fmla="*/ 1440094 w 2872425"/>
              <a:gd name="connsiteY528" fmla="*/ 3270503 h 6601326"/>
              <a:gd name="connsiteX529" fmla="*/ 1440094 w 2872425"/>
              <a:gd name="connsiteY529" fmla="*/ 3270530 h 6601326"/>
              <a:gd name="connsiteX530" fmla="*/ 1605158 w 2872425"/>
              <a:gd name="connsiteY530" fmla="*/ 3472924 h 6601326"/>
              <a:gd name="connsiteX531" fmla="*/ 1646759 w 2872425"/>
              <a:gd name="connsiteY531" fmla="*/ 3477106 h 6601326"/>
              <a:gd name="connsiteX532" fmla="*/ 1646704 w 2872425"/>
              <a:gd name="connsiteY532" fmla="*/ 3477114 h 6601326"/>
              <a:gd name="connsiteX533" fmla="*/ 1646759 w 2872425"/>
              <a:gd name="connsiteY533" fmla="*/ 3477119 h 6601326"/>
              <a:gd name="connsiteX534" fmla="*/ 1605152 w 2872425"/>
              <a:gd name="connsiteY534" fmla="*/ 3481311 h 6601326"/>
              <a:gd name="connsiteX535" fmla="*/ 1444294 w 2872425"/>
              <a:gd name="connsiteY535" fmla="*/ 3642104 h 6601326"/>
              <a:gd name="connsiteX536" fmla="*/ 1440101 w 2872425"/>
              <a:gd name="connsiteY536" fmla="*/ 3683669 h 6601326"/>
              <a:gd name="connsiteX537" fmla="*/ 1440094 w 2872425"/>
              <a:gd name="connsiteY537" fmla="*/ 3683588 h 6601326"/>
              <a:gd name="connsiteX538" fmla="*/ 1440094 w 2872425"/>
              <a:gd name="connsiteY538" fmla="*/ 3683559 h 6601326"/>
              <a:gd name="connsiteX539" fmla="*/ 1440084 w 2872425"/>
              <a:gd name="connsiteY539" fmla="*/ 3683655 h 6601326"/>
              <a:gd name="connsiteX540" fmla="*/ 1435895 w 2872425"/>
              <a:gd name="connsiteY540" fmla="*/ 3642111 h 6601326"/>
              <a:gd name="connsiteX541" fmla="*/ 1233399 w 2872425"/>
              <a:gd name="connsiteY541" fmla="*/ 3477114 h 6601326"/>
              <a:gd name="connsiteX542" fmla="*/ 1440094 w 2872425"/>
              <a:gd name="connsiteY542" fmla="*/ 3270503 h 6601326"/>
              <a:gd name="connsiteX543" fmla="*/ 1026709 w 2872425"/>
              <a:gd name="connsiteY543" fmla="*/ 3270503 h 6601326"/>
              <a:gd name="connsiteX544" fmla="*/ 1233399 w 2872425"/>
              <a:gd name="connsiteY544" fmla="*/ 3477114 h 6601326"/>
              <a:gd name="connsiteX545" fmla="*/ 1026709 w 2872425"/>
              <a:gd name="connsiteY545" fmla="*/ 3683750 h 6601326"/>
              <a:gd name="connsiteX546" fmla="*/ 820015 w 2872425"/>
              <a:gd name="connsiteY546" fmla="*/ 3477114 h 6601326"/>
              <a:gd name="connsiteX547" fmla="*/ 1026709 w 2872425"/>
              <a:gd name="connsiteY547" fmla="*/ 3270503 h 6601326"/>
              <a:gd name="connsiteX548" fmla="*/ 613322 w 2872425"/>
              <a:gd name="connsiteY548" fmla="*/ 3270503 h 6601326"/>
              <a:gd name="connsiteX549" fmla="*/ 820015 w 2872425"/>
              <a:gd name="connsiteY549" fmla="*/ 3477114 h 6601326"/>
              <a:gd name="connsiteX550" fmla="*/ 613322 w 2872425"/>
              <a:gd name="connsiteY550" fmla="*/ 3683750 h 6601326"/>
              <a:gd name="connsiteX551" fmla="*/ 448284 w 2872425"/>
              <a:gd name="connsiteY551" fmla="*/ 3481319 h 6601326"/>
              <a:gd name="connsiteX552" fmla="*/ 414844 w 2872425"/>
              <a:gd name="connsiteY552" fmla="*/ 3477941 h 6601326"/>
              <a:gd name="connsiteX553" fmla="*/ 414844 w 2872425"/>
              <a:gd name="connsiteY553" fmla="*/ 3476284 h 6601326"/>
              <a:gd name="connsiteX554" fmla="*/ 448284 w 2872425"/>
              <a:gd name="connsiteY554" fmla="*/ 3472916 h 6601326"/>
              <a:gd name="connsiteX555" fmla="*/ 613322 w 2872425"/>
              <a:gd name="connsiteY555" fmla="*/ 3270503 h 6601326"/>
              <a:gd name="connsiteX556" fmla="*/ 210253 w 2872425"/>
              <a:gd name="connsiteY556" fmla="*/ 3270503 h 6601326"/>
              <a:gd name="connsiteX557" fmla="*/ 336491 w 2872425"/>
              <a:gd name="connsiteY557" fmla="*/ 3460878 h 6601326"/>
              <a:gd name="connsiteX558" fmla="*/ 402481 w 2872425"/>
              <a:gd name="connsiteY558" fmla="*/ 3474194 h 6601326"/>
              <a:gd name="connsiteX559" fmla="*/ 402481 w 2872425"/>
              <a:gd name="connsiteY559" fmla="*/ 3480039 h 6601326"/>
              <a:gd name="connsiteX560" fmla="*/ 336515 w 2872425"/>
              <a:gd name="connsiteY560" fmla="*/ 3493381 h 6601326"/>
              <a:gd name="connsiteX561" fmla="*/ 210336 w 2872425"/>
              <a:gd name="connsiteY561" fmla="*/ 3683753 h 6601326"/>
              <a:gd name="connsiteX562" fmla="*/ 210336 w 2872425"/>
              <a:gd name="connsiteY562" fmla="*/ 3683698 h 6601326"/>
              <a:gd name="connsiteX563" fmla="*/ 3561 w 2872425"/>
              <a:gd name="connsiteY563" fmla="*/ 3477114 h 6601326"/>
              <a:gd name="connsiteX564" fmla="*/ 210253 w 2872425"/>
              <a:gd name="connsiteY564" fmla="*/ 3270503 h 6601326"/>
              <a:gd name="connsiteX565" fmla="*/ 0 w 2872425"/>
              <a:gd name="connsiteY565" fmla="*/ 3063519 h 6601326"/>
              <a:gd name="connsiteX566" fmla="*/ 3641 w 2872425"/>
              <a:gd name="connsiteY566" fmla="*/ 3063886 h 6601326"/>
              <a:gd name="connsiteX567" fmla="*/ 3561 w 2872425"/>
              <a:gd name="connsiteY567" fmla="*/ 3063897 h 6601326"/>
              <a:gd name="connsiteX568" fmla="*/ 3641 w 2872425"/>
              <a:gd name="connsiteY568" fmla="*/ 3063902 h 6601326"/>
              <a:gd name="connsiteX569" fmla="*/ 0 w 2872425"/>
              <a:gd name="connsiteY569" fmla="*/ 3064269 h 6601326"/>
              <a:gd name="connsiteX570" fmla="*/ 2680196 w 2872425"/>
              <a:gd name="connsiteY570" fmla="*/ 2857284 h 6601326"/>
              <a:gd name="connsiteX571" fmla="*/ 2806434 w 2872425"/>
              <a:gd name="connsiteY571" fmla="*/ 3047659 h 6601326"/>
              <a:gd name="connsiteX572" fmla="*/ 2872425 w 2872425"/>
              <a:gd name="connsiteY572" fmla="*/ 3060975 h 6601326"/>
              <a:gd name="connsiteX573" fmla="*/ 2872425 w 2872425"/>
              <a:gd name="connsiteY573" fmla="*/ 3066818 h 6601326"/>
              <a:gd name="connsiteX574" fmla="*/ 2806481 w 2872425"/>
              <a:gd name="connsiteY574" fmla="*/ 3080147 h 6601326"/>
              <a:gd name="connsiteX575" fmla="*/ 2680278 w 2872425"/>
              <a:gd name="connsiteY575" fmla="*/ 3270422 h 6601326"/>
              <a:gd name="connsiteX576" fmla="*/ 2515161 w 2872425"/>
              <a:gd name="connsiteY576" fmla="*/ 3068073 h 6601326"/>
              <a:gd name="connsiteX577" fmla="*/ 2473585 w 2872425"/>
              <a:gd name="connsiteY577" fmla="*/ 3063902 h 6601326"/>
              <a:gd name="connsiteX578" fmla="*/ 2473667 w 2872425"/>
              <a:gd name="connsiteY578" fmla="*/ 3063897 h 6601326"/>
              <a:gd name="connsiteX579" fmla="*/ 2473585 w 2872425"/>
              <a:gd name="connsiteY579" fmla="*/ 3063886 h 6601326"/>
              <a:gd name="connsiteX580" fmla="*/ 2515157 w 2872425"/>
              <a:gd name="connsiteY580" fmla="*/ 3059696 h 6601326"/>
              <a:gd name="connsiteX581" fmla="*/ 2680196 w 2872425"/>
              <a:gd name="connsiteY581" fmla="*/ 2857284 h 6601326"/>
              <a:gd name="connsiteX582" fmla="*/ 2266975 w 2872425"/>
              <a:gd name="connsiteY582" fmla="*/ 2857284 h 6601326"/>
              <a:gd name="connsiteX583" fmla="*/ 2432011 w 2872425"/>
              <a:gd name="connsiteY583" fmla="*/ 3059696 h 6601326"/>
              <a:gd name="connsiteX584" fmla="*/ 2473585 w 2872425"/>
              <a:gd name="connsiteY584" fmla="*/ 3063886 h 6601326"/>
              <a:gd name="connsiteX585" fmla="*/ 2473503 w 2872425"/>
              <a:gd name="connsiteY585" fmla="*/ 3063897 h 6601326"/>
              <a:gd name="connsiteX586" fmla="*/ 2473585 w 2872425"/>
              <a:gd name="connsiteY586" fmla="*/ 3063902 h 6601326"/>
              <a:gd name="connsiteX587" fmla="*/ 2432011 w 2872425"/>
              <a:gd name="connsiteY587" fmla="*/ 3068094 h 6601326"/>
              <a:gd name="connsiteX588" fmla="*/ 2266975 w 2872425"/>
              <a:gd name="connsiteY588" fmla="*/ 3270503 h 6601326"/>
              <a:gd name="connsiteX589" fmla="*/ 2266893 w 2872425"/>
              <a:gd name="connsiteY589" fmla="*/ 3270503 h 6601326"/>
              <a:gd name="connsiteX590" fmla="*/ 2060281 w 2872425"/>
              <a:gd name="connsiteY590" fmla="*/ 3063893 h 6601326"/>
              <a:gd name="connsiteX591" fmla="*/ 2266975 w 2872425"/>
              <a:gd name="connsiteY591" fmla="*/ 2857284 h 6601326"/>
              <a:gd name="connsiteX592" fmla="*/ 1853507 w 2872425"/>
              <a:gd name="connsiteY592" fmla="*/ 2857284 h 6601326"/>
              <a:gd name="connsiteX593" fmla="*/ 2060199 w 2872425"/>
              <a:gd name="connsiteY593" fmla="*/ 3063893 h 6601326"/>
              <a:gd name="connsiteX594" fmla="*/ 1853507 w 2872425"/>
              <a:gd name="connsiteY594" fmla="*/ 3270503 h 6601326"/>
              <a:gd name="connsiteX595" fmla="*/ 1646815 w 2872425"/>
              <a:gd name="connsiteY595" fmla="*/ 3063893 h 6601326"/>
              <a:gd name="connsiteX596" fmla="*/ 1853507 w 2872425"/>
              <a:gd name="connsiteY596" fmla="*/ 2857284 h 6601326"/>
              <a:gd name="connsiteX597" fmla="*/ 1440094 w 2872425"/>
              <a:gd name="connsiteY597" fmla="*/ 2857284 h 6601326"/>
              <a:gd name="connsiteX598" fmla="*/ 1440094 w 2872425"/>
              <a:gd name="connsiteY598" fmla="*/ 2857311 h 6601326"/>
              <a:gd name="connsiteX599" fmla="*/ 1646815 w 2872425"/>
              <a:gd name="connsiteY599" fmla="*/ 3063893 h 6601326"/>
              <a:gd name="connsiteX600" fmla="*/ 1646787 w 2872425"/>
              <a:gd name="connsiteY600" fmla="*/ 3063893 h 6601326"/>
              <a:gd name="connsiteX601" fmla="*/ 1440094 w 2872425"/>
              <a:gd name="connsiteY601" fmla="*/ 3270503 h 6601326"/>
              <a:gd name="connsiteX602" fmla="*/ 1233399 w 2872425"/>
              <a:gd name="connsiteY602" fmla="*/ 3063893 h 6601326"/>
              <a:gd name="connsiteX603" fmla="*/ 1440094 w 2872425"/>
              <a:gd name="connsiteY603" fmla="*/ 2857284 h 6601326"/>
              <a:gd name="connsiteX604" fmla="*/ 613322 w 2872425"/>
              <a:gd name="connsiteY604" fmla="*/ 2857284 h 6601326"/>
              <a:gd name="connsiteX605" fmla="*/ 820015 w 2872425"/>
              <a:gd name="connsiteY605" fmla="*/ 3063893 h 6601326"/>
              <a:gd name="connsiteX606" fmla="*/ 613322 w 2872425"/>
              <a:gd name="connsiteY606" fmla="*/ 3270503 h 6601326"/>
              <a:gd name="connsiteX607" fmla="*/ 448284 w 2872425"/>
              <a:gd name="connsiteY607" fmla="*/ 3068092 h 6601326"/>
              <a:gd name="connsiteX608" fmla="*/ 414844 w 2872425"/>
              <a:gd name="connsiteY608" fmla="*/ 3064721 h 6601326"/>
              <a:gd name="connsiteX609" fmla="*/ 414844 w 2872425"/>
              <a:gd name="connsiteY609" fmla="*/ 3063066 h 6601326"/>
              <a:gd name="connsiteX610" fmla="*/ 448284 w 2872425"/>
              <a:gd name="connsiteY610" fmla="*/ 3059696 h 6601326"/>
              <a:gd name="connsiteX611" fmla="*/ 613322 w 2872425"/>
              <a:gd name="connsiteY611" fmla="*/ 2857284 h 6601326"/>
              <a:gd name="connsiteX612" fmla="*/ 210253 w 2872425"/>
              <a:gd name="connsiteY612" fmla="*/ 2857284 h 6601326"/>
              <a:gd name="connsiteX613" fmla="*/ 336491 w 2872425"/>
              <a:gd name="connsiteY613" fmla="*/ 3047659 h 6601326"/>
              <a:gd name="connsiteX614" fmla="*/ 402481 w 2872425"/>
              <a:gd name="connsiteY614" fmla="*/ 3060975 h 6601326"/>
              <a:gd name="connsiteX615" fmla="*/ 402481 w 2872425"/>
              <a:gd name="connsiteY615" fmla="*/ 3066818 h 6601326"/>
              <a:gd name="connsiteX616" fmla="*/ 336537 w 2872425"/>
              <a:gd name="connsiteY616" fmla="*/ 3080147 h 6601326"/>
              <a:gd name="connsiteX617" fmla="*/ 210336 w 2872425"/>
              <a:gd name="connsiteY617" fmla="*/ 3270422 h 6601326"/>
              <a:gd name="connsiteX618" fmla="*/ 45217 w 2872425"/>
              <a:gd name="connsiteY618" fmla="*/ 3068073 h 6601326"/>
              <a:gd name="connsiteX619" fmla="*/ 3641 w 2872425"/>
              <a:gd name="connsiteY619" fmla="*/ 3063902 h 6601326"/>
              <a:gd name="connsiteX620" fmla="*/ 3724 w 2872425"/>
              <a:gd name="connsiteY620" fmla="*/ 3063897 h 6601326"/>
              <a:gd name="connsiteX621" fmla="*/ 3641 w 2872425"/>
              <a:gd name="connsiteY621" fmla="*/ 3063886 h 6601326"/>
              <a:gd name="connsiteX622" fmla="*/ 45216 w 2872425"/>
              <a:gd name="connsiteY622" fmla="*/ 3059696 h 6601326"/>
              <a:gd name="connsiteX623" fmla="*/ 210253 w 2872425"/>
              <a:gd name="connsiteY623" fmla="*/ 2857284 h 6601326"/>
              <a:gd name="connsiteX624" fmla="*/ 1026703 w 2872425"/>
              <a:gd name="connsiteY624" fmla="*/ 2857241 h 6601326"/>
              <a:gd name="connsiteX625" fmla="*/ 1026709 w 2872425"/>
              <a:gd name="connsiteY625" fmla="*/ 2857284 h 6601326"/>
              <a:gd name="connsiteX626" fmla="*/ 1026712 w 2872425"/>
              <a:gd name="connsiteY626" fmla="*/ 2857241 h 6601326"/>
              <a:gd name="connsiteX627" fmla="*/ 1030908 w 2872425"/>
              <a:gd name="connsiteY627" fmla="*/ 2898840 h 6601326"/>
              <a:gd name="connsiteX628" fmla="*/ 1233399 w 2872425"/>
              <a:gd name="connsiteY628" fmla="*/ 3063811 h 6601326"/>
              <a:gd name="connsiteX629" fmla="*/ 1233399 w 2872425"/>
              <a:gd name="connsiteY629" fmla="*/ 3063893 h 6601326"/>
              <a:gd name="connsiteX630" fmla="*/ 1026709 w 2872425"/>
              <a:gd name="connsiteY630" fmla="*/ 3270422 h 6601326"/>
              <a:gd name="connsiteX631" fmla="*/ 820015 w 2872425"/>
              <a:gd name="connsiteY631" fmla="*/ 3063811 h 6601326"/>
              <a:gd name="connsiteX632" fmla="*/ 1022509 w 2872425"/>
              <a:gd name="connsiteY632" fmla="*/ 2898840 h 6601326"/>
              <a:gd name="connsiteX633" fmla="*/ 0 w 2872425"/>
              <a:gd name="connsiteY633" fmla="*/ 2650306 h 6601326"/>
              <a:gd name="connsiteX634" fmla="*/ 3601 w 2872425"/>
              <a:gd name="connsiteY634" fmla="*/ 2650669 h 6601326"/>
              <a:gd name="connsiteX635" fmla="*/ 3561 w 2872425"/>
              <a:gd name="connsiteY635" fmla="*/ 2650674 h 6601326"/>
              <a:gd name="connsiteX636" fmla="*/ 3601 w 2872425"/>
              <a:gd name="connsiteY636" fmla="*/ 2650679 h 6601326"/>
              <a:gd name="connsiteX637" fmla="*/ 0 w 2872425"/>
              <a:gd name="connsiteY637" fmla="*/ 2651042 h 6601326"/>
              <a:gd name="connsiteX638" fmla="*/ 2678537 w 2872425"/>
              <a:gd name="connsiteY638" fmla="*/ 2460512 h 6601326"/>
              <a:gd name="connsiteX639" fmla="*/ 2681855 w 2872425"/>
              <a:gd name="connsiteY639" fmla="*/ 2460512 h 6601326"/>
              <a:gd name="connsiteX640" fmla="*/ 2684395 w 2872425"/>
              <a:gd name="connsiteY640" fmla="*/ 2485703 h 6601326"/>
              <a:gd name="connsiteX641" fmla="*/ 2815821 w 2872425"/>
              <a:gd name="connsiteY641" fmla="*/ 2638137 h 6601326"/>
              <a:gd name="connsiteX642" fmla="*/ 2872425 w 2872425"/>
              <a:gd name="connsiteY642" fmla="*/ 2648123 h 6601326"/>
              <a:gd name="connsiteX643" fmla="*/ 2872425 w 2872425"/>
              <a:gd name="connsiteY643" fmla="*/ 2653599 h 6601326"/>
              <a:gd name="connsiteX644" fmla="*/ 2806461 w 2872425"/>
              <a:gd name="connsiteY644" fmla="*/ 2666938 h 6601326"/>
              <a:gd name="connsiteX645" fmla="*/ 2680278 w 2872425"/>
              <a:gd name="connsiteY645" fmla="*/ 2857284 h 6601326"/>
              <a:gd name="connsiteX646" fmla="*/ 2680278 w 2872425"/>
              <a:gd name="connsiteY646" fmla="*/ 2857201 h 6601326"/>
              <a:gd name="connsiteX647" fmla="*/ 2515161 w 2872425"/>
              <a:gd name="connsiteY647" fmla="*/ 2654852 h 6601326"/>
              <a:gd name="connsiteX648" fmla="*/ 2473545 w 2872425"/>
              <a:gd name="connsiteY648" fmla="*/ 2650679 h 6601326"/>
              <a:gd name="connsiteX649" fmla="*/ 2473585 w 2872425"/>
              <a:gd name="connsiteY649" fmla="*/ 2650674 h 6601326"/>
              <a:gd name="connsiteX650" fmla="*/ 2473545 w 2872425"/>
              <a:gd name="connsiteY650" fmla="*/ 2650669 h 6601326"/>
              <a:gd name="connsiteX651" fmla="*/ 2515157 w 2872425"/>
              <a:gd name="connsiteY651" fmla="*/ 2646477 h 6601326"/>
              <a:gd name="connsiteX652" fmla="*/ 2675997 w 2872425"/>
              <a:gd name="connsiteY652" fmla="*/ 2485703 h 6601326"/>
              <a:gd name="connsiteX653" fmla="*/ 2265233 w 2872425"/>
              <a:gd name="connsiteY653" fmla="*/ 2460512 h 6601326"/>
              <a:gd name="connsiteX654" fmla="*/ 2268551 w 2872425"/>
              <a:gd name="connsiteY654" fmla="*/ 2460512 h 6601326"/>
              <a:gd name="connsiteX655" fmla="*/ 2271091 w 2872425"/>
              <a:gd name="connsiteY655" fmla="*/ 2485703 h 6601326"/>
              <a:gd name="connsiteX656" fmla="*/ 2431931 w 2872425"/>
              <a:gd name="connsiteY656" fmla="*/ 2646477 h 6601326"/>
              <a:gd name="connsiteX657" fmla="*/ 2473545 w 2872425"/>
              <a:gd name="connsiteY657" fmla="*/ 2650669 h 6601326"/>
              <a:gd name="connsiteX658" fmla="*/ 2473503 w 2872425"/>
              <a:gd name="connsiteY658" fmla="*/ 2650674 h 6601326"/>
              <a:gd name="connsiteX659" fmla="*/ 2473545 w 2872425"/>
              <a:gd name="connsiteY659" fmla="*/ 2650679 h 6601326"/>
              <a:gd name="connsiteX660" fmla="*/ 2431931 w 2872425"/>
              <a:gd name="connsiteY660" fmla="*/ 2654871 h 6601326"/>
              <a:gd name="connsiteX661" fmla="*/ 2266893 w 2872425"/>
              <a:gd name="connsiteY661" fmla="*/ 2857284 h 6601326"/>
              <a:gd name="connsiteX662" fmla="*/ 2060199 w 2872425"/>
              <a:gd name="connsiteY662" fmla="*/ 2650674 h 6601326"/>
              <a:gd name="connsiteX663" fmla="*/ 2262693 w 2872425"/>
              <a:gd name="connsiteY663" fmla="*/ 2485703 h 6601326"/>
              <a:gd name="connsiteX664" fmla="*/ 1851847 w 2872425"/>
              <a:gd name="connsiteY664" fmla="*/ 2460512 h 6601326"/>
              <a:gd name="connsiteX665" fmla="*/ 1855166 w 2872425"/>
              <a:gd name="connsiteY665" fmla="*/ 2460512 h 6601326"/>
              <a:gd name="connsiteX666" fmla="*/ 1857705 w 2872425"/>
              <a:gd name="connsiteY666" fmla="*/ 2485703 h 6601326"/>
              <a:gd name="connsiteX667" fmla="*/ 2060199 w 2872425"/>
              <a:gd name="connsiteY667" fmla="*/ 2650674 h 6601326"/>
              <a:gd name="connsiteX668" fmla="*/ 1853507 w 2872425"/>
              <a:gd name="connsiteY668" fmla="*/ 2857284 h 6601326"/>
              <a:gd name="connsiteX669" fmla="*/ 1646815 w 2872425"/>
              <a:gd name="connsiteY669" fmla="*/ 2650674 h 6601326"/>
              <a:gd name="connsiteX670" fmla="*/ 1849307 w 2872425"/>
              <a:gd name="connsiteY670" fmla="*/ 2485703 h 6601326"/>
              <a:gd name="connsiteX671" fmla="*/ 1438435 w 2872425"/>
              <a:gd name="connsiteY671" fmla="*/ 2460512 h 6601326"/>
              <a:gd name="connsiteX672" fmla="*/ 1441751 w 2872425"/>
              <a:gd name="connsiteY672" fmla="*/ 2460512 h 6601326"/>
              <a:gd name="connsiteX673" fmla="*/ 1444299 w 2872425"/>
              <a:gd name="connsiteY673" fmla="*/ 2485729 h 6601326"/>
              <a:gd name="connsiteX674" fmla="*/ 1646815 w 2872425"/>
              <a:gd name="connsiteY674" fmla="*/ 2650674 h 6601326"/>
              <a:gd name="connsiteX675" fmla="*/ 1646787 w 2872425"/>
              <a:gd name="connsiteY675" fmla="*/ 2650674 h 6601326"/>
              <a:gd name="connsiteX676" fmla="*/ 1440094 w 2872425"/>
              <a:gd name="connsiteY676" fmla="*/ 2857284 h 6601326"/>
              <a:gd name="connsiteX677" fmla="*/ 1233399 w 2872425"/>
              <a:gd name="connsiteY677" fmla="*/ 2650674 h 6601326"/>
              <a:gd name="connsiteX678" fmla="*/ 1435895 w 2872425"/>
              <a:gd name="connsiteY678" fmla="*/ 2485703 h 6601326"/>
              <a:gd name="connsiteX679" fmla="*/ 1025050 w 2872425"/>
              <a:gd name="connsiteY679" fmla="*/ 2460512 h 6601326"/>
              <a:gd name="connsiteX680" fmla="*/ 1028366 w 2872425"/>
              <a:gd name="connsiteY680" fmla="*/ 2460512 h 6601326"/>
              <a:gd name="connsiteX681" fmla="*/ 1030908 w 2872425"/>
              <a:gd name="connsiteY681" fmla="*/ 2485703 h 6601326"/>
              <a:gd name="connsiteX682" fmla="*/ 1233399 w 2872425"/>
              <a:gd name="connsiteY682" fmla="*/ 2650674 h 6601326"/>
              <a:gd name="connsiteX683" fmla="*/ 1030908 w 2872425"/>
              <a:gd name="connsiteY683" fmla="*/ 2815642 h 6601326"/>
              <a:gd name="connsiteX684" fmla="*/ 1026712 w 2872425"/>
              <a:gd name="connsiteY684" fmla="*/ 2857241 h 6601326"/>
              <a:gd name="connsiteX685" fmla="*/ 1026709 w 2872425"/>
              <a:gd name="connsiteY685" fmla="*/ 2857201 h 6601326"/>
              <a:gd name="connsiteX686" fmla="*/ 1026703 w 2872425"/>
              <a:gd name="connsiteY686" fmla="*/ 2857241 h 6601326"/>
              <a:gd name="connsiteX687" fmla="*/ 1022509 w 2872425"/>
              <a:gd name="connsiteY687" fmla="*/ 2815642 h 6601326"/>
              <a:gd name="connsiteX688" fmla="*/ 820015 w 2872425"/>
              <a:gd name="connsiteY688" fmla="*/ 2650674 h 6601326"/>
              <a:gd name="connsiteX689" fmla="*/ 1022509 w 2872425"/>
              <a:gd name="connsiteY689" fmla="*/ 2485703 h 6601326"/>
              <a:gd name="connsiteX690" fmla="*/ 611664 w 2872425"/>
              <a:gd name="connsiteY690" fmla="*/ 2460512 h 6601326"/>
              <a:gd name="connsiteX691" fmla="*/ 614982 w 2872425"/>
              <a:gd name="connsiteY691" fmla="*/ 2460512 h 6601326"/>
              <a:gd name="connsiteX692" fmla="*/ 617520 w 2872425"/>
              <a:gd name="connsiteY692" fmla="*/ 2485703 h 6601326"/>
              <a:gd name="connsiteX693" fmla="*/ 820015 w 2872425"/>
              <a:gd name="connsiteY693" fmla="*/ 2650674 h 6601326"/>
              <a:gd name="connsiteX694" fmla="*/ 613322 w 2872425"/>
              <a:gd name="connsiteY694" fmla="*/ 2857284 h 6601326"/>
              <a:gd name="connsiteX695" fmla="*/ 448284 w 2872425"/>
              <a:gd name="connsiteY695" fmla="*/ 2654871 h 6601326"/>
              <a:gd name="connsiteX696" fmla="*/ 414844 w 2872425"/>
              <a:gd name="connsiteY696" fmla="*/ 2651501 h 6601326"/>
              <a:gd name="connsiteX697" fmla="*/ 414844 w 2872425"/>
              <a:gd name="connsiteY697" fmla="*/ 2649847 h 6601326"/>
              <a:gd name="connsiteX698" fmla="*/ 448284 w 2872425"/>
              <a:gd name="connsiteY698" fmla="*/ 2646477 h 6601326"/>
              <a:gd name="connsiteX699" fmla="*/ 609123 w 2872425"/>
              <a:gd name="connsiteY699" fmla="*/ 2485703 h 6601326"/>
              <a:gd name="connsiteX700" fmla="*/ 208594 w 2872425"/>
              <a:gd name="connsiteY700" fmla="*/ 2460512 h 6601326"/>
              <a:gd name="connsiteX701" fmla="*/ 211911 w 2872425"/>
              <a:gd name="connsiteY701" fmla="*/ 2460512 h 6601326"/>
              <a:gd name="connsiteX702" fmla="*/ 214451 w 2872425"/>
              <a:gd name="connsiteY702" fmla="*/ 2485703 h 6601326"/>
              <a:gd name="connsiteX703" fmla="*/ 345877 w 2872425"/>
              <a:gd name="connsiteY703" fmla="*/ 2638137 h 6601326"/>
              <a:gd name="connsiteX704" fmla="*/ 402481 w 2872425"/>
              <a:gd name="connsiteY704" fmla="*/ 2648123 h 6601326"/>
              <a:gd name="connsiteX705" fmla="*/ 402481 w 2872425"/>
              <a:gd name="connsiteY705" fmla="*/ 2653599 h 6601326"/>
              <a:gd name="connsiteX706" fmla="*/ 336518 w 2872425"/>
              <a:gd name="connsiteY706" fmla="*/ 2666938 h 6601326"/>
              <a:gd name="connsiteX707" fmla="*/ 210336 w 2872425"/>
              <a:gd name="connsiteY707" fmla="*/ 2857284 h 6601326"/>
              <a:gd name="connsiteX708" fmla="*/ 210336 w 2872425"/>
              <a:gd name="connsiteY708" fmla="*/ 2857201 h 6601326"/>
              <a:gd name="connsiteX709" fmla="*/ 45217 w 2872425"/>
              <a:gd name="connsiteY709" fmla="*/ 2654852 h 6601326"/>
              <a:gd name="connsiteX710" fmla="*/ 3601 w 2872425"/>
              <a:gd name="connsiteY710" fmla="*/ 2650679 h 6601326"/>
              <a:gd name="connsiteX711" fmla="*/ 3641 w 2872425"/>
              <a:gd name="connsiteY711" fmla="*/ 2650674 h 6601326"/>
              <a:gd name="connsiteX712" fmla="*/ 3601 w 2872425"/>
              <a:gd name="connsiteY712" fmla="*/ 2650669 h 6601326"/>
              <a:gd name="connsiteX713" fmla="*/ 45216 w 2872425"/>
              <a:gd name="connsiteY713" fmla="*/ 2646477 h 6601326"/>
              <a:gd name="connsiteX714" fmla="*/ 206054 w 2872425"/>
              <a:gd name="connsiteY714" fmla="*/ 2485703 h 6601326"/>
              <a:gd name="connsiteX715" fmla="*/ 0 w 2872425"/>
              <a:gd name="connsiteY715" fmla="*/ 2257605 h 6601326"/>
              <a:gd name="connsiteX716" fmla="*/ 3641 w 2872425"/>
              <a:gd name="connsiteY716" fmla="*/ 2258340 h 6601326"/>
              <a:gd name="connsiteX717" fmla="*/ 0 w 2872425"/>
              <a:gd name="connsiteY717" fmla="*/ 2258982 h 6601326"/>
              <a:gd name="connsiteX718" fmla="*/ 2266893 w 2872425"/>
              <a:gd name="connsiteY718" fmla="*/ 2051730 h 6601326"/>
              <a:gd name="connsiteX719" fmla="*/ 2473585 w 2872425"/>
              <a:gd name="connsiteY719" fmla="*/ 2258340 h 6601326"/>
              <a:gd name="connsiteX720" fmla="*/ 2271091 w 2872425"/>
              <a:gd name="connsiteY720" fmla="*/ 2423310 h 6601326"/>
              <a:gd name="connsiteX721" fmla="*/ 2268551 w 2872425"/>
              <a:gd name="connsiteY721" fmla="*/ 2448500 h 6601326"/>
              <a:gd name="connsiteX722" fmla="*/ 2265233 w 2872425"/>
              <a:gd name="connsiteY722" fmla="*/ 2448500 h 6601326"/>
              <a:gd name="connsiteX723" fmla="*/ 2262693 w 2872425"/>
              <a:gd name="connsiteY723" fmla="*/ 2423310 h 6601326"/>
              <a:gd name="connsiteX724" fmla="*/ 2060199 w 2872425"/>
              <a:gd name="connsiteY724" fmla="*/ 2258340 h 6601326"/>
              <a:gd name="connsiteX725" fmla="*/ 2266893 w 2872425"/>
              <a:gd name="connsiteY725" fmla="*/ 2051730 h 6601326"/>
              <a:gd name="connsiteX726" fmla="*/ 1853507 w 2872425"/>
              <a:gd name="connsiteY726" fmla="*/ 2051730 h 6601326"/>
              <a:gd name="connsiteX727" fmla="*/ 2060199 w 2872425"/>
              <a:gd name="connsiteY727" fmla="*/ 2258340 h 6601326"/>
              <a:gd name="connsiteX728" fmla="*/ 1857705 w 2872425"/>
              <a:gd name="connsiteY728" fmla="*/ 2423310 h 6601326"/>
              <a:gd name="connsiteX729" fmla="*/ 1855166 w 2872425"/>
              <a:gd name="connsiteY729" fmla="*/ 2448500 h 6601326"/>
              <a:gd name="connsiteX730" fmla="*/ 1851847 w 2872425"/>
              <a:gd name="connsiteY730" fmla="*/ 2448500 h 6601326"/>
              <a:gd name="connsiteX731" fmla="*/ 1849307 w 2872425"/>
              <a:gd name="connsiteY731" fmla="*/ 2423310 h 6601326"/>
              <a:gd name="connsiteX732" fmla="*/ 1646815 w 2872425"/>
              <a:gd name="connsiteY732" fmla="*/ 2258340 h 6601326"/>
              <a:gd name="connsiteX733" fmla="*/ 1853507 w 2872425"/>
              <a:gd name="connsiteY733" fmla="*/ 2051730 h 6601326"/>
              <a:gd name="connsiteX734" fmla="*/ 1026709 w 2872425"/>
              <a:gd name="connsiteY734" fmla="*/ 2051730 h 6601326"/>
              <a:gd name="connsiteX735" fmla="*/ 1233399 w 2872425"/>
              <a:gd name="connsiteY735" fmla="*/ 2258340 h 6601326"/>
              <a:gd name="connsiteX736" fmla="*/ 1030908 w 2872425"/>
              <a:gd name="connsiteY736" fmla="*/ 2423310 h 6601326"/>
              <a:gd name="connsiteX737" fmla="*/ 1028366 w 2872425"/>
              <a:gd name="connsiteY737" fmla="*/ 2448500 h 6601326"/>
              <a:gd name="connsiteX738" fmla="*/ 1025050 w 2872425"/>
              <a:gd name="connsiteY738" fmla="*/ 2448500 h 6601326"/>
              <a:gd name="connsiteX739" fmla="*/ 1022509 w 2872425"/>
              <a:gd name="connsiteY739" fmla="*/ 2423310 h 6601326"/>
              <a:gd name="connsiteX740" fmla="*/ 820015 w 2872425"/>
              <a:gd name="connsiteY740" fmla="*/ 2258340 h 6601326"/>
              <a:gd name="connsiteX741" fmla="*/ 1026709 w 2872425"/>
              <a:gd name="connsiteY741" fmla="*/ 2051730 h 6601326"/>
              <a:gd name="connsiteX742" fmla="*/ 613322 w 2872425"/>
              <a:gd name="connsiteY742" fmla="*/ 2051730 h 6601326"/>
              <a:gd name="connsiteX743" fmla="*/ 820015 w 2872425"/>
              <a:gd name="connsiteY743" fmla="*/ 2258340 h 6601326"/>
              <a:gd name="connsiteX744" fmla="*/ 617520 w 2872425"/>
              <a:gd name="connsiteY744" fmla="*/ 2423310 h 6601326"/>
              <a:gd name="connsiteX745" fmla="*/ 614982 w 2872425"/>
              <a:gd name="connsiteY745" fmla="*/ 2448500 h 6601326"/>
              <a:gd name="connsiteX746" fmla="*/ 611664 w 2872425"/>
              <a:gd name="connsiteY746" fmla="*/ 2448500 h 6601326"/>
              <a:gd name="connsiteX747" fmla="*/ 609123 w 2872425"/>
              <a:gd name="connsiteY747" fmla="*/ 2423310 h 6601326"/>
              <a:gd name="connsiteX748" fmla="*/ 448284 w 2872425"/>
              <a:gd name="connsiteY748" fmla="*/ 2262537 h 6601326"/>
              <a:gd name="connsiteX749" fmla="*/ 414844 w 2872425"/>
              <a:gd name="connsiteY749" fmla="*/ 2259170 h 6601326"/>
              <a:gd name="connsiteX750" fmla="*/ 414844 w 2872425"/>
              <a:gd name="connsiteY750" fmla="*/ 2257512 h 6601326"/>
              <a:gd name="connsiteX751" fmla="*/ 448284 w 2872425"/>
              <a:gd name="connsiteY751" fmla="*/ 2254142 h 6601326"/>
              <a:gd name="connsiteX752" fmla="*/ 613322 w 2872425"/>
              <a:gd name="connsiteY752" fmla="*/ 2051730 h 6601326"/>
              <a:gd name="connsiteX753" fmla="*/ 1440094 w 2872425"/>
              <a:gd name="connsiteY753" fmla="*/ 2051703 h 6601326"/>
              <a:gd name="connsiteX754" fmla="*/ 1440094 w 2872425"/>
              <a:gd name="connsiteY754" fmla="*/ 2051730 h 6601326"/>
              <a:gd name="connsiteX755" fmla="*/ 1646815 w 2872425"/>
              <a:gd name="connsiteY755" fmla="*/ 2258312 h 6601326"/>
              <a:gd name="connsiteX756" fmla="*/ 1646815 w 2872425"/>
              <a:gd name="connsiteY756" fmla="*/ 2258340 h 6601326"/>
              <a:gd name="connsiteX757" fmla="*/ 1646787 w 2872425"/>
              <a:gd name="connsiteY757" fmla="*/ 2258340 h 6601326"/>
              <a:gd name="connsiteX758" fmla="*/ 1444293 w 2872425"/>
              <a:gd name="connsiteY758" fmla="*/ 2423310 h 6601326"/>
              <a:gd name="connsiteX759" fmla="*/ 1441751 w 2872425"/>
              <a:gd name="connsiteY759" fmla="*/ 2448500 h 6601326"/>
              <a:gd name="connsiteX760" fmla="*/ 1438435 w 2872425"/>
              <a:gd name="connsiteY760" fmla="*/ 2448500 h 6601326"/>
              <a:gd name="connsiteX761" fmla="*/ 1435895 w 2872425"/>
              <a:gd name="connsiteY761" fmla="*/ 2423310 h 6601326"/>
              <a:gd name="connsiteX762" fmla="*/ 1233399 w 2872425"/>
              <a:gd name="connsiteY762" fmla="*/ 2258340 h 6601326"/>
              <a:gd name="connsiteX763" fmla="*/ 1233428 w 2872425"/>
              <a:gd name="connsiteY763" fmla="*/ 2258340 h 6601326"/>
              <a:gd name="connsiteX764" fmla="*/ 1440094 w 2872425"/>
              <a:gd name="connsiteY764" fmla="*/ 2051703 h 6601326"/>
              <a:gd name="connsiteX765" fmla="*/ 2680196 w 2872425"/>
              <a:gd name="connsiteY765" fmla="*/ 2051620 h 6601326"/>
              <a:gd name="connsiteX766" fmla="*/ 2806435 w 2872425"/>
              <a:gd name="connsiteY766" fmla="*/ 2241995 h 6601326"/>
              <a:gd name="connsiteX767" fmla="*/ 2872425 w 2872425"/>
              <a:gd name="connsiteY767" fmla="*/ 2255315 h 6601326"/>
              <a:gd name="connsiteX768" fmla="*/ 2872425 w 2872425"/>
              <a:gd name="connsiteY768" fmla="*/ 2260899 h 6601326"/>
              <a:gd name="connsiteX769" fmla="*/ 2815844 w 2872425"/>
              <a:gd name="connsiteY769" fmla="*/ 2270899 h 6601326"/>
              <a:gd name="connsiteX770" fmla="*/ 2684475 w 2872425"/>
              <a:gd name="connsiteY770" fmla="*/ 2423321 h 6601326"/>
              <a:gd name="connsiteX771" fmla="*/ 2681937 w 2872425"/>
              <a:gd name="connsiteY771" fmla="*/ 2448500 h 6601326"/>
              <a:gd name="connsiteX772" fmla="*/ 2678632 w 2872425"/>
              <a:gd name="connsiteY772" fmla="*/ 2448500 h 6601326"/>
              <a:gd name="connsiteX773" fmla="*/ 2676062 w 2872425"/>
              <a:gd name="connsiteY773" fmla="*/ 2423122 h 6601326"/>
              <a:gd name="connsiteX774" fmla="*/ 2473503 w 2872425"/>
              <a:gd name="connsiteY774" fmla="*/ 2258231 h 6601326"/>
              <a:gd name="connsiteX775" fmla="*/ 2680196 w 2872425"/>
              <a:gd name="connsiteY775" fmla="*/ 2051620 h 6601326"/>
              <a:gd name="connsiteX776" fmla="*/ 210254 w 2872425"/>
              <a:gd name="connsiteY776" fmla="*/ 2051620 h 6601326"/>
              <a:gd name="connsiteX777" fmla="*/ 336492 w 2872425"/>
              <a:gd name="connsiteY777" fmla="*/ 2241995 h 6601326"/>
              <a:gd name="connsiteX778" fmla="*/ 402481 w 2872425"/>
              <a:gd name="connsiteY778" fmla="*/ 2255315 h 6601326"/>
              <a:gd name="connsiteX779" fmla="*/ 402481 w 2872425"/>
              <a:gd name="connsiteY779" fmla="*/ 2260899 h 6601326"/>
              <a:gd name="connsiteX780" fmla="*/ 345902 w 2872425"/>
              <a:gd name="connsiteY780" fmla="*/ 2270899 h 6601326"/>
              <a:gd name="connsiteX781" fmla="*/ 214533 w 2872425"/>
              <a:gd name="connsiteY781" fmla="*/ 2423321 h 6601326"/>
              <a:gd name="connsiteX782" fmla="*/ 211993 w 2872425"/>
              <a:gd name="connsiteY782" fmla="*/ 2448500 h 6601326"/>
              <a:gd name="connsiteX783" fmla="*/ 208688 w 2872425"/>
              <a:gd name="connsiteY783" fmla="*/ 2448500 h 6601326"/>
              <a:gd name="connsiteX784" fmla="*/ 206118 w 2872425"/>
              <a:gd name="connsiteY784" fmla="*/ 2423122 h 6601326"/>
              <a:gd name="connsiteX785" fmla="*/ 3561 w 2872425"/>
              <a:gd name="connsiteY785" fmla="*/ 2258231 h 6601326"/>
              <a:gd name="connsiteX786" fmla="*/ 210254 w 2872425"/>
              <a:gd name="connsiteY786" fmla="*/ 2051620 h 6601326"/>
              <a:gd name="connsiteX787" fmla="*/ 2060199 w 2872425"/>
              <a:gd name="connsiteY787" fmla="*/ 1845120 h 6601326"/>
              <a:gd name="connsiteX788" fmla="*/ 2060008 w 2872425"/>
              <a:gd name="connsiteY788" fmla="*/ 1845201 h 6601326"/>
              <a:gd name="connsiteX789" fmla="*/ 2059701 w 2872425"/>
              <a:gd name="connsiteY789" fmla="*/ 1845170 h 6601326"/>
              <a:gd name="connsiteX790" fmla="*/ 0 w 2872425"/>
              <a:gd name="connsiteY790" fmla="*/ 1844385 h 6601326"/>
              <a:gd name="connsiteX791" fmla="*/ 3642 w 2872425"/>
              <a:gd name="connsiteY791" fmla="*/ 1845120 h 6601326"/>
              <a:gd name="connsiteX792" fmla="*/ 0 w 2872425"/>
              <a:gd name="connsiteY792" fmla="*/ 1845855 h 6601326"/>
              <a:gd name="connsiteX793" fmla="*/ 2680279 w 2872425"/>
              <a:gd name="connsiteY793" fmla="*/ 1638401 h 6601326"/>
              <a:gd name="connsiteX794" fmla="*/ 2806467 w 2872425"/>
              <a:gd name="connsiteY794" fmla="*/ 1828743 h 6601326"/>
              <a:gd name="connsiteX795" fmla="*/ 2872425 w 2872425"/>
              <a:gd name="connsiteY795" fmla="*/ 1842085 h 6601326"/>
              <a:gd name="connsiteX796" fmla="*/ 2872425 w 2872425"/>
              <a:gd name="connsiteY796" fmla="*/ 1848044 h 6601326"/>
              <a:gd name="connsiteX797" fmla="*/ 2806481 w 2872425"/>
              <a:gd name="connsiteY797" fmla="*/ 1861373 h 6601326"/>
              <a:gd name="connsiteX798" fmla="*/ 2680278 w 2872425"/>
              <a:gd name="connsiteY798" fmla="*/ 2051647 h 6601326"/>
              <a:gd name="connsiteX799" fmla="*/ 2473586 w 2872425"/>
              <a:gd name="connsiteY799" fmla="*/ 1845039 h 6601326"/>
              <a:gd name="connsiteX800" fmla="*/ 2680279 w 2872425"/>
              <a:gd name="connsiteY800" fmla="*/ 1638401 h 6601326"/>
              <a:gd name="connsiteX801" fmla="*/ 2266893 w 2872425"/>
              <a:gd name="connsiteY801" fmla="*/ 1638401 h 6601326"/>
              <a:gd name="connsiteX802" fmla="*/ 2266893 w 2872425"/>
              <a:gd name="connsiteY802" fmla="*/ 1638455 h 6601326"/>
              <a:gd name="connsiteX803" fmla="*/ 2473586 w 2872425"/>
              <a:gd name="connsiteY803" fmla="*/ 1845120 h 6601326"/>
              <a:gd name="connsiteX804" fmla="*/ 2266893 w 2872425"/>
              <a:gd name="connsiteY804" fmla="*/ 2051647 h 6601326"/>
              <a:gd name="connsiteX805" fmla="*/ 2060199 w 2872425"/>
              <a:gd name="connsiteY805" fmla="*/ 1845039 h 6601326"/>
              <a:gd name="connsiteX806" fmla="*/ 2266893 w 2872425"/>
              <a:gd name="connsiteY806" fmla="*/ 1638401 h 6601326"/>
              <a:gd name="connsiteX807" fmla="*/ 1853507 w 2872425"/>
              <a:gd name="connsiteY807" fmla="*/ 1638401 h 6601326"/>
              <a:gd name="connsiteX808" fmla="*/ 2018360 w 2872425"/>
              <a:gd name="connsiteY808" fmla="*/ 1840961 h 6601326"/>
              <a:gd name="connsiteX809" fmla="*/ 2059701 w 2872425"/>
              <a:gd name="connsiteY809" fmla="*/ 1845170 h 6601326"/>
              <a:gd name="connsiteX810" fmla="*/ 2018555 w 2872425"/>
              <a:gd name="connsiteY810" fmla="*/ 1849316 h 6601326"/>
              <a:gd name="connsiteX811" fmla="*/ 1853507 w 2872425"/>
              <a:gd name="connsiteY811" fmla="*/ 2051647 h 6601326"/>
              <a:gd name="connsiteX812" fmla="*/ 1646815 w 2872425"/>
              <a:gd name="connsiteY812" fmla="*/ 1845039 h 6601326"/>
              <a:gd name="connsiteX813" fmla="*/ 1853507 w 2872425"/>
              <a:gd name="connsiteY813" fmla="*/ 1638401 h 6601326"/>
              <a:gd name="connsiteX814" fmla="*/ 1440094 w 2872425"/>
              <a:gd name="connsiteY814" fmla="*/ 1638401 h 6601326"/>
              <a:gd name="connsiteX815" fmla="*/ 1440094 w 2872425"/>
              <a:gd name="connsiteY815" fmla="*/ 1638455 h 6601326"/>
              <a:gd name="connsiteX816" fmla="*/ 1646815 w 2872425"/>
              <a:gd name="connsiteY816" fmla="*/ 1845092 h 6601326"/>
              <a:gd name="connsiteX817" fmla="*/ 1646815 w 2872425"/>
              <a:gd name="connsiteY817" fmla="*/ 1845120 h 6601326"/>
              <a:gd name="connsiteX818" fmla="*/ 1440094 w 2872425"/>
              <a:gd name="connsiteY818" fmla="*/ 2051647 h 6601326"/>
              <a:gd name="connsiteX819" fmla="*/ 1233402 w 2872425"/>
              <a:gd name="connsiteY819" fmla="*/ 1845039 h 6601326"/>
              <a:gd name="connsiteX820" fmla="*/ 1440094 w 2872425"/>
              <a:gd name="connsiteY820" fmla="*/ 1638401 h 6601326"/>
              <a:gd name="connsiteX821" fmla="*/ 1026709 w 2872425"/>
              <a:gd name="connsiteY821" fmla="*/ 1638401 h 6601326"/>
              <a:gd name="connsiteX822" fmla="*/ 1026709 w 2872425"/>
              <a:gd name="connsiteY822" fmla="*/ 1638455 h 6601326"/>
              <a:gd name="connsiteX823" fmla="*/ 1233402 w 2872425"/>
              <a:gd name="connsiteY823" fmla="*/ 1845120 h 6601326"/>
              <a:gd name="connsiteX824" fmla="*/ 1026709 w 2872425"/>
              <a:gd name="connsiteY824" fmla="*/ 2051647 h 6601326"/>
              <a:gd name="connsiteX825" fmla="*/ 820015 w 2872425"/>
              <a:gd name="connsiteY825" fmla="*/ 1845039 h 6601326"/>
              <a:gd name="connsiteX826" fmla="*/ 1026709 w 2872425"/>
              <a:gd name="connsiteY826" fmla="*/ 1638401 h 6601326"/>
              <a:gd name="connsiteX827" fmla="*/ 613323 w 2872425"/>
              <a:gd name="connsiteY827" fmla="*/ 1638401 h 6601326"/>
              <a:gd name="connsiteX828" fmla="*/ 613323 w 2872425"/>
              <a:gd name="connsiteY828" fmla="*/ 1638455 h 6601326"/>
              <a:gd name="connsiteX829" fmla="*/ 820015 w 2872425"/>
              <a:gd name="connsiteY829" fmla="*/ 1845120 h 6601326"/>
              <a:gd name="connsiteX830" fmla="*/ 613322 w 2872425"/>
              <a:gd name="connsiteY830" fmla="*/ 2051647 h 6601326"/>
              <a:gd name="connsiteX831" fmla="*/ 448284 w 2872425"/>
              <a:gd name="connsiteY831" fmla="*/ 1849235 h 6601326"/>
              <a:gd name="connsiteX832" fmla="*/ 414844 w 2872425"/>
              <a:gd name="connsiteY832" fmla="*/ 1845866 h 6601326"/>
              <a:gd name="connsiteX833" fmla="*/ 414844 w 2872425"/>
              <a:gd name="connsiteY833" fmla="*/ 1844208 h 6601326"/>
              <a:gd name="connsiteX834" fmla="*/ 448284 w 2872425"/>
              <a:gd name="connsiteY834" fmla="*/ 1840833 h 6601326"/>
              <a:gd name="connsiteX835" fmla="*/ 613323 w 2872425"/>
              <a:gd name="connsiteY835" fmla="*/ 1638401 h 6601326"/>
              <a:gd name="connsiteX836" fmla="*/ 210336 w 2872425"/>
              <a:gd name="connsiteY836" fmla="*/ 1638401 h 6601326"/>
              <a:gd name="connsiteX837" fmla="*/ 336525 w 2872425"/>
              <a:gd name="connsiteY837" fmla="*/ 1828743 h 6601326"/>
              <a:gd name="connsiteX838" fmla="*/ 402481 w 2872425"/>
              <a:gd name="connsiteY838" fmla="*/ 1842085 h 6601326"/>
              <a:gd name="connsiteX839" fmla="*/ 402481 w 2872425"/>
              <a:gd name="connsiteY839" fmla="*/ 1848044 h 6601326"/>
              <a:gd name="connsiteX840" fmla="*/ 336537 w 2872425"/>
              <a:gd name="connsiteY840" fmla="*/ 1861373 h 6601326"/>
              <a:gd name="connsiteX841" fmla="*/ 210336 w 2872425"/>
              <a:gd name="connsiteY841" fmla="*/ 2051647 h 6601326"/>
              <a:gd name="connsiteX842" fmla="*/ 3642 w 2872425"/>
              <a:gd name="connsiteY842" fmla="*/ 1845039 h 6601326"/>
              <a:gd name="connsiteX843" fmla="*/ 210336 w 2872425"/>
              <a:gd name="connsiteY843" fmla="*/ 1638401 h 6601326"/>
              <a:gd name="connsiteX844" fmla="*/ 0 w 2872425"/>
              <a:gd name="connsiteY844" fmla="*/ 1431505 h 6601326"/>
              <a:gd name="connsiteX845" fmla="*/ 3602 w 2872425"/>
              <a:gd name="connsiteY845" fmla="*/ 1431868 h 6601326"/>
              <a:gd name="connsiteX846" fmla="*/ 3561 w 2872425"/>
              <a:gd name="connsiteY846" fmla="*/ 1431873 h 6601326"/>
              <a:gd name="connsiteX847" fmla="*/ 3602 w 2872425"/>
              <a:gd name="connsiteY847" fmla="*/ 1431876 h 6601326"/>
              <a:gd name="connsiteX848" fmla="*/ 0 w 2872425"/>
              <a:gd name="connsiteY848" fmla="*/ 1432239 h 6601326"/>
              <a:gd name="connsiteX849" fmla="*/ 2680196 w 2872425"/>
              <a:gd name="connsiteY849" fmla="*/ 1225264 h 6601326"/>
              <a:gd name="connsiteX850" fmla="*/ 2806435 w 2872425"/>
              <a:gd name="connsiteY850" fmla="*/ 1415636 h 6601326"/>
              <a:gd name="connsiteX851" fmla="*/ 2872425 w 2872425"/>
              <a:gd name="connsiteY851" fmla="*/ 1428954 h 6601326"/>
              <a:gd name="connsiteX852" fmla="*/ 2872425 w 2872425"/>
              <a:gd name="connsiteY852" fmla="*/ 1434795 h 6601326"/>
              <a:gd name="connsiteX853" fmla="*/ 2806481 w 2872425"/>
              <a:gd name="connsiteY853" fmla="*/ 1448126 h 6601326"/>
              <a:gd name="connsiteX854" fmla="*/ 2680279 w 2872425"/>
              <a:gd name="connsiteY854" fmla="*/ 1638401 h 6601326"/>
              <a:gd name="connsiteX855" fmla="*/ 2515161 w 2872425"/>
              <a:gd name="connsiteY855" fmla="*/ 1436053 h 6601326"/>
              <a:gd name="connsiteX856" fmla="*/ 2473545 w 2872425"/>
              <a:gd name="connsiteY856" fmla="*/ 1431876 h 6601326"/>
              <a:gd name="connsiteX857" fmla="*/ 2473586 w 2872425"/>
              <a:gd name="connsiteY857" fmla="*/ 1431873 h 6601326"/>
              <a:gd name="connsiteX858" fmla="*/ 2473545 w 2872425"/>
              <a:gd name="connsiteY858" fmla="*/ 1431868 h 6601326"/>
              <a:gd name="connsiteX859" fmla="*/ 2515159 w 2872425"/>
              <a:gd name="connsiteY859" fmla="*/ 1427675 h 6601326"/>
              <a:gd name="connsiteX860" fmla="*/ 2680196 w 2872425"/>
              <a:gd name="connsiteY860" fmla="*/ 1225264 h 6601326"/>
              <a:gd name="connsiteX861" fmla="*/ 2266893 w 2872425"/>
              <a:gd name="connsiteY861" fmla="*/ 1225264 h 6601326"/>
              <a:gd name="connsiteX862" fmla="*/ 2431931 w 2872425"/>
              <a:gd name="connsiteY862" fmla="*/ 1427675 h 6601326"/>
              <a:gd name="connsiteX863" fmla="*/ 2473545 w 2872425"/>
              <a:gd name="connsiteY863" fmla="*/ 1431868 h 6601326"/>
              <a:gd name="connsiteX864" fmla="*/ 2473503 w 2872425"/>
              <a:gd name="connsiteY864" fmla="*/ 1431873 h 6601326"/>
              <a:gd name="connsiteX865" fmla="*/ 2473545 w 2872425"/>
              <a:gd name="connsiteY865" fmla="*/ 1431876 h 6601326"/>
              <a:gd name="connsiteX866" fmla="*/ 2431941 w 2872425"/>
              <a:gd name="connsiteY866" fmla="*/ 1436067 h 6601326"/>
              <a:gd name="connsiteX867" fmla="*/ 2266893 w 2872425"/>
              <a:gd name="connsiteY867" fmla="*/ 1638401 h 6601326"/>
              <a:gd name="connsiteX868" fmla="*/ 2060199 w 2872425"/>
              <a:gd name="connsiteY868" fmla="*/ 1431873 h 6601326"/>
              <a:gd name="connsiteX869" fmla="*/ 2266893 w 2872425"/>
              <a:gd name="connsiteY869" fmla="*/ 1225264 h 6601326"/>
              <a:gd name="connsiteX870" fmla="*/ 1853507 w 2872425"/>
              <a:gd name="connsiteY870" fmla="*/ 1225264 h 6601326"/>
              <a:gd name="connsiteX871" fmla="*/ 2060199 w 2872425"/>
              <a:gd name="connsiteY871" fmla="*/ 1431873 h 6601326"/>
              <a:gd name="connsiteX872" fmla="*/ 1853507 w 2872425"/>
              <a:gd name="connsiteY872" fmla="*/ 1638401 h 6601326"/>
              <a:gd name="connsiteX873" fmla="*/ 1646815 w 2872425"/>
              <a:gd name="connsiteY873" fmla="*/ 1431873 h 6601326"/>
              <a:gd name="connsiteX874" fmla="*/ 1853507 w 2872425"/>
              <a:gd name="connsiteY874" fmla="*/ 1225264 h 6601326"/>
              <a:gd name="connsiteX875" fmla="*/ 613323 w 2872425"/>
              <a:gd name="connsiteY875" fmla="*/ 1225264 h 6601326"/>
              <a:gd name="connsiteX876" fmla="*/ 820015 w 2872425"/>
              <a:gd name="connsiteY876" fmla="*/ 1431873 h 6601326"/>
              <a:gd name="connsiteX877" fmla="*/ 613323 w 2872425"/>
              <a:gd name="connsiteY877" fmla="*/ 1638401 h 6601326"/>
              <a:gd name="connsiteX878" fmla="*/ 448275 w 2872425"/>
              <a:gd name="connsiteY878" fmla="*/ 1436067 h 6601326"/>
              <a:gd name="connsiteX879" fmla="*/ 414844 w 2872425"/>
              <a:gd name="connsiteY879" fmla="*/ 1432701 h 6601326"/>
              <a:gd name="connsiteX880" fmla="*/ 414844 w 2872425"/>
              <a:gd name="connsiteY880" fmla="*/ 1431044 h 6601326"/>
              <a:gd name="connsiteX881" fmla="*/ 448284 w 2872425"/>
              <a:gd name="connsiteY881" fmla="*/ 1427675 h 6601326"/>
              <a:gd name="connsiteX882" fmla="*/ 613323 w 2872425"/>
              <a:gd name="connsiteY882" fmla="*/ 1225264 h 6601326"/>
              <a:gd name="connsiteX883" fmla="*/ 210254 w 2872425"/>
              <a:gd name="connsiteY883" fmla="*/ 1225264 h 6601326"/>
              <a:gd name="connsiteX884" fmla="*/ 336492 w 2872425"/>
              <a:gd name="connsiteY884" fmla="*/ 1415636 h 6601326"/>
              <a:gd name="connsiteX885" fmla="*/ 402481 w 2872425"/>
              <a:gd name="connsiteY885" fmla="*/ 1428954 h 6601326"/>
              <a:gd name="connsiteX886" fmla="*/ 402481 w 2872425"/>
              <a:gd name="connsiteY886" fmla="*/ 1434795 h 6601326"/>
              <a:gd name="connsiteX887" fmla="*/ 336537 w 2872425"/>
              <a:gd name="connsiteY887" fmla="*/ 1448126 h 6601326"/>
              <a:gd name="connsiteX888" fmla="*/ 210336 w 2872425"/>
              <a:gd name="connsiteY888" fmla="*/ 1638401 h 6601326"/>
              <a:gd name="connsiteX889" fmla="*/ 45217 w 2872425"/>
              <a:gd name="connsiteY889" fmla="*/ 1436053 h 6601326"/>
              <a:gd name="connsiteX890" fmla="*/ 3602 w 2872425"/>
              <a:gd name="connsiteY890" fmla="*/ 1431876 h 6601326"/>
              <a:gd name="connsiteX891" fmla="*/ 3642 w 2872425"/>
              <a:gd name="connsiteY891" fmla="*/ 1431873 h 6601326"/>
              <a:gd name="connsiteX892" fmla="*/ 3602 w 2872425"/>
              <a:gd name="connsiteY892" fmla="*/ 1431868 h 6601326"/>
              <a:gd name="connsiteX893" fmla="*/ 45217 w 2872425"/>
              <a:gd name="connsiteY893" fmla="*/ 1427675 h 6601326"/>
              <a:gd name="connsiteX894" fmla="*/ 210254 w 2872425"/>
              <a:gd name="connsiteY894" fmla="*/ 1225264 h 6601326"/>
              <a:gd name="connsiteX895" fmla="*/ 1026709 w 2872425"/>
              <a:gd name="connsiteY895" fmla="*/ 1225179 h 6601326"/>
              <a:gd name="connsiteX896" fmla="*/ 1233402 w 2872425"/>
              <a:gd name="connsiteY896" fmla="*/ 1431789 h 6601326"/>
              <a:gd name="connsiteX897" fmla="*/ 1233402 w 2872425"/>
              <a:gd name="connsiteY897" fmla="*/ 1431873 h 6601326"/>
              <a:gd name="connsiteX898" fmla="*/ 1026709 w 2872425"/>
              <a:gd name="connsiteY898" fmla="*/ 1638401 h 6601326"/>
              <a:gd name="connsiteX899" fmla="*/ 820015 w 2872425"/>
              <a:gd name="connsiteY899" fmla="*/ 1431789 h 6601326"/>
              <a:gd name="connsiteX900" fmla="*/ 1026709 w 2872425"/>
              <a:gd name="connsiteY900" fmla="*/ 1225179 h 6601326"/>
              <a:gd name="connsiteX901" fmla="*/ 1440094 w 2872425"/>
              <a:gd name="connsiteY901" fmla="*/ 1225153 h 6601326"/>
              <a:gd name="connsiteX902" fmla="*/ 1440094 w 2872425"/>
              <a:gd name="connsiteY902" fmla="*/ 1225179 h 6601326"/>
              <a:gd name="connsiteX903" fmla="*/ 1646815 w 2872425"/>
              <a:gd name="connsiteY903" fmla="*/ 1431763 h 6601326"/>
              <a:gd name="connsiteX904" fmla="*/ 1646815 w 2872425"/>
              <a:gd name="connsiteY904" fmla="*/ 1431873 h 6601326"/>
              <a:gd name="connsiteX905" fmla="*/ 1440094 w 2872425"/>
              <a:gd name="connsiteY905" fmla="*/ 1638401 h 6601326"/>
              <a:gd name="connsiteX906" fmla="*/ 1440094 w 2872425"/>
              <a:gd name="connsiteY906" fmla="*/ 1638373 h 6601326"/>
              <a:gd name="connsiteX907" fmla="*/ 1233402 w 2872425"/>
              <a:gd name="connsiteY907" fmla="*/ 1431763 h 6601326"/>
              <a:gd name="connsiteX908" fmla="*/ 1440094 w 2872425"/>
              <a:gd name="connsiteY908" fmla="*/ 1225153 h 6601326"/>
              <a:gd name="connsiteX909" fmla="*/ 0 w 2872425"/>
              <a:gd name="connsiteY909" fmla="*/ 1018285 h 6601326"/>
              <a:gd name="connsiteX910" fmla="*/ 3602 w 2872425"/>
              <a:gd name="connsiteY910" fmla="*/ 1018648 h 6601326"/>
              <a:gd name="connsiteX911" fmla="*/ 3561 w 2872425"/>
              <a:gd name="connsiteY911" fmla="*/ 1018652 h 6601326"/>
              <a:gd name="connsiteX912" fmla="*/ 3602 w 2872425"/>
              <a:gd name="connsiteY912" fmla="*/ 1018657 h 6601326"/>
              <a:gd name="connsiteX913" fmla="*/ 0 w 2872425"/>
              <a:gd name="connsiteY913" fmla="*/ 1019020 h 6601326"/>
              <a:gd name="connsiteX914" fmla="*/ 2680196 w 2872425"/>
              <a:gd name="connsiteY914" fmla="*/ 812042 h 6601326"/>
              <a:gd name="connsiteX915" fmla="*/ 2806435 w 2872425"/>
              <a:gd name="connsiteY915" fmla="*/ 1002417 h 6601326"/>
              <a:gd name="connsiteX916" fmla="*/ 2872425 w 2872425"/>
              <a:gd name="connsiteY916" fmla="*/ 1015735 h 6601326"/>
              <a:gd name="connsiteX917" fmla="*/ 2872425 w 2872425"/>
              <a:gd name="connsiteY917" fmla="*/ 1021572 h 6601326"/>
              <a:gd name="connsiteX918" fmla="*/ 2806435 w 2872425"/>
              <a:gd name="connsiteY918" fmla="*/ 1034890 h 6601326"/>
              <a:gd name="connsiteX919" fmla="*/ 2680196 w 2872425"/>
              <a:gd name="connsiteY919" fmla="*/ 1225264 h 6601326"/>
              <a:gd name="connsiteX920" fmla="*/ 2515159 w 2872425"/>
              <a:gd name="connsiteY920" fmla="*/ 1022849 h 6601326"/>
              <a:gd name="connsiteX921" fmla="*/ 2473545 w 2872425"/>
              <a:gd name="connsiteY921" fmla="*/ 1018657 h 6601326"/>
              <a:gd name="connsiteX922" fmla="*/ 2473586 w 2872425"/>
              <a:gd name="connsiteY922" fmla="*/ 1018652 h 6601326"/>
              <a:gd name="connsiteX923" fmla="*/ 2473545 w 2872425"/>
              <a:gd name="connsiteY923" fmla="*/ 1018648 h 6601326"/>
              <a:gd name="connsiteX924" fmla="*/ 2515159 w 2872425"/>
              <a:gd name="connsiteY924" fmla="*/ 1014455 h 6601326"/>
              <a:gd name="connsiteX925" fmla="*/ 2680196 w 2872425"/>
              <a:gd name="connsiteY925" fmla="*/ 812042 h 6601326"/>
              <a:gd name="connsiteX926" fmla="*/ 2266893 w 2872425"/>
              <a:gd name="connsiteY926" fmla="*/ 812042 h 6601326"/>
              <a:gd name="connsiteX927" fmla="*/ 2431931 w 2872425"/>
              <a:gd name="connsiteY927" fmla="*/ 1014455 h 6601326"/>
              <a:gd name="connsiteX928" fmla="*/ 2473545 w 2872425"/>
              <a:gd name="connsiteY928" fmla="*/ 1018648 h 6601326"/>
              <a:gd name="connsiteX929" fmla="*/ 2473503 w 2872425"/>
              <a:gd name="connsiteY929" fmla="*/ 1018652 h 6601326"/>
              <a:gd name="connsiteX930" fmla="*/ 2473545 w 2872425"/>
              <a:gd name="connsiteY930" fmla="*/ 1018657 h 6601326"/>
              <a:gd name="connsiteX931" fmla="*/ 2431931 w 2872425"/>
              <a:gd name="connsiteY931" fmla="*/ 1022849 h 6601326"/>
              <a:gd name="connsiteX932" fmla="*/ 2266893 w 2872425"/>
              <a:gd name="connsiteY932" fmla="*/ 1225264 h 6601326"/>
              <a:gd name="connsiteX933" fmla="*/ 2060199 w 2872425"/>
              <a:gd name="connsiteY933" fmla="*/ 1018652 h 6601326"/>
              <a:gd name="connsiteX934" fmla="*/ 2266893 w 2872425"/>
              <a:gd name="connsiteY934" fmla="*/ 812042 h 6601326"/>
              <a:gd name="connsiteX935" fmla="*/ 1853507 w 2872425"/>
              <a:gd name="connsiteY935" fmla="*/ 812042 h 6601326"/>
              <a:gd name="connsiteX936" fmla="*/ 2060199 w 2872425"/>
              <a:gd name="connsiteY936" fmla="*/ 1018652 h 6601326"/>
              <a:gd name="connsiteX937" fmla="*/ 1853507 w 2872425"/>
              <a:gd name="connsiteY937" fmla="*/ 1225264 h 6601326"/>
              <a:gd name="connsiteX938" fmla="*/ 1646815 w 2872425"/>
              <a:gd name="connsiteY938" fmla="*/ 1018652 h 6601326"/>
              <a:gd name="connsiteX939" fmla="*/ 1853507 w 2872425"/>
              <a:gd name="connsiteY939" fmla="*/ 812042 h 6601326"/>
              <a:gd name="connsiteX940" fmla="*/ 613323 w 2872425"/>
              <a:gd name="connsiteY940" fmla="*/ 812042 h 6601326"/>
              <a:gd name="connsiteX941" fmla="*/ 820015 w 2872425"/>
              <a:gd name="connsiteY941" fmla="*/ 1018652 h 6601326"/>
              <a:gd name="connsiteX942" fmla="*/ 613323 w 2872425"/>
              <a:gd name="connsiteY942" fmla="*/ 1225264 h 6601326"/>
              <a:gd name="connsiteX943" fmla="*/ 448284 w 2872425"/>
              <a:gd name="connsiteY943" fmla="*/ 1022849 h 6601326"/>
              <a:gd name="connsiteX944" fmla="*/ 414844 w 2872425"/>
              <a:gd name="connsiteY944" fmla="*/ 1019479 h 6601326"/>
              <a:gd name="connsiteX945" fmla="*/ 414844 w 2872425"/>
              <a:gd name="connsiteY945" fmla="*/ 1017825 h 6601326"/>
              <a:gd name="connsiteX946" fmla="*/ 448284 w 2872425"/>
              <a:gd name="connsiteY946" fmla="*/ 1014455 h 6601326"/>
              <a:gd name="connsiteX947" fmla="*/ 613323 w 2872425"/>
              <a:gd name="connsiteY947" fmla="*/ 812042 h 6601326"/>
              <a:gd name="connsiteX948" fmla="*/ 210255 w 2872425"/>
              <a:gd name="connsiteY948" fmla="*/ 812042 h 6601326"/>
              <a:gd name="connsiteX949" fmla="*/ 336492 w 2872425"/>
              <a:gd name="connsiteY949" fmla="*/ 1002417 h 6601326"/>
              <a:gd name="connsiteX950" fmla="*/ 402481 w 2872425"/>
              <a:gd name="connsiteY950" fmla="*/ 1015735 h 6601326"/>
              <a:gd name="connsiteX951" fmla="*/ 402481 w 2872425"/>
              <a:gd name="connsiteY951" fmla="*/ 1021572 h 6601326"/>
              <a:gd name="connsiteX952" fmla="*/ 336492 w 2872425"/>
              <a:gd name="connsiteY952" fmla="*/ 1034890 h 6601326"/>
              <a:gd name="connsiteX953" fmla="*/ 210254 w 2872425"/>
              <a:gd name="connsiteY953" fmla="*/ 1225264 h 6601326"/>
              <a:gd name="connsiteX954" fmla="*/ 45217 w 2872425"/>
              <a:gd name="connsiteY954" fmla="*/ 1022849 h 6601326"/>
              <a:gd name="connsiteX955" fmla="*/ 3602 w 2872425"/>
              <a:gd name="connsiteY955" fmla="*/ 1018657 h 6601326"/>
              <a:gd name="connsiteX956" fmla="*/ 3642 w 2872425"/>
              <a:gd name="connsiteY956" fmla="*/ 1018652 h 6601326"/>
              <a:gd name="connsiteX957" fmla="*/ 3602 w 2872425"/>
              <a:gd name="connsiteY957" fmla="*/ 1018648 h 6601326"/>
              <a:gd name="connsiteX958" fmla="*/ 45217 w 2872425"/>
              <a:gd name="connsiteY958" fmla="*/ 1014455 h 6601326"/>
              <a:gd name="connsiteX959" fmla="*/ 210255 w 2872425"/>
              <a:gd name="connsiteY959" fmla="*/ 812042 h 6601326"/>
              <a:gd name="connsiteX960" fmla="*/ 1026706 w 2872425"/>
              <a:gd name="connsiteY960" fmla="*/ 812003 h 6601326"/>
              <a:gd name="connsiteX961" fmla="*/ 1026710 w 2872425"/>
              <a:gd name="connsiteY961" fmla="*/ 812042 h 6601326"/>
              <a:gd name="connsiteX962" fmla="*/ 1026713 w 2872425"/>
              <a:gd name="connsiteY962" fmla="*/ 812003 h 6601326"/>
              <a:gd name="connsiteX963" fmla="*/ 1030908 w 2872425"/>
              <a:gd name="connsiteY963" fmla="*/ 853600 h 6601326"/>
              <a:gd name="connsiteX964" fmla="*/ 1233402 w 2872425"/>
              <a:gd name="connsiteY964" fmla="*/ 1018571 h 6601326"/>
              <a:gd name="connsiteX965" fmla="*/ 1233402 w 2872425"/>
              <a:gd name="connsiteY965" fmla="*/ 1018652 h 6601326"/>
              <a:gd name="connsiteX966" fmla="*/ 1026709 w 2872425"/>
              <a:gd name="connsiteY966" fmla="*/ 1225179 h 6601326"/>
              <a:gd name="connsiteX967" fmla="*/ 820015 w 2872425"/>
              <a:gd name="connsiteY967" fmla="*/ 1018571 h 6601326"/>
              <a:gd name="connsiteX968" fmla="*/ 1022510 w 2872425"/>
              <a:gd name="connsiteY968" fmla="*/ 853600 h 6601326"/>
              <a:gd name="connsiteX969" fmla="*/ 1440095 w 2872425"/>
              <a:gd name="connsiteY969" fmla="*/ 811935 h 6601326"/>
              <a:gd name="connsiteX970" fmla="*/ 1440095 w 2872425"/>
              <a:gd name="connsiteY970" fmla="*/ 811961 h 6601326"/>
              <a:gd name="connsiteX971" fmla="*/ 1646815 w 2872425"/>
              <a:gd name="connsiteY971" fmla="*/ 1018544 h 6601326"/>
              <a:gd name="connsiteX972" fmla="*/ 1646815 w 2872425"/>
              <a:gd name="connsiteY972" fmla="*/ 1018652 h 6601326"/>
              <a:gd name="connsiteX973" fmla="*/ 1440094 w 2872425"/>
              <a:gd name="connsiteY973" fmla="*/ 1225153 h 6601326"/>
              <a:gd name="connsiteX974" fmla="*/ 1233402 w 2872425"/>
              <a:gd name="connsiteY974" fmla="*/ 1018544 h 6601326"/>
              <a:gd name="connsiteX975" fmla="*/ 1440095 w 2872425"/>
              <a:gd name="connsiteY975" fmla="*/ 811935 h 6601326"/>
              <a:gd name="connsiteX976" fmla="*/ 0 w 2872425"/>
              <a:gd name="connsiteY976" fmla="*/ 604699 h 6601326"/>
              <a:gd name="connsiteX977" fmla="*/ 3643 w 2872425"/>
              <a:gd name="connsiteY977" fmla="*/ 605434 h 6601326"/>
              <a:gd name="connsiteX978" fmla="*/ 0 w 2872425"/>
              <a:gd name="connsiteY978" fmla="*/ 606169 h 6601326"/>
              <a:gd name="connsiteX979" fmla="*/ 2266893 w 2872425"/>
              <a:gd name="connsiteY979" fmla="*/ 398824 h 6601326"/>
              <a:gd name="connsiteX980" fmla="*/ 2473586 w 2872425"/>
              <a:gd name="connsiteY980" fmla="*/ 605434 h 6601326"/>
              <a:gd name="connsiteX981" fmla="*/ 2266893 w 2872425"/>
              <a:gd name="connsiteY981" fmla="*/ 812042 h 6601326"/>
              <a:gd name="connsiteX982" fmla="*/ 2060199 w 2872425"/>
              <a:gd name="connsiteY982" fmla="*/ 605434 h 6601326"/>
              <a:gd name="connsiteX983" fmla="*/ 2266893 w 2872425"/>
              <a:gd name="connsiteY983" fmla="*/ 398824 h 6601326"/>
              <a:gd name="connsiteX984" fmla="*/ 1853507 w 2872425"/>
              <a:gd name="connsiteY984" fmla="*/ 398824 h 6601326"/>
              <a:gd name="connsiteX985" fmla="*/ 2060199 w 2872425"/>
              <a:gd name="connsiteY985" fmla="*/ 605434 h 6601326"/>
              <a:gd name="connsiteX986" fmla="*/ 1853507 w 2872425"/>
              <a:gd name="connsiteY986" fmla="*/ 812042 h 6601326"/>
              <a:gd name="connsiteX987" fmla="*/ 1646815 w 2872425"/>
              <a:gd name="connsiteY987" fmla="*/ 605434 h 6601326"/>
              <a:gd name="connsiteX988" fmla="*/ 1853507 w 2872425"/>
              <a:gd name="connsiteY988" fmla="*/ 398824 h 6601326"/>
              <a:gd name="connsiteX989" fmla="*/ 1026710 w 2872425"/>
              <a:gd name="connsiteY989" fmla="*/ 398824 h 6601326"/>
              <a:gd name="connsiteX990" fmla="*/ 1233402 w 2872425"/>
              <a:gd name="connsiteY990" fmla="*/ 605434 h 6601326"/>
              <a:gd name="connsiteX991" fmla="*/ 1030908 w 2872425"/>
              <a:gd name="connsiteY991" fmla="*/ 770402 h 6601326"/>
              <a:gd name="connsiteX992" fmla="*/ 1026713 w 2872425"/>
              <a:gd name="connsiteY992" fmla="*/ 812003 h 6601326"/>
              <a:gd name="connsiteX993" fmla="*/ 1026710 w 2872425"/>
              <a:gd name="connsiteY993" fmla="*/ 811961 h 6601326"/>
              <a:gd name="connsiteX994" fmla="*/ 1026706 w 2872425"/>
              <a:gd name="connsiteY994" fmla="*/ 812003 h 6601326"/>
              <a:gd name="connsiteX995" fmla="*/ 1022511 w 2872425"/>
              <a:gd name="connsiteY995" fmla="*/ 770402 h 6601326"/>
              <a:gd name="connsiteX996" fmla="*/ 820015 w 2872425"/>
              <a:gd name="connsiteY996" fmla="*/ 605434 h 6601326"/>
              <a:gd name="connsiteX997" fmla="*/ 1026710 w 2872425"/>
              <a:gd name="connsiteY997" fmla="*/ 398824 h 6601326"/>
              <a:gd name="connsiteX998" fmla="*/ 613323 w 2872425"/>
              <a:gd name="connsiteY998" fmla="*/ 398824 h 6601326"/>
              <a:gd name="connsiteX999" fmla="*/ 820015 w 2872425"/>
              <a:gd name="connsiteY999" fmla="*/ 605434 h 6601326"/>
              <a:gd name="connsiteX1000" fmla="*/ 613323 w 2872425"/>
              <a:gd name="connsiteY1000" fmla="*/ 812042 h 6601326"/>
              <a:gd name="connsiteX1001" fmla="*/ 448285 w 2872425"/>
              <a:gd name="connsiteY1001" fmla="*/ 609631 h 6601326"/>
              <a:gd name="connsiteX1002" fmla="*/ 414845 w 2872425"/>
              <a:gd name="connsiteY1002" fmla="*/ 606261 h 6601326"/>
              <a:gd name="connsiteX1003" fmla="*/ 414845 w 2872425"/>
              <a:gd name="connsiteY1003" fmla="*/ 604605 h 6601326"/>
              <a:gd name="connsiteX1004" fmla="*/ 448285 w 2872425"/>
              <a:gd name="connsiteY1004" fmla="*/ 601237 h 6601326"/>
              <a:gd name="connsiteX1005" fmla="*/ 613323 w 2872425"/>
              <a:gd name="connsiteY1005" fmla="*/ 398824 h 6601326"/>
              <a:gd name="connsiteX1006" fmla="*/ 2680193 w 2872425"/>
              <a:gd name="connsiteY1006" fmla="*/ 398754 h 6601326"/>
              <a:gd name="connsiteX1007" fmla="*/ 2680196 w 2872425"/>
              <a:gd name="connsiteY1007" fmla="*/ 398796 h 6601326"/>
              <a:gd name="connsiteX1008" fmla="*/ 2680196 w 2872425"/>
              <a:gd name="connsiteY1008" fmla="*/ 398824 h 6601326"/>
              <a:gd name="connsiteX1009" fmla="*/ 2680203 w 2872425"/>
              <a:gd name="connsiteY1009" fmla="*/ 398768 h 6601326"/>
              <a:gd name="connsiteX1010" fmla="*/ 2684395 w 2872425"/>
              <a:gd name="connsiteY1010" fmla="*/ 440352 h 6601326"/>
              <a:gd name="connsiteX1011" fmla="*/ 2815821 w 2872425"/>
              <a:gd name="connsiteY1011" fmla="*/ 592787 h 6601326"/>
              <a:gd name="connsiteX1012" fmla="*/ 2872425 w 2872425"/>
              <a:gd name="connsiteY1012" fmla="*/ 602772 h 6601326"/>
              <a:gd name="connsiteX1013" fmla="*/ 2872425 w 2872425"/>
              <a:gd name="connsiteY1013" fmla="*/ 608351 h 6601326"/>
              <a:gd name="connsiteX1014" fmla="*/ 2806461 w 2872425"/>
              <a:gd name="connsiteY1014" fmla="*/ 621659 h 6601326"/>
              <a:gd name="connsiteX1015" fmla="*/ 2680196 w 2872425"/>
              <a:gd name="connsiteY1015" fmla="*/ 811935 h 6601326"/>
              <a:gd name="connsiteX1016" fmla="*/ 2473503 w 2872425"/>
              <a:gd name="connsiteY1016" fmla="*/ 605323 h 6601326"/>
              <a:gd name="connsiteX1017" fmla="*/ 2675997 w 2872425"/>
              <a:gd name="connsiteY1017" fmla="*/ 440352 h 6601326"/>
              <a:gd name="connsiteX1018" fmla="*/ 210251 w 2872425"/>
              <a:gd name="connsiteY1018" fmla="*/ 398754 h 6601326"/>
              <a:gd name="connsiteX1019" fmla="*/ 210255 w 2872425"/>
              <a:gd name="connsiteY1019" fmla="*/ 398796 h 6601326"/>
              <a:gd name="connsiteX1020" fmla="*/ 210255 w 2872425"/>
              <a:gd name="connsiteY1020" fmla="*/ 398824 h 6601326"/>
              <a:gd name="connsiteX1021" fmla="*/ 210260 w 2872425"/>
              <a:gd name="connsiteY1021" fmla="*/ 398768 h 6601326"/>
              <a:gd name="connsiteX1022" fmla="*/ 214453 w 2872425"/>
              <a:gd name="connsiteY1022" fmla="*/ 440352 h 6601326"/>
              <a:gd name="connsiteX1023" fmla="*/ 345879 w 2872425"/>
              <a:gd name="connsiteY1023" fmla="*/ 592787 h 6601326"/>
              <a:gd name="connsiteX1024" fmla="*/ 402483 w 2872425"/>
              <a:gd name="connsiteY1024" fmla="*/ 602772 h 6601326"/>
              <a:gd name="connsiteX1025" fmla="*/ 402483 w 2872425"/>
              <a:gd name="connsiteY1025" fmla="*/ 608351 h 6601326"/>
              <a:gd name="connsiteX1026" fmla="*/ 336521 w 2872425"/>
              <a:gd name="connsiteY1026" fmla="*/ 621659 h 6601326"/>
              <a:gd name="connsiteX1027" fmla="*/ 210255 w 2872425"/>
              <a:gd name="connsiteY1027" fmla="*/ 811935 h 6601326"/>
              <a:gd name="connsiteX1028" fmla="*/ 3562 w 2872425"/>
              <a:gd name="connsiteY1028" fmla="*/ 605323 h 6601326"/>
              <a:gd name="connsiteX1029" fmla="*/ 206055 w 2872425"/>
              <a:gd name="connsiteY1029" fmla="*/ 440352 h 6601326"/>
              <a:gd name="connsiteX1030" fmla="*/ 0 w 2872425"/>
              <a:gd name="connsiteY1030" fmla="*/ 191819 h 6601326"/>
              <a:gd name="connsiteX1031" fmla="*/ 3602 w 2872425"/>
              <a:gd name="connsiteY1031" fmla="*/ 192182 h 6601326"/>
              <a:gd name="connsiteX1032" fmla="*/ 3562 w 2872425"/>
              <a:gd name="connsiteY1032" fmla="*/ 192186 h 6601326"/>
              <a:gd name="connsiteX1033" fmla="*/ 3589 w 2872425"/>
              <a:gd name="connsiteY1033" fmla="*/ 192188 h 6601326"/>
              <a:gd name="connsiteX1034" fmla="*/ 0 w 2872425"/>
              <a:gd name="connsiteY1034" fmla="*/ 192550 h 6601326"/>
              <a:gd name="connsiteX1035" fmla="*/ 2677649 w 2872425"/>
              <a:gd name="connsiteY1035" fmla="*/ 0 h 6601326"/>
              <a:gd name="connsiteX1036" fmla="*/ 2682378 w 2872425"/>
              <a:gd name="connsiteY1036" fmla="*/ 0 h 6601326"/>
              <a:gd name="connsiteX1037" fmla="*/ 2689489 w 2872425"/>
              <a:gd name="connsiteY1037" fmla="*/ 47015 h 6601326"/>
              <a:gd name="connsiteX1038" fmla="*/ 2806435 w 2872425"/>
              <a:gd name="connsiteY1038" fmla="*/ 175950 h 6601326"/>
              <a:gd name="connsiteX1039" fmla="*/ 2872425 w 2872425"/>
              <a:gd name="connsiteY1039" fmla="*/ 189267 h 6601326"/>
              <a:gd name="connsiteX1040" fmla="*/ 2872425 w 2872425"/>
              <a:gd name="connsiteY1040" fmla="*/ 194735 h 6601326"/>
              <a:gd name="connsiteX1041" fmla="*/ 2815797 w 2872425"/>
              <a:gd name="connsiteY1041" fmla="*/ 204733 h 6601326"/>
              <a:gd name="connsiteX1042" fmla="*/ 2684389 w 2872425"/>
              <a:gd name="connsiteY1042" fmla="*/ 357183 h 6601326"/>
              <a:gd name="connsiteX1043" fmla="*/ 2680203 w 2872425"/>
              <a:gd name="connsiteY1043" fmla="*/ 398768 h 6601326"/>
              <a:gd name="connsiteX1044" fmla="*/ 2680196 w 2872425"/>
              <a:gd name="connsiteY1044" fmla="*/ 398713 h 6601326"/>
              <a:gd name="connsiteX1045" fmla="*/ 2680193 w 2872425"/>
              <a:gd name="connsiteY1045" fmla="*/ 398754 h 6601326"/>
              <a:gd name="connsiteX1046" fmla="*/ 2675997 w 2872425"/>
              <a:gd name="connsiteY1046" fmla="*/ 357157 h 6601326"/>
              <a:gd name="connsiteX1047" fmla="*/ 2515159 w 2872425"/>
              <a:gd name="connsiteY1047" fmla="*/ 196383 h 6601326"/>
              <a:gd name="connsiteX1048" fmla="*/ 2473531 w 2872425"/>
              <a:gd name="connsiteY1048" fmla="*/ 192188 h 6601326"/>
              <a:gd name="connsiteX1049" fmla="*/ 2473558 w 2872425"/>
              <a:gd name="connsiteY1049" fmla="*/ 192186 h 6601326"/>
              <a:gd name="connsiteX1050" fmla="*/ 2473586 w 2872425"/>
              <a:gd name="connsiteY1050" fmla="*/ 192186 h 6601326"/>
              <a:gd name="connsiteX1051" fmla="*/ 2473545 w 2872425"/>
              <a:gd name="connsiteY1051" fmla="*/ 192182 h 6601326"/>
              <a:gd name="connsiteX1052" fmla="*/ 2515159 w 2872425"/>
              <a:gd name="connsiteY1052" fmla="*/ 187988 h 6601326"/>
              <a:gd name="connsiteX1053" fmla="*/ 2667654 w 2872425"/>
              <a:gd name="connsiteY1053" fmla="*/ 56614 h 6601326"/>
              <a:gd name="connsiteX1054" fmla="*/ 2265438 w 2872425"/>
              <a:gd name="connsiteY1054" fmla="*/ 0 h 6601326"/>
              <a:gd name="connsiteX1055" fmla="*/ 2269440 w 2872425"/>
              <a:gd name="connsiteY1055" fmla="*/ 0 h 6601326"/>
              <a:gd name="connsiteX1056" fmla="*/ 2279435 w 2872425"/>
              <a:gd name="connsiteY1056" fmla="*/ 56614 h 6601326"/>
              <a:gd name="connsiteX1057" fmla="*/ 2431931 w 2872425"/>
              <a:gd name="connsiteY1057" fmla="*/ 187988 h 6601326"/>
              <a:gd name="connsiteX1058" fmla="*/ 2473545 w 2872425"/>
              <a:gd name="connsiteY1058" fmla="*/ 192182 h 6601326"/>
              <a:gd name="connsiteX1059" fmla="*/ 2473503 w 2872425"/>
              <a:gd name="connsiteY1059" fmla="*/ 192186 h 6601326"/>
              <a:gd name="connsiteX1060" fmla="*/ 2473531 w 2872425"/>
              <a:gd name="connsiteY1060" fmla="*/ 192188 h 6601326"/>
              <a:gd name="connsiteX1061" fmla="*/ 2431904 w 2872425"/>
              <a:gd name="connsiteY1061" fmla="*/ 196389 h 6601326"/>
              <a:gd name="connsiteX1062" fmla="*/ 2266893 w 2872425"/>
              <a:gd name="connsiteY1062" fmla="*/ 398824 h 6601326"/>
              <a:gd name="connsiteX1063" fmla="*/ 2266893 w 2872425"/>
              <a:gd name="connsiteY1063" fmla="*/ 398796 h 6601326"/>
              <a:gd name="connsiteX1064" fmla="*/ 2060199 w 2872425"/>
              <a:gd name="connsiteY1064" fmla="*/ 192186 h 6601326"/>
              <a:gd name="connsiteX1065" fmla="*/ 2262694 w 2872425"/>
              <a:gd name="connsiteY1065" fmla="*/ 27214 h 6601326"/>
              <a:gd name="connsiteX1066" fmla="*/ 1852052 w 2872425"/>
              <a:gd name="connsiteY1066" fmla="*/ 0 h 6601326"/>
              <a:gd name="connsiteX1067" fmla="*/ 1854962 w 2872425"/>
              <a:gd name="connsiteY1067" fmla="*/ 0 h 6601326"/>
              <a:gd name="connsiteX1068" fmla="*/ 1857706 w 2872425"/>
              <a:gd name="connsiteY1068" fmla="*/ 27214 h 6601326"/>
              <a:gd name="connsiteX1069" fmla="*/ 2060199 w 2872425"/>
              <a:gd name="connsiteY1069" fmla="*/ 192186 h 6601326"/>
              <a:gd name="connsiteX1070" fmla="*/ 2060171 w 2872425"/>
              <a:gd name="connsiteY1070" fmla="*/ 192186 h 6601326"/>
              <a:gd name="connsiteX1071" fmla="*/ 1853507 w 2872425"/>
              <a:gd name="connsiteY1071" fmla="*/ 398824 h 6601326"/>
              <a:gd name="connsiteX1072" fmla="*/ 1853507 w 2872425"/>
              <a:gd name="connsiteY1072" fmla="*/ 398796 h 6601326"/>
              <a:gd name="connsiteX1073" fmla="*/ 1646815 w 2872425"/>
              <a:gd name="connsiteY1073" fmla="*/ 192186 h 6601326"/>
              <a:gd name="connsiteX1074" fmla="*/ 1849308 w 2872425"/>
              <a:gd name="connsiteY1074" fmla="*/ 27214 h 6601326"/>
              <a:gd name="connsiteX1075" fmla="*/ 1438632 w 2872425"/>
              <a:gd name="connsiteY1075" fmla="*/ 0 h 6601326"/>
              <a:gd name="connsiteX1076" fmla="*/ 1441557 w 2872425"/>
              <a:gd name="connsiteY1076" fmla="*/ 0 h 6601326"/>
              <a:gd name="connsiteX1077" fmla="*/ 1444300 w 2872425"/>
              <a:gd name="connsiteY1077" fmla="*/ 27159 h 6601326"/>
              <a:gd name="connsiteX1078" fmla="*/ 1646815 w 2872425"/>
              <a:gd name="connsiteY1078" fmla="*/ 192105 h 6601326"/>
              <a:gd name="connsiteX1079" fmla="*/ 1646815 w 2872425"/>
              <a:gd name="connsiteY1079" fmla="*/ 192186 h 6601326"/>
              <a:gd name="connsiteX1080" fmla="*/ 1440095 w 2872425"/>
              <a:gd name="connsiteY1080" fmla="*/ 398741 h 6601326"/>
              <a:gd name="connsiteX1081" fmla="*/ 1646815 w 2872425"/>
              <a:gd name="connsiteY1081" fmla="*/ 605323 h 6601326"/>
              <a:gd name="connsiteX1082" fmla="*/ 1646815 w 2872425"/>
              <a:gd name="connsiteY1082" fmla="*/ 605434 h 6601326"/>
              <a:gd name="connsiteX1083" fmla="*/ 1440095 w 2872425"/>
              <a:gd name="connsiteY1083" fmla="*/ 811935 h 6601326"/>
              <a:gd name="connsiteX1084" fmla="*/ 1233402 w 2872425"/>
              <a:gd name="connsiteY1084" fmla="*/ 605323 h 6601326"/>
              <a:gd name="connsiteX1085" fmla="*/ 1440095 w 2872425"/>
              <a:gd name="connsiteY1085" fmla="*/ 398713 h 6601326"/>
              <a:gd name="connsiteX1086" fmla="*/ 1233402 w 2872425"/>
              <a:gd name="connsiteY1086" fmla="*/ 192105 h 6601326"/>
              <a:gd name="connsiteX1087" fmla="*/ 1435896 w 2872425"/>
              <a:gd name="connsiteY1087" fmla="*/ 27134 h 6601326"/>
              <a:gd name="connsiteX1088" fmla="*/ 1025255 w 2872425"/>
              <a:gd name="connsiteY1088" fmla="*/ 0 h 6601326"/>
              <a:gd name="connsiteX1089" fmla="*/ 1028165 w 2872425"/>
              <a:gd name="connsiteY1089" fmla="*/ 0 h 6601326"/>
              <a:gd name="connsiteX1090" fmla="*/ 1030909 w 2872425"/>
              <a:gd name="connsiteY1090" fmla="*/ 27214 h 6601326"/>
              <a:gd name="connsiteX1091" fmla="*/ 1233402 w 2872425"/>
              <a:gd name="connsiteY1091" fmla="*/ 192186 h 6601326"/>
              <a:gd name="connsiteX1092" fmla="*/ 1233375 w 2872425"/>
              <a:gd name="connsiteY1092" fmla="*/ 192186 h 6601326"/>
              <a:gd name="connsiteX1093" fmla="*/ 1026710 w 2872425"/>
              <a:gd name="connsiteY1093" fmla="*/ 398824 h 6601326"/>
              <a:gd name="connsiteX1094" fmla="*/ 1026710 w 2872425"/>
              <a:gd name="connsiteY1094" fmla="*/ 398796 h 6601326"/>
              <a:gd name="connsiteX1095" fmla="*/ 820015 w 2872425"/>
              <a:gd name="connsiteY1095" fmla="*/ 192186 h 6601326"/>
              <a:gd name="connsiteX1096" fmla="*/ 1022511 w 2872425"/>
              <a:gd name="connsiteY1096" fmla="*/ 27214 h 6601326"/>
              <a:gd name="connsiteX1097" fmla="*/ 610776 w 2872425"/>
              <a:gd name="connsiteY1097" fmla="*/ 0 h 6601326"/>
              <a:gd name="connsiteX1098" fmla="*/ 614778 w 2872425"/>
              <a:gd name="connsiteY1098" fmla="*/ 0 h 6601326"/>
              <a:gd name="connsiteX1099" fmla="*/ 617522 w 2872425"/>
              <a:gd name="connsiteY1099" fmla="*/ 27214 h 6601326"/>
              <a:gd name="connsiteX1100" fmla="*/ 820015 w 2872425"/>
              <a:gd name="connsiteY1100" fmla="*/ 192186 h 6601326"/>
              <a:gd name="connsiteX1101" fmla="*/ 819989 w 2872425"/>
              <a:gd name="connsiteY1101" fmla="*/ 192186 h 6601326"/>
              <a:gd name="connsiteX1102" fmla="*/ 613323 w 2872425"/>
              <a:gd name="connsiteY1102" fmla="*/ 398824 h 6601326"/>
              <a:gd name="connsiteX1103" fmla="*/ 613323 w 2872425"/>
              <a:gd name="connsiteY1103" fmla="*/ 398796 h 6601326"/>
              <a:gd name="connsiteX1104" fmla="*/ 448285 w 2872425"/>
              <a:gd name="connsiteY1104" fmla="*/ 196383 h 6601326"/>
              <a:gd name="connsiteX1105" fmla="*/ 414845 w 2872425"/>
              <a:gd name="connsiteY1105" fmla="*/ 193012 h 6601326"/>
              <a:gd name="connsiteX1106" fmla="*/ 414845 w 2872425"/>
              <a:gd name="connsiteY1106" fmla="*/ 191357 h 6601326"/>
              <a:gd name="connsiteX1107" fmla="*/ 448285 w 2872425"/>
              <a:gd name="connsiteY1107" fmla="*/ 187988 h 6601326"/>
              <a:gd name="connsiteX1108" fmla="*/ 600781 w 2872425"/>
              <a:gd name="connsiteY1108" fmla="*/ 56614 h 6601326"/>
              <a:gd name="connsiteX1109" fmla="*/ 207708 w 2872425"/>
              <a:gd name="connsiteY1109" fmla="*/ 0 h 6601326"/>
              <a:gd name="connsiteX1110" fmla="*/ 212437 w 2872425"/>
              <a:gd name="connsiteY1110" fmla="*/ 0 h 6601326"/>
              <a:gd name="connsiteX1111" fmla="*/ 219547 w 2872425"/>
              <a:gd name="connsiteY1111" fmla="*/ 47015 h 6601326"/>
              <a:gd name="connsiteX1112" fmla="*/ 336494 w 2872425"/>
              <a:gd name="connsiteY1112" fmla="*/ 175950 h 6601326"/>
              <a:gd name="connsiteX1113" fmla="*/ 402483 w 2872425"/>
              <a:gd name="connsiteY1113" fmla="*/ 189267 h 6601326"/>
              <a:gd name="connsiteX1114" fmla="*/ 402483 w 2872425"/>
              <a:gd name="connsiteY1114" fmla="*/ 194735 h 6601326"/>
              <a:gd name="connsiteX1115" fmla="*/ 345854 w 2872425"/>
              <a:gd name="connsiteY1115" fmla="*/ 204733 h 6601326"/>
              <a:gd name="connsiteX1116" fmla="*/ 214449 w 2872425"/>
              <a:gd name="connsiteY1116" fmla="*/ 357183 h 6601326"/>
              <a:gd name="connsiteX1117" fmla="*/ 210260 w 2872425"/>
              <a:gd name="connsiteY1117" fmla="*/ 398768 h 6601326"/>
              <a:gd name="connsiteX1118" fmla="*/ 210255 w 2872425"/>
              <a:gd name="connsiteY1118" fmla="*/ 398713 h 6601326"/>
              <a:gd name="connsiteX1119" fmla="*/ 210251 w 2872425"/>
              <a:gd name="connsiteY1119" fmla="*/ 398754 h 6601326"/>
              <a:gd name="connsiteX1120" fmla="*/ 206055 w 2872425"/>
              <a:gd name="connsiteY1120" fmla="*/ 357157 h 6601326"/>
              <a:gd name="connsiteX1121" fmla="*/ 45217 w 2872425"/>
              <a:gd name="connsiteY1121" fmla="*/ 196383 h 6601326"/>
              <a:gd name="connsiteX1122" fmla="*/ 3589 w 2872425"/>
              <a:gd name="connsiteY1122" fmla="*/ 192188 h 6601326"/>
              <a:gd name="connsiteX1123" fmla="*/ 3617 w 2872425"/>
              <a:gd name="connsiteY1123" fmla="*/ 192186 h 6601326"/>
              <a:gd name="connsiteX1124" fmla="*/ 3643 w 2872425"/>
              <a:gd name="connsiteY1124" fmla="*/ 192186 h 6601326"/>
              <a:gd name="connsiteX1125" fmla="*/ 3602 w 2872425"/>
              <a:gd name="connsiteY1125" fmla="*/ 192182 h 6601326"/>
              <a:gd name="connsiteX1126" fmla="*/ 45217 w 2872425"/>
              <a:gd name="connsiteY1126" fmla="*/ 187988 h 6601326"/>
              <a:gd name="connsiteX1127" fmla="*/ 197713 w 2872425"/>
              <a:gd name="connsiteY1127" fmla="*/ 56614 h 660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</a:cxnLst>
            <a:rect l="l" t="t" r="r" b="b"/>
            <a:pathLst>
              <a:path w="2872425" h="6601326">
                <a:moveTo>
                  <a:pt x="2266893" y="6576346"/>
                </a:moveTo>
                <a:lnTo>
                  <a:pt x="2271938" y="6601326"/>
                </a:lnTo>
                <a:lnTo>
                  <a:pt x="2261848" y="6601326"/>
                </a:lnTo>
                <a:close/>
                <a:moveTo>
                  <a:pt x="1853507" y="6576346"/>
                </a:moveTo>
                <a:lnTo>
                  <a:pt x="1858553" y="6601326"/>
                </a:lnTo>
                <a:lnTo>
                  <a:pt x="1848461" y="6601326"/>
                </a:lnTo>
                <a:close/>
                <a:moveTo>
                  <a:pt x="1026709" y="6576346"/>
                </a:moveTo>
                <a:lnTo>
                  <a:pt x="1031754" y="6601326"/>
                </a:lnTo>
                <a:lnTo>
                  <a:pt x="1021664" y="6601326"/>
                </a:lnTo>
                <a:close/>
                <a:moveTo>
                  <a:pt x="613322" y="6576346"/>
                </a:moveTo>
                <a:lnTo>
                  <a:pt x="618367" y="6601326"/>
                </a:lnTo>
                <a:lnTo>
                  <a:pt x="608912" y="6601326"/>
                </a:lnTo>
                <a:close/>
                <a:moveTo>
                  <a:pt x="1440094" y="6576317"/>
                </a:moveTo>
                <a:cubicBezTo>
                  <a:pt x="1440094" y="6576325"/>
                  <a:pt x="1440094" y="6576336"/>
                  <a:pt x="1440094" y="6576346"/>
                </a:cubicBezTo>
                <a:lnTo>
                  <a:pt x="1445142" y="6601326"/>
                </a:lnTo>
                <a:lnTo>
                  <a:pt x="1435046" y="6601326"/>
                </a:lnTo>
                <a:close/>
                <a:moveTo>
                  <a:pt x="2680196" y="6576234"/>
                </a:moveTo>
                <a:lnTo>
                  <a:pt x="2683992" y="6601326"/>
                </a:lnTo>
                <a:lnTo>
                  <a:pt x="2675129" y="6601326"/>
                </a:lnTo>
                <a:close/>
                <a:moveTo>
                  <a:pt x="210254" y="6576234"/>
                </a:moveTo>
                <a:lnTo>
                  <a:pt x="214050" y="6601326"/>
                </a:lnTo>
                <a:lnTo>
                  <a:pt x="205187" y="6601326"/>
                </a:lnTo>
                <a:close/>
                <a:moveTo>
                  <a:pt x="2060199" y="6369733"/>
                </a:moveTo>
                <a:lnTo>
                  <a:pt x="2060008" y="6369815"/>
                </a:lnTo>
                <a:lnTo>
                  <a:pt x="2059701" y="6369786"/>
                </a:lnTo>
                <a:close/>
                <a:moveTo>
                  <a:pt x="0" y="6369001"/>
                </a:moveTo>
                <a:lnTo>
                  <a:pt x="3641" y="6369736"/>
                </a:lnTo>
                <a:lnTo>
                  <a:pt x="0" y="6370471"/>
                </a:lnTo>
                <a:close/>
                <a:moveTo>
                  <a:pt x="2680278" y="6163017"/>
                </a:moveTo>
                <a:cubicBezTo>
                  <a:pt x="2680289" y="6248568"/>
                  <a:pt x="2732313" y="6321978"/>
                  <a:pt x="2806465" y="6353361"/>
                </a:cubicBezTo>
                <a:lnTo>
                  <a:pt x="2872425" y="6366700"/>
                </a:lnTo>
                <a:lnTo>
                  <a:pt x="2872425" y="6372661"/>
                </a:lnTo>
                <a:lnTo>
                  <a:pt x="2806481" y="6385988"/>
                </a:lnTo>
                <a:cubicBezTo>
                  <a:pt x="2732338" y="6417352"/>
                  <a:pt x="2680313" y="6490729"/>
                  <a:pt x="2680278" y="6576264"/>
                </a:cubicBezTo>
                <a:cubicBezTo>
                  <a:pt x="2680278" y="6462157"/>
                  <a:pt x="2587739" y="6369654"/>
                  <a:pt x="2473585" y="6369654"/>
                </a:cubicBezTo>
                <a:cubicBezTo>
                  <a:pt x="2587744" y="6369638"/>
                  <a:pt x="2680278" y="6277130"/>
                  <a:pt x="2680278" y="6163017"/>
                </a:cubicBezTo>
                <a:close/>
                <a:moveTo>
                  <a:pt x="210336" y="6163017"/>
                </a:moveTo>
                <a:cubicBezTo>
                  <a:pt x="210347" y="6248568"/>
                  <a:pt x="262369" y="6321978"/>
                  <a:pt x="336522" y="6353361"/>
                </a:cubicBezTo>
                <a:lnTo>
                  <a:pt x="402481" y="6366700"/>
                </a:lnTo>
                <a:lnTo>
                  <a:pt x="402481" y="6372661"/>
                </a:lnTo>
                <a:lnTo>
                  <a:pt x="336537" y="6385988"/>
                </a:lnTo>
                <a:cubicBezTo>
                  <a:pt x="262396" y="6417352"/>
                  <a:pt x="210369" y="6490729"/>
                  <a:pt x="210336" y="6576264"/>
                </a:cubicBezTo>
                <a:cubicBezTo>
                  <a:pt x="210336" y="6462157"/>
                  <a:pt x="117795" y="6369654"/>
                  <a:pt x="3641" y="6369654"/>
                </a:cubicBezTo>
                <a:cubicBezTo>
                  <a:pt x="117802" y="6369638"/>
                  <a:pt x="210336" y="6277130"/>
                  <a:pt x="210336" y="6163017"/>
                </a:cubicBezTo>
                <a:close/>
                <a:moveTo>
                  <a:pt x="2266893" y="6163015"/>
                </a:moveTo>
                <a:cubicBezTo>
                  <a:pt x="2266893" y="6163036"/>
                  <a:pt x="2266893" y="6163051"/>
                  <a:pt x="2266893" y="6163070"/>
                </a:cubicBezTo>
                <a:cubicBezTo>
                  <a:pt x="2266876" y="6277193"/>
                  <a:pt x="2359415" y="6369721"/>
                  <a:pt x="2473585" y="6369736"/>
                </a:cubicBezTo>
                <a:cubicBezTo>
                  <a:pt x="2359464" y="6369733"/>
                  <a:pt x="2266939" y="6462188"/>
                  <a:pt x="2266893" y="6576264"/>
                </a:cubicBezTo>
                <a:cubicBezTo>
                  <a:pt x="2266893" y="6462157"/>
                  <a:pt x="2174353" y="6369654"/>
                  <a:pt x="2060199" y="6369654"/>
                </a:cubicBezTo>
                <a:cubicBezTo>
                  <a:pt x="2174359" y="6369638"/>
                  <a:pt x="2266893" y="6277130"/>
                  <a:pt x="2266893" y="6163015"/>
                </a:cubicBezTo>
                <a:close/>
                <a:moveTo>
                  <a:pt x="1853507" y="6163015"/>
                </a:moveTo>
                <a:cubicBezTo>
                  <a:pt x="1853428" y="6262855"/>
                  <a:pt x="1924196" y="6346215"/>
                  <a:pt x="2018359" y="6365576"/>
                </a:cubicBezTo>
                <a:lnTo>
                  <a:pt x="2059701" y="6369786"/>
                </a:lnTo>
                <a:lnTo>
                  <a:pt x="2018555" y="6373931"/>
                </a:lnTo>
                <a:cubicBezTo>
                  <a:pt x="1924393" y="6393187"/>
                  <a:pt x="1853547" y="6476449"/>
                  <a:pt x="1853507" y="6576264"/>
                </a:cubicBezTo>
                <a:cubicBezTo>
                  <a:pt x="1853507" y="6462157"/>
                  <a:pt x="1760967" y="6369654"/>
                  <a:pt x="1646815" y="6369654"/>
                </a:cubicBezTo>
                <a:cubicBezTo>
                  <a:pt x="1760972" y="6369638"/>
                  <a:pt x="1853507" y="6277130"/>
                  <a:pt x="1853507" y="6163015"/>
                </a:cubicBezTo>
                <a:close/>
                <a:moveTo>
                  <a:pt x="1440094" y="6163015"/>
                </a:moveTo>
                <a:cubicBezTo>
                  <a:pt x="1440094" y="6163036"/>
                  <a:pt x="1440094" y="6163051"/>
                  <a:pt x="1440094" y="6163070"/>
                </a:cubicBezTo>
                <a:cubicBezTo>
                  <a:pt x="1440094" y="6277193"/>
                  <a:pt x="1532644" y="6369707"/>
                  <a:pt x="1646815" y="6369707"/>
                </a:cubicBezTo>
                <a:lnTo>
                  <a:pt x="1646815" y="6369733"/>
                </a:lnTo>
                <a:cubicBezTo>
                  <a:pt x="1532682" y="6369721"/>
                  <a:pt x="1440141" y="6462178"/>
                  <a:pt x="1440094" y="6576264"/>
                </a:cubicBezTo>
                <a:cubicBezTo>
                  <a:pt x="1440094" y="6462157"/>
                  <a:pt x="1347555" y="6369654"/>
                  <a:pt x="1233399" y="6369654"/>
                </a:cubicBezTo>
                <a:cubicBezTo>
                  <a:pt x="1347560" y="6369640"/>
                  <a:pt x="1440094" y="6277130"/>
                  <a:pt x="1440094" y="6163015"/>
                </a:cubicBezTo>
                <a:close/>
                <a:moveTo>
                  <a:pt x="1026709" y="6163015"/>
                </a:moveTo>
                <a:cubicBezTo>
                  <a:pt x="1026709" y="6163036"/>
                  <a:pt x="1026709" y="6163051"/>
                  <a:pt x="1026709" y="6163070"/>
                </a:cubicBezTo>
                <a:cubicBezTo>
                  <a:pt x="1026691" y="6277193"/>
                  <a:pt x="1119231" y="6369721"/>
                  <a:pt x="1233399" y="6369733"/>
                </a:cubicBezTo>
                <a:cubicBezTo>
                  <a:pt x="1119281" y="6369733"/>
                  <a:pt x="1026754" y="6462188"/>
                  <a:pt x="1026709" y="6576264"/>
                </a:cubicBezTo>
                <a:cubicBezTo>
                  <a:pt x="1026709" y="6462157"/>
                  <a:pt x="934169" y="6369654"/>
                  <a:pt x="820015" y="6369654"/>
                </a:cubicBezTo>
                <a:cubicBezTo>
                  <a:pt x="934169" y="6369638"/>
                  <a:pt x="1026709" y="6277130"/>
                  <a:pt x="1026709" y="6163015"/>
                </a:cubicBezTo>
                <a:close/>
                <a:moveTo>
                  <a:pt x="613322" y="6163015"/>
                </a:moveTo>
                <a:cubicBezTo>
                  <a:pt x="613322" y="6163036"/>
                  <a:pt x="613322" y="6163051"/>
                  <a:pt x="613322" y="6163070"/>
                </a:cubicBezTo>
                <a:cubicBezTo>
                  <a:pt x="613294" y="6277193"/>
                  <a:pt x="705834" y="6369721"/>
                  <a:pt x="820015" y="6369733"/>
                </a:cubicBezTo>
                <a:cubicBezTo>
                  <a:pt x="705889" y="6369733"/>
                  <a:pt x="613376" y="6462188"/>
                  <a:pt x="613322" y="6576264"/>
                </a:cubicBezTo>
                <a:cubicBezTo>
                  <a:pt x="613322" y="6476420"/>
                  <a:pt x="542471" y="6393115"/>
                  <a:pt x="448284" y="6373851"/>
                </a:cubicBezTo>
                <a:lnTo>
                  <a:pt x="414844" y="6370481"/>
                </a:lnTo>
                <a:lnTo>
                  <a:pt x="414844" y="6368823"/>
                </a:lnTo>
                <a:lnTo>
                  <a:pt x="448284" y="6365448"/>
                </a:lnTo>
                <a:cubicBezTo>
                  <a:pt x="542471" y="6346172"/>
                  <a:pt x="613322" y="6262865"/>
                  <a:pt x="613322" y="6163015"/>
                </a:cubicBezTo>
                <a:close/>
                <a:moveTo>
                  <a:pt x="0" y="5956121"/>
                </a:moveTo>
                <a:lnTo>
                  <a:pt x="3601" y="5956484"/>
                </a:lnTo>
                <a:lnTo>
                  <a:pt x="3561" y="5956486"/>
                </a:lnTo>
                <a:lnTo>
                  <a:pt x="3601" y="5956493"/>
                </a:lnTo>
                <a:lnTo>
                  <a:pt x="0" y="5956856"/>
                </a:lnTo>
                <a:close/>
                <a:moveTo>
                  <a:pt x="2680196" y="5749880"/>
                </a:moveTo>
                <a:cubicBezTo>
                  <a:pt x="2680196" y="5835459"/>
                  <a:pt x="2732251" y="5908887"/>
                  <a:pt x="2806434" y="5940252"/>
                </a:cubicBezTo>
                <a:lnTo>
                  <a:pt x="2872425" y="5953568"/>
                </a:lnTo>
                <a:lnTo>
                  <a:pt x="2872425" y="5959411"/>
                </a:lnTo>
                <a:lnTo>
                  <a:pt x="2806481" y="5972741"/>
                </a:lnTo>
                <a:cubicBezTo>
                  <a:pt x="2732338" y="6004105"/>
                  <a:pt x="2680313" y="6077482"/>
                  <a:pt x="2680278" y="6163017"/>
                </a:cubicBezTo>
                <a:cubicBezTo>
                  <a:pt x="2680237" y="6063175"/>
                  <a:pt x="2609353" y="5979897"/>
                  <a:pt x="2515161" y="5960669"/>
                </a:cubicBezTo>
                <a:lnTo>
                  <a:pt x="2473545" y="5956493"/>
                </a:lnTo>
                <a:lnTo>
                  <a:pt x="2473585" y="5956486"/>
                </a:lnTo>
                <a:lnTo>
                  <a:pt x="2473545" y="5956484"/>
                </a:lnTo>
                <a:lnTo>
                  <a:pt x="2515157" y="5952289"/>
                </a:lnTo>
                <a:cubicBezTo>
                  <a:pt x="2609346" y="5933024"/>
                  <a:pt x="2680196" y="5849725"/>
                  <a:pt x="2680196" y="5749880"/>
                </a:cubicBezTo>
                <a:close/>
                <a:moveTo>
                  <a:pt x="210253" y="5749880"/>
                </a:moveTo>
                <a:cubicBezTo>
                  <a:pt x="210253" y="5835459"/>
                  <a:pt x="262307" y="5908887"/>
                  <a:pt x="336491" y="5940252"/>
                </a:cubicBezTo>
                <a:lnTo>
                  <a:pt x="402481" y="5953568"/>
                </a:lnTo>
                <a:lnTo>
                  <a:pt x="402481" y="5959411"/>
                </a:lnTo>
                <a:lnTo>
                  <a:pt x="336537" y="5972741"/>
                </a:lnTo>
                <a:cubicBezTo>
                  <a:pt x="262396" y="6004105"/>
                  <a:pt x="210369" y="6077482"/>
                  <a:pt x="210336" y="6163017"/>
                </a:cubicBezTo>
                <a:cubicBezTo>
                  <a:pt x="210294" y="6063175"/>
                  <a:pt x="139411" y="5979897"/>
                  <a:pt x="45217" y="5960669"/>
                </a:cubicBezTo>
                <a:lnTo>
                  <a:pt x="3601" y="5956493"/>
                </a:lnTo>
                <a:lnTo>
                  <a:pt x="3641" y="5956486"/>
                </a:lnTo>
                <a:lnTo>
                  <a:pt x="3601" y="5956484"/>
                </a:lnTo>
                <a:lnTo>
                  <a:pt x="45216" y="5952289"/>
                </a:lnTo>
                <a:cubicBezTo>
                  <a:pt x="139402" y="5933024"/>
                  <a:pt x="210253" y="5849725"/>
                  <a:pt x="210253" y="5749880"/>
                </a:cubicBezTo>
                <a:close/>
                <a:moveTo>
                  <a:pt x="2266893" y="5749877"/>
                </a:moveTo>
                <a:cubicBezTo>
                  <a:pt x="2266893" y="5849722"/>
                  <a:pt x="2337743" y="5933024"/>
                  <a:pt x="2431931" y="5952289"/>
                </a:cubicBezTo>
                <a:lnTo>
                  <a:pt x="2473545" y="5956484"/>
                </a:lnTo>
                <a:lnTo>
                  <a:pt x="2473503" y="5956486"/>
                </a:lnTo>
                <a:lnTo>
                  <a:pt x="2473545" y="5956493"/>
                </a:lnTo>
                <a:lnTo>
                  <a:pt x="2431941" y="5960681"/>
                </a:lnTo>
                <a:cubicBezTo>
                  <a:pt x="2337778" y="5979937"/>
                  <a:pt x="2266933" y="6063199"/>
                  <a:pt x="2266893" y="6163015"/>
                </a:cubicBezTo>
                <a:cubicBezTo>
                  <a:pt x="2266846" y="6048942"/>
                  <a:pt x="2174320" y="5956486"/>
                  <a:pt x="2060199" y="5956486"/>
                </a:cubicBezTo>
                <a:cubicBezTo>
                  <a:pt x="2174353" y="5956486"/>
                  <a:pt x="2266893" y="5863984"/>
                  <a:pt x="2266893" y="5749877"/>
                </a:cubicBezTo>
                <a:close/>
                <a:moveTo>
                  <a:pt x="1853507" y="5749877"/>
                </a:moveTo>
                <a:cubicBezTo>
                  <a:pt x="1853507" y="5863984"/>
                  <a:pt x="1946047" y="5956486"/>
                  <a:pt x="2060199" y="5956486"/>
                </a:cubicBezTo>
                <a:cubicBezTo>
                  <a:pt x="1946079" y="5956486"/>
                  <a:pt x="1853552" y="6048942"/>
                  <a:pt x="1853507" y="6163015"/>
                </a:cubicBezTo>
                <a:cubicBezTo>
                  <a:pt x="1853461" y="6048942"/>
                  <a:pt x="1760934" y="5956486"/>
                  <a:pt x="1646815" y="5956486"/>
                </a:cubicBezTo>
                <a:cubicBezTo>
                  <a:pt x="1760967" y="5956486"/>
                  <a:pt x="1853507" y="5863984"/>
                  <a:pt x="1853507" y="5749877"/>
                </a:cubicBezTo>
                <a:close/>
                <a:moveTo>
                  <a:pt x="613322" y="5749877"/>
                </a:moveTo>
                <a:cubicBezTo>
                  <a:pt x="613322" y="5863984"/>
                  <a:pt x="705863" y="5956486"/>
                  <a:pt x="820015" y="5956486"/>
                </a:cubicBezTo>
                <a:cubicBezTo>
                  <a:pt x="705889" y="5956486"/>
                  <a:pt x="613376" y="6048942"/>
                  <a:pt x="613322" y="6163015"/>
                </a:cubicBezTo>
                <a:cubicBezTo>
                  <a:pt x="613274" y="6063199"/>
                  <a:pt x="542437" y="5979937"/>
                  <a:pt x="448275" y="5960681"/>
                </a:cubicBezTo>
                <a:lnTo>
                  <a:pt x="414844" y="5957315"/>
                </a:lnTo>
                <a:lnTo>
                  <a:pt x="414844" y="5955660"/>
                </a:lnTo>
                <a:lnTo>
                  <a:pt x="448284" y="5952289"/>
                </a:lnTo>
                <a:cubicBezTo>
                  <a:pt x="542471" y="5933024"/>
                  <a:pt x="613322" y="5849722"/>
                  <a:pt x="613322" y="5749877"/>
                </a:cubicBezTo>
                <a:close/>
                <a:moveTo>
                  <a:pt x="1026709" y="5749794"/>
                </a:moveTo>
                <a:cubicBezTo>
                  <a:pt x="1026709" y="5863905"/>
                  <a:pt x="1119247" y="5956405"/>
                  <a:pt x="1233399" y="5956405"/>
                </a:cubicBezTo>
                <a:lnTo>
                  <a:pt x="1233399" y="5956486"/>
                </a:lnTo>
                <a:cubicBezTo>
                  <a:pt x="1119281" y="5956486"/>
                  <a:pt x="1026754" y="6048942"/>
                  <a:pt x="1026709" y="6163015"/>
                </a:cubicBezTo>
                <a:cubicBezTo>
                  <a:pt x="1026709" y="6048907"/>
                  <a:pt x="934169" y="5956405"/>
                  <a:pt x="820015" y="5956405"/>
                </a:cubicBezTo>
                <a:cubicBezTo>
                  <a:pt x="934169" y="5956405"/>
                  <a:pt x="1026709" y="5863905"/>
                  <a:pt x="1026709" y="5749794"/>
                </a:cubicBezTo>
                <a:close/>
                <a:moveTo>
                  <a:pt x="1440094" y="5749768"/>
                </a:moveTo>
                <a:cubicBezTo>
                  <a:pt x="1440094" y="5749777"/>
                  <a:pt x="1440094" y="5749787"/>
                  <a:pt x="1440094" y="5749794"/>
                </a:cubicBezTo>
                <a:cubicBezTo>
                  <a:pt x="1440110" y="5863905"/>
                  <a:pt x="1532662" y="5956397"/>
                  <a:pt x="1646815" y="5956378"/>
                </a:cubicBezTo>
                <a:lnTo>
                  <a:pt x="1646815" y="5956486"/>
                </a:lnTo>
                <a:cubicBezTo>
                  <a:pt x="1532682" y="5956471"/>
                  <a:pt x="1440141" y="6048928"/>
                  <a:pt x="1440094" y="6163015"/>
                </a:cubicBezTo>
                <a:cubicBezTo>
                  <a:pt x="1440094" y="6163007"/>
                  <a:pt x="1440094" y="6162999"/>
                  <a:pt x="1440094" y="6162988"/>
                </a:cubicBezTo>
                <a:cubicBezTo>
                  <a:pt x="1440094" y="6048881"/>
                  <a:pt x="1347555" y="5956378"/>
                  <a:pt x="1233399" y="5956378"/>
                </a:cubicBezTo>
                <a:cubicBezTo>
                  <a:pt x="1347555" y="5956378"/>
                  <a:pt x="1440094" y="5863878"/>
                  <a:pt x="1440094" y="5749768"/>
                </a:cubicBezTo>
                <a:close/>
                <a:moveTo>
                  <a:pt x="0" y="5542902"/>
                </a:moveTo>
                <a:lnTo>
                  <a:pt x="3601" y="5543265"/>
                </a:lnTo>
                <a:lnTo>
                  <a:pt x="3561" y="5543267"/>
                </a:lnTo>
                <a:lnTo>
                  <a:pt x="3601" y="5543272"/>
                </a:lnTo>
                <a:lnTo>
                  <a:pt x="0" y="5543635"/>
                </a:lnTo>
                <a:close/>
                <a:moveTo>
                  <a:pt x="2680196" y="5336659"/>
                </a:moveTo>
                <a:cubicBezTo>
                  <a:pt x="2680196" y="5422240"/>
                  <a:pt x="2732251" y="5495667"/>
                  <a:pt x="2806434" y="5527032"/>
                </a:cubicBezTo>
                <a:lnTo>
                  <a:pt x="2872425" y="5540347"/>
                </a:lnTo>
                <a:lnTo>
                  <a:pt x="2872425" y="5546186"/>
                </a:lnTo>
                <a:lnTo>
                  <a:pt x="2806434" y="5559505"/>
                </a:lnTo>
                <a:cubicBezTo>
                  <a:pt x="2732251" y="5590869"/>
                  <a:pt x="2680196" y="5664297"/>
                  <a:pt x="2680196" y="5749880"/>
                </a:cubicBezTo>
                <a:cubicBezTo>
                  <a:pt x="2680196" y="5650035"/>
                  <a:pt x="2609346" y="5566733"/>
                  <a:pt x="2515157" y="5547464"/>
                </a:cubicBezTo>
                <a:lnTo>
                  <a:pt x="2473545" y="5543272"/>
                </a:lnTo>
                <a:lnTo>
                  <a:pt x="2473585" y="5543267"/>
                </a:lnTo>
                <a:lnTo>
                  <a:pt x="2473545" y="5543265"/>
                </a:lnTo>
                <a:lnTo>
                  <a:pt x="2515157" y="5539070"/>
                </a:lnTo>
                <a:cubicBezTo>
                  <a:pt x="2609346" y="5519806"/>
                  <a:pt x="2680196" y="5436504"/>
                  <a:pt x="2680196" y="5336659"/>
                </a:cubicBezTo>
                <a:close/>
                <a:moveTo>
                  <a:pt x="210253" y="5336659"/>
                </a:moveTo>
                <a:cubicBezTo>
                  <a:pt x="210253" y="5422240"/>
                  <a:pt x="262307" y="5495667"/>
                  <a:pt x="336491" y="5527032"/>
                </a:cubicBezTo>
                <a:lnTo>
                  <a:pt x="402481" y="5540347"/>
                </a:lnTo>
                <a:lnTo>
                  <a:pt x="402481" y="5546186"/>
                </a:lnTo>
                <a:lnTo>
                  <a:pt x="336491" y="5559505"/>
                </a:lnTo>
                <a:cubicBezTo>
                  <a:pt x="262307" y="5590869"/>
                  <a:pt x="210253" y="5664297"/>
                  <a:pt x="210253" y="5749880"/>
                </a:cubicBezTo>
                <a:cubicBezTo>
                  <a:pt x="210253" y="5650035"/>
                  <a:pt x="139402" y="5566733"/>
                  <a:pt x="45216" y="5547464"/>
                </a:cubicBezTo>
                <a:lnTo>
                  <a:pt x="3601" y="5543272"/>
                </a:lnTo>
                <a:lnTo>
                  <a:pt x="3641" y="5543267"/>
                </a:lnTo>
                <a:lnTo>
                  <a:pt x="3601" y="5543265"/>
                </a:lnTo>
                <a:lnTo>
                  <a:pt x="45216" y="5539070"/>
                </a:lnTo>
                <a:cubicBezTo>
                  <a:pt x="139402" y="5519806"/>
                  <a:pt x="210253" y="5436504"/>
                  <a:pt x="210253" y="5336659"/>
                </a:cubicBezTo>
                <a:close/>
                <a:moveTo>
                  <a:pt x="2266893" y="5336657"/>
                </a:moveTo>
                <a:cubicBezTo>
                  <a:pt x="2266893" y="5436502"/>
                  <a:pt x="2337743" y="5519804"/>
                  <a:pt x="2431931" y="5539070"/>
                </a:cubicBezTo>
                <a:lnTo>
                  <a:pt x="2473545" y="5543265"/>
                </a:lnTo>
                <a:lnTo>
                  <a:pt x="2473503" y="5543267"/>
                </a:lnTo>
                <a:lnTo>
                  <a:pt x="2473545" y="5543272"/>
                </a:lnTo>
                <a:lnTo>
                  <a:pt x="2431931" y="5547464"/>
                </a:lnTo>
                <a:cubicBezTo>
                  <a:pt x="2337743" y="5566730"/>
                  <a:pt x="2266893" y="5650033"/>
                  <a:pt x="2266893" y="5749877"/>
                </a:cubicBezTo>
                <a:cubicBezTo>
                  <a:pt x="2266893" y="5635769"/>
                  <a:pt x="2174353" y="5543267"/>
                  <a:pt x="2060199" y="5543267"/>
                </a:cubicBezTo>
                <a:cubicBezTo>
                  <a:pt x="2174353" y="5543267"/>
                  <a:pt x="2266893" y="5450767"/>
                  <a:pt x="2266893" y="5336657"/>
                </a:cubicBezTo>
                <a:close/>
                <a:moveTo>
                  <a:pt x="1853507" y="5336657"/>
                </a:moveTo>
                <a:cubicBezTo>
                  <a:pt x="1853507" y="5450767"/>
                  <a:pt x="1946047" y="5543267"/>
                  <a:pt x="2060199" y="5543267"/>
                </a:cubicBezTo>
                <a:cubicBezTo>
                  <a:pt x="1946047" y="5543267"/>
                  <a:pt x="1853507" y="5635769"/>
                  <a:pt x="1853507" y="5749877"/>
                </a:cubicBezTo>
                <a:cubicBezTo>
                  <a:pt x="1853507" y="5635769"/>
                  <a:pt x="1760967" y="5543267"/>
                  <a:pt x="1646815" y="5543267"/>
                </a:cubicBezTo>
                <a:cubicBezTo>
                  <a:pt x="1760967" y="5543267"/>
                  <a:pt x="1853507" y="5450767"/>
                  <a:pt x="1853507" y="5336657"/>
                </a:cubicBezTo>
                <a:close/>
                <a:moveTo>
                  <a:pt x="613322" y="5336657"/>
                </a:moveTo>
                <a:cubicBezTo>
                  <a:pt x="613322" y="5450767"/>
                  <a:pt x="705863" y="5543267"/>
                  <a:pt x="820015" y="5543267"/>
                </a:cubicBezTo>
                <a:cubicBezTo>
                  <a:pt x="705863" y="5543267"/>
                  <a:pt x="613322" y="5635769"/>
                  <a:pt x="613322" y="5749877"/>
                </a:cubicBezTo>
                <a:cubicBezTo>
                  <a:pt x="613322" y="5650033"/>
                  <a:pt x="542471" y="5566730"/>
                  <a:pt x="448284" y="5547464"/>
                </a:cubicBezTo>
                <a:lnTo>
                  <a:pt x="414844" y="5544094"/>
                </a:lnTo>
                <a:lnTo>
                  <a:pt x="414844" y="5542440"/>
                </a:lnTo>
                <a:lnTo>
                  <a:pt x="448284" y="5539070"/>
                </a:lnTo>
                <a:cubicBezTo>
                  <a:pt x="542471" y="5519804"/>
                  <a:pt x="613322" y="5436502"/>
                  <a:pt x="613322" y="5336657"/>
                </a:cubicBezTo>
                <a:close/>
                <a:moveTo>
                  <a:pt x="1026703" y="5336618"/>
                </a:moveTo>
                <a:lnTo>
                  <a:pt x="1026709" y="5336657"/>
                </a:lnTo>
                <a:lnTo>
                  <a:pt x="1026712" y="5336618"/>
                </a:lnTo>
                <a:lnTo>
                  <a:pt x="1030908" y="5378217"/>
                </a:lnTo>
                <a:cubicBezTo>
                  <a:pt x="1050182" y="5472363"/>
                  <a:pt x="1133517" y="5543185"/>
                  <a:pt x="1233399" y="5543185"/>
                </a:cubicBezTo>
                <a:lnTo>
                  <a:pt x="1233399" y="5543267"/>
                </a:lnTo>
                <a:cubicBezTo>
                  <a:pt x="1119281" y="5543267"/>
                  <a:pt x="1026754" y="5635722"/>
                  <a:pt x="1026709" y="5749794"/>
                </a:cubicBezTo>
                <a:cubicBezTo>
                  <a:pt x="1026709" y="5635688"/>
                  <a:pt x="934169" y="5543185"/>
                  <a:pt x="820015" y="5543185"/>
                </a:cubicBezTo>
                <a:cubicBezTo>
                  <a:pt x="919899" y="5543185"/>
                  <a:pt x="1003235" y="5472363"/>
                  <a:pt x="1022509" y="5378217"/>
                </a:cubicBezTo>
                <a:close/>
                <a:moveTo>
                  <a:pt x="1440094" y="5336551"/>
                </a:moveTo>
                <a:cubicBezTo>
                  <a:pt x="1440094" y="5336556"/>
                  <a:pt x="1440094" y="5336566"/>
                  <a:pt x="1440094" y="5336577"/>
                </a:cubicBezTo>
                <a:cubicBezTo>
                  <a:pt x="1440110" y="5450684"/>
                  <a:pt x="1532662" y="5543174"/>
                  <a:pt x="1646815" y="5543159"/>
                </a:cubicBezTo>
                <a:lnTo>
                  <a:pt x="1646815" y="5543267"/>
                </a:lnTo>
                <a:cubicBezTo>
                  <a:pt x="1532693" y="5543253"/>
                  <a:pt x="1440153" y="5635693"/>
                  <a:pt x="1440094" y="5749768"/>
                </a:cubicBezTo>
                <a:cubicBezTo>
                  <a:pt x="1440094" y="5635661"/>
                  <a:pt x="1347555" y="5543159"/>
                  <a:pt x="1233399" y="5543159"/>
                </a:cubicBezTo>
                <a:cubicBezTo>
                  <a:pt x="1347555" y="5543159"/>
                  <a:pt x="1440094" y="5450658"/>
                  <a:pt x="1440094" y="5336551"/>
                </a:cubicBezTo>
                <a:close/>
                <a:moveTo>
                  <a:pt x="0" y="5129311"/>
                </a:moveTo>
                <a:lnTo>
                  <a:pt x="3641" y="5130046"/>
                </a:lnTo>
                <a:lnTo>
                  <a:pt x="0" y="5130781"/>
                </a:lnTo>
                <a:close/>
                <a:moveTo>
                  <a:pt x="2266893" y="4923440"/>
                </a:moveTo>
                <a:cubicBezTo>
                  <a:pt x="2266893" y="5037547"/>
                  <a:pt x="2359431" y="5130046"/>
                  <a:pt x="2473585" y="5130046"/>
                </a:cubicBezTo>
                <a:cubicBezTo>
                  <a:pt x="2359431" y="5130046"/>
                  <a:pt x="2266893" y="5222550"/>
                  <a:pt x="2266893" y="5336657"/>
                </a:cubicBezTo>
                <a:cubicBezTo>
                  <a:pt x="2266893" y="5222550"/>
                  <a:pt x="2174353" y="5130046"/>
                  <a:pt x="2060199" y="5130046"/>
                </a:cubicBezTo>
                <a:cubicBezTo>
                  <a:pt x="2174353" y="5130046"/>
                  <a:pt x="2266893" y="5037547"/>
                  <a:pt x="2266893" y="4923440"/>
                </a:cubicBezTo>
                <a:close/>
                <a:moveTo>
                  <a:pt x="1853507" y="4923440"/>
                </a:moveTo>
                <a:cubicBezTo>
                  <a:pt x="1853507" y="5037547"/>
                  <a:pt x="1946047" y="5130046"/>
                  <a:pt x="2060199" y="5130046"/>
                </a:cubicBezTo>
                <a:cubicBezTo>
                  <a:pt x="1946047" y="5130046"/>
                  <a:pt x="1853507" y="5222550"/>
                  <a:pt x="1853507" y="5336657"/>
                </a:cubicBezTo>
                <a:cubicBezTo>
                  <a:pt x="1853507" y="5222550"/>
                  <a:pt x="1760967" y="5130046"/>
                  <a:pt x="1646815" y="5130046"/>
                </a:cubicBezTo>
                <a:cubicBezTo>
                  <a:pt x="1760967" y="5130046"/>
                  <a:pt x="1853507" y="5037547"/>
                  <a:pt x="1853507" y="4923440"/>
                </a:cubicBezTo>
                <a:close/>
                <a:moveTo>
                  <a:pt x="1026709" y="4923440"/>
                </a:moveTo>
                <a:cubicBezTo>
                  <a:pt x="1026709" y="5037547"/>
                  <a:pt x="1119247" y="5130046"/>
                  <a:pt x="1233399" y="5130046"/>
                </a:cubicBezTo>
                <a:cubicBezTo>
                  <a:pt x="1133517" y="5130046"/>
                  <a:pt x="1050182" y="5200869"/>
                  <a:pt x="1030908" y="5295018"/>
                </a:cubicBezTo>
                <a:lnTo>
                  <a:pt x="1026712" y="5336618"/>
                </a:lnTo>
                <a:lnTo>
                  <a:pt x="1026709" y="5336577"/>
                </a:lnTo>
                <a:lnTo>
                  <a:pt x="1026703" y="5336618"/>
                </a:lnTo>
                <a:lnTo>
                  <a:pt x="1022509" y="5295018"/>
                </a:lnTo>
                <a:cubicBezTo>
                  <a:pt x="1003235" y="5200869"/>
                  <a:pt x="919899" y="5130046"/>
                  <a:pt x="820015" y="5130046"/>
                </a:cubicBezTo>
                <a:cubicBezTo>
                  <a:pt x="934169" y="5130046"/>
                  <a:pt x="1026709" y="5037547"/>
                  <a:pt x="1026709" y="4923440"/>
                </a:cubicBezTo>
                <a:close/>
                <a:moveTo>
                  <a:pt x="613322" y="4923440"/>
                </a:moveTo>
                <a:cubicBezTo>
                  <a:pt x="613322" y="5037547"/>
                  <a:pt x="705863" y="5130046"/>
                  <a:pt x="820015" y="5130046"/>
                </a:cubicBezTo>
                <a:cubicBezTo>
                  <a:pt x="705863" y="5130046"/>
                  <a:pt x="613322" y="5222550"/>
                  <a:pt x="613322" y="5336657"/>
                </a:cubicBezTo>
                <a:cubicBezTo>
                  <a:pt x="613322" y="5236812"/>
                  <a:pt x="542471" y="5153512"/>
                  <a:pt x="448284" y="5134244"/>
                </a:cubicBezTo>
                <a:lnTo>
                  <a:pt x="414844" y="5130877"/>
                </a:lnTo>
                <a:lnTo>
                  <a:pt x="414844" y="5129220"/>
                </a:lnTo>
                <a:lnTo>
                  <a:pt x="448284" y="5125849"/>
                </a:lnTo>
                <a:cubicBezTo>
                  <a:pt x="542471" y="5106583"/>
                  <a:pt x="613322" y="5023282"/>
                  <a:pt x="613322" y="4923440"/>
                </a:cubicBezTo>
                <a:close/>
                <a:moveTo>
                  <a:pt x="2680191" y="4923371"/>
                </a:moveTo>
                <a:lnTo>
                  <a:pt x="2680196" y="4923411"/>
                </a:lnTo>
                <a:cubicBezTo>
                  <a:pt x="2680196" y="4923421"/>
                  <a:pt x="2680196" y="4923431"/>
                  <a:pt x="2680196" y="4923440"/>
                </a:cubicBezTo>
                <a:lnTo>
                  <a:pt x="2680201" y="4923383"/>
                </a:lnTo>
                <a:lnTo>
                  <a:pt x="2684395" y="4964970"/>
                </a:lnTo>
                <a:cubicBezTo>
                  <a:pt x="2698851" y="5035580"/>
                  <a:pt x="2749341" y="5093069"/>
                  <a:pt x="2815821" y="5117402"/>
                </a:cubicBezTo>
                <a:lnTo>
                  <a:pt x="2872425" y="5127387"/>
                </a:lnTo>
                <a:lnTo>
                  <a:pt x="2872425" y="5132966"/>
                </a:lnTo>
                <a:lnTo>
                  <a:pt x="2806461" y="5146274"/>
                </a:lnTo>
                <a:cubicBezTo>
                  <a:pt x="2732297" y="5177620"/>
                  <a:pt x="2680241" y="5251000"/>
                  <a:pt x="2680196" y="5336551"/>
                </a:cubicBezTo>
                <a:cubicBezTo>
                  <a:pt x="2680196" y="5222443"/>
                  <a:pt x="2587656" y="5129941"/>
                  <a:pt x="2473503" y="5129941"/>
                </a:cubicBezTo>
                <a:cubicBezTo>
                  <a:pt x="2573387" y="5129941"/>
                  <a:pt x="2656724" y="5059117"/>
                  <a:pt x="2675997" y="4964970"/>
                </a:cubicBezTo>
                <a:close/>
                <a:moveTo>
                  <a:pt x="210249" y="4923371"/>
                </a:moveTo>
                <a:lnTo>
                  <a:pt x="210253" y="4923411"/>
                </a:lnTo>
                <a:cubicBezTo>
                  <a:pt x="210253" y="4923421"/>
                  <a:pt x="210253" y="4923431"/>
                  <a:pt x="210253" y="4923440"/>
                </a:cubicBezTo>
                <a:lnTo>
                  <a:pt x="210257" y="4923383"/>
                </a:lnTo>
                <a:lnTo>
                  <a:pt x="214451" y="4964970"/>
                </a:lnTo>
                <a:cubicBezTo>
                  <a:pt x="228908" y="5035580"/>
                  <a:pt x="279397" y="5093069"/>
                  <a:pt x="345877" y="5117402"/>
                </a:cubicBezTo>
                <a:lnTo>
                  <a:pt x="402481" y="5127387"/>
                </a:lnTo>
                <a:lnTo>
                  <a:pt x="402481" y="5132966"/>
                </a:lnTo>
                <a:lnTo>
                  <a:pt x="336517" y="5146274"/>
                </a:lnTo>
                <a:cubicBezTo>
                  <a:pt x="262353" y="5177620"/>
                  <a:pt x="210298" y="5251000"/>
                  <a:pt x="210253" y="5336551"/>
                </a:cubicBezTo>
                <a:cubicBezTo>
                  <a:pt x="210253" y="5222443"/>
                  <a:pt x="117713" y="5129941"/>
                  <a:pt x="3561" y="5129941"/>
                </a:cubicBezTo>
                <a:cubicBezTo>
                  <a:pt x="103444" y="5129941"/>
                  <a:pt x="186781" y="5059117"/>
                  <a:pt x="206054" y="4964970"/>
                </a:cubicBezTo>
                <a:close/>
                <a:moveTo>
                  <a:pt x="0" y="4716436"/>
                </a:moveTo>
                <a:lnTo>
                  <a:pt x="3601" y="4716798"/>
                </a:lnTo>
                <a:lnTo>
                  <a:pt x="3561" y="4716803"/>
                </a:lnTo>
                <a:lnTo>
                  <a:pt x="3587" y="4716806"/>
                </a:lnTo>
                <a:lnTo>
                  <a:pt x="0" y="4717168"/>
                </a:lnTo>
                <a:close/>
                <a:moveTo>
                  <a:pt x="2680196" y="4510190"/>
                </a:moveTo>
                <a:cubicBezTo>
                  <a:pt x="2680196" y="4595773"/>
                  <a:pt x="2732249" y="4669201"/>
                  <a:pt x="2806434" y="4700565"/>
                </a:cubicBezTo>
                <a:lnTo>
                  <a:pt x="2872425" y="4713883"/>
                </a:lnTo>
                <a:lnTo>
                  <a:pt x="2872425" y="4719351"/>
                </a:lnTo>
                <a:lnTo>
                  <a:pt x="2815797" y="4729347"/>
                </a:lnTo>
                <a:cubicBezTo>
                  <a:pt x="2749317" y="4753688"/>
                  <a:pt x="2698834" y="4811186"/>
                  <a:pt x="2684389" y="4881801"/>
                </a:cubicBezTo>
                <a:lnTo>
                  <a:pt x="2680201" y="4923383"/>
                </a:lnTo>
                <a:lnTo>
                  <a:pt x="2680196" y="4923328"/>
                </a:lnTo>
                <a:lnTo>
                  <a:pt x="2680191" y="4923371"/>
                </a:lnTo>
                <a:lnTo>
                  <a:pt x="2675997" y="4881774"/>
                </a:lnTo>
                <a:cubicBezTo>
                  <a:pt x="2659478" y="4801073"/>
                  <a:pt x="2595889" y="4737511"/>
                  <a:pt x="2515157" y="4721001"/>
                </a:cubicBezTo>
                <a:lnTo>
                  <a:pt x="2473531" y="4716806"/>
                </a:lnTo>
                <a:lnTo>
                  <a:pt x="2473558" y="4716803"/>
                </a:lnTo>
                <a:cubicBezTo>
                  <a:pt x="2473567" y="4716803"/>
                  <a:pt x="2473576" y="4716803"/>
                  <a:pt x="2473585" y="4716803"/>
                </a:cubicBezTo>
                <a:lnTo>
                  <a:pt x="2473545" y="4716798"/>
                </a:lnTo>
                <a:lnTo>
                  <a:pt x="2515157" y="4712606"/>
                </a:lnTo>
                <a:cubicBezTo>
                  <a:pt x="2609346" y="4693338"/>
                  <a:pt x="2680196" y="4610035"/>
                  <a:pt x="2680196" y="4510190"/>
                </a:cubicBezTo>
                <a:close/>
                <a:moveTo>
                  <a:pt x="2266893" y="4510190"/>
                </a:moveTo>
                <a:cubicBezTo>
                  <a:pt x="2266893" y="4610035"/>
                  <a:pt x="2337743" y="4693338"/>
                  <a:pt x="2431931" y="4712606"/>
                </a:cubicBezTo>
                <a:lnTo>
                  <a:pt x="2473545" y="4716798"/>
                </a:lnTo>
                <a:lnTo>
                  <a:pt x="2473503" y="4716803"/>
                </a:lnTo>
                <a:lnTo>
                  <a:pt x="2473531" y="4716806"/>
                </a:lnTo>
                <a:lnTo>
                  <a:pt x="2431903" y="4721003"/>
                </a:lnTo>
                <a:cubicBezTo>
                  <a:pt x="2337719" y="4740282"/>
                  <a:pt x="2266880" y="4823595"/>
                  <a:pt x="2266893" y="4923440"/>
                </a:cubicBezTo>
                <a:cubicBezTo>
                  <a:pt x="2266893" y="4923429"/>
                  <a:pt x="2266893" y="4923419"/>
                  <a:pt x="2266893" y="4923411"/>
                </a:cubicBezTo>
                <a:cubicBezTo>
                  <a:pt x="2266893" y="4809303"/>
                  <a:pt x="2174353" y="4716801"/>
                  <a:pt x="2060199" y="4716801"/>
                </a:cubicBezTo>
                <a:cubicBezTo>
                  <a:pt x="2174353" y="4716801"/>
                  <a:pt x="2266893" y="4624297"/>
                  <a:pt x="2266893" y="4510190"/>
                </a:cubicBezTo>
                <a:close/>
                <a:moveTo>
                  <a:pt x="1853507" y="4510190"/>
                </a:moveTo>
                <a:cubicBezTo>
                  <a:pt x="1853507" y="4624297"/>
                  <a:pt x="1946047" y="4716801"/>
                  <a:pt x="2060199" y="4716801"/>
                </a:cubicBezTo>
                <a:cubicBezTo>
                  <a:pt x="2060191" y="4716801"/>
                  <a:pt x="2060180" y="4716801"/>
                  <a:pt x="2060171" y="4716801"/>
                </a:cubicBezTo>
                <a:cubicBezTo>
                  <a:pt x="1946018" y="4716816"/>
                  <a:pt x="1853493" y="4809330"/>
                  <a:pt x="1853507" y="4923440"/>
                </a:cubicBezTo>
                <a:cubicBezTo>
                  <a:pt x="1853507" y="4923429"/>
                  <a:pt x="1853507" y="4923419"/>
                  <a:pt x="1853507" y="4923411"/>
                </a:cubicBezTo>
                <a:cubicBezTo>
                  <a:pt x="1853507" y="4809303"/>
                  <a:pt x="1760967" y="4716801"/>
                  <a:pt x="1646815" y="4716801"/>
                </a:cubicBezTo>
                <a:cubicBezTo>
                  <a:pt x="1760967" y="4716801"/>
                  <a:pt x="1853507" y="4624297"/>
                  <a:pt x="1853507" y="4510190"/>
                </a:cubicBezTo>
                <a:close/>
                <a:moveTo>
                  <a:pt x="1026709" y="4510190"/>
                </a:moveTo>
                <a:cubicBezTo>
                  <a:pt x="1026709" y="4624297"/>
                  <a:pt x="1119247" y="4716801"/>
                  <a:pt x="1233399" y="4716801"/>
                </a:cubicBezTo>
                <a:cubicBezTo>
                  <a:pt x="1233392" y="4716801"/>
                  <a:pt x="1233383" y="4716801"/>
                  <a:pt x="1233373" y="4716801"/>
                </a:cubicBezTo>
                <a:cubicBezTo>
                  <a:pt x="1119219" y="4716816"/>
                  <a:pt x="1026691" y="4809330"/>
                  <a:pt x="1026709" y="4923440"/>
                </a:cubicBezTo>
                <a:cubicBezTo>
                  <a:pt x="1026709" y="4923429"/>
                  <a:pt x="1026709" y="4923419"/>
                  <a:pt x="1026709" y="4923411"/>
                </a:cubicBezTo>
                <a:cubicBezTo>
                  <a:pt x="1026709" y="4809303"/>
                  <a:pt x="934169" y="4716801"/>
                  <a:pt x="820015" y="4716801"/>
                </a:cubicBezTo>
                <a:cubicBezTo>
                  <a:pt x="934169" y="4716801"/>
                  <a:pt x="1026709" y="4624297"/>
                  <a:pt x="1026709" y="4510190"/>
                </a:cubicBezTo>
                <a:close/>
                <a:moveTo>
                  <a:pt x="613322" y="4510190"/>
                </a:moveTo>
                <a:cubicBezTo>
                  <a:pt x="613322" y="4624297"/>
                  <a:pt x="705863" y="4716801"/>
                  <a:pt x="820015" y="4716801"/>
                </a:cubicBezTo>
                <a:cubicBezTo>
                  <a:pt x="820015" y="4716801"/>
                  <a:pt x="819989" y="4716801"/>
                  <a:pt x="819989" y="4716801"/>
                </a:cubicBezTo>
                <a:cubicBezTo>
                  <a:pt x="705834" y="4716816"/>
                  <a:pt x="613294" y="4809330"/>
                  <a:pt x="613322" y="4923440"/>
                </a:cubicBezTo>
                <a:cubicBezTo>
                  <a:pt x="613322" y="4923429"/>
                  <a:pt x="613322" y="4923419"/>
                  <a:pt x="613322" y="4923411"/>
                </a:cubicBezTo>
                <a:cubicBezTo>
                  <a:pt x="613322" y="4823569"/>
                  <a:pt x="542471" y="4740264"/>
                  <a:pt x="448284" y="4720998"/>
                </a:cubicBezTo>
                <a:lnTo>
                  <a:pt x="414844" y="4717628"/>
                </a:lnTo>
                <a:lnTo>
                  <a:pt x="414844" y="4715973"/>
                </a:lnTo>
                <a:lnTo>
                  <a:pt x="448284" y="4712603"/>
                </a:lnTo>
                <a:cubicBezTo>
                  <a:pt x="542471" y="4693338"/>
                  <a:pt x="613322" y="4610035"/>
                  <a:pt x="613322" y="4510190"/>
                </a:cubicBezTo>
                <a:close/>
                <a:moveTo>
                  <a:pt x="210253" y="4510190"/>
                </a:moveTo>
                <a:cubicBezTo>
                  <a:pt x="210253" y="4595773"/>
                  <a:pt x="262306" y="4669201"/>
                  <a:pt x="336491" y="4700565"/>
                </a:cubicBezTo>
                <a:lnTo>
                  <a:pt x="402481" y="4713883"/>
                </a:lnTo>
                <a:lnTo>
                  <a:pt x="402481" y="4719351"/>
                </a:lnTo>
                <a:lnTo>
                  <a:pt x="345853" y="4729347"/>
                </a:lnTo>
                <a:cubicBezTo>
                  <a:pt x="279375" y="4753688"/>
                  <a:pt x="228892" y="4811186"/>
                  <a:pt x="214446" y="4881801"/>
                </a:cubicBezTo>
                <a:lnTo>
                  <a:pt x="210257" y="4923383"/>
                </a:lnTo>
                <a:lnTo>
                  <a:pt x="210253" y="4923328"/>
                </a:lnTo>
                <a:lnTo>
                  <a:pt x="210249" y="4923371"/>
                </a:lnTo>
                <a:lnTo>
                  <a:pt x="206054" y="4881774"/>
                </a:lnTo>
                <a:cubicBezTo>
                  <a:pt x="189534" y="4801073"/>
                  <a:pt x="125947" y="4737511"/>
                  <a:pt x="45216" y="4721001"/>
                </a:cubicBezTo>
                <a:lnTo>
                  <a:pt x="3587" y="4716806"/>
                </a:lnTo>
                <a:lnTo>
                  <a:pt x="3615" y="4716803"/>
                </a:lnTo>
                <a:cubicBezTo>
                  <a:pt x="3623" y="4716803"/>
                  <a:pt x="3633" y="4716803"/>
                  <a:pt x="3641" y="4716803"/>
                </a:cubicBezTo>
                <a:lnTo>
                  <a:pt x="3601" y="4716798"/>
                </a:lnTo>
                <a:lnTo>
                  <a:pt x="45216" y="4712606"/>
                </a:lnTo>
                <a:cubicBezTo>
                  <a:pt x="139402" y="4693338"/>
                  <a:pt x="210253" y="4610035"/>
                  <a:pt x="210253" y="4510190"/>
                </a:cubicBezTo>
                <a:close/>
                <a:moveTo>
                  <a:pt x="1440094" y="4510109"/>
                </a:moveTo>
                <a:cubicBezTo>
                  <a:pt x="1440094" y="4510116"/>
                  <a:pt x="1440094" y="4510130"/>
                  <a:pt x="1440094" y="4510135"/>
                </a:cubicBezTo>
                <a:cubicBezTo>
                  <a:pt x="1440110" y="4624242"/>
                  <a:pt x="1532662" y="4716731"/>
                  <a:pt x="1646815" y="4716718"/>
                </a:cubicBezTo>
                <a:lnTo>
                  <a:pt x="1646815" y="4716801"/>
                </a:lnTo>
                <a:cubicBezTo>
                  <a:pt x="1532672" y="4716784"/>
                  <a:pt x="1440124" y="4809260"/>
                  <a:pt x="1440094" y="4923357"/>
                </a:cubicBezTo>
                <a:cubicBezTo>
                  <a:pt x="1440110" y="5037465"/>
                  <a:pt x="1532662" y="5129952"/>
                  <a:pt x="1646815" y="5129938"/>
                </a:cubicBezTo>
                <a:lnTo>
                  <a:pt x="1646815" y="5130046"/>
                </a:lnTo>
                <a:cubicBezTo>
                  <a:pt x="1532693" y="5130031"/>
                  <a:pt x="1440153" y="5222473"/>
                  <a:pt x="1440094" y="5336551"/>
                </a:cubicBezTo>
                <a:cubicBezTo>
                  <a:pt x="1440094" y="5222441"/>
                  <a:pt x="1347555" y="5129938"/>
                  <a:pt x="1233399" y="5129938"/>
                </a:cubicBezTo>
                <a:cubicBezTo>
                  <a:pt x="1347555" y="5129938"/>
                  <a:pt x="1440094" y="5037436"/>
                  <a:pt x="1440094" y="4923328"/>
                </a:cubicBezTo>
                <a:cubicBezTo>
                  <a:pt x="1440094" y="4809221"/>
                  <a:pt x="1347555" y="4716718"/>
                  <a:pt x="1233399" y="4716718"/>
                </a:cubicBezTo>
                <a:cubicBezTo>
                  <a:pt x="1347555" y="4716718"/>
                  <a:pt x="1440094" y="4624215"/>
                  <a:pt x="1440094" y="4510109"/>
                </a:cubicBezTo>
                <a:close/>
                <a:moveTo>
                  <a:pt x="0" y="4303215"/>
                </a:moveTo>
                <a:lnTo>
                  <a:pt x="3601" y="4303578"/>
                </a:lnTo>
                <a:lnTo>
                  <a:pt x="3561" y="4303583"/>
                </a:lnTo>
                <a:lnTo>
                  <a:pt x="3601" y="4303585"/>
                </a:lnTo>
                <a:lnTo>
                  <a:pt x="0" y="4303948"/>
                </a:lnTo>
                <a:close/>
                <a:moveTo>
                  <a:pt x="2680196" y="4096974"/>
                </a:moveTo>
                <a:cubicBezTo>
                  <a:pt x="2680196" y="4182553"/>
                  <a:pt x="2732249" y="4255980"/>
                  <a:pt x="2806434" y="4287345"/>
                </a:cubicBezTo>
                <a:lnTo>
                  <a:pt x="2872425" y="4300664"/>
                </a:lnTo>
                <a:lnTo>
                  <a:pt x="2872425" y="4306508"/>
                </a:lnTo>
                <a:lnTo>
                  <a:pt x="2806461" y="4319842"/>
                </a:lnTo>
                <a:cubicBezTo>
                  <a:pt x="2732304" y="4351223"/>
                  <a:pt x="2680278" y="4424637"/>
                  <a:pt x="2680278" y="4510190"/>
                </a:cubicBezTo>
                <a:cubicBezTo>
                  <a:pt x="2680278" y="4510164"/>
                  <a:pt x="2680278" y="4510138"/>
                  <a:pt x="2680278" y="4510111"/>
                </a:cubicBezTo>
                <a:cubicBezTo>
                  <a:pt x="2680237" y="4410266"/>
                  <a:pt x="2609353" y="4326990"/>
                  <a:pt x="2515161" y="4307762"/>
                </a:cubicBezTo>
                <a:lnTo>
                  <a:pt x="2473545" y="4303585"/>
                </a:lnTo>
                <a:lnTo>
                  <a:pt x="2473585" y="4303583"/>
                </a:lnTo>
                <a:lnTo>
                  <a:pt x="2473545" y="4303578"/>
                </a:lnTo>
                <a:lnTo>
                  <a:pt x="2515157" y="4299385"/>
                </a:lnTo>
                <a:cubicBezTo>
                  <a:pt x="2609346" y="4280117"/>
                  <a:pt x="2680196" y="4196815"/>
                  <a:pt x="2680196" y="4096974"/>
                </a:cubicBezTo>
                <a:close/>
                <a:moveTo>
                  <a:pt x="210253" y="4096974"/>
                </a:moveTo>
                <a:cubicBezTo>
                  <a:pt x="210253" y="4182553"/>
                  <a:pt x="262306" y="4255980"/>
                  <a:pt x="336491" y="4287345"/>
                </a:cubicBezTo>
                <a:lnTo>
                  <a:pt x="402481" y="4300664"/>
                </a:lnTo>
                <a:lnTo>
                  <a:pt x="402481" y="4306508"/>
                </a:lnTo>
                <a:lnTo>
                  <a:pt x="336518" y="4319842"/>
                </a:lnTo>
                <a:cubicBezTo>
                  <a:pt x="262362" y="4351223"/>
                  <a:pt x="210336" y="4424637"/>
                  <a:pt x="210336" y="4510190"/>
                </a:cubicBezTo>
                <a:cubicBezTo>
                  <a:pt x="210336" y="4510164"/>
                  <a:pt x="210336" y="4510138"/>
                  <a:pt x="210336" y="4510111"/>
                </a:cubicBezTo>
                <a:cubicBezTo>
                  <a:pt x="210294" y="4410266"/>
                  <a:pt x="139411" y="4326990"/>
                  <a:pt x="45217" y="4307762"/>
                </a:cubicBezTo>
                <a:lnTo>
                  <a:pt x="3601" y="4303585"/>
                </a:lnTo>
                <a:lnTo>
                  <a:pt x="3641" y="4303583"/>
                </a:lnTo>
                <a:lnTo>
                  <a:pt x="3601" y="4303578"/>
                </a:lnTo>
                <a:lnTo>
                  <a:pt x="45216" y="4299385"/>
                </a:lnTo>
                <a:cubicBezTo>
                  <a:pt x="139402" y="4280117"/>
                  <a:pt x="210253" y="4196815"/>
                  <a:pt x="210253" y="4096974"/>
                </a:cubicBezTo>
                <a:close/>
                <a:moveTo>
                  <a:pt x="2266893" y="4096970"/>
                </a:moveTo>
                <a:cubicBezTo>
                  <a:pt x="2266893" y="4196815"/>
                  <a:pt x="2337743" y="4280117"/>
                  <a:pt x="2431931" y="4299385"/>
                </a:cubicBezTo>
                <a:lnTo>
                  <a:pt x="2473545" y="4303578"/>
                </a:lnTo>
                <a:lnTo>
                  <a:pt x="2473503" y="4303583"/>
                </a:lnTo>
                <a:lnTo>
                  <a:pt x="2473545" y="4303585"/>
                </a:lnTo>
                <a:lnTo>
                  <a:pt x="2431931" y="4307777"/>
                </a:lnTo>
                <a:cubicBezTo>
                  <a:pt x="2337743" y="4327043"/>
                  <a:pt x="2266893" y="4410346"/>
                  <a:pt x="2266893" y="4510190"/>
                </a:cubicBezTo>
                <a:cubicBezTo>
                  <a:pt x="2266893" y="4396084"/>
                  <a:pt x="2174353" y="4303580"/>
                  <a:pt x="2060199" y="4303580"/>
                </a:cubicBezTo>
                <a:cubicBezTo>
                  <a:pt x="2174353" y="4303580"/>
                  <a:pt x="2266893" y="4211078"/>
                  <a:pt x="2266893" y="4096970"/>
                </a:cubicBezTo>
                <a:close/>
                <a:moveTo>
                  <a:pt x="1853507" y="4096970"/>
                </a:moveTo>
                <a:cubicBezTo>
                  <a:pt x="1853507" y="4211078"/>
                  <a:pt x="1946047" y="4303580"/>
                  <a:pt x="2060199" y="4303580"/>
                </a:cubicBezTo>
                <a:cubicBezTo>
                  <a:pt x="1946047" y="4303580"/>
                  <a:pt x="1853507" y="4396084"/>
                  <a:pt x="1853507" y="4510190"/>
                </a:cubicBezTo>
                <a:cubicBezTo>
                  <a:pt x="1853507" y="4396084"/>
                  <a:pt x="1760967" y="4303580"/>
                  <a:pt x="1646815" y="4303580"/>
                </a:cubicBezTo>
                <a:cubicBezTo>
                  <a:pt x="1760967" y="4303580"/>
                  <a:pt x="1853507" y="4211078"/>
                  <a:pt x="1853507" y="4096970"/>
                </a:cubicBezTo>
                <a:close/>
                <a:moveTo>
                  <a:pt x="613322" y="4096970"/>
                </a:moveTo>
                <a:cubicBezTo>
                  <a:pt x="613322" y="4211078"/>
                  <a:pt x="705863" y="4303580"/>
                  <a:pt x="820015" y="4303580"/>
                </a:cubicBezTo>
                <a:cubicBezTo>
                  <a:pt x="705863" y="4303580"/>
                  <a:pt x="613322" y="4396084"/>
                  <a:pt x="613322" y="4510190"/>
                </a:cubicBezTo>
                <a:cubicBezTo>
                  <a:pt x="613322" y="4410346"/>
                  <a:pt x="542471" y="4327043"/>
                  <a:pt x="448284" y="4307777"/>
                </a:cubicBezTo>
                <a:lnTo>
                  <a:pt x="414844" y="4304408"/>
                </a:lnTo>
                <a:lnTo>
                  <a:pt x="414844" y="4302753"/>
                </a:lnTo>
                <a:lnTo>
                  <a:pt x="448284" y="4299383"/>
                </a:lnTo>
                <a:cubicBezTo>
                  <a:pt x="542471" y="4280117"/>
                  <a:pt x="613322" y="4196815"/>
                  <a:pt x="613322" y="4096970"/>
                </a:cubicBezTo>
                <a:close/>
                <a:moveTo>
                  <a:pt x="1026703" y="4096928"/>
                </a:moveTo>
                <a:lnTo>
                  <a:pt x="1026709" y="4096970"/>
                </a:lnTo>
                <a:lnTo>
                  <a:pt x="1026712" y="4096928"/>
                </a:lnTo>
                <a:lnTo>
                  <a:pt x="1030908" y="4138527"/>
                </a:lnTo>
                <a:cubicBezTo>
                  <a:pt x="1050182" y="4232677"/>
                  <a:pt x="1133517" y="4303498"/>
                  <a:pt x="1233399" y="4303498"/>
                </a:cubicBezTo>
                <a:lnTo>
                  <a:pt x="1233399" y="4303580"/>
                </a:lnTo>
                <a:cubicBezTo>
                  <a:pt x="1119281" y="4303580"/>
                  <a:pt x="1026754" y="4396033"/>
                  <a:pt x="1026709" y="4510109"/>
                </a:cubicBezTo>
                <a:cubicBezTo>
                  <a:pt x="1026709" y="4396001"/>
                  <a:pt x="934169" y="4303498"/>
                  <a:pt x="820015" y="4303498"/>
                </a:cubicBezTo>
                <a:cubicBezTo>
                  <a:pt x="919899" y="4303498"/>
                  <a:pt x="1003235" y="4232677"/>
                  <a:pt x="1022509" y="4138527"/>
                </a:cubicBezTo>
                <a:close/>
                <a:moveTo>
                  <a:pt x="1440094" y="4096780"/>
                </a:moveTo>
                <a:cubicBezTo>
                  <a:pt x="1440094" y="4096780"/>
                  <a:pt x="1440094" y="4096806"/>
                  <a:pt x="1440094" y="4096806"/>
                </a:cubicBezTo>
                <a:cubicBezTo>
                  <a:pt x="1440110" y="4210915"/>
                  <a:pt x="1532662" y="4303403"/>
                  <a:pt x="1646815" y="4303390"/>
                </a:cubicBezTo>
                <a:lnTo>
                  <a:pt x="1646815" y="4303580"/>
                </a:lnTo>
                <a:cubicBezTo>
                  <a:pt x="1532723" y="4303565"/>
                  <a:pt x="1440199" y="4395953"/>
                  <a:pt x="1440094" y="4509999"/>
                </a:cubicBezTo>
                <a:cubicBezTo>
                  <a:pt x="1440094" y="4395890"/>
                  <a:pt x="1347555" y="4303390"/>
                  <a:pt x="1233399" y="4303390"/>
                </a:cubicBezTo>
                <a:cubicBezTo>
                  <a:pt x="1347555" y="4303390"/>
                  <a:pt x="1440094" y="4210889"/>
                  <a:pt x="1440094" y="4096780"/>
                </a:cubicBezTo>
                <a:close/>
                <a:moveTo>
                  <a:pt x="0" y="3889995"/>
                </a:moveTo>
                <a:lnTo>
                  <a:pt x="3601" y="3890358"/>
                </a:lnTo>
                <a:lnTo>
                  <a:pt x="3561" y="3890361"/>
                </a:lnTo>
                <a:lnTo>
                  <a:pt x="3601" y="3890366"/>
                </a:lnTo>
                <a:lnTo>
                  <a:pt x="0" y="3890729"/>
                </a:lnTo>
                <a:close/>
                <a:moveTo>
                  <a:pt x="2680196" y="3683753"/>
                </a:moveTo>
                <a:cubicBezTo>
                  <a:pt x="2680196" y="3769333"/>
                  <a:pt x="2732249" y="3842761"/>
                  <a:pt x="2806434" y="3874125"/>
                </a:cubicBezTo>
                <a:lnTo>
                  <a:pt x="2872425" y="3887441"/>
                </a:lnTo>
                <a:lnTo>
                  <a:pt x="2872425" y="3893284"/>
                </a:lnTo>
                <a:lnTo>
                  <a:pt x="2806461" y="3906625"/>
                </a:lnTo>
                <a:cubicBezTo>
                  <a:pt x="2732304" y="3938002"/>
                  <a:pt x="2680278" y="4011412"/>
                  <a:pt x="2680278" y="4096974"/>
                </a:cubicBezTo>
                <a:cubicBezTo>
                  <a:pt x="2680278" y="4096943"/>
                  <a:pt x="2680278" y="4096917"/>
                  <a:pt x="2680278" y="4096891"/>
                </a:cubicBezTo>
                <a:cubicBezTo>
                  <a:pt x="2680237" y="3997046"/>
                  <a:pt x="2609353" y="3913762"/>
                  <a:pt x="2515161" y="3894539"/>
                </a:cubicBezTo>
                <a:lnTo>
                  <a:pt x="2473545" y="3890366"/>
                </a:lnTo>
                <a:lnTo>
                  <a:pt x="2473585" y="3890361"/>
                </a:lnTo>
                <a:lnTo>
                  <a:pt x="2473545" y="3890358"/>
                </a:lnTo>
                <a:lnTo>
                  <a:pt x="2515157" y="3886164"/>
                </a:lnTo>
                <a:cubicBezTo>
                  <a:pt x="2609346" y="3866900"/>
                  <a:pt x="2680196" y="3783598"/>
                  <a:pt x="2680196" y="3683753"/>
                </a:cubicBezTo>
                <a:close/>
                <a:moveTo>
                  <a:pt x="210253" y="3683753"/>
                </a:moveTo>
                <a:cubicBezTo>
                  <a:pt x="210253" y="3769333"/>
                  <a:pt x="262306" y="3842761"/>
                  <a:pt x="336491" y="3874125"/>
                </a:cubicBezTo>
                <a:lnTo>
                  <a:pt x="402481" y="3887441"/>
                </a:lnTo>
                <a:lnTo>
                  <a:pt x="402481" y="3893284"/>
                </a:lnTo>
                <a:lnTo>
                  <a:pt x="336518" y="3906625"/>
                </a:lnTo>
                <a:cubicBezTo>
                  <a:pt x="262362" y="3938002"/>
                  <a:pt x="210336" y="4011412"/>
                  <a:pt x="210336" y="4096974"/>
                </a:cubicBezTo>
                <a:cubicBezTo>
                  <a:pt x="210336" y="4096943"/>
                  <a:pt x="210336" y="4096917"/>
                  <a:pt x="210336" y="4096891"/>
                </a:cubicBezTo>
                <a:cubicBezTo>
                  <a:pt x="210294" y="3997046"/>
                  <a:pt x="139411" y="3913762"/>
                  <a:pt x="45217" y="3894539"/>
                </a:cubicBezTo>
                <a:lnTo>
                  <a:pt x="3601" y="3890366"/>
                </a:lnTo>
                <a:lnTo>
                  <a:pt x="3641" y="3890361"/>
                </a:lnTo>
                <a:lnTo>
                  <a:pt x="3601" y="3890358"/>
                </a:lnTo>
                <a:lnTo>
                  <a:pt x="45216" y="3886164"/>
                </a:lnTo>
                <a:cubicBezTo>
                  <a:pt x="139402" y="3866900"/>
                  <a:pt x="210253" y="3783598"/>
                  <a:pt x="210253" y="3683753"/>
                </a:cubicBezTo>
                <a:close/>
                <a:moveTo>
                  <a:pt x="2266893" y="3683750"/>
                </a:moveTo>
                <a:cubicBezTo>
                  <a:pt x="2266893" y="3783595"/>
                  <a:pt x="2337743" y="3866898"/>
                  <a:pt x="2431931" y="3886164"/>
                </a:cubicBezTo>
                <a:lnTo>
                  <a:pt x="2473545" y="3890358"/>
                </a:lnTo>
                <a:lnTo>
                  <a:pt x="2473503" y="3890361"/>
                </a:lnTo>
                <a:lnTo>
                  <a:pt x="2473545" y="3890366"/>
                </a:lnTo>
                <a:lnTo>
                  <a:pt x="2431931" y="3894558"/>
                </a:lnTo>
                <a:cubicBezTo>
                  <a:pt x="2337743" y="3913824"/>
                  <a:pt x="2266893" y="3997125"/>
                  <a:pt x="2266893" y="4096970"/>
                </a:cubicBezTo>
                <a:cubicBezTo>
                  <a:pt x="2266893" y="3982863"/>
                  <a:pt x="2174353" y="3890361"/>
                  <a:pt x="2060199" y="3890361"/>
                </a:cubicBezTo>
                <a:cubicBezTo>
                  <a:pt x="2174353" y="3890361"/>
                  <a:pt x="2266893" y="3797857"/>
                  <a:pt x="2266893" y="3683750"/>
                </a:cubicBezTo>
                <a:close/>
                <a:moveTo>
                  <a:pt x="1853507" y="3683750"/>
                </a:moveTo>
                <a:cubicBezTo>
                  <a:pt x="1853507" y="3797857"/>
                  <a:pt x="1946047" y="3890361"/>
                  <a:pt x="2060199" y="3890361"/>
                </a:cubicBezTo>
                <a:cubicBezTo>
                  <a:pt x="1946047" y="3890361"/>
                  <a:pt x="1853507" y="3982863"/>
                  <a:pt x="1853507" y="4096970"/>
                </a:cubicBezTo>
                <a:cubicBezTo>
                  <a:pt x="1853507" y="3982863"/>
                  <a:pt x="1760967" y="3890361"/>
                  <a:pt x="1646815" y="3890361"/>
                </a:cubicBezTo>
                <a:cubicBezTo>
                  <a:pt x="1760967" y="3890361"/>
                  <a:pt x="1853507" y="3797857"/>
                  <a:pt x="1853507" y="3683750"/>
                </a:cubicBezTo>
                <a:close/>
                <a:moveTo>
                  <a:pt x="1026709" y="3683750"/>
                </a:moveTo>
                <a:cubicBezTo>
                  <a:pt x="1026709" y="3797857"/>
                  <a:pt x="1119247" y="3890361"/>
                  <a:pt x="1233399" y="3890361"/>
                </a:cubicBezTo>
                <a:cubicBezTo>
                  <a:pt x="1133517" y="3890361"/>
                  <a:pt x="1050182" y="3961182"/>
                  <a:pt x="1030908" y="4055332"/>
                </a:cubicBezTo>
                <a:lnTo>
                  <a:pt x="1026712" y="4096928"/>
                </a:lnTo>
                <a:lnTo>
                  <a:pt x="1026709" y="4096888"/>
                </a:lnTo>
                <a:lnTo>
                  <a:pt x="1026703" y="4096928"/>
                </a:lnTo>
                <a:lnTo>
                  <a:pt x="1022509" y="4055332"/>
                </a:lnTo>
                <a:cubicBezTo>
                  <a:pt x="1003235" y="3961182"/>
                  <a:pt x="919899" y="3890361"/>
                  <a:pt x="820015" y="3890361"/>
                </a:cubicBezTo>
                <a:cubicBezTo>
                  <a:pt x="934169" y="3890361"/>
                  <a:pt x="1026709" y="3797857"/>
                  <a:pt x="1026709" y="3683750"/>
                </a:cubicBezTo>
                <a:close/>
                <a:moveTo>
                  <a:pt x="613322" y="3683750"/>
                </a:moveTo>
                <a:cubicBezTo>
                  <a:pt x="613322" y="3797857"/>
                  <a:pt x="705863" y="3890361"/>
                  <a:pt x="820015" y="3890361"/>
                </a:cubicBezTo>
                <a:cubicBezTo>
                  <a:pt x="705863" y="3890361"/>
                  <a:pt x="613322" y="3982863"/>
                  <a:pt x="613322" y="4096970"/>
                </a:cubicBezTo>
                <a:cubicBezTo>
                  <a:pt x="613322" y="3997125"/>
                  <a:pt x="542471" y="3913824"/>
                  <a:pt x="448284" y="3894558"/>
                </a:cubicBezTo>
                <a:lnTo>
                  <a:pt x="414844" y="3891188"/>
                </a:lnTo>
                <a:lnTo>
                  <a:pt x="414844" y="3889530"/>
                </a:lnTo>
                <a:lnTo>
                  <a:pt x="448284" y="3886164"/>
                </a:lnTo>
                <a:cubicBezTo>
                  <a:pt x="542471" y="3866898"/>
                  <a:pt x="613322" y="3783595"/>
                  <a:pt x="613322" y="3683750"/>
                </a:cubicBezTo>
                <a:close/>
                <a:moveTo>
                  <a:pt x="1440084" y="3683655"/>
                </a:moveTo>
                <a:lnTo>
                  <a:pt x="1440094" y="3683750"/>
                </a:lnTo>
                <a:lnTo>
                  <a:pt x="1440101" y="3683669"/>
                </a:lnTo>
                <a:lnTo>
                  <a:pt x="1444299" y="3725225"/>
                </a:lnTo>
                <a:cubicBezTo>
                  <a:pt x="1463585" y="3819375"/>
                  <a:pt x="1546930" y="3890191"/>
                  <a:pt x="1646815" y="3890169"/>
                </a:cubicBezTo>
                <a:lnTo>
                  <a:pt x="1646815" y="3890361"/>
                </a:lnTo>
                <a:cubicBezTo>
                  <a:pt x="1532723" y="3890334"/>
                  <a:pt x="1440199" y="3982725"/>
                  <a:pt x="1440094" y="4096780"/>
                </a:cubicBezTo>
                <a:cubicBezTo>
                  <a:pt x="1440094" y="3982672"/>
                  <a:pt x="1347555" y="3890169"/>
                  <a:pt x="1233399" y="3890169"/>
                </a:cubicBezTo>
                <a:cubicBezTo>
                  <a:pt x="1333284" y="3890169"/>
                  <a:pt x="1416621" y="3819348"/>
                  <a:pt x="1435895" y="3725198"/>
                </a:cubicBezTo>
                <a:close/>
                <a:moveTo>
                  <a:pt x="2266841" y="3683167"/>
                </a:moveTo>
                <a:lnTo>
                  <a:pt x="2266893" y="3683669"/>
                </a:lnTo>
                <a:cubicBezTo>
                  <a:pt x="2266893" y="3683695"/>
                  <a:pt x="2266893" y="3683722"/>
                  <a:pt x="2266893" y="3683750"/>
                </a:cubicBezTo>
                <a:lnTo>
                  <a:pt x="2266783" y="3683750"/>
                </a:lnTo>
                <a:close/>
                <a:moveTo>
                  <a:pt x="1853457" y="3683167"/>
                </a:moveTo>
                <a:lnTo>
                  <a:pt x="1853507" y="3683669"/>
                </a:lnTo>
                <a:cubicBezTo>
                  <a:pt x="1853507" y="3683695"/>
                  <a:pt x="1853507" y="3683722"/>
                  <a:pt x="1853507" y="3683750"/>
                </a:cubicBezTo>
                <a:lnTo>
                  <a:pt x="1853397" y="3683750"/>
                </a:lnTo>
                <a:close/>
                <a:moveTo>
                  <a:pt x="0" y="3476401"/>
                </a:moveTo>
                <a:lnTo>
                  <a:pt x="3533" y="3477114"/>
                </a:lnTo>
                <a:lnTo>
                  <a:pt x="0" y="3477738"/>
                </a:lnTo>
                <a:close/>
                <a:moveTo>
                  <a:pt x="2680196" y="3270503"/>
                </a:moveTo>
                <a:cubicBezTo>
                  <a:pt x="2680196" y="3356084"/>
                  <a:pt x="2732249" y="3429514"/>
                  <a:pt x="2806434" y="3460878"/>
                </a:cubicBezTo>
                <a:lnTo>
                  <a:pt x="2872425" y="3474194"/>
                </a:lnTo>
                <a:lnTo>
                  <a:pt x="2872425" y="3480039"/>
                </a:lnTo>
                <a:lnTo>
                  <a:pt x="2806458" y="3493381"/>
                </a:lnTo>
                <a:cubicBezTo>
                  <a:pt x="2732301" y="3524769"/>
                  <a:pt x="2680278" y="3598192"/>
                  <a:pt x="2680278" y="3683753"/>
                </a:cubicBezTo>
                <a:cubicBezTo>
                  <a:pt x="2680278" y="3683724"/>
                  <a:pt x="2680278" y="3683724"/>
                  <a:pt x="2680278" y="3683698"/>
                </a:cubicBezTo>
                <a:cubicBezTo>
                  <a:pt x="2680248" y="3569563"/>
                  <a:pt x="2587673" y="3477087"/>
                  <a:pt x="2473503" y="3477114"/>
                </a:cubicBezTo>
                <a:cubicBezTo>
                  <a:pt x="2587656" y="3477114"/>
                  <a:pt x="2680196" y="3384611"/>
                  <a:pt x="2680196" y="3270503"/>
                </a:cubicBezTo>
                <a:close/>
                <a:moveTo>
                  <a:pt x="2266783" y="3270503"/>
                </a:moveTo>
                <a:cubicBezTo>
                  <a:pt x="2266783" y="3384611"/>
                  <a:pt x="2359322" y="3477114"/>
                  <a:pt x="2473475" y="3477114"/>
                </a:cubicBezTo>
                <a:cubicBezTo>
                  <a:pt x="2373587" y="3477138"/>
                  <a:pt x="2290254" y="3547961"/>
                  <a:pt x="2270981" y="3642111"/>
                </a:cubicBezTo>
                <a:lnTo>
                  <a:pt x="2266841" y="3683167"/>
                </a:lnTo>
                <a:lnTo>
                  <a:pt x="2262675" y="3642021"/>
                </a:lnTo>
                <a:cubicBezTo>
                  <a:pt x="2243363" y="3547861"/>
                  <a:pt x="2159989" y="3477066"/>
                  <a:pt x="2060091" y="3477114"/>
                </a:cubicBezTo>
                <a:cubicBezTo>
                  <a:pt x="2174244" y="3477114"/>
                  <a:pt x="2266783" y="3384611"/>
                  <a:pt x="2266783" y="3270503"/>
                </a:cubicBezTo>
                <a:close/>
                <a:moveTo>
                  <a:pt x="1853397" y="3270503"/>
                </a:moveTo>
                <a:cubicBezTo>
                  <a:pt x="1853397" y="3384611"/>
                  <a:pt x="1945935" y="3477114"/>
                  <a:pt x="2060091" y="3477114"/>
                </a:cubicBezTo>
                <a:cubicBezTo>
                  <a:pt x="1960202" y="3477138"/>
                  <a:pt x="1876868" y="3547961"/>
                  <a:pt x="1857596" y="3642111"/>
                </a:cubicBezTo>
                <a:lnTo>
                  <a:pt x="1853457" y="3683167"/>
                </a:lnTo>
                <a:lnTo>
                  <a:pt x="1849291" y="3642021"/>
                </a:lnTo>
                <a:cubicBezTo>
                  <a:pt x="1832735" y="3561312"/>
                  <a:pt x="1769116" y="3497769"/>
                  <a:pt x="1688367" y="3481292"/>
                </a:cubicBezTo>
                <a:lnTo>
                  <a:pt x="1646759" y="3477119"/>
                </a:lnTo>
                <a:lnTo>
                  <a:pt x="1646815" y="3477114"/>
                </a:lnTo>
                <a:lnTo>
                  <a:pt x="1646759" y="3477106"/>
                </a:lnTo>
                <a:lnTo>
                  <a:pt x="1688360" y="3472916"/>
                </a:lnTo>
                <a:cubicBezTo>
                  <a:pt x="1782547" y="3453648"/>
                  <a:pt x="1853397" y="3370348"/>
                  <a:pt x="1853397" y="3270503"/>
                </a:cubicBezTo>
                <a:close/>
                <a:moveTo>
                  <a:pt x="1440094" y="3270503"/>
                </a:moveTo>
                <a:cubicBezTo>
                  <a:pt x="1440094" y="3270503"/>
                  <a:pt x="1440094" y="3270530"/>
                  <a:pt x="1440094" y="3270530"/>
                </a:cubicBezTo>
                <a:cubicBezTo>
                  <a:pt x="1440107" y="3370375"/>
                  <a:pt x="1510969" y="3453677"/>
                  <a:pt x="1605158" y="3472924"/>
                </a:cubicBezTo>
                <a:lnTo>
                  <a:pt x="1646759" y="3477106"/>
                </a:lnTo>
                <a:lnTo>
                  <a:pt x="1646704" y="3477114"/>
                </a:lnTo>
                <a:lnTo>
                  <a:pt x="1646759" y="3477119"/>
                </a:lnTo>
                <a:lnTo>
                  <a:pt x="1605152" y="3481311"/>
                </a:lnTo>
                <a:cubicBezTo>
                  <a:pt x="1524409" y="3497825"/>
                  <a:pt x="1460816" y="3561386"/>
                  <a:pt x="1444294" y="3642104"/>
                </a:cubicBezTo>
                <a:lnTo>
                  <a:pt x="1440101" y="3683669"/>
                </a:lnTo>
                <a:lnTo>
                  <a:pt x="1440094" y="3683588"/>
                </a:lnTo>
                <a:cubicBezTo>
                  <a:pt x="1440094" y="3683588"/>
                  <a:pt x="1440094" y="3683559"/>
                  <a:pt x="1440094" y="3683559"/>
                </a:cubicBezTo>
                <a:lnTo>
                  <a:pt x="1440084" y="3683655"/>
                </a:lnTo>
                <a:lnTo>
                  <a:pt x="1435895" y="3642111"/>
                </a:lnTo>
                <a:cubicBezTo>
                  <a:pt x="1416622" y="3547961"/>
                  <a:pt x="1333289" y="3477138"/>
                  <a:pt x="1233399" y="3477114"/>
                </a:cubicBezTo>
                <a:cubicBezTo>
                  <a:pt x="1347555" y="3477114"/>
                  <a:pt x="1440094" y="3384611"/>
                  <a:pt x="1440094" y="3270503"/>
                </a:cubicBezTo>
                <a:close/>
                <a:moveTo>
                  <a:pt x="1026709" y="3270503"/>
                </a:moveTo>
                <a:cubicBezTo>
                  <a:pt x="1026709" y="3384611"/>
                  <a:pt x="1119247" y="3477114"/>
                  <a:pt x="1233399" y="3477114"/>
                </a:cubicBezTo>
                <a:cubicBezTo>
                  <a:pt x="1119242" y="3477140"/>
                  <a:pt x="1026709" y="3569643"/>
                  <a:pt x="1026709" y="3683750"/>
                </a:cubicBezTo>
                <a:cubicBezTo>
                  <a:pt x="1026709" y="3569643"/>
                  <a:pt x="934169" y="3477140"/>
                  <a:pt x="820015" y="3477114"/>
                </a:cubicBezTo>
                <a:cubicBezTo>
                  <a:pt x="934169" y="3477114"/>
                  <a:pt x="1026709" y="3384611"/>
                  <a:pt x="1026709" y="3270503"/>
                </a:cubicBezTo>
                <a:close/>
                <a:moveTo>
                  <a:pt x="613322" y="3270503"/>
                </a:moveTo>
                <a:cubicBezTo>
                  <a:pt x="613322" y="3384611"/>
                  <a:pt x="705863" y="3477114"/>
                  <a:pt x="820015" y="3477114"/>
                </a:cubicBezTo>
                <a:cubicBezTo>
                  <a:pt x="705863" y="3477140"/>
                  <a:pt x="613322" y="3569643"/>
                  <a:pt x="613322" y="3683750"/>
                </a:cubicBezTo>
                <a:cubicBezTo>
                  <a:pt x="613322" y="3583906"/>
                  <a:pt x="542471" y="3500603"/>
                  <a:pt x="448284" y="3481319"/>
                </a:cubicBezTo>
                <a:lnTo>
                  <a:pt x="414844" y="3477941"/>
                </a:lnTo>
                <a:lnTo>
                  <a:pt x="414844" y="3476284"/>
                </a:lnTo>
                <a:lnTo>
                  <a:pt x="448284" y="3472916"/>
                </a:lnTo>
                <a:cubicBezTo>
                  <a:pt x="542471" y="3453648"/>
                  <a:pt x="613322" y="3370348"/>
                  <a:pt x="613322" y="3270503"/>
                </a:cubicBezTo>
                <a:close/>
                <a:moveTo>
                  <a:pt x="210253" y="3270503"/>
                </a:moveTo>
                <a:cubicBezTo>
                  <a:pt x="210253" y="3356084"/>
                  <a:pt x="262306" y="3429514"/>
                  <a:pt x="336491" y="3460878"/>
                </a:cubicBezTo>
                <a:lnTo>
                  <a:pt x="402481" y="3474194"/>
                </a:lnTo>
                <a:lnTo>
                  <a:pt x="402481" y="3480039"/>
                </a:lnTo>
                <a:lnTo>
                  <a:pt x="336515" y="3493381"/>
                </a:lnTo>
                <a:cubicBezTo>
                  <a:pt x="262358" y="3524769"/>
                  <a:pt x="210336" y="3598192"/>
                  <a:pt x="210336" y="3683753"/>
                </a:cubicBezTo>
                <a:cubicBezTo>
                  <a:pt x="210336" y="3683724"/>
                  <a:pt x="210336" y="3683724"/>
                  <a:pt x="210336" y="3683698"/>
                </a:cubicBezTo>
                <a:cubicBezTo>
                  <a:pt x="210304" y="3569563"/>
                  <a:pt x="117729" y="3477087"/>
                  <a:pt x="3561" y="3477114"/>
                </a:cubicBezTo>
                <a:cubicBezTo>
                  <a:pt x="117713" y="3477114"/>
                  <a:pt x="210253" y="3384611"/>
                  <a:pt x="210253" y="3270503"/>
                </a:cubicBezTo>
                <a:close/>
                <a:moveTo>
                  <a:pt x="0" y="3063519"/>
                </a:moveTo>
                <a:lnTo>
                  <a:pt x="3641" y="3063886"/>
                </a:lnTo>
                <a:lnTo>
                  <a:pt x="3561" y="3063897"/>
                </a:lnTo>
                <a:lnTo>
                  <a:pt x="3641" y="3063902"/>
                </a:lnTo>
                <a:lnTo>
                  <a:pt x="0" y="3064269"/>
                </a:lnTo>
                <a:close/>
                <a:moveTo>
                  <a:pt x="2680196" y="2857284"/>
                </a:moveTo>
                <a:cubicBezTo>
                  <a:pt x="2680196" y="2942866"/>
                  <a:pt x="2732249" y="3016295"/>
                  <a:pt x="2806434" y="3047659"/>
                </a:cubicBezTo>
                <a:lnTo>
                  <a:pt x="2872425" y="3060975"/>
                </a:lnTo>
                <a:lnTo>
                  <a:pt x="2872425" y="3066818"/>
                </a:lnTo>
                <a:lnTo>
                  <a:pt x="2806481" y="3080147"/>
                </a:lnTo>
                <a:cubicBezTo>
                  <a:pt x="2732338" y="3111512"/>
                  <a:pt x="2680313" y="3184884"/>
                  <a:pt x="2680278" y="3270422"/>
                </a:cubicBezTo>
                <a:cubicBezTo>
                  <a:pt x="2680237" y="3170577"/>
                  <a:pt x="2609353" y="3087298"/>
                  <a:pt x="2515161" y="3068073"/>
                </a:cubicBezTo>
                <a:lnTo>
                  <a:pt x="2473585" y="3063902"/>
                </a:lnTo>
                <a:lnTo>
                  <a:pt x="2473667" y="3063897"/>
                </a:lnTo>
                <a:lnTo>
                  <a:pt x="2473585" y="3063886"/>
                </a:lnTo>
                <a:lnTo>
                  <a:pt x="2515157" y="3059696"/>
                </a:lnTo>
                <a:cubicBezTo>
                  <a:pt x="2609346" y="3040431"/>
                  <a:pt x="2680196" y="2957129"/>
                  <a:pt x="2680196" y="2857284"/>
                </a:cubicBezTo>
                <a:close/>
                <a:moveTo>
                  <a:pt x="2266975" y="2857284"/>
                </a:moveTo>
                <a:cubicBezTo>
                  <a:pt x="2266975" y="2957129"/>
                  <a:pt x="2337825" y="3040431"/>
                  <a:pt x="2432011" y="3059696"/>
                </a:cubicBezTo>
                <a:lnTo>
                  <a:pt x="2473585" y="3063886"/>
                </a:lnTo>
                <a:lnTo>
                  <a:pt x="2473503" y="3063897"/>
                </a:lnTo>
                <a:lnTo>
                  <a:pt x="2473585" y="3063902"/>
                </a:lnTo>
                <a:lnTo>
                  <a:pt x="2432011" y="3068094"/>
                </a:lnTo>
                <a:cubicBezTo>
                  <a:pt x="2337825" y="3087356"/>
                  <a:pt x="2266975" y="3170659"/>
                  <a:pt x="2266975" y="3270503"/>
                </a:cubicBezTo>
                <a:lnTo>
                  <a:pt x="2266893" y="3270503"/>
                </a:lnTo>
                <a:cubicBezTo>
                  <a:pt x="2266893" y="3156423"/>
                  <a:pt x="2174400" y="3063947"/>
                  <a:pt x="2060281" y="3063893"/>
                </a:cubicBezTo>
                <a:cubicBezTo>
                  <a:pt x="2174434" y="3063893"/>
                  <a:pt x="2266975" y="2971391"/>
                  <a:pt x="2266975" y="2857284"/>
                </a:cubicBezTo>
                <a:close/>
                <a:moveTo>
                  <a:pt x="1853507" y="2857284"/>
                </a:moveTo>
                <a:cubicBezTo>
                  <a:pt x="1853507" y="2971391"/>
                  <a:pt x="1946047" y="3063893"/>
                  <a:pt x="2060199" y="3063893"/>
                </a:cubicBezTo>
                <a:cubicBezTo>
                  <a:pt x="1946047" y="3063893"/>
                  <a:pt x="1853507" y="3156394"/>
                  <a:pt x="1853507" y="3270503"/>
                </a:cubicBezTo>
                <a:cubicBezTo>
                  <a:pt x="1853507" y="3156394"/>
                  <a:pt x="1760967" y="3063893"/>
                  <a:pt x="1646815" y="3063893"/>
                </a:cubicBezTo>
                <a:cubicBezTo>
                  <a:pt x="1760967" y="3063893"/>
                  <a:pt x="1853507" y="2971391"/>
                  <a:pt x="1853507" y="2857284"/>
                </a:cubicBezTo>
                <a:close/>
                <a:moveTo>
                  <a:pt x="1440094" y="2857284"/>
                </a:moveTo>
                <a:cubicBezTo>
                  <a:pt x="1440094" y="2857284"/>
                  <a:pt x="1440094" y="2857311"/>
                  <a:pt x="1440094" y="2857311"/>
                </a:cubicBezTo>
                <a:cubicBezTo>
                  <a:pt x="1440110" y="2971417"/>
                  <a:pt x="1532662" y="3063921"/>
                  <a:pt x="1646815" y="3063893"/>
                </a:cubicBezTo>
                <a:cubicBezTo>
                  <a:pt x="1646806" y="3063893"/>
                  <a:pt x="1646795" y="3063893"/>
                  <a:pt x="1646787" y="3063893"/>
                </a:cubicBezTo>
                <a:cubicBezTo>
                  <a:pt x="1532633" y="3063893"/>
                  <a:pt x="1440094" y="3156394"/>
                  <a:pt x="1440094" y="3270503"/>
                </a:cubicBezTo>
                <a:cubicBezTo>
                  <a:pt x="1440094" y="3156394"/>
                  <a:pt x="1347555" y="3063893"/>
                  <a:pt x="1233399" y="3063893"/>
                </a:cubicBezTo>
                <a:cubicBezTo>
                  <a:pt x="1347555" y="3063893"/>
                  <a:pt x="1440094" y="2971391"/>
                  <a:pt x="1440094" y="2857284"/>
                </a:cubicBezTo>
                <a:close/>
                <a:moveTo>
                  <a:pt x="613322" y="2857284"/>
                </a:moveTo>
                <a:cubicBezTo>
                  <a:pt x="613322" y="2971391"/>
                  <a:pt x="705863" y="3063893"/>
                  <a:pt x="820015" y="3063893"/>
                </a:cubicBezTo>
                <a:cubicBezTo>
                  <a:pt x="705863" y="3063893"/>
                  <a:pt x="613322" y="3156394"/>
                  <a:pt x="613322" y="3270503"/>
                </a:cubicBezTo>
                <a:cubicBezTo>
                  <a:pt x="613322" y="3170659"/>
                  <a:pt x="542471" y="3087356"/>
                  <a:pt x="448284" y="3068092"/>
                </a:cubicBezTo>
                <a:lnTo>
                  <a:pt x="414844" y="3064721"/>
                </a:lnTo>
                <a:lnTo>
                  <a:pt x="414844" y="3063066"/>
                </a:lnTo>
                <a:lnTo>
                  <a:pt x="448284" y="3059696"/>
                </a:lnTo>
                <a:cubicBezTo>
                  <a:pt x="542471" y="3040431"/>
                  <a:pt x="613322" y="2957129"/>
                  <a:pt x="613322" y="2857284"/>
                </a:cubicBezTo>
                <a:close/>
                <a:moveTo>
                  <a:pt x="210253" y="2857284"/>
                </a:moveTo>
                <a:cubicBezTo>
                  <a:pt x="210253" y="2942866"/>
                  <a:pt x="262306" y="3016295"/>
                  <a:pt x="336491" y="3047659"/>
                </a:cubicBezTo>
                <a:lnTo>
                  <a:pt x="402481" y="3060975"/>
                </a:lnTo>
                <a:lnTo>
                  <a:pt x="402481" y="3066818"/>
                </a:lnTo>
                <a:lnTo>
                  <a:pt x="336537" y="3080147"/>
                </a:lnTo>
                <a:cubicBezTo>
                  <a:pt x="262396" y="3111512"/>
                  <a:pt x="210369" y="3184884"/>
                  <a:pt x="210336" y="3270422"/>
                </a:cubicBezTo>
                <a:cubicBezTo>
                  <a:pt x="210294" y="3170577"/>
                  <a:pt x="139411" y="3087298"/>
                  <a:pt x="45217" y="3068073"/>
                </a:cubicBezTo>
                <a:lnTo>
                  <a:pt x="3641" y="3063902"/>
                </a:lnTo>
                <a:lnTo>
                  <a:pt x="3724" y="3063897"/>
                </a:lnTo>
                <a:lnTo>
                  <a:pt x="3641" y="3063886"/>
                </a:lnTo>
                <a:lnTo>
                  <a:pt x="45216" y="3059696"/>
                </a:lnTo>
                <a:cubicBezTo>
                  <a:pt x="139402" y="3040431"/>
                  <a:pt x="210253" y="2957129"/>
                  <a:pt x="210253" y="2857284"/>
                </a:cubicBezTo>
                <a:close/>
                <a:moveTo>
                  <a:pt x="1026703" y="2857241"/>
                </a:moveTo>
                <a:lnTo>
                  <a:pt x="1026709" y="2857284"/>
                </a:lnTo>
                <a:lnTo>
                  <a:pt x="1026712" y="2857241"/>
                </a:lnTo>
                <a:lnTo>
                  <a:pt x="1030908" y="2898840"/>
                </a:lnTo>
                <a:cubicBezTo>
                  <a:pt x="1050182" y="2992988"/>
                  <a:pt x="1133517" y="3063811"/>
                  <a:pt x="1233399" y="3063811"/>
                </a:cubicBezTo>
                <a:lnTo>
                  <a:pt x="1233399" y="3063893"/>
                </a:lnTo>
                <a:cubicBezTo>
                  <a:pt x="1119281" y="3063893"/>
                  <a:pt x="1026754" y="3156341"/>
                  <a:pt x="1026709" y="3270422"/>
                </a:cubicBezTo>
                <a:cubicBezTo>
                  <a:pt x="1026709" y="3156315"/>
                  <a:pt x="934169" y="3063811"/>
                  <a:pt x="820015" y="3063811"/>
                </a:cubicBezTo>
                <a:cubicBezTo>
                  <a:pt x="919899" y="3063811"/>
                  <a:pt x="1003235" y="2992988"/>
                  <a:pt x="1022509" y="2898840"/>
                </a:cubicBezTo>
                <a:close/>
                <a:moveTo>
                  <a:pt x="0" y="2650306"/>
                </a:moveTo>
                <a:lnTo>
                  <a:pt x="3601" y="2650669"/>
                </a:lnTo>
                <a:lnTo>
                  <a:pt x="3561" y="2650674"/>
                </a:lnTo>
                <a:lnTo>
                  <a:pt x="3601" y="2650679"/>
                </a:lnTo>
                <a:lnTo>
                  <a:pt x="0" y="2651042"/>
                </a:lnTo>
                <a:close/>
                <a:moveTo>
                  <a:pt x="2678537" y="2460512"/>
                </a:moveTo>
                <a:lnTo>
                  <a:pt x="2681855" y="2460512"/>
                </a:lnTo>
                <a:lnTo>
                  <a:pt x="2684395" y="2485703"/>
                </a:lnTo>
                <a:cubicBezTo>
                  <a:pt x="2698851" y="2556315"/>
                  <a:pt x="2749341" y="2613805"/>
                  <a:pt x="2815821" y="2638137"/>
                </a:cubicBezTo>
                <a:lnTo>
                  <a:pt x="2872425" y="2648123"/>
                </a:lnTo>
                <a:lnTo>
                  <a:pt x="2872425" y="2653599"/>
                </a:lnTo>
                <a:lnTo>
                  <a:pt x="2806461" y="2666938"/>
                </a:lnTo>
                <a:cubicBezTo>
                  <a:pt x="2732304" y="2698316"/>
                  <a:pt x="2680278" y="2771723"/>
                  <a:pt x="2680278" y="2857284"/>
                </a:cubicBezTo>
                <a:cubicBezTo>
                  <a:pt x="2680278" y="2857258"/>
                  <a:pt x="2680278" y="2857231"/>
                  <a:pt x="2680278" y="2857201"/>
                </a:cubicBezTo>
                <a:cubicBezTo>
                  <a:pt x="2680237" y="2757356"/>
                  <a:pt x="2609353" y="2674075"/>
                  <a:pt x="2515161" y="2654852"/>
                </a:cubicBezTo>
                <a:lnTo>
                  <a:pt x="2473545" y="2650679"/>
                </a:lnTo>
                <a:lnTo>
                  <a:pt x="2473585" y="2650674"/>
                </a:lnTo>
                <a:lnTo>
                  <a:pt x="2473545" y="2650669"/>
                </a:lnTo>
                <a:lnTo>
                  <a:pt x="2515157" y="2646477"/>
                </a:lnTo>
                <a:cubicBezTo>
                  <a:pt x="2595889" y="2629963"/>
                  <a:pt x="2659478" y="2566401"/>
                  <a:pt x="2675997" y="2485703"/>
                </a:cubicBezTo>
                <a:close/>
                <a:moveTo>
                  <a:pt x="2265233" y="2460512"/>
                </a:moveTo>
                <a:lnTo>
                  <a:pt x="2268551" y="2460512"/>
                </a:lnTo>
                <a:lnTo>
                  <a:pt x="2271091" y="2485703"/>
                </a:lnTo>
                <a:cubicBezTo>
                  <a:pt x="2287612" y="2566401"/>
                  <a:pt x="2351198" y="2629963"/>
                  <a:pt x="2431931" y="2646477"/>
                </a:cubicBezTo>
                <a:lnTo>
                  <a:pt x="2473545" y="2650669"/>
                </a:lnTo>
                <a:lnTo>
                  <a:pt x="2473503" y="2650674"/>
                </a:lnTo>
                <a:lnTo>
                  <a:pt x="2473545" y="2650679"/>
                </a:lnTo>
                <a:lnTo>
                  <a:pt x="2431931" y="2654871"/>
                </a:lnTo>
                <a:cubicBezTo>
                  <a:pt x="2337743" y="2674137"/>
                  <a:pt x="2266893" y="2757439"/>
                  <a:pt x="2266893" y="2857284"/>
                </a:cubicBezTo>
                <a:cubicBezTo>
                  <a:pt x="2266893" y="2743176"/>
                  <a:pt x="2174353" y="2650674"/>
                  <a:pt x="2060199" y="2650674"/>
                </a:cubicBezTo>
                <a:cubicBezTo>
                  <a:pt x="2160083" y="2650674"/>
                  <a:pt x="2243419" y="2579850"/>
                  <a:pt x="2262693" y="2485703"/>
                </a:cubicBezTo>
                <a:close/>
                <a:moveTo>
                  <a:pt x="1851847" y="2460512"/>
                </a:moveTo>
                <a:lnTo>
                  <a:pt x="1855166" y="2460512"/>
                </a:lnTo>
                <a:lnTo>
                  <a:pt x="1857705" y="2485703"/>
                </a:lnTo>
                <a:cubicBezTo>
                  <a:pt x="1876979" y="2579850"/>
                  <a:pt x="1960314" y="2650674"/>
                  <a:pt x="2060199" y="2650674"/>
                </a:cubicBezTo>
                <a:cubicBezTo>
                  <a:pt x="1946047" y="2650674"/>
                  <a:pt x="1853507" y="2743176"/>
                  <a:pt x="1853507" y="2857284"/>
                </a:cubicBezTo>
                <a:cubicBezTo>
                  <a:pt x="1853507" y="2743176"/>
                  <a:pt x="1760967" y="2650674"/>
                  <a:pt x="1646815" y="2650674"/>
                </a:cubicBezTo>
                <a:cubicBezTo>
                  <a:pt x="1746699" y="2650674"/>
                  <a:pt x="1830034" y="2579850"/>
                  <a:pt x="1849307" y="2485703"/>
                </a:cubicBezTo>
                <a:close/>
                <a:moveTo>
                  <a:pt x="1438435" y="2460512"/>
                </a:moveTo>
                <a:lnTo>
                  <a:pt x="1441751" y="2460512"/>
                </a:lnTo>
                <a:lnTo>
                  <a:pt x="1444299" y="2485729"/>
                </a:lnTo>
                <a:cubicBezTo>
                  <a:pt x="1463585" y="2579879"/>
                  <a:pt x="1546930" y="2650698"/>
                  <a:pt x="1646815" y="2650674"/>
                </a:cubicBezTo>
                <a:cubicBezTo>
                  <a:pt x="1646806" y="2650674"/>
                  <a:pt x="1646795" y="2650674"/>
                  <a:pt x="1646787" y="2650674"/>
                </a:cubicBezTo>
                <a:cubicBezTo>
                  <a:pt x="1532633" y="2650674"/>
                  <a:pt x="1440094" y="2743176"/>
                  <a:pt x="1440094" y="2857284"/>
                </a:cubicBezTo>
                <a:cubicBezTo>
                  <a:pt x="1440094" y="2743176"/>
                  <a:pt x="1347555" y="2650674"/>
                  <a:pt x="1233399" y="2650674"/>
                </a:cubicBezTo>
                <a:cubicBezTo>
                  <a:pt x="1333284" y="2650674"/>
                  <a:pt x="1416621" y="2579850"/>
                  <a:pt x="1435895" y="2485703"/>
                </a:cubicBezTo>
                <a:close/>
                <a:moveTo>
                  <a:pt x="1025050" y="2460512"/>
                </a:moveTo>
                <a:lnTo>
                  <a:pt x="1028366" y="2460512"/>
                </a:lnTo>
                <a:lnTo>
                  <a:pt x="1030908" y="2485703"/>
                </a:lnTo>
                <a:cubicBezTo>
                  <a:pt x="1050182" y="2579850"/>
                  <a:pt x="1133517" y="2650674"/>
                  <a:pt x="1233399" y="2650674"/>
                </a:cubicBezTo>
                <a:cubicBezTo>
                  <a:pt x="1133517" y="2650674"/>
                  <a:pt x="1050182" y="2721495"/>
                  <a:pt x="1030908" y="2815642"/>
                </a:cubicBezTo>
                <a:lnTo>
                  <a:pt x="1026712" y="2857241"/>
                </a:lnTo>
                <a:lnTo>
                  <a:pt x="1026709" y="2857201"/>
                </a:lnTo>
                <a:lnTo>
                  <a:pt x="1026703" y="2857241"/>
                </a:lnTo>
                <a:lnTo>
                  <a:pt x="1022509" y="2815642"/>
                </a:lnTo>
                <a:cubicBezTo>
                  <a:pt x="1003235" y="2721495"/>
                  <a:pt x="919899" y="2650674"/>
                  <a:pt x="820015" y="2650674"/>
                </a:cubicBezTo>
                <a:cubicBezTo>
                  <a:pt x="919899" y="2650674"/>
                  <a:pt x="1003235" y="2579850"/>
                  <a:pt x="1022509" y="2485703"/>
                </a:cubicBezTo>
                <a:close/>
                <a:moveTo>
                  <a:pt x="611664" y="2460512"/>
                </a:moveTo>
                <a:lnTo>
                  <a:pt x="614982" y="2460512"/>
                </a:lnTo>
                <a:lnTo>
                  <a:pt x="617520" y="2485703"/>
                </a:lnTo>
                <a:cubicBezTo>
                  <a:pt x="636795" y="2579850"/>
                  <a:pt x="720131" y="2650674"/>
                  <a:pt x="820015" y="2650674"/>
                </a:cubicBezTo>
                <a:cubicBezTo>
                  <a:pt x="705863" y="2650674"/>
                  <a:pt x="613322" y="2743176"/>
                  <a:pt x="613322" y="2857284"/>
                </a:cubicBezTo>
                <a:cubicBezTo>
                  <a:pt x="613322" y="2757439"/>
                  <a:pt x="542471" y="2674137"/>
                  <a:pt x="448284" y="2654871"/>
                </a:cubicBezTo>
                <a:lnTo>
                  <a:pt x="414844" y="2651501"/>
                </a:lnTo>
                <a:lnTo>
                  <a:pt x="414844" y="2649847"/>
                </a:lnTo>
                <a:lnTo>
                  <a:pt x="448284" y="2646477"/>
                </a:lnTo>
                <a:cubicBezTo>
                  <a:pt x="529016" y="2629963"/>
                  <a:pt x="592603" y="2566401"/>
                  <a:pt x="609123" y="2485703"/>
                </a:cubicBezTo>
                <a:close/>
                <a:moveTo>
                  <a:pt x="208594" y="2460512"/>
                </a:moveTo>
                <a:lnTo>
                  <a:pt x="211911" y="2460512"/>
                </a:lnTo>
                <a:lnTo>
                  <a:pt x="214451" y="2485703"/>
                </a:lnTo>
                <a:cubicBezTo>
                  <a:pt x="228908" y="2556315"/>
                  <a:pt x="279397" y="2613805"/>
                  <a:pt x="345877" y="2638137"/>
                </a:cubicBezTo>
                <a:lnTo>
                  <a:pt x="402481" y="2648123"/>
                </a:lnTo>
                <a:lnTo>
                  <a:pt x="402481" y="2653599"/>
                </a:lnTo>
                <a:lnTo>
                  <a:pt x="336518" y="2666938"/>
                </a:lnTo>
                <a:cubicBezTo>
                  <a:pt x="262362" y="2698316"/>
                  <a:pt x="210336" y="2771723"/>
                  <a:pt x="210336" y="2857284"/>
                </a:cubicBezTo>
                <a:cubicBezTo>
                  <a:pt x="210336" y="2857258"/>
                  <a:pt x="210336" y="2857231"/>
                  <a:pt x="210336" y="2857201"/>
                </a:cubicBezTo>
                <a:cubicBezTo>
                  <a:pt x="210294" y="2757356"/>
                  <a:pt x="139411" y="2674075"/>
                  <a:pt x="45217" y="2654852"/>
                </a:cubicBezTo>
                <a:lnTo>
                  <a:pt x="3601" y="2650679"/>
                </a:lnTo>
                <a:lnTo>
                  <a:pt x="3641" y="2650674"/>
                </a:lnTo>
                <a:lnTo>
                  <a:pt x="3601" y="2650669"/>
                </a:lnTo>
                <a:lnTo>
                  <a:pt x="45216" y="2646477"/>
                </a:lnTo>
                <a:cubicBezTo>
                  <a:pt x="125947" y="2629963"/>
                  <a:pt x="189534" y="2566401"/>
                  <a:pt x="206054" y="2485703"/>
                </a:cubicBezTo>
                <a:close/>
                <a:moveTo>
                  <a:pt x="0" y="2257605"/>
                </a:moveTo>
                <a:lnTo>
                  <a:pt x="3641" y="2258340"/>
                </a:lnTo>
                <a:lnTo>
                  <a:pt x="0" y="2258982"/>
                </a:lnTo>
                <a:close/>
                <a:moveTo>
                  <a:pt x="2266893" y="2051730"/>
                </a:moveTo>
                <a:cubicBezTo>
                  <a:pt x="2266893" y="2165837"/>
                  <a:pt x="2359431" y="2258340"/>
                  <a:pt x="2473585" y="2258340"/>
                </a:cubicBezTo>
                <a:cubicBezTo>
                  <a:pt x="2373702" y="2258340"/>
                  <a:pt x="2290365" y="2329164"/>
                  <a:pt x="2271091" y="2423310"/>
                </a:cubicBezTo>
                <a:lnTo>
                  <a:pt x="2268551" y="2448500"/>
                </a:lnTo>
                <a:lnTo>
                  <a:pt x="2265233" y="2448500"/>
                </a:lnTo>
                <a:lnTo>
                  <a:pt x="2262693" y="2423310"/>
                </a:lnTo>
                <a:cubicBezTo>
                  <a:pt x="2243419" y="2329164"/>
                  <a:pt x="2160084" y="2258340"/>
                  <a:pt x="2060199" y="2258340"/>
                </a:cubicBezTo>
                <a:cubicBezTo>
                  <a:pt x="2174353" y="2258340"/>
                  <a:pt x="2266893" y="2165837"/>
                  <a:pt x="2266893" y="2051730"/>
                </a:cubicBezTo>
                <a:close/>
                <a:moveTo>
                  <a:pt x="1853507" y="2051730"/>
                </a:moveTo>
                <a:cubicBezTo>
                  <a:pt x="1853507" y="2165837"/>
                  <a:pt x="1946047" y="2258340"/>
                  <a:pt x="2060199" y="2258340"/>
                </a:cubicBezTo>
                <a:cubicBezTo>
                  <a:pt x="1960314" y="2258340"/>
                  <a:pt x="1876979" y="2329164"/>
                  <a:pt x="1857705" y="2423310"/>
                </a:cubicBezTo>
                <a:lnTo>
                  <a:pt x="1855166" y="2448500"/>
                </a:lnTo>
                <a:lnTo>
                  <a:pt x="1851847" y="2448500"/>
                </a:lnTo>
                <a:lnTo>
                  <a:pt x="1849307" y="2423310"/>
                </a:lnTo>
                <a:cubicBezTo>
                  <a:pt x="1830034" y="2329164"/>
                  <a:pt x="1746699" y="2258340"/>
                  <a:pt x="1646815" y="2258340"/>
                </a:cubicBezTo>
                <a:cubicBezTo>
                  <a:pt x="1760967" y="2258340"/>
                  <a:pt x="1853507" y="2165837"/>
                  <a:pt x="1853507" y="2051730"/>
                </a:cubicBezTo>
                <a:close/>
                <a:moveTo>
                  <a:pt x="1026709" y="2051730"/>
                </a:moveTo>
                <a:cubicBezTo>
                  <a:pt x="1026709" y="2165837"/>
                  <a:pt x="1119247" y="2258340"/>
                  <a:pt x="1233399" y="2258340"/>
                </a:cubicBezTo>
                <a:cubicBezTo>
                  <a:pt x="1133517" y="2258340"/>
                  <a:pt x="1050182" y="2329164"/>
                  <a:pt x="1030908" y="2423310"/>
                </a:cubicBezTo>
                <a:lnTo>
                  <a:pt x="1028366" y="2448500"/>
                </a:lnTo>
                <a:lnTo>
                  <a:pt x="1025050" y="2448500"/>
                </a:lnTo>
                <a:lnTo>
                  <a:pt x="1022509" y="2423310"/>
                </a:lnTo>
                <a:cubicBezTo>
                  <a:pt x="1003235" y="2329164"/>
                  <a:pt x="919899" y="2258340"/>
                  <a:pt x="820015" y="2258340"/>
                </a:cubicBezTo>
                <a:cubicBezTo>
                  <a:pt x="934169" y="2258340"/>
                  <a:pt x="1026709" y="2165837"/>
                  <a:pt x="1026709" y="2051730"/>
                </a:cubicBezTo>
                <a:close/>
                <a:moveTo>
                  <a:pt x="613322" y="2051730"/>
                </a:moveTo>
                <a:cubicBezTo>
                  <a:pt x="613322" y="2165837"/>
                  <a:pt x="705863" y="2258340"/>
                  <a:pt x="820015" y="2258340"/>
                </a:cubicBezTo>
                <a:cubicBezTo>
                  <a:pt x="720131" y="2258340"/>
                  <a:pt x="636795" y="2329164"/>
                  <a:pt x="617520" y="2423310"/>
                </a:cubicBezTo>
                <a:lnTo>
                  <a:pt x="614982" y="2448500"/>
                </a:lnTo>
                <a:lnTo>
                  <a:pt x="611664" y="2448500"/>
                </a:lnTo>
                <a:lnTo>
                  <a:pt x="609123" y="2423310"/>
                </a:lnTo>
                <a:cubicBezTo>
                  <a:pt x="592603" y="2342612"/>
                  <a:pt x="529016" y="2279051"/>
                  <a:pt x="448284" y="2262537"/>
                </a:cubicBezTo>
                <a:lnTo>
                  <a:pt x="414844" y="2259170"/>
                </a:lnTo>
                <a:lnTo>
                  <a:pt x="414844" y="2257512"/>
                </a:lnTo>
                <a:lnTo>
                  <a:pt x="448284" y="2254142"/>
                </a:lnTo>
                <a:cubicBezTo>
                  <a:pt x="542471" y="2234877"/>
                  <a:pt x="613322" y="2151575"/>
                  <a:pt x="613322" y="2051730"/>
                </a:cubicBezTo>
                <a:close/>
                <a:moveTo>
                  <a:pt x="1440094" y="2051703"/>
                </a:moveTo>
                <a:cubicBezTo>
                  <a:pt x="1440094" y="2051711"/>
                  <a:pt x="1440094" y="2051721"/>
                  <a:pt x="1440094" y="2051730"/>
                </a:cubicBezTo>
                <a:cubicBezTo>
                  <a:pt x="1440110" y="2165837"/>
                  <a:pt x="1532662" y="2258329"/>
                  <a:pt x="1646815" y="2258312"/>
                </a:cubicBezTo>
                <a:lnTo>
                  <a:pt x="1646815" y="2258340"/>
                </a:lnTo>
                <a:cubicBezTo>
                  <a:pt x="1646806" y="2258340"/>
                  <a:pt x="1646795" y="2258340"/>
                  <a:pt x="1646787" y="2258340"/>
                </a:cubicBezTo>
                <a:cubicBezTo>
                  <a:pt x="1546903" y="2258340"/>
                  <a:pt x="1463566" y="2329164"/>
                  <a:pt x="1444293" y="2423310"/>
                </a:cubicBezTo>
                <a:lnTo>
                  <a:pt x="1441751" y="2448500"/>
                </a:lnTo>
                <a:lnTo>
                  <a:pt x="1438435" y="2448500"/>
                </a:lnTo>
                <a:lnTo>
                  <a:pt x="1435895" y="2423310"/>
                </a:lnTo>
                <a:cubicBezTo>
                  <a:pt x="1416621" y="2329164"/>
                  <a:pt x="1333284" y="2258340"/>
                  <a:pt x="1233399" y="2258340"/>
                </a:cubicBezTo>
                <a:cubicBezTo>
                  <a:pt x="1233409" y="2258340"/>
                  <a:pt x="1233419" y="2258340"/>
                  <a:pt x="1233428" y="2258340"/>
                </a:cubicBezTo>
                <a:cubicBezTo>
                  <a:pt x="1347581" y="2258326"/>
                  <a:pt x="1440110" y="2165810"/>
                  <a:pt x="1440094" y="2051703"/>
                </a:cubicBezTo>
                <a:close/>
                <a:moveTo>
                  <a:pt x="2680196" y="2051620"/>
                </a:moveTo>
                <a:cubicBezTo>
                  <a:pt x="2680196" y="2137201"/>
                  <a:pt x="2732251" y="2210631"/>
                  <a:pt x="2806435" y="2241995"/>
                </a:cubicBezTo>
                <a:lnTo>
                  <a:pt x="2872425" y="2255315"/>
                </a:lnTo>
                <a:lnTo>
                  <a:pt x="2872425" y="2260899"/>
                </a:lnTo>
                <a:lnTo>
                  <a:pt x="2815844" y="2270899"/>
                </a:lnTo>
                <a:cubicBezTo>
                  <a:pt x="2749389" y="2295246"/>
                  <a:pt x="2698923" y="2352730"/>
                  <a:pt x="2684475" y="2423321"/>
                </a:cubicBezTo>
                <a:lnTo>
                  <a:pt x="2681937" y="2448500"/>
                </a:lnTo>
                <a:lnTo>
                  <a:pt x="2678632" y="2448500"/>
                </a:lnTo>
                <a:lnTo>
                  <a:pt x="2676062" y="2423122"/>
                </a:lnTo>
                <a:cubicBezTo>
                  <a:pt x="2656751" y="2328980"/>
                  <a:pt x="2573387" y="2258192"/>
                  <a:pt x="2473503" y="2258231"/>
                </a:cubicBezTo>
                <a:cubicBezTo>
                  <a:pt x="2587656" y="2258231"/>
                  <a:pt x="2680196" y="2165728"/>
                  <a:pt x="2680196" y="2051620"/>
                </a:cubicBezTo>
                <a:close/>
                <a:moveTo>
                  <a:pt x="210254" y="2051620"/>
                </a:moveTo>
                <a:cubicBezTo>
                  <a:pt x="210254" y="2137201"/>
                  <a:pt x="262307" y="2210631"/>
                  <a:pt x="336492" y="2241995"/>
                </a:cubicBezTo>
                <a:lnTo>
                  <a:pt x="402481" y="2255315"/>
                </a:lnTo>
                <a:lnTo>
                  <a:pt x="402481" y="2260899"/>
                </a:lnTo>
                <a:lnTo>
                  <a:pt x="345902" y="2270899"/>
                </a:lnTo>
                <a:cubicBezTo>
                  <a:pt x="279445" y="2295246"/>
                  <a:pt x="228980" y="2352730"/>
                  <a:pt x="214533" y="2423321"/>
                </a:cubicBezTo>
                <a:lnTo>
                  <a:pt x="211993" y="2448500"/>
                </a:lnTo>
                <a:lnTo>
                  <a:pt x="208688" y="2448500"/>
                </a:lnTo>
                <a:lnTo>
                  <a:pt x="206118" y="2423122"/>
                </a:lnTo>
                <a:cubicBezTo>
                  <a:pt x="186807" y="2328980"/>
                  <a:pt x="103444" y="2258192"/>
                  <a:pt x="3561" y="2258231"/>
                </a:cubicBezTo>
                <a:cubicBezTo>
                  <a:pt x="117713" y="2258231"/>
                  <a:pt x="210254" y="2165728"/>
                  <a:pt x="210254" y="2051620"/>
                </a:cubicBezTo>
                <a:close/>
                <a:moveTo>
                  <a:pt x="2060199" y="1845120"/>
                </a:moveTo>
                <a:lnTo>
                  <a:pt x="2060008" y="1845201"/>
                </a:lnTo>
                <a:lnTo>
                  <a:pt x="2059701" y="1845170"/>
                </a:lnTo>
                <a:close/>
                <a:moveTo>
                  <a:pt x="0" y="1844385"/>
                </a:moveTo>
                <a:lnTo>
                  <a:pt x="3642" y="1845120"/>
                </a:lnTo>
                <a:lnTo>
                  <a:pt x="0" y="1845855"/>
                </a:lnTo>
                <a:close/>
                <a:moveTo>
                  <a:pt x="2680279" y="1638401"/>
                </a:moveTo>
                <a:cubicBezTo>
                  <a:pt x="2680291" y="1723952"/>
                  <a:pt x="2732314" y="1797363"/>
                  <a:pt x="2806467" y="1828743"/>
                </a:cubicBezTo>
                <a:lnTo>
                  <a:pt x="2872425" y="1842085"/>
                </a:lnTo>
                <a:lnTo>
                  <a:pt x="2872425" y="1848044"/>
                </a:lnTo>
                <a:lnTo>
                  <a:pt x="2806481" y="1861373"/>
                </a:lnTo>
                <a:cubicBezTo>
                  <a:pt x="2732338" y="1892736"/>
                  <a:pt x="2680313" y="1966116"/>
                  <a:pt x="2680278" y="2051647"/>
                </a:cubicBezTo>
                <a:cubicBezTo>
                  <a:pt x="2680278" y="1937540"/>
                  <a:pt x="2587739" y="1845039"/>
                  <a:pt x="2473586" y="1845039"/>
                </a:cubicBezTo>
                <a:cubicBezTo>
                  <a:pt x="2587744" y="1845021"/>
                  <a:pt x="2680279" y="1752513"/>
                  <a:pt x="2680279" y="1638401"/>
                </a:cubicBezTo>
                <a:close/>
                <a:moveTo>
                  <a:pt x="2266893" y="1638401"/>
                </a:moveTo>
                <a:cubicBezTo>
                  <a:pt x="2266893" y="1638420"/>
                  <a:pt x="2266893" y="1638436"/>
                  <a:pt x="2266893" y="1638455"/>
                </a:cubicBezTo>
                <a:cubicBezTo>
                  <a:pt x="2266876" y="1752578"/>
                  <a:pt x="2359415" y="1845103"/>
                  <a:pt x="2473586" y="1845120"/>
                </a:cubicBezTo>
                <a:cubicBezTo>
                  <a:pt x="2359464" y="1845120"/>
                  <a:pt x="2266939" y="1937574"/>
                  <a:pt x="2266893" y="2051647"/>
                </a:cubicBezTo>
                <a:cubicBezTo>
                  <a:pt x="2266893" y="1937540"/>
                  <a:pt x="2174353" y="1845039"/>
                  <a:pt x="2060199" y="1845039"/>
                </a:cubicBezTo>
                <a:cubicBezTo>
                  <a:pt x="2174360" y="1845021"/>
                  <a:pt x="2266893" y="1752513"/>
                  <a:pt x="2266893" y="1638401"/>
                </a:cubicBezTo>
                <a:close/>
                <a:moveTo>
                  <a:pt x="1853507" y="1638401"/>
                </a:moveTo>
                <a:cubicBezTo>
                  <a:pt x="1853429" y="1738241"/>
                  <a:pt x="1924196" y="1821601"/>
                  <a:pt x="2018360" y="1840961"/>
                </a:cubicBezTo>
                <a:lnTo>
                  <a:pt x="2059701" y="1845170"/>
                </a:lnTo>
                <a:lnTo>
                  <a:pt x="2018555" y="1849316"/>
                </a:lnTo>
                <a:cubicBezTo>
                  <a:pt x="1924393" y="1868570"/>
                  <a:pt x="1853547" y="1951835"/>
                  <a:pt x="1853507" y="2051647"/>
                </a:cubicBezTo>
                <a:cubicBezTo>
                  <a:pt x="1853507" y="1937540"/>
                  <a:pt x="1760967" y="1845039"/>
                  <a:pt x="1646815" y="1845039"/>
                </a:cubicBezTo>
                <a:cubicBezTo>
                  <a:pt x="1760972" y="1845021"/>
                  <a:pt x="1853507" y="1752513"/>
                  <a:pt x="1853507" y="1638401"/>
                </a:cubicBezTo>
                <a:close/>
                <a:moveTo>
                  <a:pt x="1440094" y="1638401"/>
                </a:moveTo>
                <a:cubicBezTo>
                  <a:pt x="1440094" y="1638420"/>
                  <a:pt x="1440094" y="1638436"/>
                  <a:pt x="1440094" y="1638455"/>
                </a:cubicBezTo>
                <a:cubicBezTo>
                  <a:pt x="1440094" y="1752578"/>
                  <a:pt x="1532645" y="1845092"/>
                  <a:pt x="1646815" y="1845092"/>
                </a:cubicBezTo>
                <a:lnTo>
                  <a:pt x="1646815" y="1845120"/>
                </a:lnTo>
                <a:cubicBezTo>
                  <a:pt x="1532684" y="1845104"/>
                  <a:pt x="1440141" y="1937564"/>
                  <a:pt x="1440094" y="2051647"/>
                </a:cubicBezTo>
                <a:cubicBezTo>
                  <a:pt x="1440094" y="1937540"/>
                  <a:pt x="1347555" y="1845039"/>
                  <a:pt x="1233402" y="1845039"/>
                </a:cubicBezTo>
                <a:cubicBezTo>
                  <a:pt x="1347561" y="1845025"/>
                  <a:pt x="1440094" y="1752513"/>
                  <a:pt x="1440094" y="1638401"/>
                </a:cubicBezTo>
                <a:close/>
                <a:moveTo>
                  <a:pt x="1026709" y="1638401"/>
                </a:moveTo>
                <a:cubicBezTo>
                  <a:pt x="1026709" y="1638420"/>
                  <a:pt x="1026709" y="1638436"/>
                  <a:pt x="1026709" y="1638455"/>
                </a:cubicBezTo>
                <a:cubicBezTo>
                  <a:pt x="1026692" y="1752578"/>
                  <a:pt x="1119232" y="1845103"/>
                  <a:pt x="1233402" y="1845120"/>
                </a:cubicBezTo>
                <a:cubicBezTo>
                  <a:pt x="1119283" y="1845120"/>
                  <a:pt x="1026754" y="1937574"/>
                  <a:pt x="1026709" y="2051647"/>
                </a:cubicBezTo>
                <a:cubicBezTo>
                  <a:pt x="1026709" y="1937540"/>
                  <a:pt x="934169" y="1845039"/>
                  <a:pt x="820015" y="1845039"/>
                </a:cubicBezTo>
                <a:cubicBezTo>
                  <a:pt x="934169" y="1845021"/>
                  <a:pt x="1026709" y="1752513"/>
                  <a:pt x="1026709" y="1638401"/>
                </a:cubicBezTo>
                <a:close/>
                <a:moveTo>
                  <a:pt x="613323" y="1638401"/>
                </a:moveTo>
                <a:cubicBezTo>
                  <a:pt x="613323" y="1638420"/>
                  <a:pt x="613323" y="1638436"/>
                  <a:pt x="613323" y="1638455"/>
                </a:cubicBezTo>
                <a:cubicBezTo>
                  <a:pt x="613295" y="1752578"/>
                  <a:pt x="705834" y="1845103"/>
                  <a:pt x="820015" y="1845120"/>
                </a:cubicBezTo>
                <a:cubicBezTo>
                  <a:pt x="705889" y="1845120"/>
                  <a:pt x="613376" y="1937574"/>
                  <a:pt x="613322" y="2051647"/>
                </a:cubicBezTo>
                <a:cubicBezTo>
                  <a:pt x="613322" y="1951802"/>
                  <a:pt x="542471" y="1868501"/>
                  <a:pt x="448284" y="1849235"/>
                </a:cubicBezTo>
                <a:lnTo>
                  <a:pt x="414844" y="1845866"/>
                </a:lnTo>
                <a:lnTo>
                  <a:pt x="414844" y="1844208"/>
                </a:lnTo>
                <a:lnTo>
                  <a:pt x="448284" y="1840833"/>
                </a:lnTo>
                <a:cubicBezTo>
                  <a:pt x="542471" y="1821557"/>
                  <a:pt x="613323" y="1738248"/>
                  <a:pt x="613323" y="1638401"/>
                </a:cubicBezTo>
                <a:close/>
                <a:moveTo>
                  <a:pt x="210336" y="1638401"/>
                </a:moveTo>
                <a:cubicBezTo>
                  <a:pt x="210348" y="1723952"/>
                  <a:pt x="262371" y="1797363"/>
                  <a:pt x="336525" y="1828743"/>
                </a:cubicBezTo>
                <a:lnTo>
                  <a:pt x="402481" y="1842085"/>
                </a:lnTo>
                <a:lnTo>
                  <a:pt x="402481" y="1848044"/>
                </a:lnTo>
                <a:lnTo>
                  <a:pt x="336537" y="1861373"/>
                </a:lnTo>
                <a:cubicBezTo>
                  <a:pt x="262396" y="1892736"/>
                  <a:pt x="210369" y="1966116"/>
                  <a:pt x="210336" y="2051647"/>
                </a:cubicBezTo>
                <a:cubicBezTo>
                  <a:pt x="210336" y="1937540"/>
                  <a:pt x="117795" y="1845039"/>
                  <a:pt x="3642" y="1845039"/>
                </a:cubicBezTo>
                <a:cubicBezTo>
                  <a:pt x="117802" y="1845021"/>
                  <a:pt x="210336" y="1752513"/>
                  <a:pt x="210336" y="1638401"/>
                </a:cubicBezTo>
                <a:close/>
                <a:moveTo>
                  <a:pt x="0" y="1431505"/>
                </a:moveTo>
                <a:lnTo>
                  <a:pt x="3602" y="1431868"/>
                </a:lnTo>
                <a:lnTo>
                  <a:pt x="3561" y="1431873"/>
                </a:lnTo>
                <a:lnTo>
                  <a:pt x="3602" y="1431876"/>
                </a:lnTo>
                <a:lnTo>
                  <a:pt x="0" y="1432239"/>
                </a:lnTo>
                <a:close/>
                <a:moveTo>
                  <a:pt x="2680196" y="1225264"/>
                </a:moveTo>
                <a:cubicBezTo>
                  <a:pt x="2680196" y="1310844"/>
                  <a:pt x="2732251" y="1384272"/>
                  <a:pt x="2806435" y="1415636"/>
                </a:cubicBezTo>
                <a:lnTo>
                  <a:pt x="2872425" y="1428954"/>
                </a:lnTo>
                <a:lnTo>
                  <a:pt x="2872425" y="1434795"/>
                </a:lnTo>
                <a:lnTo>
                  <a:pt x="2806481" y="1448126"/>
                </a:lnTo>
                <a:cubicBezTo>
                  <a:pt x="2732338" y="1479489"/>
                  <a:pt x="2680315" y="1552867"/>
                  <a:pt x="2680279" y="1638401"/>
                </a:cubicBezTo>
                <a:cubicBezTo>
                  <a:pt x="2680237" y="1538558"/>
                  <a:pt x="2609355" y="1455280"/>
                  <a:pt x="2515161" y="1436053"/>
                </a:cubicBezTo>
                <a:lnTo>
                  <a:pt x="2473545" y="1431876"/>
                </a:lnTo>
                <a:lnTo>
                  <a:pt x="2473586" y="1431873"/>
                </a:lnTo>
                <a:lnTo>
                  <a:pt x="2473545" y="1431868"/>
                </a:lnTo>
                <a:lnTo>
                  <a:pt x="2515159" y="1427675"/>
                </a:lnTo>
                <a:cubicBezTo>
                  <a:pt x="2609346" y="1408409"/>
                  <a:pt x="2680196" y="1325107"/>
                  <a:pt x="2680196" y="1225264"/>
                </a:cubicBezTo>
                <a:close/>
                <a:moveTo>
                  <a:pt x="2266893" y="1225264"/>
                </a:moveTo>
                <a:cubicBezTo>
                  <a:pt x="2266893" y="1325107"/>
                  <a:pt x="2337744" y="1408409"/>
                  <a:pt x="2431931" y="1427675"/>
                </a:cubicBezTo>
                <a:lnTo>
                  <a:pt x="2473545" y="1431868"/>
                </a:lnTo>
                <a:lnTo>
                  <a:pt x="2473503" y="1431873"/>
                </a:lnTo>
                <a:lnTo>
                  <a:pt x="2473545" y="1431876"/>
                </a:lnTo>
                <a:lnTo>
                  <a:pt x="2431941" y="1436067"/>
                </a:lnTo>
                <a:cubicBezTo>
                  <a:pt x="2337778" y="1455323"/>
                  <a:pt x="2266933" y="1538585"/>
                  <a:pt x="2266893" y="1638401"/>
                </a:cubicBezTo>
                <a:cubicBezTo>
                  <a:pt x="2266846" y="1524326"/>
                  <a:pt x="2174320" y="1431873"/>
                  <a:pt x="2060199" y="1431873"/>
                </a:cubicBezTo>
                <a:cubicBezTo>
                  <a:pt x="2174353" y="1431873"/>
                  <a:pt x="2266893" y="1339370"/>
                  <a:pt x="2266893" y="1225264"/>
                </a:cubicBezTo>
                <a:close/>
                <a:moveTo>
                  <a:pt x="1853507" y="1225264"/>
                </a:moveTo>
                <a:cubicBezTo>
                  <a:pt x="1853507" y="1339370"/>
                  <a:pt x="1946047" y="1431873"/>
                  <a:pt x="2060199" y="1431873"/>
                </a:cubicBezTo>
                <a:cubicBezTo>
                  <a:pt x="1946080" y="1431873"/>
                  <a:pt x="1853553" y="1524326"/>
                  <a:pt x="1853507" y="1638401"/>
                </a:cubicBezTo>
                <a:cubicBezTo>
                  <a:pt x="1853461" y="1524326"/>
                  <a:pt x="1760934" y="1431873"/>
                  <a:pt x="1646815" y="1431873"/>
                </a:cubicBezTo>
                <a:cubicBezTo>
                  <a:pt x="1760967" y="1431873"/>
                  <a:pt x="1853507" y="1339370"/>
                  <a:pt x="1853507" y="1225264"/>
                </a:cubicBezTo>
                <a:close/>
                <a:moveTo>
                  <a:pt x="613323" y="1225264"/>
                </a:moveTo>
                <a:cubicBezTo>
                  <a:pt x="613323" y="1339370"/>
                  <a:pt x="705863" y="1431873"/>
                  <a:pt x="820015" y="1431873"/>
                </a:cubicBezTo>
                <a:cubicBezTo>
                  <a:pt x="705889" y="1431873"/>
                  <a:pt x="613377" y="1524326"/>
                  <a:pt x="613323" y="1638401"/>
                </a:cubicBezTo>
                <a:cubicBezTo>
                  <a:pt x="613274" y="1538585"/>
                  <a:pt x="542439" y="1455323"/>
                  <a:pt x="448275" y="1436067"/>
                </a:cubicBezTo>
                <a:lnTo>
                  <a:pt x="414844" y="1432701"/>
                </a:lnTo>
                <a:lnTo>
                  <a:pt x="414844" y="1431044"/>
                </a:lnTo>
                <a:lnTo>
                  <a:pt x="448284" y="1427675"/>
                </a:lnTo>
                <a:cubicBezTo>
                  <a:pt x="542471" y="1408409"/>
                  <a:pt x="613323" y="1325107"/>
                  <a:pt x="613323" y="1225264"/>
                </a:cubicBezTo>
                <a:close/>
                <a:moveTo>
                  <a:pt x="210254" y="1225264"/>
                </a:moveTo>
                <a:cubicBezTo>
                  <a:pt x="210254" y="1310844"/>
                  <a:pt x="262309" y="1384272"/>
                  <a:pt x="336492" y="1415636"/>
                </a:cubicBezTo>
                <a:lnTo>
                  <a:pt x="402481" y="1428954"/>
                </a:lnTo>
                <a:lnTo>
                  <a:pt x="402481" y="1434795"/>
                </a:lnTo>
                <a:lnTo>
                  <a:pt x="336537" y="1448126"/>
                </a:lnTo>
                <a:cubicBezTo>
                  <a:pt x="262396" y="1479489"/>
                  <a:pt x="210371" y="1552867"/>
                  <a:pt x="210336" y="1638401"/>
                </a:cubicBezTo>
                <a:cubicBezTo>
                  <a:pt x="210295" y="1538558"/>
                  <a:pt x="139411" y="1455280"/>
                  <a:pt x="45217" y="1436053"/>
                </a:cubicBezTo>
                <a:lnTo>
                  <a:pt x="3602" y="1431876"/>
                </a:lnTo>
                <a:lnTo>
                  <a:pt x="3642" y="1431873"/>
                </a:lnTo>
                <a:lnTo>
                  <a:pt x="3602" y="1431868"/>
                </a:lnTo>
                <a:lnTo>
                  <a:pt x="45217" y="1427675"/>
                </a:lnTo>
                <a:cubicBezTo>
                  <a:pt x="139402" y="1408409"/>
                  <a:pt x="210254" y="1325107"/>
                  <a:pt x="210254" y="1225264"/>
                </a:cubicBezTo>
                <a:close/>
                <a:moveTo>
                  <a:pt x="1026709" y="1225179"/>
                </a:moveTo>
                <a:cubicBezTo>
                  <a:pt x="1026709" y="1339288"/>
                  <a:pt x="1119249" y="1431789"/>
                  <a:pt x="1233402" y="1431789"/>
                </a:cubicBezTo>
                <a:lnTo>
                  <a:pt x="1233402" y="1431873"/>
                </a:lnTo>
                <a:cubicBezTo>
                  <a:pt x="1119283" y="1431873"/>
                  <a:pt x="1026755" y="1524326"/>
                  <a:pt x="1026709" y="1638401"/>
                </a:cubicBezTo>
                <a:cubicBezTo>
                  <a:pt x="1026709" y="1524293"/>
                  <a:pt x="934169" y="1431789"/>
                  <a:pt x="820015" y="1431789"/>
                </a:cubicBezTo>
                <a:cubicBezTo>
                  <a:pt x="934169" y="1431789"/>
                  <a:pt x="1026709" y="1339288"/>
                  <a:pt x="1026709" y="1225179"/>
                </a:cubicBezTo>
                <a:close/>
                <a:moveTo>
                  <a:pt x="1440094" y="1225153"/>
                </a:moveTo>
                <a:cubicBezTo>
                  <a:pt x="1440094" y="1225162"/>
                  <a:pt x="1440094" y="1225173"/>
                  <a:pt x="1440094" y="1225179"/>
                </a:cubicBezTo>
                <a:cubicBezTo>
                  <a:pt x="1440110" y="1339288"/>
                  <a:pt x="1532662" y="1431781"/>
                  <a:pt x="1646815" y="1431763"/>
                </a:cubicBezTo>
                <a:lnTo>
                  <a:pt x="1646815" y="1431873"/>
                </a:lnTo>
                <a:cubicBezTo>
                  <a:pt x="1532684" y="1431856"/>
                  <a:pt x="1440141" y="1524315"/>
                  <a:pt x="1440094" y="1638401"/>
                </a:cubicBezTo>
                <a:cubicBezTo>
                  <a:pt x="1440094" y="1638391"/>
                  <a:pt x="1440094" y="1638382"/>
                  <a:pt x="1440094" y="1638373"/>
                </a:cubicBezTo>
                <a:cubicBezTo>
                  <a:pt x="1440094" y="1524265"/>
                  <a:pt x="1347555" y="1431763"/>
                  <a:pt x="1233402" y="1431763"/>
                </a:cubicBezTo>
                <a:cubicBezTo>
                  <a:pt x="1347555" y="1431763"/>
                  <a:pt x="1440094" y="1339262"/>
                  <a:pt x="1440094" y="1225153"/>
                </a:cubicBezTo>
                <a:close/>
                <a:moveTo>
                  <a:pt x="0" y="1018285"/>
                </a:moveTo>
                <a:lnTo>
                  <a:pt x="3602" y="1018648"/>
                </a:lnTo>
                <a:lnTo>
                  <a:pt x="3561" y="1018652"/>
                </a:lnTo>
                <a:lnTo>
                  <a:pt x="3602" y="1018657"/>
                </a:lnTo>
                <a:lnTo>
                  <a:pt x="0" y="1019020"/>
                </a:lnTo>
                <a:close/>
                <a:moveTo>
                  <a:pt x="2680196" y="812042"/>
                </a:moveTo>
                <a:cubicBezTo>
                  <a:pt x="2680196" y="897623"/>
                  <a:pt x="2732251" y="971052"/>
                  <a:pt x="2806435" y="1002417"/>
                </a:cubicBezTo>
                <a:lnTo>
                  <a:pt x="2872425" y="1015735"/>
                </a:lnTo>
                <a:lnTo>
                  <a:pt x="2872425" y="1021572"/>
                </a:lnTo>
                <a:lnTo>
                  <a:pt x="2806435" y="1034890"/>
                </a:lnTo>
                <a:cubicBezTo>
                  <a:pt x="2732251" y="1066254"/>
                  <a:pt x="2680196" y="1139682"/>
                  <a:pt x="2680196" y="1225264"/>
                </a:cubicBezTo>
                <a:cubicBezTo>
                  <a:pt x="2680196" y="1125419"/>
                  <a:pt x="2609346" y="1042115"/>
                  <a:pt x="2515159" y="1022849"/>
                </a:cubicBezTo>
                <a:lnTo>
                  <a:pt x="2473545" y="1018657"/>
                </a:lnTo>
                <a:lnTo>
                  <a:pt x="2473586" y="1018652"/>
                </a:lnTo>
                <a:lnTo>
                  <a:pt x="2473545" y="1018648"/>
                </a:lnTo>
                <a:lnTo>
                  <a:pt x="2515159" y="1014455"/>
                </a:lnTo>
                <a:cubicBezTo>
                  <a:pt x="2609346" y="995189"/>
                  <a:pt x="2680196" y="911886"/>
                  <a:pt x="2680196" y="812042"/>
                </a:cubicBezTo>
                <a:close/>
                <a:moveTo>
                  <a:pt x="2266893" y="812042"/>
                </a:moveTo>
                <a:cubicBezTo>
                  <a:pt x="2266893" y="911886"/>
                  <a:pt x="2337744" y="995189"/>
                  <a:pt x="2431931" y="1014455"/>
                </a:cubicBezTo>
                <a:lnTo>
                  <a:pt x="2473545" y="1018648"/>
                </a:lnTo>
                <a:lnTo>
                  <a:pt x="2473503" y="1018652"/>
                </a:lnTo>
                <a:lnTo>
                  <a:pt x="2473545" y="1018657"/>
                </a:lnTo>
                <a:lnTo>
                  <a:pt x="2431931" y="1022849"/>
                </a:lnTo>
                <a:cubicBezTo>
                  <a:pt x="2337744" y="1042115"/>
                  <a:pt x="2266893" y="1125419"/>
                  <a:pt x="2266893" y="1225264"/>
                </a:cubicBezTo>
                <a:cubicBezTo>
                  <a:pt x="2266893" y="1111156"/>
                  <a:pt x="2174353" y="1018652"/>
                  <a:pt x="2060199" y="1018652"/>
                </a:cubicBezTo>
                <a:cubicBezTo>
                  <a:pt x="2174353" y="1018652"/>
                  <a:pt x="2266893" y="926151"/>
                  <a:pt x="2266893" y="812042"/>
                </a:cubicBezTo>
                <a:close/>
                <a:moveTo>
                  <a:pt x="1853507" y="812042"/>
                </a:moveTo>
                <a:cubicBezTo>
                  <a:pt x="1853507" y="926151"/>
                  <a:pt x="1946047" y="1018652"/>
                  <a:pt x="2060199" y="1018652"/>
                </a:cubicBezTo>
                <a:cubicBezTo>
                  <a:pt x="1946047" y="1018652"/>
                  <a:pt x="1853507" y="1111156"/>
                  <a:pt x="1853507" y="1225264"/>
                </a:cubicBezTo>
                <a:cubicBezTo>
                  <a:pt x="1853507" y="1111156"/>
                  <a:pt x="1760967" y="1018652"/>
                  <a:pt x="1646815" y="1018652"/>
                </a:cubicBezTo>
                <a:cubicBezTo>
                  <a:pt x="1760967" y="1018652"/>
                  <a:pt x="1853507" y="926151"/>
                  <a:pt x="1853507" y="812042"/>
                </a:cubicBezTo>
                <a:close/>
                <a:moveTo>
                  <a:pt x="613323" y="812042"/>
                </a:moveTo>
                <a:cubicBezTo>
                  <a:pt x="613323" y="926151"/>
                  <a:pt x="705863" y="1018652"/>
                  <a:pt x="820015" y="1018652"/>
                </a:cubicBezTo>
                <a:cubicBezTo>
                  <a:pt x="705863" y="1018652"/>
                  <a:pt x="613323" y="1111156"/>
                  <a:pt x="613323" y="1225264"/>
                </a:cubicBezTo>
                <a:cubicBezTo>
                  <a:pt x="613323" y="1125419"/>
                  <a:pt x="542471" y="1042115"/>
                  <a:pt x="448284" y="1022849"/>
                </a:cubicBezTo>
                <a:lnTo>
                  <a:pt x="414844" y="1019479"/>
                </a:lnTo>
                <a:lnTo>
                  <a:pt x="414844" y="1017825"/>
                </a:lnTo>
                <a:lnTo>
                  <a:pt x="448284" y="1014455"/>
                </a:lnTo>
                <a:cubicBezTo>
                  <a:pt x="542471" y="995189"/>
                  <a:pt x="613323" y="911886"/>
                  <a:pt x="613323" y="812042"/>
                </a:cubicBezTo>
                <a:close/>
                <a:moveTo>
                  <a:pt x="210255" y="812042"/>
                </a:moveTo>
                <a:cubicBezTo>
                  <a:pt x="210254" y="897623"/>
                  <a:pt x="262309" y="971052"/>
                  <a:pt x="336492" y="1002417"/>
                </a:cubicBezTo>
                <a:lnTo>
                  <a:pt x="402481" y="1015735"/>
                </a:lnTo>
                <a:lnTo>
                  <a:pt x="402481" y="1021572"/>
                </a:lnTo>
                <a:lnTo>
                  <a:pt x="336492" y="1034890"/>
                </a:lnTo>
                <a:cubicBezTo>
                  <a:pt x="262309" y="1066254"/>
                  <a:pt x="210254" y="1139682"/>
                  <a:pt x="210254" y="1225264"/>
                </a:cubicBezTo>
                <a:cubicBezTo>
                  <a:pt x="210254" y="1125419"/>
                  <a:pt x="139402" y="1042115"/>
                  <a:pt x="45217" y="1022849"/>
                </a:cubicBezTo>
                <a:lnTo>
                  <a:pt x="3602" y="1018657"/>
                </a:lnTo>
                <a:lnTo>
                  <a:pt x="3642" y="1018652"/>
                </a:lnTo>
                <a:lnTo>
                  <a:pt x="3602" y="1018648"/>
                </a:lnTo>
                <a:lnTo>
                  <a:pt x="45217" y="1014455"/>
                </a:lnTo>
                <a:cubicBezTo>
                  <a:pt x="139402" y="995189"/>
                  <a:pt x="210254" y="911886"/>
                  <a:pt x="210255" y="812042"/>
                </a:cubicBezTo>
                <a:close/>
                <a:moveTo>
                  <a:pt x="1026706" y="812003"/>
                </a:moveTo>
                <a:lnTo>
                  <a:pt x="1026710" y="812042"/>
                </a:lnTo>
                <a:lnTo>
                  <a:pt x="1026713" y="812003"/>
                </a:lnTo>
                <a:lnTo>
                  <a:pt x="1030908" y="853600"/>
                </a:lnTo>
                <a:cubicBezTo>
                  <a:pt x="1050182" y="947749"/>
                  <a:pt x="1133518" y="1018571"/>
                  <a:pt x="1233402" y="1018571"/>
                </a:cubicBezTo>
                <a:lnTo>
                  <a:pt x="1233402" y="1018652"/>
                </a:lnTo>
                <a:cubicBezTo>
                  <a:pt x="1119283" y="1018652"/>
                  <a:pt x="1026755" y="1111105"/>
                  <a:pt x="1026709" y="1225179"/>
                </a:cubicBezTo>
                <a:cubicBezTo>
                  <a:pt x="1026709" y="1111073"/>
                  <a:pt x="934169" y="1018571"/>
                  <a:pt x="820015" y="1018571"/>
                </a:cubicBezTo>
                <a:cubicBezTo>
                  <a:pt x="919899" y="1018571"/>
                  <a:pt x="1003235" y="947749"/>
                  <a:pt x="1022510" y="853600"/>
                </a:cubicBezTo>
                <a:close/>
                <a:moveTo>
                  <a:pt x="1440095" y="811935"/>
                </a:moveTo>
                <a:cubicBezTo>
                  <a:pt x="1440095" y="811942"/>
                  <a:pt x="1440095" y="811952"/>
                  <a:pt x="1440095" y="811961"/>
                </a:cubicBezTo>
                <a:cubicBezTo>
                  <a:pt x="1440110" y="926068"/>
                  <a:pt x="1532662" y="1018559"/>
                  <a:pt x="1646815" y="1018544"/>
                </a:cubicBezTo>
                <a:lnTo>
                  <a:pt x="1646815" y="1018652"/>
                </a:lnTo>
                <a:cubicBezTo>
                  <a:pt x="1532693" y="1018638"/>
                  <a:pt x="1440154" y="1111078"/>
                  <a:pt x="1440094" y="1225153"/>
                </a:cubicBezTo>
                <a:cubicBezTo>
                  <a:pt x="1440094" y="1111046"/>
                  <a:pt x="1347555" y="1018544"/>
                  <a:pt x="1233402" y="1018544"/>
                </a:cubicBezTo>
                <a:cubicBezTo>
                  <a:pt x="1347555" y="1018544"/>
                  <a:pt x="1440094" y="926041"/>
                  <a:pt x="1440095" y="811935"/>
                </a:cubicBezTo>
                <a:close/>
                <a:moveTo>
                  <a:pt x="0" y="604699"/>
                </a:moveTo>
                <a:lnTo>
                  <a:pt x="3643" y="605434"/>
                </a:lnTo>
                <a:lnTo>
                  <a:pt x="0" y="606169"/>
                </a:lnTo>
                <a:close/>
                <a:moveTo>
                  <a:pt x="2266893" y="398824"/>
                </a:moveTo>
                <a:cubicBezTo>
                  <a:pt x="2266893" y="512930"/>
                  <a:pt x="2359433" y="605434"/>
                  <a:pt x="2473586" y="605434"/>
                </a:cubicBezTo>
                <a:cubicBezTo>
                  <a:pt x="2359433" y="605434"/>
                  <a:pt x="2266893" y="697935"/>
                  <a:pt x="2266893" y="812042"/>
                </a:cubicBezTo>
                <a:cubicBezTo>
                  <a:pt x="2266893" y="697935"/>
                  <a:pt x="2174353" y="605434"/>
                  <a:pt x="2060199" y="605434"/>
                </a:cubicBezTo>
                <a:cubicBezTo>
                  <a:pt x="2174353" y="605434"/>
                  <a:pt x="2266893" y="512930"/>
                  <a:pt x="2266893" y="398824"/>
                </a:cubicBezTo>
                <a:close/>
                <a:moveTo>
                  <a:pt x="1853507" y="398824"/>
                </a:moveTo>
                <a:cubicBezTo>
                  <a:pt x="1853507" y="512930"/>
                  <a:pt x="1946047" y="605434"/>
                  <a:pt x="2060199" y="605434"/>
                </a:cubicBezTo>
                <a:cubicBezTo>
                  <a:pt x="1946047" y="605434"/>
                  <a:pt x="1853507" y="697935"/>
                  <a:pt x="1853507" y="812042"/>
                </a:cubicBezTo>
                <a:cubicBezTo>
                  <a:pt x="1853507" y="697935"/>
                  <a:pt x="1760967" y="605434"/>
                  <a:pt x="1646815" y="605434"/>
                </a:cubicBezTo>
                <a:cubicBezTo>
                  <a:pt x="1760967" y="605434"/>
                  <a:pt x="1853507" y="512930"/>
                  <a:pt x="1853507" y="398824"/>
                </a:cubicBezTo>
                <a:close/>
                <a:moveTo>
                  <a:pt x="1026710" y="398824"/>
                </a:moveTo>
                <a:cubicBezTo>
                  <a:pt x="1026710" y="512930"/>
                  <a:pt x="1119250" y="605434"/>
                  <a:pt x="1233402" y="605434"/>
                </a:cubicBezTo>
                <a:cubicBezTo>
                  <a:pt x="1133518" y="605434"/>
                  <a:pt x="1050182" y="676255"/>
                  <a:pt x="1030908" y="770402"/>
                </a:cubicBezTo>
                <a:lnTo>
                  <a:pt x="1026713" y="812003"/>
                </a:lnTo>
                <a:lnTo>
                  <a:pt x="1026710" y="811961"/>
                </a:lnTo>
                <a:lnTo>
                  <a:pt x="1026706" y="812003"/>
                </a:lnTo>
                <a:lnTo>
                  <a:pt x="1022511" y="770402"/>
                </a:lnTo>
                <a:cubicBezTo>
                  <a:pt x="1003235" y="676255"/>
                  <a:pt x="919900" y="605434"/>
                  <a:pt x="820015" y="605434"/>
                </a:cubicBezTo>
                <a:cubicBezTo>
                  <a:pt x="934169" y="605434"/>
                  <a:pt x="1026710" y="512930"/>
                  <a:pt x="1026710" y="398824"/>
                </a:cubicBezTo>
                <a:close/>
                <a:moveTo>
                  <a:pt x="613323" y="398824"/>
                </a:moveTo>
                <a:cubicBezTo>
                  <a:pt x="613323" y="512930"/>
                  <a:pt x="705863" y="605434"/>
                  <a:pt x="820015" y="605434"/>
                </a:cubicBezTo>
                <a:cubicBezTo>
                  <a:pt x="705863" y="605434"/>
                  <a:pt x="613323" y="697935"/>
                  <a:pt x="613323" y="812042"/>
                </a:cubicBezTo>
                <a:cubicBezTo>
                  <a:pt x="613323" y="712198"/>
                  <a:pt x="542473" y="628896"/>
                  <a:pt x="448285" y="609631"/>
                </a:cubicBezTo>
                <a:lnTo>
                  <a:pt x="414845" y="606261"/>
                </a:lnTo>
                <a:lnTo>
                  <a:pt x="414845" y="604605"/>
                </a:lnTo>
                <a:lnTo>
                  <a:pt x="448285" y="601237"/>
                </a:lnTo>
                <a:cubicBezTo>
                  <a:pt x="542473" y="581971"/>
                  <a:pt x="613323" y="498667"/>
                  <a:pt x="613323" y="398824"/>
                </a:cubicBezTo>
                <a:close/>
                <a:moveTo>
                  <a:pt x="2680193" y="398754"/>
                </a:moveTo>
                <a:lnTo>
                  <a:pt x="2680196" y="398796"/>
                </a:lnTo>
                <a:cubicBezTo>
                  <a:pt x="2680196" y="398803"/>
                  <a:pt x="2680196" y="398815"/>
                  <a:pt x="2680196" y="398824"/>
                </a:cubicBezTo>
                <a:lnTo>
                  <a:pt x="2680203" y="398768"/>
                </a:lnTo>
                <a:lnTo>
                  <a:pt x="2684395" y="440352"/>
                </a:lnTo>
                <a:cubicBezTo>
                  <a:pt x="2698851" y="510964"/>
                  <a:pt x="2749341" y="568454"/>
                  <a:pt x="2815821" y="592787"/>
                </a:cubicBezTo>
                <a:lnTo>
                  <a:pt x="2872425" y="602772"/>
                </a:lnTo>
                <a:lnTo>
                  <a:pt x="2872425" y="608351"/>
                </a:lnTo>
                <a:lnTo>
                  <a:pt x="2806461" y="621659"/>
                </a:lnTo>
                <a:cubicBezTo>
                  <a:pt x="2732297" y="653003"/>
                  <a:pt x="2680243" y="726387"/>
                  <a:pt x="2680196" y="811935"/>
                </a:cubicBezTo>
                <a:cubicBezTo>
                  <a:pt x="2680196" y="697828"/>
                  <a:pt x="2587656" y="605323"/>
                  <a:pt x="2473503" y="605323"/>
                </a:cubicBezTo>
                <a:cubicBezTo>
                  <a:pt x="2573388" y="605323"/>
                  <a:pt x="2656724" y="534501"/>
                  <a:pt x="2675997" y="440352"/>
                </a:cubicBezTo>
                <a:close/>
                <a:moveTo>
                  <a:pt x="210251" y="398754"/>
                </a:moveTo>
                <a:lnTo>
                  <a:pt x="210255" y="398796"/>
                </a:lnTo>
                <a:cubicBezTo>
                  <a:pt x="210255" y="398803"/>
                  <a:pt x="210255" y="398815"/>
                  <a:pt x="210255" y="398824"/>
                </a:cubicBezTo>
                <a:lnTo>
                  <a:pt x="210260" y="398768"/>
                </a:lnTo>
                <a:lnTo>
                  <a:pt x="214453" y="440352"/>
                </a:lnTo>
                <a:cubicBezTo>
                  <a:pt x="228908" y="510964"/>
                  <a:pt x="279399" y="568454"/>
                  <a:pt x="345879" y="592787"/>
                </a:cubicBezTo>
                <a:lnTo>
                  <a:pt x="402483" y="602772"/>
                </a:lnTo>
                <a:lnTo>
                  <a:pt x="402483" y="608351"/>
                </a:lnTo>
                <a:lnTo>
                  <a:pt x="336521" y="621659"/>
                </a:lnTo>
                <a:cubicBezTo>
                  <a:pt x="262355" y="653003"/>
                  <a:pt x="210299" y="726387"/>
                  <a:pt x="210255" y="811935"/>
                </a:cubicBezTo>
                <a:cubicBezTo>
                  <a:pt x="210255" y="697828"/>
                  <a:pt x="117715" y="605323"/>
                  <a:pt x="3562" y="605323"/>
                </a:cubicBezTo>
                <a:cubicBezTo>
                  <a:pt x="103445" y="605323"/>
                  <a:pt x="186781" y="534501"/>
                  <a:pt x="206055" y="440352"/>
                </a:cubicBezTo>
                <a:close/>
                <a:moveTo>
                  <a:pt x="0" y="191819"/>
                </a:moveTo>
                <a:lnTo>
                  <a:pt x="3602" y="192182"/>
                </a:lnTo>
                <a:lnTo>
                  <a:pt x="3562" y="192186"/>
                </a:lnTo>
                <a:lnTo>
                  <a:pt x="3589" y="192188"/>
                </a:lnTo>
                <a:lnTo>
                  <a:pt x="0" y="192550"/>
                </a:lnTo>
                <a:close/>
                <a:moveTo>
                  <a:pt x="2677649" y="0"/>
                </a:moveTo>
                <a:lnTo>
                  <a:pt x="2682378" y="0"/>
                </a:lnTo>
                <a:lnTo>
                  <a:pt x="2689489" y="47015"/>
                </a:lnTo>
                <a:cubicBezTo>
                  <a:pt x="2707607" y="105241"/>
                  <a:pt x="2750797" y="152426"/>
                  <a:pt x="2806435" y="175950"/>
                </a:cubicBezTo>
                <a:lnTo>
                  <a:pt x="2872425" y="189267"/>
                </a:lnTo>
                <a:lnTo>
                  <a:pt x="2872425" y="194735"/>
                </a:lnTo>
                <a:lnTo>
                  <a:pt x="2815797" y="204733"/>
                </a:lnTo>
                <a:cubicBezTo>
                  <a:pt x="2749319" y="229073"/>
                  <a:pt x="2698835" y="286571"/>
                  <a:pt x="2684389" y="357183"/>
                </a:cubicBezTo>
                <a:lnTo>
                  <a:pt x="2680203" y="398768"/>
                </a:lnTo>
                <a:lnTo>
                  <a:pt x="2680196" y="398713"/>
                </a:lnTo>
                <a:lnTo>
                  <a:pt x="2680193" y="398754"/>
                </a:lnTo>
                <a:lnTo>
                  <a:pt x="2675997" y="357157"/>
                </a:lnTo>
                <a:cubicBezTo>
                  <a:pt x="2659478" y="276458"/>
                  <a:pt x="2595891" y="212896"/>
                  <a:pt x="2515159" y="196383"/>
                </a:cubicBezTo>
                <a:lnTo>
                  <a:pt x="2473531" y="192188"/>
                </a:lnTo>
                <a:lnTo>
                  <a:pt x="2473558" y="192186"/>
                </a:lnTo>
                <a:cubicBezTo>
                  <a:pt x="2473567" y="192186"/>
                  <a:pt x="2473577" y="192186"/>
                  <a:pt x="2473586" y="192186"/>
                </a:cubicBezTo>
                <a:lnTo>
                  <a:pt x="2473545" y="192182"/>
                </a:lnTo>
                <a:lnTo>
                  <a:pt x="2515159" y="187988"/>
                </a:lnTo>
                <a:cubicBezTo>
                  <a:pt x="2585799" y="173538"/>
                  <a:pt x="2643312" y="123068"/>
                  <a:pt x="2667654" y="56614"/>
                </a:cubicBezTo>
                <a:close/>
                <a:moveTo>
                  <a:pt x="2265438" y="0"/>
                </a:moveTo>
                <a:lnTo>
                  <a:pt x="2269440" y="0"/>
                </a:lnTo>
                <a:lnTo>
                  <a:pt x="2279435" y="56614"/>
                </a:lnTo>
                <a:cubicBezTo>
                  <a:pt x="2303777" y="123068"/>
                  <a:pt x="2361291" y="173538"/>
                  <a:pt x="2431931" y="187988"/>
                </a:cubicBezTo>
                <a:lnTo>
                  <a:pt x="2473545" y="192182"/>
                </a:lnTo>
                <a:lnTo>
                  <a:pt x="2473503" y="192186"/>
                </a:lnTo>
                <a:lnTo>
                  <a:pt x="2473531" y="192188"/>
                </a:lnTo>
                <a:lnTo>
                  <a:pt x="2431904" y="196389"/>
                </a:lnTo>
                <a:cubicBezTo>
                  <a:pt x="2337719" y="215669"/>
                  <a:pt x="2266881" y="298979"/>
                  <a:pt x="2266893" y="398824"/>
                </a:cubicBezTo>
                <a:cubicBezTo>
                  <a:pt x="2266893" y="398815"/>
                  <a:pt x="2266893" y="398803"/>
                  <a:pt x="2266893" y="398796"/>
                </a:cubicBezTo>
                <a:cubicBezTo>
                  <a:pt x="2266893" y="284688"/>
                  <a:pt x="2174353" y="192186"/>
                  <a:pt x="2060199" y="192186"/>
                </a:cubicBezTo>
                <a:cubicBezTo>
                  <a:pt x="2160084" y="192186"/>
                  <a:pt x="2243420" y="121363"/>
                  <a:pt x="2262694" y="27214"/>
                </a:cubicBezTo>
                <a:close/>
                <a:moveTo>
                  <a:pt x="1852052" y="0"/>
                </a:moveTo>
                <a:lnTo>
                  <a:pt x="1854962" y="0"/>
                </a:lnTo>
                <a:lnTo>
                  <a:pt x="1857706" y="27214"/>
                </a:lnTo>
                <a:cubicBezTo>
                  <a:pt x="1876980" y="121363"/>
                  <a:pt x="1960316" y="192186"/>
                  <a:pt x="2060199" y="192186"/>
                </a:cubicBezTo>
                <a:cubicBezTo>
                  <a:pt x="2060191" y="192186"/>
                  <a:pt x="2060180" y="192186"/>
                  <a:pt x="2060171" y="192186"/>
                </a:cubicBezTo>
                <a:cubicBezTo>
                  <a:pt x="1946019" y="192202"/>
                  <a:pt x="1853493" y="284716"/>
                  <a:pt x="1853507" y="398824"/>
                </a:cubicBezTo>
                <a:cubicBezTo>
                  <a:pt x="1853507" y="398815"/>
                  <a:pt x="1853507" y="398803"/>
                  <a:pt x="1853507" y="398796"/>
                </a:cubicBezTo>
                <a:cubicBezTo>
                  <a:pt x="1853507" y="284688"/>
                  <a:pt x="1760967" y="192186"/>
                  <a:pt x="1646815" y="192186"/>
                </a:cubicBezTo>
                <a:cubicBezTo>
                  <a:pt x="1746698" y="192186"/>
                  <a:pt x="1830034" y="121363"/>
                  <a:pt x="1849308" y="27214"/>
                </a:cubicBezTo>
                <a:close/>
                <a:moveTo>
                  <a:pt x="1438632" y="0"/>
                </a:moveTo>
                <a:lnTo>
                  <a:pt x="1441557" y="0"/>
                </a:lnTo>
                <a:lnTo>
                  <a:pt x="1444300" y="27159"/>
                </a:lnTo>
                <a:cubicBezTo>
                  <a:pt x="1463586" y="121305"/>
                  <a:pt x="1546931" y="192116"/>
                  <a:pt x="1646815" y="192105"/>
                </a:cubicBezTo>
                <a:lnTo>
                  <a:pt x="1646815" y="192186"/>
                </a:lnTo>
                <a:cubicBezTo>
                  <a:pt x="1532672" y="192169"/>
                  <a:pt x="1440124" y="284644"/>
                  <a:pt x="1440095" y="398741"/>
                </a:cubicBezTo>
                <a:cubicBezTo>
                  <a:pt x="1440110" y="512848"/>
                  <a:pt x="1532662" y="605337"/>
                  <a:pt x="1646815" y="605323"/>
                </a:cubicBezTo>
                <a:lnTo>
                  <a:pt x="1646815" y="605434"/>
                </a:lnTo>
                <a:cubicBezTo>
                  <a:pt x="1532693" y="605416"/>
                  <a:pt x="1440154" y="697859"/>
                  <a:pt x="1440095" y="811935"/>
                </a:cubicBezTo>
                <a:cubicBezTo>
                  <a:pt x="1440095" y="697828"/>
                  <a:pt x="1347555" y="605323"/>
                  <a:pt x="1233402" y="605323"/>
                </a:cubicBezTo>
                <a:cubicBezTo>
                  <a:pt x="1347555" y="605323"/>
                  <a:pt x="1440095" y="512822"/>
                  <a:pt x="1440095" y="398713"/>
                </a:cubicBezTo>
                <a:cubicBezTo>
                  <a:pt x="1440095" y="284606"/>
                  <a:pt x="1347555" y="192105"/>
                  <a:pt x="1233402" y="192105"/>
                </a:cubicBezTo>
                <a:cubicBezTo>
                  <a:pt x="1333286" y="192105"/>
                  <a:pt x="1416622" y="121282"/>
                  <a:pt x="1435896" y="27134"/>
                </a:cubicBezTo>
                <a:close/>
                <a:moveTo>
                  <a:pt x="1025255" y="0"/>
                </a:moveTo>
                <a:lnTo>
                  <a:pt x="1028165" y="0"/>
                </a:lnTo>
                <a:lnTo>
                  <a:pt x="1030909" y="27214"/>
                </a:lnTo>
                <a:cubicBezTo>
                  <a:pt x="1050183" y="121363"/>
                  <a:pt x="1133519" y="192186"/>
                  <a:pt x="1233402" y="192186"/>
                </a:cubicBezTo>
                <a:cubicBezTo>
                  <a:pt x="1233395" y="192186"/>
                  <a:pt x="1233383" y="192186"/>
                  <a:pt x="1233375" y="192186"/>
                </a:cubicBezTo>
                <a:cubicBezTo>
                  <a:pt x="1119221" y="192202"/>
                  <a:pt x="1026693" y="284716"/>
                  <a:pt x="1026710" y="398824"/>
                </a:cubicBezTo>
                <a:cubicBezTo>
                  <a:pt x="1026710" y="398815"/>
                  <a:pt x="1026710" y="398803"/>
                  <a:pt x="1026710" y="398796"/>
                </a:cubicBezTo>
                <a:cubicBezTo>
                  <a:pt x="1026710" y="284688"/>
                  <a:pt x="934169" y="192186"/>
                  <a:pt x="820015" y="192186"/>
                </a:cubicBezTo>
                <a:cubicBezTo>
                  <a:pt x="919900" y="192186"/>
                  <a:pt x="1003237" y="121363"/>
                  <a:pt x="1022511" y="27214"/>
                </a:cubicBezTo>
                <a:close/>
                <a:moveTo>
                  <a:pt x="610776" y="0"/>
                </a:moveTo>
                <a:lnTo>
                  <a:pt x="614778" y="0"/>
                </a:lnTo>
                <a:lnTo>
                  <a:pt x="617522" y="27214"/>
                </a:lnTo>
                <a:cubicBezTo>
                  <a:pt x="636796" y="121363"/>
                  <a:pt x="720132" y="192186"/>
                  <a:pt x="820015" y="192186"/>
                </a:cubicBezTo>
                <a:cubicBezTo>
                  <a:pt x="820015" y="192186"/>
                  <a:pt x="819989" y="192186"/>
                  <a:pt x="819989" y="192186"/>
                </a:cubicBezTo>
                <a:cubicBezTo>
                  <a:pt x="705835" y="192202"/>
                  <a:pt x="613297" y="284716"/>
                  <a:pt x="613323" y="398824"/>
                </a:cubicBezTo>
                <a:cubicBezTo>
                  <a:pt x="613323" y="398815"/>
                  <a:pt x="613323" y="398803"/>
                  <a:pt x="613323" y="398796"/>
                </a:cubicBezTo>
                <a:cubicBezTo>
                  <a:pt x="613323" y="298952"/>
                  <a:pt x="542473" y="215649"/>
                  <a:pt x="448285" y="196383"/>
                </a:cubicBezTo>
                <a:lnTo>
                  <a:pt x="414845" y="193012"/>
                </a:lnTo>
                <a:lnTo>
                  <a:pt x="414845" y="191357"/>
                </a:lnTo>
                <a:lnTo>
                  <a:pt x="448285" y="187988"/>
                </a:lnTo>
                <a:cubicBezTo>
                  <a:pt x="518926" y="173538"/>
                  <a:pt x="576439" y="123068"/>
                  <a:pt x="600781" y="56614"/>
                </a:cubicBezTo>
                <a:close/>
                <a:moveTo>
                  <a:pt x="207708" y="0"/>
                </a:moveTo>
                <a:lnTo>
                  <a:pt x="212437" y="0"/>
                </a:lnTo>
                <a:lnTo>
                  <a:pt x="219547" y="47015"/>
                </a:lnTo>
                <a:cubicBezTo>
                  <a:pt x="237665" y="105241"/>
                  <a:pt x="280854" y="152426"/>
                  <a:pt x="336494" y="175950"/>
                </a:cubicBezTo>
                <a:lnTo>
                  <a:pt x="402483" y="189267"/>
                </a:lnTo>
                <a:lnTo>
                  <a:pt x="402483" y="194735"/>
                </a:lnTo>
                <a:lnTo>
                  <a:pt x="345854" y="204733"/>
                </a:lnTo>
                <a:cubicBezTo>
                  <a:pt x="279376" y="229073"/>
                  <a:pt x="228893" y="286571"/>
                  <a:pt x="214449" y="357183"/>
                </a:cubicBezTo>
                <a:lnTo>
                  <a:pt x="210260" y="398768"/>
                </a:lnTo>
                <a:lnTo>
                  <a:pt x="210255" y="398713"/>
                </a:lnTo>
                <a:lnTo>
                  <a:pt x="210251" y="398754"/>
                </a:lnTo>
                <a:lnTo>
                  <a:pt x="206055" y="357157"/>
                </a:lnTo>
                <a:cubicBezTo>
                  <a:pt x="189535" y="276458"/>
                  <a:pt x="125948" y="212896"/>
                  <a:pt x="45217" y="196383"/>
                </a:cubicBezTo>
                <a:lnTo>
                  <a:pt x="3589" y="192188"/>
                </a:lnTo>
                <a:lnTo>
                  <a:pt x="3617" y="192186"/>
                </a:lnTo>
                <a:cubicBezTo>
                  <a:pt x="3623" y="192186"/>
                  <a:pt x="3635" y="192186"/>
                  <a:pt x="3643" y="192186"/>
                </a:cubicBezTo>
                <a:lnTo>
                  <a:pt x="3602" y="192182"/>
                </a:lnTo>
                <a:lnTo>
                  <a:pt x="45217" y="187988"/>
                </a:lnTo>
                <a:cubicBezTo>
                  <a:pt x="115856" y="173538"/>
                  <a:pt x="173370" y="123068"/>
                  <a:pt x="197713" y="56614"/>
                </a:cubicBezTo>
                <a:close/>
              </a:path>
            </a:pathLst>
          </a:custGeom>
          <a:gradFill>
            <a:gsLst>
              <a:gs pos="100000">
                <a:schemeClr val="tx2">
                  <a:alpha val="13000"/>
                </a:schemeClr>
              </a:gs>
              <a:gs pos="12000">
                <a:schemeClr val="tx2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7EF5A1FA-2DDC-B147-BDBB-53BE214A175F}"/>
              </a:ext>
            </a:extLst>
          </p:cNvPr>
          <p:cNvSpPr txBox="1">
            <a:spLocks/>
          </p:cNvSpPr>
          <p:nvPr userDrawn="1"/>
        </p:nvSpPr>
        <p:spPr>
          <a:xfrm>
            <a:off x="768477" y="6356351"/>
            <a:ext cx="4457700" cy="189231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Copyright © 2021 Virtusa Corporation. All Rights Reserved.</a:t>
            </a:r>
          </a:p>
        </p:txBody>
      </p:sp>
      <p:sp>
        <p:nvSpPr>
          <p:cNvPr id="10" name="Footer Placeholder">
            <a:extLst>
              <a:ext uri="{FF2B5EF4-FFF2-40B4-BE49-F238E27FC236}">
                <a16:creationId xmlns:a16="http://schemas.microsoft.com/office/drawing/2014/main" id="{AE04B8A5-8FD5-9347-BBF2-5450DF275C11}"/>
              </a:ext>
            </a:extLst>
          </p:cNvPr>
          <p:cNvSpPr txBox="1">
            <a:spLocks/>
          </p:cNvSpPr>
          <p:nvPr userDrawn="1"/>
        </p:nvSpPr>
        <p:spPr>
          <a:xfrm>
            <a:off x="542291" y="6356351"/>
            <a:ext cx="311784" cy="189231"/>
          </a:xfrm>
          <a:prstGeom prst="rect">
            <a:avLst/>
          </a:prstGeom>
        </p:spPr>
        <p:txBody>
          <a:bodyPr lIns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FB7941B-64BF-9D44-BB48-81CE7C26A230}" type="slidenum">
              <a:rPr lang="en-US" sz="800" smtClean="0">
                <a:solidFill>
                  <a:schemeClr val="bg1">
                    <a:lumMod val="65000"/>
                  </a:schemeClr>
                </a:solidFill>
              </a:rPr>
              <a:pPr algn="l"/>
              <a:t>‹#›</a:t>
            </a:fld>
            <a:endParaRPr lang="en-US" sz="8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88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BE0B-EDAA-9630-F1EE-70555DCF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49815-7DC0-D804-D8DE-CF0F08DD9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68307-2EF0-F228-D6A0-79A2A9C7A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3BFC-0C60-6E4A-A424-2ECA63910424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3556A-F335-36A8-50FF-4B1821B3F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7ECBE-4966-D61C-A08B-05DDD560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C13E-7B60-EB4F-AC76-845ED4852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258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ue fade - w/ cor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47BC696-A6AB-484E-B00C-5B67EA4AE4B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3"/>
              </a:gs>
              <a:gs pos="94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B27F1C1-330F-8343-8350-D5A231D05AAA}"/>
              </a:ext>
            </a:extLst>
          </p:cNvPr>
          <p:cNvSpPr>
            <a:spLocks noChangeAspect="1"/>
          </p:cNvSpPr>
          <p:nvPr userDrawn="1"/>
        </p:nvSpPr>
        <p:spPr>
          <a:xfrm>
            <a:off x="10922769" y="579650"/>
            <a:ext cx="694944" cy="156951"/>
          </a:xfrm>
          <a:custGeom>
            <a:avLst/>
            <a:gdLst>
              <a:gd name="connsiteX0" fmla="*/ 1718976 w 1862042"/>
              <a:gd name="connsiteY0" fmla="*/ 278769 h 420537"/>
              <a:gd name="connsiteX1" fmla="*/ 1661350 w 1862042"/>
              <a:gd name="connsiteY1" fmla="*/ 318393 h 420537"/>
              <a:gd name="connsiteX2" fmla="*/ 1710404 w 1862042"/>
              <a:gd name="connsiteY2" fmla="*/ 355494 h 420537"/>
              <a:gd name="connsiteX3" fmla="*/ 1786604 w 1862042"/>
              <a:gd name="connsiteY3" fmla="*/ 328206 h 420537"/>
              <a:gd name="connsiteX4" fmla="*/ 1786604 w 1862042"/>
              <a:gd name="connsiteY4" fmla="*/ 291759 h 420537"/>
              <a:gd name="connsiteX5" fmla="*/ 1718976 w 1862042"/>
              <a:gd name="connsiteY5" fmla="*/ 278769 h 420537"/>
              <a:gd name="connsiteX6" fmla="*/ 364998 w 1862042"/>
              <a:gd name="connsiteY6" fmla="*/ 102144 h 420537"/>
              <a:gd name="connsiteX7" fmla="*/ 440531 w 1862042"/>
              <a:gd name="connsiteY7" fmla="*/ 203821 h 420537"/>
              <a:gd name="connsiteX8" fmla="*/ 440531 w 1862042"/>
              <a:gd name="connsiteY8" fmla="*/ 413342 h 420537"/>
              <a:gd name="connsiteX9" fmla="*/ 364998 w 1862042"/>
              <a:gd name="connsiteY9" fmla="*/ 413342 h 420537"/>
              <a:gd name="connsiteX10" fmla="*/ 975169 w 1862042"/>
              <a:gd name="connsiteY10" fmla="*/ 94854 h 420537"/>
              <a:gd name="connsiteX11" fmla="*/ 1050702 w 1862042"/>
              <a:gd name="connsiteY11" fmla="*/ 94854 h 420537"/>
              <a:gd name="connsiteX12" fmla="*/ 1050702 w 1862042"/>
              <a:gd name="connsiteY12" fmla="*/ 285311 h 420537"/>
              <a:gd name="connsiteX13" fmla="*/ 1111662 w 1862042"/>
              <a:gd name="connsiteY13" fmla="*/ 354186 h 420537"/>
              <a:gd name="connsiteX14" fmla="*/ 1172622 w 1862042"/>
              <a:gd name="connsiteY14" fmla="*/ 285311 h 420537"/>
              <a:gd name="connsiteX15" fmla="*/ 1172622 w 1862042"/>
              <a:gd name="connsiteY15" fmla="*/ 94854 h 420537"/>
              <a:gd name="connsiteX16" fmla="*/ 1248155 w 1862042"/>
              <a:gd name="connsiteY16" fmla="*/ 94854 h 420537"/>
              <a:gd name="connsiteX17" fmla="*/ 1248155 w 1862042"/>
              <a:gd name="connsiteY17" fmla="*/ 280078 h 420537"/>
              <a:gd name="connsiteX18" fmla="*/ 1126902 w 1862042"/>
              <a:gd name="connsiteY18" fmla="*/ 420444 h 420537"/>
              <a:gd name="connsiteX19" fmla="*/ 1096422 w 1862042"/>
              <a:gd name="connsiteY19" fmla="*/ 420444 h 420537"/>
              <a:gd name="connsiteX20" fmla="*/ 975169 w 1862042"/>
              <a:gd name="connsiteY20" fmla="*/ 280078 h 420537"/>
              <a:gd name="connsiteX21" fmla="*/ 0 w 1862042"/>
              <a:gd name="connsiteY21" fmla="*/ 94854 h 420537"/>
              <a:gd name="connsiteX22" fmla="*/ 81439 w 1862042"/>
              <a:gd name="connsiteY22" fmla="*/ 94854 h 420537"/>
              <a:gd name="connsiteX23" fmla="*/ 156305 w 1862042"/>
              <a:gd name="connsiteY23" fmla="*/ 317739 h 420537"/>
              <a:gd name="connsiteX24" fmla="*/ 231172 w 1862042"/>
              <a:gd name="connsiteY24" fmla="*/ 94854 h 420537"/>
              <a:gd name="connsiteX25" fmla="*/ 312706 w 1862042"/>
              <a:gd name="connsiteY25" fmla="*/ 94854 h 420537"/>
              <a:gd name="connsiteX26" fmla="*/ 197358 w 1862042"/>
              <a:gd name="connsiteY26" fmla="*/ 413341 h 420537"/>
              <a:gd name="connsiteX27" fmla="*/ 115253 w 1862042"/>
              <a:gd name="connsiteY27" fmla="*/ 413341 h 420537"/>
              <a:gd name="connsiteX28" fmla="*/ 625601 w 1862042"/>
              <a:gd name="connsiteY28" fmla="*/ 94668 h 420537"/>
              <a:gd name="connsiteX29" fmla="*/ 668654 w 1862042"/>
              <a:gd name="connsiteY29" fmla="*/ 94668 h 420537"/>
              <a:gd name="connsiteX30" fmla="*/ 668654 w 1862042"/>
              <a:gd name="connsiteY30" fmla="*/ 161113 h 420537"/>
              <a:gd name="connsiteX31" fmla="*/ 641603 w 1862042"/>
              <a:gd name="connsiteY31" fmla="*/ 161113 h 420537"/>
              <a:gd name="connsiteX32" fmla="*/ 583406 w 1862042"/>
              <a:gd name="connsiteY32" fmla="*/ 218213 h 420537"/>
              <a:gd name="connsiteX33" fmla="*/ 583406 w 1862042"/>
              <a:gd name="connsiteY33" fmla="*/ 413342 h 420537"/>
              <a:gd name="connsiteX34" fmla="*/ 509301 w 1862042"/>
              <a:gd name="connsiteY34" fmla="*/ 413342 h 420537"/>
              <a:gd name="connsiteX35" fmla="*/ 509301 w 1862042"/>
              <a:gd name="connsiteY35" fmla="*/ 208867 h 420537"/>
              <a:gd name="connsiteX36" fmla="*/ 625601 w 1862042"/>
              <a:gd name="connsiteY36" fmla="*/ 94668 h 420537"/>
              <a:gd name="connsiteX37" fmla="*/ 1723548 w 1862042"/>
              <a:gd name="connsiteY37" fmla="*/ 87004 h 420537"/>
              <a:gd name="connsiteX38" fmla="*/ 1862042 w 1862042"/>
              <a:gd name="connsiteY38" fmla="*/ 207278 h 420537"/>
              <a:gd name="connsiteX39" fmla="*/ 1862042 w 1862042"/>
              <a:gd name="connsiteY39" fmla="*/ 413341 h 420537"/>
              <a:gd name="connsiteX40" fmla="*/ 1787842 w 1862042"/>
              <a:gd name="connsiteY40" fmla="*/ 413341 h 420537"/>
              <a:gd name="connsiteX41" fmla="*/ 1787842 w 1862042"/>
              <a:gd name="connsiteY41" fmla="*/ 388670 h 420537"/>
              <a:gd name="connsiteX42" fmla="*/ 1695069 w 1862042"/>
              <a:gd name="connsiteY42" fmla="*/ 420537 h 420537"/>
              <a:gd name="connsiteX43" fmla="*/ 1585817 w 1862042"/>
              <a:gd name="connsiteY43" fmla="*/ 323627 h 420537"/>
              <a:gd name="connsiteX44" fmla="*/ 1720977 w 1862042"/>
              <a:gd name="connsiteY44" fmla="*/ 216997 h 420537"/>
              <a:gd name="connsiteX45" fmla="*/ 1786604 w 1862042"/>
              <a:gd name="connsiteY45" fmla="*/ 228024 h 420537"/>
              <a:gd name="connsiteX46" fmla="*/ 1786604 w 1862042"/>
              <a:gd name="connsiteY46" fmla="*/ 206530 h 420537"/>
              <a:gd name="connsiteX47" fmla="*/ 1722977 w 1862042"/>
              <a:gd name="connsiteY47" fmla="*/ 153916 h 420537"/>
              <a:gd name="connsiteX48" fmla="*/ 1646110 w 1862042"/>
              <a:gd name="connsiteY48" fmla="*/ 200082 h 420537"/>
              <a:gd name="connsiteX49" fmla="*/ 1595056 w 1862042"/>
              <a:gd name="connsiteY49" fmla="*/ 153262 h 420537"/>
              <a:gd name="connsiteX50" fmla="*/ 1723548 w 1862042"/>
              <a:gd name="connsiteY50" fmla="*/ 87004 h 420537"/>
              <a:gd name="connsiteX51" fmla="*/ 1420749 w 1862042"/>
              <a:gd name="connsiteY51" fmla="*/ 87004 h 420537"/>
              <a:gd name="connsiteX52" fmla="*/ 1542003 w 1862042"/>
              <a:gd name="connsiteY52" fmla="*/ 140272 h 420537"/>
              <a:gd name="connsiteX53" fmla="*/ 1494949 w 1862042"/>
              <a:gd name="connsiteY53" fmla="*/ 190924 h 420537"/>
              <a:gd name="connsiteX54" fmla="*/ 1418749 w 1862042"/>
              <a:gd name="connsiteY54" fmla="*/ 150645 h 420537"/>
              <a:gd name="connsiteX55" fmla="*/ 1374362 w 1862042"/>
              <a:gd name="connsiteY55" fmla="*/ 180550 h 420537"/>
              <a:gd name="connsiteX56" fmla="*/ 1406176 w 1862042"/>
              <a:gd name="connsiteY56" fmla="*/ 210455 h 420537"/>
              <a:gd name="connsiteX57" fmla="*/ 1457230 w 1862042"/>
              <a:gd name="connsiteY57" fmla="*/ 222137 h 420537"/>
              <a:gd name="connsiteX58" fmla="*/ 1553909 w 1862042"/>
              <a:gd name="connsiteY58" fmla="*/ 321571 h 420537"/>
              <a:gd name="connsiteX59" fmla="*/ 1424750 w 1862042"/>
              <a:gd name="connsiteY59" fmla="*/ 420350 h 420537"/>
              <a:gd name="connsiteX60" fmla="*/ 1289590 w 1862042"/>
              <a:gd name="connsiteY60" fmla="*/ 358578 h 420537"/>
              <a:gd name="connsiteX61" fmla="*/ 1337310 w 1862042"/>
              <a:gd name="connsiteY61" fmla="*/ 310450 h 420537"/>
              <a:gd name="connsiteX62" fmla="*/ 1430750 w 1862042"/>
              <a:gd name="connsiteY62" fmla="*/ 356615 h 420537"/>
              <a:gd name="connsiteX63" fmla="*/ 1481138 w 1862042"/>
              <a:gd name="connsiteY63" fmla="*/ 324094 h 420537"/>
              <a:gd name="connsiteX64" fmla="*/ 1443990 w 1862042"/>
              <a:gd name="connsiteY64" fmla="*/ 292881 h 420537"/>
              <a:gd name="connsiteX65" fmla="*/ 1400842 w 1862042"/>
              <a:gd name="connsiteY65" fmla="*/ 282694 h 420537"/>
              <a:gd name="connsiteX66" fmla="*/ 1302163 w 1862042"/>
              <a:gd name="connsiteY66" fmla="*/ 181952 h 420537"/>
              <a:gd name="connsiteX67" fmla="*/ 1420749 w 1862042"/>
              <a:gd name="connsiteY67" fmla="*/ 87004 h 420537"/>
              <a:gd name="connsiteX68" fmla="*/ 766381 w 1862042"/>
              <a:gd name="connsiteY68" fmla="*/ 0 h 420537"/>
              <a:gd name="connsiteX69" fmla="*/ 841248 w 1862042"/>
              <a:gd name="connsiteY69" fmla="*/ 0 h 420537"/>
              <a:gd name="connsiteX70" fmla="*/ 841248 w 1862042"/>
              <a:gd name="connsiteY70" fmla="*/ 94855 h 420537"/>
              <a:gd name="connsiteX71" fmla="*/ 918781 w 1862042"/>
              <a:gd name="connsiteY71" fmla="*/ 94855 h 420537"/>
              <a:gd name="connsiteX72" fmla="*/ 918781 w 1862042"/>
              <a:gd name="connsiteY72" fmla="*/ 161113 h 420537"/>
              <a:gd name="connsiteX73" fmla="*/ 841248 w 1862042"/>
              <a:gd name="connsiteY73" fmla="*/ 161113 h 420537"/>
              <a:gd name="connsiteX74" fmla="*/ 841248 w 1862042"/>
              <a:gd name="connsiteY74" fmla="*/ 289797 h 420537"/>
              <a:gd name="connsiteX75" fmla="*/ 894207 w 1862042"/>
              <a:gd name="connsiteY75" fmla="*/ 347645 h 420537"/>
              <a:gd name="connsiteX76" fmla="*/ 918686 w 1862042"/>
              <a:gd name="connsiteY76" fmla="*/ 346336 h 420537"/>
              <a:gd name="connsiteX77" fmla="*/ 918686 w 1862042"/>
              <a:gd name="connsiteY77" fmla="*/ 412688 h 420537"/>
              <a:gd name="connsiteX78" fmla="*/ 878300 w 1862042"/>
              <a:gd name="connsiteY78" fmla="*/ 413996 h 420537"/>
              <a:gd name="connsiteX79" fmla="*/ 766381 w 1862042"/>
              <a:gd name="connsiteY79" fmla="*/ 300825 h 420537"/>
              <a:gd name="connsiteX80" fmla="*/ 766381 w 1862042"/>
              <a:gd name="connsiteY80" fmla="*/ 161113 h 420537"/>
              <a:gd name="connsiteX81" fmla="*/ 718661 w 1862042"/>
              <a:gd name="connsiteY81" fmla="*/ 161113 h 420537"/>
              <a:gd name="connsiteX82" fmla="*/ 718661 w 1862042"/>
              <a:gd name="connsiteY82" fmla="*/ 94855 h 420537"/>
              <a:gd name="connsiteX83" fmla="*/ 766381 w 1862042"/>
              <a:gd name="connsiteY83" fmla="*/ 94855 h 420537"/>
              <a:gd name="connsiteX84" fmla="*/ 364998 w 1862042"/>
              <a:gd name="connsiteY84" fmla="*/ 0 h 420537"/>
              <a:gd name="connsiteX85" fmla="*/ 439007 w 1862042"/>
              <a:gd name="connsiteY85" fmla="*/ 0 h 420537"/>
              <a:gd name="connsiteX86" fmla="*/ 364998 w 1862042"/>
              <a:gd name="connsiteY86" fmla="*/ 87472 h 42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62042" h="420537">
                <a:moveTo>
                  <a:pt x="1718976" y="278769"/>
                </a:moveTo>
                <a:cubicBezTo>
                  <a:pt x="1684496" y="278769"/>
                  <a:pt x="1661350" y="292413"/>
                  <a:pt x="1661350" y="318393"/>
                </a:cubicBezTo>
                <a:cubicBezTo>
                  <a:pt x="1661350" y="338579"/>
                  <a:pt x="1677257" y="355494"/>
                  <a:pt x="1710404" y="355494"/>
                </a:cubicBezTo>
                <a:cubicBezTo>
                  <a:pt x="1739551" y="355494"/>
                  <a:pt x="1770030" y="343812"/>
                  <a:pt x="1786604" y="328206"/>
                </a:cubicBezTo>
                <a:lnTo>
                  <a:pt x="1786604" y="291759"/>
                </a:lnTo>
                <a:cubicBezTo>
                  <a:pt x="1767363" y="284657"/>
                  <a:pt x="1746218" y="278769"/>
                  <a:pt x="1718976" y="278769"/>
                </a:cubicBezTo>
                <a:close/>
                <a:moveTo>
                  <a:pt x="364998" y="102144"/>
                </a:moveTo>
                <a:cubicBezTo>
                  <a:pt x="407670" y="117751"/>
                  <a:pt x="438436" y="157094"/>
                  <a:pt x="440531" y="203821"/>
                </a:cubicBezTo>
                <a:lnTo>
                  <a:pt x="440531" y="413342"/>
                </a:lnTo>
                <a:lnTo>
                  <a:pt x="364998" y="413342"/>
                </a:lnTo>
                <a:close/>
                <a:moveTo>
                  <a:pt x="975169" y="94854"/>
                </a:moveTo>
                <a:lnTo>
                  <a:pt x="1050702" y="94854"/>
                </a:lnTo>
                <a:lnTo>
                  <a:pt x="1050702" y="285311"/>
                </a:lnTo>
                <a:cubicBezTo>
                  <a:pt x="1050702" y="326897"/>
                  <a:pt x="1072610" y="354186"/>
                  <a:pt x="1111662" y="354186"/>
                </a:cubicBezTo>
                <a:cubicBezTo>
                  <a:pt x="1150715" y="354186"/>
                  <a:pt x="1172622" y="326897"/>
                  <a:pt x="1172622" y="285311"/>
                </a:cubicBezTo>
                <a:lnTo>
                  <a:pt x="1172622" y="94854"/>
                </a:lnTo>
                <a:lnTo>
                  <a:pt x="1248155" y="94854"/>
                </a:lnTo>
                <a:lnTo>
                  <a:pt x="1248155" y="280078"/>
                </a:lnTo>
                <a:cubicBezTo>
                  <a:pt x="1248060" y="370446"/>
                  <a:pt x="1199102" y="420444"/>
                  <a:pt x="1126902" y="420444"/>
                </a:cubicBezTo>
                <a:lnTo>
                  <a:pt x="1096422" y="420444"/>
                </a:lnTo>
                <a:cubicBezTo>
                  <a:pt x="1024223" y="420444"/>
                  <a:pt x="975169" y="370446"/>
                  <a:pt x="975169" y="280078"/>
                </a:cubicBezTo>
                <a:close/>
                <a:moveTo>
                  <a:pt x="0" y="94854"/>
                </a:moveTo>
                <a:lnTo>
                  <a:pt x="81439" y="94854"/>
                </a:lnTo>
                <a:lnTo>
                  <a:pt x="156305" y="317739"/>
                </a:lnTo>
                <a:lnTo>
                  <a:pt x="231172" y="94854"/>
                </a:lnTo>
                <a:lnTo>
                  <a:pt x="312706" y="94854"/>
                </a:lnTo>
                <a:lnTo>
                  <a:pt x="197358" y="413341"/>
                </a:lnTo>
                <a:lnTo>
                  <a:pt x="115253" y="413341"/>
                </a:lnTo>
                <a:close/>
                <a:moveTo>
                  <a:pt x="625601" y="94668"/>
                </a:moveTo>
                <a:lnTo>
                  <a:pt x="668654" y="94668"/>
                </a:lnTo>
                <a:lnTo>
                  <a:pt x="668654" y="161113"/>
                </a:lnTo>
                <a:lnTo>
                  <a:pt x="641603" y="161113"/>
                </a:lnTo>
                <a:cubicBezTo>
                  <a:pt x="609504" y="161113"/>
                  <a:pt x="583406" y="186719"/>
                  <a:pt x="583406" y="218213"/>
                </a:cubicBezTo>
                <a:lnTo>
                  <a:pt x="583406" y="413342"/>
                </a:lnTo>
                <a:lnTo>
                  <a:pt x="509301" y="413342"/>
                </a:lnTo>
                <a:lnTo>
                  <a:pt x="509301" y="208867"/>
                </a:lnTo>
                <a:cubicBezTo>
                  <a:pt x="509301" y="145787"/>
                  <a:pt x="561403" y="94761"/>
                  <a:pt x="625601" y="94668"/>
                </a:cubicBezTo>
                <a:close/>
                <a:moveTo>
                  <a:pt x="1723548" y="87004"/>
                </a:moveTo>
                <a:cubicBezTo>
                  <a:pt x="1804416" y="87004"/>
                  <a:pt x="1862042" y="125974"/>
                  <a:pt x="1862042" y="207278"/>
                </a:cubicBezTo>
                <a:lnTo>
                  <a:pt x="1862042" y="413341"/>
                </a:lnTo>
                <a:lnTo>
                  <a:pt x="1787842" y="413341"/>
                </a:lnTo>
                <a:lnTo>
                  <a:pt x="1787842" y="388670"/>
                </a:lnTo>
                <a:cubicBezTo>
                  <a:pt x="1767268" y="406239"/>
                  <a:pt x="1736788" y="420537"/>
                  <a:pt x="1695069" y="420537"/>
                </a:cubicBezTo>
                <a:cubicBezTo>
                  <a:pt x="1636204" y="420444"/>
                  <a:pt x="1585817" y="384745"/>
                  <a:pt x="1585817" y="323627"/>
                </a:cubicBezTo>
                <a:cubicBezTo>
                  <a:pt x="1585817" y="250827"/>
                  <a:pt x="1646110" y="216997"/>
                  <a:pt x="1720977" y="216997"/>
                </a:cubicBezTo>
                <a:cubicBezTo>
                  <a:pt x="1745456" y="216997"/>
                  <a:pt x="1772697" y="223539"/>
                  <a:pt x="1786604" y="228024"/>
                </a:cubicBezTo>
                <a:lnTo>
                  <a:pt x="1786604" y="206530"/>
                </a:lnTo>
                <a:cubicBezTo>
                  <a:pt x="1786604" y="174009"/>
                  <a:pt x="1758124" y="153916"/>
                  <a:pt x="1722977" y="153916"/>
                </a:cubicBezTo>
                <a:cubicBezTo>
                  <a:pt x="1697831" y="153916"/>
                  <a:pt x="1666684" y="163635"/>
                  <a:pt x="1646110" y="200082"/>
                </a:cubicBezTo>
                <a:lnTo>
                  <a:pt x="1595056" y="153262"/>
                </a:lnTo>
                <a:cubicBezTo>
                  <a:pt x="1620869" y="108405"/>
                  <a:pt x="1673923" y="87004"/>
                  <a:pt x="1723548" y="87004"/>
                </a:cubicBezTo>
                <a:close/>
                <a:moveTo>
                  <a:pt x="1420749" y="87004"/>
                </a:moveTo>
                <a:cubicBezTo>
                  <a:pt x="1475042" y="87004"/>
                  <a:pt x="1512189" y="109713"/>
                  <a:pt x="1542003" y="140272"/>
                </a:cubicBezTo>
                <a:lnTo>
                  <a:pt x="1494949" y="190924"/>
                </a:lnTo>
                <a:cubicBezTo>
                  <a:pt x="1480376" y="171392"/>
                  <a:pt x="1455135" y="150645"/>
                  <a:pt x="1418749" y="150645"/>
                </a:cubicBezTo>
                <a:cubicBezTo>
                  <a:pt x="1390936" y="150645"/>
                  <a:pt x="1374362" y="164289"/>
                  <a:pt x="1374362" y="180550"/>
                </a:cubicBezTo>
                <a:cubicBezTo>
                  <a:pt x="1374362" y="196157"/>
                  <a:pt x="1388269" y="206530"/>
                  <a:pt x="1406176" y="210455"/>
                </a:cubicBezTo>
                <a:lnTo>
                  <a:pt x="1457230" y="222137"/>
                </a:lnTo>
                <a:cubicBezTo>
                  <a:pt x="1512856" y="235127"/>
                  <a:pt x="1553909" y="265686"/>
                  <a:pt x="1553909" y="321571"/>
                </a:cubicBezTo>
                <a:cubicBezTo>
                  <a:pt x="1553909" y="376801"/>
                  <a:pt x="1510189" y="420350"/>
                  <a:pt x="1424750" y="420350"/>
                </a:cubicBezTo>
                <a:cubicBezTo>
                  <a:pt x="1356551" y="420350"/>
                  <a:pt x="1314831" y="389791"/>
                  <a:pt x="1289590" y="358578"/>
                </a:cubicBezTo>
                <a:lnTo>
                  <a:pt x="1337310" y="310450"/>
                </a:lnTo>
                <a:cubicBezTo>
                  <a:pt x="1361123" y="341009"/>
                  <a:pt x="1392269" y="356615"/>
                  <a:pt x="1430750" y="356615"/>
                </a:cubicBezTo>
                <a:cubicBezTo>
                  <a:pt x="1469803" y="356615"/>
                  <a:pt x="1481138" y="339700"/>
                  <a:pt x="1481138" y="324094"/>
                </a:cubicBezTo>
                <a:cubicBezTo>
                  <a:pt x="1481138" y="310450"/>
                  <a:pt x="1472470" y="300076"/>
                  <a:pt x="1443990" y="292881"/>
                </a:cubicBezTo>
                <a:lnTo>
                  <a:pt x="1400842" y="282694"/>
                </a:lnTo>
                <a:cubicBezTo>
                  <a:pt x="1339882" y="267742"/>
                  <a:pt x="1302163" y="237183"/>
                  <a:pt x="1302163" y="181952"/>
                </a:cubicBezTo>
                <a:cubicBezTo>
                  <a:pt x="1302163" y="122796"/>
                  <a:pt x="1352550" y="87004"/>
                  <a:pt x="1420749" y="87004"/>
                </a:cubicBezTo>
                <a:close/>
                <a:moveTo>
                  <a:pt x="766381" y="0"/>
                </a:moveTo>
                <a:lnTo>
                  <a:pt x="841248" y="0"/>
                </a:lnTo>
                <a:lnTo>
                  <a:pt x="841248" y="94855"/>
                </a:lnTo>
                <a:lnTo>
                  <a:pt x="918781" y="94855"/>
                </a:lnTo>
                <a:lnTo>
                  <a:pt x="918781" y="161113"/>
                </a:lnTo>
                <a:lnTo>
                  <a:pt x="841248" y="161113"/>
                </a:lnTo>
                <a:lnTo>
                  <a:pt x="841248" y="289797"/>
                </a:lnTo>
                <a:cubicBezTo>
                  <a:pt x="841248" y="335963"/>
                  <a:pt x="851821" y="347645"/>
                  <a:pt x="894207" y="347645"/>
                </a:cubicBezTo>
                <a:cubicBezTo>
                  <a:pt x="901446" y="347645"/>
                  <a:pt x="918686" y="346336"/>
                  <a:pt x="918686" y="346336"/>
                </a:cubicBezTo>
                <a:lnTo>
                  <a:pt x="918686" y="412688"/>
                </a:lnTo>
                <a:cubicBezTo>
                  <a:pt x="918686" y="412688"/>
                  <a:pt x="904113" y="413996"/>
                  <a:pt x="878300" y="413996"/>
                </a:cubicBezTo>
                <a:cubicBezTo>
                  <a:pt x="793528" y="413996"/>
                  <a:pt x="766381" y="381474"/>
                  <a:pt x="766381" y="300825"/>
                </a:cubicBezTo>
                <a:lnTo>
                  <a:pt x="766381" y="161113"/>
                </a:lnTo>
                <a:lnTo>
                  <a:pt x="718661" y="161113"/>
                </a:lnTo>
                <a:lnTo>
                  <a:pt x="718661" y="94855"/>
                </a:lnTo>
                <a:lnTo>
                  <a:pt x="766381" y="94855"/>
                </a:lnTo>
                <a:close/>
                <a:moveTo>
                  <a:pt x="364998" y="0"/>
                </a:moveTo>
                <a:lnTo>
                  <a:pt x="439007" y="0"/>
                </a:lnTo>
                <a:cubicBezTo>
                  <a:pt x="431959" y="40465"/>
                  <a:pt x="403288" y="73547"/>
                  <a:pt x="364998" y="8747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9A427FD6-A150-9547-8FF9-737DAD37AFC7}"/>
              </a:ext>
            </a:extLst>
          </p:cNvPr>
          <p:cNvSpPr txBox="1">
            <a:spLocks/>
          </p:cNvSpPr>
          <p:nvPr userDrawn="1"/>
        </p:nvSpPr>
        <p:spPr>
          <a:xfrm>
            <a:off x="768477" y="6356351"/>
            <a:ext cx="4457700" cy="189231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chemeClr val="tx2">
                    <a:alpha val="65000"/>
                  </a:schemeClr>
                </a:solidFill>
              </a:rPr>
              <a:t>Copyright © 2021 Virtusa Corporation. All Rights Reserved.</a:t>
            </a:r>
          </a:p>
        </p:txBody>
      </p:sp>
      <p:sp>
        <p:nvSpPr>
          <p:cNvPr id="15" name="Footer Placeholder">
            <a:extLst>
              <a:ext uri="{FF2B5EF4-FFF2-40B4-BE49-F238E27FC236}">
                <a16:creationId xmlns:a16="http://schemas.microsoft.com/office/drawing/2014/main" id="{DE0082D4-DF14-3F4C-9A70-EFE2B07A1F0B}"/>
              </a:ext>
            </a:extLst>
          </p:cNvPr>
          <p:cNvSpPr txBox="1">
            <a:spLocks/>
          </p:cNvSpPr>
          <p:nvPr userDrawn="1"/>
        </p:nvSpPr>
        <p:spPr>
          <a:xfrm>
            <a:off x="542291" y="6356351"/>
            <a:ext cx="311784" cy="189231"/>
          </a:xfrm>
          <a:prstGeom prst="rect">
            <a:avLst/>
          </a:prstGeom>
        </p:spPr>
        <p:txBody>
          <a:bodyPr lIns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FB7941B-64BF-9D44-BB48-81CE7C26A230}" type="slidenum">
              <a:rPr lang="en-US" sz="800" smtClean="0">
                <a:solidFill>
                  <a:schemeClr val="tx2">
                    <a:alpha val="65000"/>
                  </a:schemeClr>
                </a:solidFill>
              </a:rPr>
              <a:pPr algn="l"/>
              <a:t>‹#›</a:t>
            </a:fld>
            <a:endParaRPr lang="en-US" sz="800">
              <a:solidFill>
                <a:schemeClr val="tx2">
                  <a:alpha val="65000"/>
                </a:schemeClr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9A4B0A7-5BA0-1F4E-B4C9-8C1360560C2A}"/>
              </a:ext>
            </a:extLst>
          </p:cNvPr>
          <p:cNvSpPr/>
          <p:nvPr userDrawn="1"/>
        </p:nvSpPr>
        <p:spPr>
          <a:xfrm>
            <a:off x="6942802" y="1424925"/>
            <a:ext cx="5249198" cy="5433075"/>
          </a:xfrm>
          <a:custGeom>
            <a:avLst/>
            <a:gdLst>
              <a:gd name="connsiteX0" fmla="*/ 6310185 w 6310185"/>
              <a:gd name="connsiteY0" fmla="*/ 0 h 6531228"/>
              <a:gd name="connsiteX1" fmla="*/ 6310185 w 6310185"/>
              <a:gd name="connsiteY1" fmla="*/ 6531228 h 6531228"/>
              <a:gd name="connsiteX2" fmla="*/ 0 w 6310185"/>
              <a:gd name="connsiteY2" fmla="*/ 6531228 h 6531228"/>
              <a:gd name="connsiteX3" fmla="*/ 284426 w 6310185"/>
              <a:gd name="connsiteY3" fmla="*/ 6508770 h 6531228"/>
              <a:gd name="connsiteX4" fmla="*/ 6290260 w 6310185"/>
              <a:gd name="connsiteY4" fmla="*/ 272115 h 653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185" h="6531228">
                <a:moveTo>
                  <a:pt x="6310185" y="0"/>
                </a:moveTo>
                <a:lnTo>
                  <a:pt x="6310185" y="6531228"/>
                </a:lnTo>
                <a:lnTo>
                  <a:pt x="0" y="6531228"/>
                </a:lnTo>
                <a:lnTo>
                  <a:pt x="284426" y="6508770"/>
                </a:lnTo>
                <a:cubicBezTo>
                  <a:pt x="3451242" y="6174813"/>
                  <a:pt x="5968677" y="3560520"/>
                  <a:pt x="6290260" y="272115"/>
                </a:cubicBezTo>
                <a:close/>
              </a:path>
            </a:pathLst>
          </a:custGeom>
          <a:solidFill>
            <a:schemeClr val="accent3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D544F7AA-A3C7-A94C-BAF4-BD209B1A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8" y="457200"/>
            <a:ext cx="9597953" cy="940079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3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blue - Big Spark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773108-7C3C-E14E-A0F1-95F466BE61D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/>
          </a:p>
        </p:txBody>
      </p:sp>
      <p:sp>
        <p:nvSpPr>
          <p:cNvPr id="11" name="Footer Placeholder">
            <a:extLst>
              <a:ext uri="{FF2B5EF4-FFF2-40B4-BE49-F238E27FC236}">
                <a16:creationId xmlns:a16="http://schemas.microsoft.com/office/drawing/2014/main" id="{9822D7D2-DCF7-DB4C-AA29-26DA87532772}"/>
              </a:ext>
            </a:extLst>
          </p:cNvPr>
          <p:cNvSpPr txBox="1">
            <a:spLocks/>
          </p:cNvSpPr>
          <p:nvPr userDrawn="1"/>
        </p:nvSpPr>
        <p:spPr>
          <a:xfrm>
            <a:off x="542291" y="6356351"/>
            <a:ext cx="311784" cy="189231"/>
          </a:xfrm>
          <a:prstGeom prst="rect">
            <a:avLst/>
          </a:prstGeom>
        </p:spPr>
        <p:txBody>
          <a:bodyPr lIns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FB7941B-64BF-9D44-BB48-81CE7C26A230}" type="slidenum">
              <a:rPr lang="en-US" sz="800" smtClean="0">
                <a:solidFill>
                  <a:schemeClr val="accent2"/>
                </a:solidFill>
              </a:rPr>
              <a:pPr algn="l"/>
              <a:t>‹#›</a:t>
            </a:fld>
            <a:endParaRPr lang="en-US" sz="800">
              <a:solidFill>
                <a:schemeClr val="accent2"/>
              </a:solidFill>
            </a:endParaRPr>
          </a:p>
        </p:txBody>
      </p:sp>
      <p:sp>
        <p:nvSpPr>
          <p:cNvPr id="10" name="Footer Placeholder">
            <a:extLst>
              <a:ext uri="{FF2B5EF4-FFF2-40B4-BE49-F238E27FC236}">
                <a16:creationId xmlns:a16="http://schemas.microsoft.com/office/drawing/2014/main" id="{03E18F70-D339-EB43-A03D-6B44553C0135}"/>
              </a:ext>
            </a:extLst>
          </p:cNvPr>
          <p:cNvSpPr txBox="1">
            <a:spLocks/>
          </p:cNvSpPr>
          <p:nvPr userDrawn="1"/>
        </p:nvSpPr>
        <p:spPr>
          <a:xfrm>
            <a:off x="768477" y="6356351"/>
            <a:ext cx="4457700" cy="189231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chemeClr val="accent2"/>
                </a:solidFill>
              </a:rPr>
              <a:t>Copyright © 2021 Virtusa Corporation. All Rights Reserved.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1AC62973-AB54-914F-803A-62BD42DCC607}"/>
              </a:ext>
            </a:extLst>
          </p:cNvPr>
          <p:cNvSpPr/>
          <p:nvPr userDrawn="1"/>
        </p:nvSpPr>
        <p:spPr>
          <a:xfrm>
            <a:off x="-2" y="1"/>
            <a:ext cx="12192002" cy="6858001"/>
          </a:xfrm>
          <a:custGeom>
            <a:avLst/>
            <a:gdLst>
              <a:gd name="connsiteX0" fmla="*/ 12192002 w 12192002"/>
              <a:gd name="connsiteY0" fmla="*/ 5984409 h 6858001"/>
              <a:gd name="connsiteX1" fmla="*/ 12192002 w 12192002"/>
              <a:gd name="connsiteY1" fmla="*/ 5985281 h 6858001"/>
              <a:gd name="connsiteX2" fmla="*/ 12185091 w 12192002"/>
              <a:gd name="connsiteY2" fmla="*/ 5984758 h 6858001"/>
              <a:gd name="connsiteX3" fmla="*/ 0 w 12192002"/>
              <a:gd name="connsiteY3" fmla="*/ 5981295 h 6858001"/>
              <a:gd name="connsiteX4" fmla="*/ 34398 w 12192002"/>
              <a:gd name="connsiteY4" fmla="*/ 5984758 h 6858001"/>
              <a:gd name="connsiteX5" fmla="*/ 34282 w 12192002"/>
              <a:gd name="connsiteY5" fmla="*/ 5984758 h 6858001"/>
              <a:gd name="connsiteX6" fmla="*/ 0 w 12192002"/>
              <a:gd name="connsiteY6" fmla="*/ 5988217 h 6858001"/>
              <a:gd name="connsiteX7" fmla="*/ 11310542 w 12192002"/>
              <a:gd name="connsiteY7" fmla="*/ 5110200 h 6858001"/>
              <a:gd name="connsiteX8" fmla="*/ 11310892 w 12192002"/>
              <a:gd name="connsiteY8" fmla="*/ 5110200 h 6858001"/>
              <a:gd name="connsiteX9" fmla="*/ 12184750 w 12192002"/>
              <a:gd name="connsiteY9" fmla="*/ 5984758 h 6858001"/>
              <a:gd name="connsiteX10" fmla="*/ 11379239 w 12192002"/>
              <a:gd name="connsiteY10" fmla="*/ 6518902 h 6858001"/>
              <a:gd name="connsiteX11" fmla="*/ 11310811 w 12192002"/>
              <a:gd name="connsiteY11" fmla="*/ 6858001 h 6858001"/>
              <a:gd name="connsiteX12" fmla="*/ 11310311 w 12192002"/>
              <a:gd name="connsiteY12" fmla="*/ 6858001 h 6858001"/>
              <a:gd name="connsiteX13" fmla="*/ 11257495 w 12192002"/>
              <a:gd name="connsiteY13" fmla="*/ 6558621 h 6858001"/>
              <a:gd name="connsiteX14" fmla="*/ 10612513 w 12192002"/>
              <a:gd name="connsiteY14" fmla="*/ 6002523 h 6858001"/>
              <a:gd name="connsiteX15" fmla="*/ 10436496 w 12192002"/>
              <a:gd name="connsiteY15" fmla="*/ 5984779 h 6858001"/>
              <a:gd name="connsiteX16" fmla="*/ 10436675 w 12192002"/>
              <a:gd name="connsiteY16" fmla="*/ 5984758 h 6858001"/>
              <a:gd name="connsiteX17" fmla="*/ 10436496 w 12192002"/>
              <a:gd name="connsiteY17" fmla="*/ 5984741 h 6858001"/>
              <a:gd name="connsiteX18" fmla="*/ 10612513 w 12192002"/>
              <a:gd name="connsiteY18" fmla="*/ 5966989 h 6858001"/>
              <a:gd name="connsiteX19" fmla="*/ 11310542 w 12192002"/>
              <a:gd name="connsiteY19" fmla="*/ 5110200 h 6858001"/>
              <a:gd name="connsiteX20" fmla="*/ 9562463 w 12192002"/>
              <a:gd name="connsiteY20" fmla="*/ 5110200 h 6858001"/>
              <a:gd name="connsiteX21" fmla="*/ 10260488 w 12192002"/>
              <a:gd name="connsiteY21" fmla="*/ 5966989 h 6858001"/>
              <a:gd name="connsiteX22" fmla="*/ 10436496 w 12192002"/>
              <a:gd name="connsiteY22" fmla="*/ 5984741 h 6858001"/>
              <a:gd name="connsiteX23" fmla="*/ 10436325 w 12192002"/>
              <a:gd name="connsiteY23" fmla="*/ 5984758 h 6858001"/>
              <a:gd name="connsiteX24" fmla="*/ 10436496 w 12192002"/>
              <a:gd name="connsiteY24" fmla="*/ 5984779 h 6858001"/>
              <a:gd name="connsiteX25" fmla="*/ 10260488 w 12192002"/>
              <a:gd name="connsiteY25" fmla="*/ 6002523 h 6858001"/>
              <a:gd name="connsiteX26" fmla="*/ 9615510 w 12192002"/>
              <a:gd name="connsiteY26" fmla="*/ 6558621 h 6858001"/>
              <a:gd name="connsiteX27" fmla="*/ 9562698 w 12192002"/>
              <a:gd name="connsiteY27" fmla="*/ 6858001 h 6858001"/>
              <a:gd name="connsiteX28" fmla="*/ 9562228 w 12192002"/>
              <a:gd name="connsiteY28" fmla="*/ 6858001 h 6858001"/>
              <a:gd name="connsiteX29" fmla="*/ 9509416 w 12192002"/>
              <a:gd name="connsiteY29" fmla="*/ 6558621 h 6858001"/>
              <a:gd name="connsiteX30" fmla="*/ 8864434 w 12192002"/>
              <a:gd name="connsiteY30" fmla="*/ 6002523 h 6858001"/>
              <a:gd name="connsiteX31" fmla="*/ 8757850 w 12192002"/>
              <a:gd name="connsiteY31" fmla="*/ 5991778 h 6858001"/>
              <a:gd name="connsiteX32" fmla="*/ 8757850 w 12192002"/>
              <a:gd name="connsiteY32" fmla="*/ 5977742 h 6858001"/>
              <a:gd name="connsiteX33" fmla="*/ 8864434 w 12192002"/>
              <a:gd name="connsiteY33" fmla="*/ 5966989 h 6858001"/>
              <a:gd name="connsiteX34" fmla="*/ 9562463 w 12192002"/>
              <a:gd name="connsiteY34" fmla="*/ 5110200 h 6858001"/>
              <a:gd name="connsiteX35" fmla="*/ 7902418 w 12192002"/>
              <a:gd name="connsiteY35" fmla="*/ 5110200 h 6858001"/>
              <a:gd name="connsiteX36" fmla="*/ 8600443 w 12192002"/>
              <a:gd name="connsiteY36" fmla="*/ 5966989 h 6858001"/>
              <a:gd name="connsiteX37" fmla="*/ 8707028 w 12192002"/>
              <a:gd name="connsiteY37" fmla="*/ 5977742 h 6858001"/>
              <a:gd name="connsiteX38" fmla="*/ 8707028 w 12192002"/>
              <a:gd name="connsiteY38" fmla="*/ 5991778 h 6858001"/>
              <a:gd name="connsiteX39" fmla="*/ 8600443 w 12192002"/>
              <a:gd name="connsiteY39" fmla="*/ 6002523 h 6858001"/>
              <a:gd name="connsiteX40" fmla="*/ 7955465 w 12192002"/>
              <a:gd name="connsiteY40" fmla="*/ 6558621 h 6858001"/>
              <a:gd name="connsiteX41" fmla="*/ 7902654 w 12192002"/>
              <a:gd name="connsiteY41" fmla="*/ 6858001 h 6858001"/>
              <a:gd name="connsiteX42" fmla="*/ 7902154 w 12192002"/>
              <a:gd name="connsiteY42" fmla="*/ 6858001 h 6858001"/>
              <a:gd name="connsiteX43" fmla="*/ 7833717 w 12192002"/>
              <a:gd name="connsiteY43" fmla="*/ 6518902 h 6858001"/>
              <a:gd name="connsiteX44" fmla="*/ 7028207 w 12192002"/>
              <a:gd name="connsiteY44" fmla="*/ 5984758 h 6858001"/>
              <a:gd name="connsiteX45" fmla="*/ 7902418 w 12192002"/>
              <a:gd name="connsiteY45" fmla="*/ 5110200 h 6858001"/>
              <a:gd name="connsiteX46" fmla="*/ 6153994 w 12192002"/>
              <a:gd name="connsiteY46" fmla="*/ 5110196 h 6858001"/>
              <a:gd name="connsiteX47" fmla="*/ 7027857 w 12192002"/>
              <a:gd name="connsiteY47" fmla="*/ 5984758 h 6858001"/>
              <a:gd name="connsiteX48" fmla="*/ 6222354 w 12192002"/>
              <a:gd name="connsiteY48" fmla="*/ 6518902 h 6858001"/>
              <a:gd name="connsiteX49" fmla="*/ 6153921 w 12192002"/>
              <a:gd name="connsiteY49" fmla="*/ 6858001 h 6858001"/>
              <a:gd name="connsiteX50" fmla="*/ 6153388 w 12192002"/>
              <a:gd name="connsiteY50" fmla="*/ 6858001 h 6858001"/>
              <a:gd name="connsiteX51" fmla="*/ 6084908 w 12192002"/>
              <a:gd name="connsiteY51" fmla="*/ 6518902 h 6858001"/>
              <a:gd name="connsiteX52" fmla="*/ 5279325 w 12192002"/>
              <a:gd name="connsiteY52" fmla="*/ 5984758 h 6858001"/>
              <a:gd name="connsiteX53" fmla="*/ 5279552 w 12192002"/>
              <a:gd name="connsiteY53" fmla="*/ 5984758 h 6858001"/>
              <a:gd name="connsiteX54" fmla="*/ 6153994 w 12192002"/>
              <a:gd name="connsiteY54" fmla="*/ 5110196 h 6858001"/>
              <a:gd name="connsiteX55" fmla="*/ 4405105 w 12192002"/>
              <a:gd name="connsiteY55" fmla="*/ 5110196 h 6858001"/>
              <a:gd name="connsiteX56" fmla="*/ 4405450 w 12192002"/>
              <a:gd name="connsiteY56" fmla="*/ 5110196 h 6858001"/>
              <a:gd name="connsiteX57" fmla="*/ 5279325 w 12192002"/>
              <a:gd name="connsiteY57" fmla="*/ 5984758 h 6858001"/>
              <a:gd name="connsiteX58" fmla="*/ 4473807 w 12192002"/>
              <a:gd name="connsiteY58" fmla="*/ 6518902 h 6858001"/>
              <a:gd name="connsiteX59" fmla="*/ 4405374 w 12192002"/>
              <a:gd name="connsiteY59" fmla="*/ 6858001 h 6858001"/>
              <a:gd name="connsiteX60" fmla="*/ 4404840 w 12192002"/>
              <a:gd name="connsiteY60" fmla="*/ 6858001 h 6858001"/>
              <a:gd name="connsiteX61" fmla="*/ 4336407 w 12192002"/>
              <a:gd name="connsiteY61" fmla="*/ 6518902 h 6858001"/>
              <a:gd name="connsiteX62" fmla="*/ 3530892 w 12192002"/>
              <a:gd name="connsiteY62" fmla="*/ 5984758 h 6858001"/>
              <a:gd name="connsiteX63" fmla="*/ 4405105 w 12192002"/>
              <a:gd name="connsiteY63" fmla="*/ 5110196 h 6858001"/>
              <a:gd name="connsiteX64" fmla="*/ 2656688 w 12192002"/>
              <a:gd name="connsiteY64" fmla="*/ 5110196 h 6858001"/>
              <a:gd name="connsiteX65" fmla="*/ 2657030 w 12192002"/>
              <a:gd name="connsiteY65" fmla="*/ 5110196 h 6858001"/>
              <a:gd name="connsiteX66" fmla="*/ 3530892 w 12192002"/>
              <a:gd name="connsiteY66" fmla="*/ 5984758 h 6858001"/>
              <a:gd name="connsiteX67" fmla="*/ 2725390 w 12192002"/>
              <a:gd name="connsiteY67" fmla="*/ 6518902 h 6858001"/>
              <a:gd name="connsiteX68" fmla="*/ 2656958 w 12192002"/>
              <a:gd name="connsiteY68" fmla="*/ 6858001 h 6858001"/>
              <a:gd name="connsiteX69" fmla="*/ 2656458 w 12192002"/>
              <a:gd name="connsiteY69" fmla="*/ 6858001 h 6858001"/>
              <a:gd name="connsiteX70" fmla="*/ 2603642 w 12192002"/>
              <a:gd name="connsiteY70" fmla="*/ 6558621 h 6858001"/>
              <a:gd name="connsiteX71" fmla="*/ 1958664 w 12192002"/>
              <a:gd name="connsiteY71" fmla="*/ 6002523 h 6858001"/>
              <a:gd name="connsiteX72" fmla="*/ 1782647 w 12192002"/>
              <a:gd name="connsiteY72" fmla="*/ 5984775 h 6858001"/>
              <a:gd name="connsiteX73" fmla="*/ 1782818 w 12192002"/>
              <a:gd name="connsiteY73" fmla="*/ 5984758 h 6858001"/>
              <a:gd name="connsiteX74" fmla="*/ 1782647 w 12192002"/>
              <a:gd name="connsiteY74" fmla="*/ 5984737 h 6858001"/>
              <a:gd name="connsiteX75" fmla="*/ 1958664 w 12192002"/>
              <a:gd name="connsiteY75" fmla="*/ 5966989 h 6858001"/>
              <a:gd name="connsiteX76" fmla="*/ 2656688 w 12192002"/>
              <a:gd name="connsiteY76" fmla="*/ 5110196 h 6858001"/>
              <a:gd name="connsiteX77" fmla="*/ 908610 w 12192002"/>
              <a:gd name="connsiteY77" fmla="*/ 5110196 h 6858001"/>
              <a:gd name="connsiteX78" fmla="*/ 1606635 w 12192002"/>
              <a:gd name="connsiteY78" fmla="*/ 5966989 h 6858001"/>
              <a:gd name="connsiteX79" fmla="*/ 1782647 w 12192002"/>
              <a:gd name="connsiteY79" fmla="*/ 5984737 h 6858001"/>
              <a:gd name="connsiteX80" fmla="*/ 1782476 w 12192002"/>
              <a:gd name="connsiteY80" fmla="*/ 5984758 h 6858001"/>
              <a:gd name="connsiteX81" fmla="*/ 1782647 w 12192002"/>
              <a:gd name="connsiteY81" fmla="*/ 5984775 h 6858001"/>
              <a:gd name="connsiteX82" fmla="*/ 1606635 w 12192002"/>
              <a:gd name="connsiteY82" fmla="*/ 6002523 h 6858001"/>
              <a:gd name="connsiteX83" fmla="*/ 961657 w 12192002"/>
              <a:gd name="connsiteY83" fmla="*/ 6558621 h 6858001"/>
              <a:gd name="connsiteX84" fmla="*/ 908845 w 12192002"/>
              <a:gd name="connsiteY84" fmla="*/ 6858001 h 6858001"/>
              <a:gd name="connsiteX85" fmla="*/ 908345 w 12192002"/>
              <a:gd name="connsiteY85" fmla="*/ 6858001 h 6858001"/>
              <a:gd name="connsiteX86" fmla="*/ 839912 w 12192002"/>
              <a:gd name="connsiteY86" fmla="*/ 6518902 h 6858001"/>
              <a:gd name="connsiteX87" fmla="*/ 34398 w 12192002"/>
              <a:gd name="connsiteY87" fmla="*/ 5984758 h 6858001"/>
              <a:gd name="connsiteX88" fmla="*/ 908610 w 12192002"/>
              <a:gd name="connsiteY88" fmla="*/ 5110196 h 6858001"/>
              <a:gd name="connsiteX89" fmla="*/ 12192002 w 12192002"/>
              <a:gd name="connsiteY89" fmla="*/ 4235041 h 6858001"/>
              <a:gd name="connsiteX90" fmla="*/ 12192002 w 12192002"/>
              <a:gd name="connsiteY90" fmla="*/ 4235991 h 6858001"/>
              <a:gd name="connsiteX91" fmla="*/ 12185095 w 12192002"/>
              <a:gd name="connsiteY91" fmla="*/ 4235642 h 6858001"/>
              <a:gd name="connsiteX92" fmla="*/ 12185211 w 12192002"/>
              <a:gd name="connsiteY92" fmla="*/ 4235642 h 6858001"/>
              <a:gd name="connsiteX93" fmla="*/ 11310892 w 12192002"/>
              <a:gd name="connsiteY93" fmla="*/ 3360960 h 6858001"/>
              <a:gd name="connsiteX94" fmla="*/ 11310892 w 12192002"/>
              <a:gd name="connsiteY94" fmla="*/ 3361079 h 6858001"/>
              <a:gd name="connsiteX95" fmla="*/ 12185095 w 12192002"/>
              <a:gd name="connsiteY95" fmla="*/ 4235642 h 6858001"/>
              <a:gd name="connsiteX96" fmla="*/ 11310892 w 12192002"/>
              <a:gd name="connsiteY96" fmla="*/ 5110200 h 6858001"/>
              <a:gd name="connsiteX97" fmla="*/ 10436675 w 12192002"/>
              <a:gd name="connsiteY97" fmla="*/ 4235642 h 6858001"/>
              <a:gd name="connsiteX98" fmla="*/ 10436786 w 12192002"/>
              <a:gd name="connsiteY98" fmla="*/ 4235642 h 6858001"/>
              <a:gd name="connsiteX99" fmla="*/ 11310892 w 12192002"/>
              <a:gd name="connsiteY99" fmla="*/ 3360960 h 6858001"/>
              <a:gd name="connsiteX100" fmla="*/ 9562463 w 12192002"/>
              <a:gd name="connsiteY100" fmla="*/ 3360960 h 6858001"/>
              <a:gd name="connsiteX101" fmla="*/ 9562463 w 12192002"/>
              <a:gd name="connsiteY101" fmla="*/ 3361079 h 6858001"/>
              <a:gd name="connsiteX102" fmla="*/ 10436675 w 12192002"/>
              <a:gd name="connsiteY102" fmla="*/ 4235642 h 6858001"/>
              <a:gd name="connsiteX103" fmla="*/ 9562463 w 12192002"/>
              <a:gd name="connsiteY103" fmla="*/ 5110200 h 6858001"/>
              <a:gd name="connsiteX104" fmla="*/ 8864434 w 12192002"/>
              <a:gd name="connsiteY104" fmla="*/ 4253406 h 6858001"/>
              <a:gd name="connsiteX105" fmla="*/ 8757850 w 12192002"/>
              <a:gd name="connsiteY105" fmla="*/ 4242654 h 6858001"/>
              <a:gd name="connsiteX106" fmla="*/ 8757850 w 12192002"/>
              <a:gd name="connsiteY106" fmla="*/ 4228617 h 6858001"/>
              <a:gd name="connsiteX107" fmla="*/ 8864554 w 12192002"/>
              <a:gd name="connsiteY107" fmla="*/ 4217851 h 6858001"/>
              <a:gd name="connsiteX108" fmla="*/ 9562463 w 12192002"/>
              <a:gd name="connsiteY108" fmla="*/ 3360960 h 6858001"/>
              <a:gd name="connsiteX109" fmla="*/ 7902295 w 12192002"/>
              <a:gd name="connsiteY109" fmla="*/ 3360960 h 6858001"/>
              <a:gd name="connsiteX110" fmla="*/ 7902418 w 12192002"/>
              <a:gd name="connsiteY110" fmla="*/ 3360960 h 6858001"/>
              <a:gd name="connsiteX111" fmla="*/ 7902418 w 12192002"/>
              <a:gd name="connsiteY111" fmla="*/ 3361079 h 6858001"/>
              <a:gd name="connsiteX112" fmla="*/ 8600443 w 12192002"/>
              <a:gd name="connsiteY112" fmla="*/ 4217873 h 6858001"/>
              <a:gd name="connsiteX113" fmla="*/ 8707028 w 12192002"/>
              <a:gd name="connsiteY113" fmla="*/ 4228617 h 6858001"/>
              <a:gd name="connsiteX114" fmla="*/ 8707028 w 12192002"/>
              <a:gd name="connsiteY114" fmla="*/ 4242654 h 6858001"/>
              <a:gd name="connsiteX115" fmla="*/ 8600443 w 12192002"/>
              <a:gd name="connsiteY115" fmla="*/ 4253406 h 6858001"/>
              <a:gd name="connsiteX116" fmla="*/ 7902418 w 12192002"/>
              <a:gd name="connsiteY116" fmla="*/ 5110200 h 6858001"/>
              <a:gd name="connsiteX117" fmla="*/ 7902418 w 12192002"/>
              <a:gd name="connsiteY117" fmla="*/ 5110085 h 6858001"/>
              <a:gd name="connsiteX118" fmla="*/ 7028091 w 12192002"/>
              <a:gd name="connsiteY118" fmla="*/ 4235642 h 6858001"/>
              <a:gd name="connsiteX119" fmla="*/ 7028207 w 12192002"/>
              <a:gd name="connsiteY119" fmla="*/ 4235642 h 6858001"/>
              <a:gd name="connsiteX120" fmla="*/ 7902295 w 12192002"/>
              <a:gd name="connsiteY120" fmla="*/ 3360960 h 6858001"/>
              <a:gd name="connsiteX121" fmla="*/ 6153879 w 12192002"/>
              <a:gd name="connsiteY121" fmla="*/ 3360960 h 6858001"/>
              <a:gd name="connsiteX122" fmla="*/ 6153994 w 12192002"/>
              <a:gd name="connsiteY122" fmla="*/ 3360960 h 6858001"/>
              <a:gd name="connsiteX123" fmla="*/ 7027857 w 12192002"/>
              <a:gd name="connsiteY123" fmla="*/ 4235642 h 6858001"/>
              <a:gd name="connsiteX124" fmla="*/ 6153653 w 12192002"/>
              <a:gd name="connsiteY124" fmla="*/ 5110196 h 6858001"/>
              <a:gd name="connsiteX125" fmla="*/ 5279325 w 12192002"/>
              <a:gd name="connsiteY125" fmla="*/ 4235638 h 6858001"/>
              <a:gd name="connsiteX126" fmla="*/ 5279552 w 12192002"/>
              <a:gd name="connsiteY126" fmla="*/ 4235638 h 6858001"/>
              <a:gd name="connsiteX127" fmla="*/ 6153879 w 12192002"/>
              <a:gd name="connsiteY127" fmla="*/ 3360960 h 6858001"/>
              <a:gd name="connsiteX128" fmla="*/ 4404994 w 12192002"/>
              <a:gd name="connsiteY128" fmla="*/ 3360960 h 6858001"/>
              <a:gd name="connsiteX129" fmla="*/ 4405450 w 12192002"/>
              <a:gd name="connsiteY129" fmla="*/ 3360960 h 6858001"/>
              <a:gd name="connsiteX130" fmla="*/ 5279325 w 12192002"/>
              <a:gd name="connsiteY130" fmla="*/ 4235638 h 6858001"/>
              <a:gd name="connsiteX131" fmla="*/ 5279205 w 12192002"/>
              <a:gd name="connsiteY131" fmla="*/ 4235638 h 6858001"/>
              <a:gd name="connsiteX132" fmla="*/ 4404994 w 12192002"/>
              <a:gd name="connsiteY132" fmla="*/ 5110196 h 6858001"/>
              <a:gd name="connsiteX133" fmla="*/ 3530781 w 12192002"/>
              <a:gd name="connsiteY133" fmla="*/ 4235638 h 6858001"/>
              <a:gd name="connsiteX134" fmla="*/ 3530892 w 12192002"/>
              <a:gd name="connsiteY134" fmla="*/ 4235638 h 6858001"/>
              <a:gd name="connsiteX135" fmla="*/ 4404994 w 12192002"/>
              <a:gd name="connsiteY135" fmla="*/ 3360960 h 6858001"/>
              <a:gd name="connsiteX136" fmla="*/ 2656569 w 12192002"/>
              <a:gd name="connsiteY136" fmla="*/ 3360960 h 6858001"/>
              <a:gd name="connsiteX137" fmla="*/ 2657030 w 12192002"/>
              <a:gd name="connsiteY137" fmla="*/ 3360960 h 6858001"/>
              <a:gd name="connsiteX138" fmla="*/ 3530781 w 12192002"/>
              <a:gd name="connsiteY138" fmla="*/ 4235638 h 6858001"/>
              <a:gd name="connsiteX139" fmla="*/ 2656569 w 12192002"/>
              <a:gd name="connsiteY139" fmla="*/ 5110196 h 6858001"/>
              <a:gd name="connsiteX140" fmla="*/ 1782365 w 12192002"/>
              <a:gd name="connsiteY140" fmla="*/ 4235638 h 6858001"/>
              <a:gd name="connsiteX141" fmla="*/ 1782476 w 12192002"/>
              <a:gd name="connsiteY141" fmla="*/ 4235638 h 6858001"/>
              <a:gd name="connsiteX142" fmla="*/ 2656569 w 12192002"/>
              <a:gd name="connsiteY142" fmla="*/ 3360960 h 6858001"/>
              <a:gd name="connsiteX143" fmla="*/ 908149 w 12192002"/>
              <a:gd name="connsiteY143" fmla="*/ 3360960 h 6858001"/>
              <a:gd name="connsiteX144" fmla="*/ 908610 w 12192002"/>
              <a:gd name="connsiteY144" fmla="*/ 3360960 h 6858001"/>
              <a:gd name="connsiteX145" fmla="*/ 1782365 w 12192002"/>
              <a:gd name="connsiteY145" fmla="*/ 4235638 h 6858001"/>
              <a:gd name="connsiteX146" fmla="*/ 908149 w 12192002"/>
              <a:gd name="connsiteY146" fmla="*/ 5110196 h 6858001"/>
              <a:gd name="connsiteX147" fmla="*/ 33936 w 12192002"/>
              <a:gd name="connsiteY147" fmla="*/ 4235638 h 6858001"/>
              <a:gd name="connsiteX148" fmla="*/ 0 w 12192002"/>
              <a:gd name="connsiteY148" fmla="*/ 4239058 h 6858001"/>
              <a:gd name="connsiteX149" fmla="*/ 0 w 12192002"/>
              <a:gd name="connsiteY149" fmla="*/ 4232191 h 6858001"/>
              <a:gd name="connsiteX150" fmla="*/ 34052 w 12192002"/>
              <a:gd name="connsiteY150" fmla="*/ 4235638 h 6858001"/>
              <a:gd name="connsiteX151" fmla="*/ 908149 w 12192002"/>
              <a:gd name="connsiteY151" fmla="*/ 3360960 h 6858001"/>
              <a:gd name="connsiteX152" fmla="*/ 12192002 w 12192002"/>
              <a:gd name="connsiteY152" fmla="*/ 2486514 h 6858001"/>
              <a:gd name="connsiteX153" fmla="*/ 12192002 w 12192002"/>
              <a:gd name="connsiteY153" fmla="*/ 2487473 h 6858001"/>
              <a:gd name="connsiteX154" fmla="*/ 12185095 w 12192002"/>
              <a:gd name="connsiteY154" fmla="*/ 2486863 h 6858001"/>
              <a:gd name="connsiteX155" fmla="*/ 0 w 12192002"/>
              <a:gd name="connsiteY155" fmla="*/ 2482930 h 6858001"/>
              <a:gd name="connsiteX156" fmla="*/ 34398 w 12192002"/>
              <a:gd name="connsiteY156" fmla="*/ 2486398 h 6858001"/>
              <a:gd name="connsiteX157" fmla="*/ 34282 w 12192002"/>
              <a:gd name="connsiteY157" fmla="*/ 2486398 h 6858001"/>
              <a:gd name="connsiteX158" fmla="*/ 0 w 12192002"/>
              <a:gd name="connsiteY158" fmla="*/ 2489852 h 6858001"/>
              <a:gd name="connsiteX159" fmla="*/ 6154208 w 12192002"/>
              <a:gd name="connsiteY159" fmla="*/ 1613945 h 6858001"/>
              <a:gd name="connsiteX160" fmla="*/ 6171750 w 12192002"/>
              <a:gd name="connsiteY160" fmla="*/ 1788044 h 6858001"/>
              <a:gd name="connsiteX161" fmla="*/ 7027857 w 12192002"/>
              <a:gd name="connsiteY161" fmla="*/ 2486398 h 6858001"/>
              <a:gd name="connsiteX162" fmla="*/ 6153653 w 12192002"/>
              <a:gd name="connsiteY162" fmla="*/ 3360960 h 6858001"/>
              <a:gd name="connsiteX163" fmla="*/ 5279325 w 12192002"/>
              <a:gd name="connsiteY163" fmla="*/ 2486398 h 6858001"/>
              <a:gd name="connsiteX164" fmla="*/ 6136396 w 12192002"/>
              <a:gd name="connsiteY164" fmla="*/ 1788864 h 6858001"/>
              <a:gd name="connsiteX165" fmla="*/ 11310892 w 12192002"/>
              <a:gd name="connsiteY165" fmla="*/ 1611831 h 6858001"/>
              <a:gd name="connsiteX166" fmla="*/ 12185095 w 12192002"/>
              <a:gd name="connsiteY166" fmla="*/ 2486398 h 6858001"/>
              <a:gd name="connsiteX167" fmla="*/ 11310892 w 12192002"/>
              <a:gd name="connsiteY167" fmla="*/ 3360960 h 6858001"/>
              <a:gd name="connsiteX168" fmla="*/ 10436675 w 12192002"/>
              <a:gd name="connsiteY168" fmla="*/ 2486398 h 6858001"/>
              <a:gd name="connsiteX169" fmla="*/ 11310892 w 12192002"/>
              <a:gd name="connsiteY169" fmla="*/ 1611831 h 6858001"/>
              <a:gd name="connsiteX170" fmla="*/ 9562462 w 12192002"/>
              <a:gd name="connsiteY170" fmla="*/ 1611831 h 6858001"/>
              <a:gd name="connsiteX171" fmla="*/ 10436675 w 12192002"/>
              <a:gd name="connsiteY171" fmla="*/ 2486398 h 6858001"/>
              <a:gd name="connsiteX172" fmla="*/ 9562463 w 12192002"/>
              <a:gd name="connsiteY172" fmla="*/ 3360960 h 6858001"/>
              <a:gd name="connsiteX173" fmla="*/ 8864434 w 12192002"/>
              <a:gd name="connsiteY173" fmla="*/ 2504167 h 6858001"/>
              <a:gd name="connsiteX174" fmla="*/ 8757850 w 12192002"/>
              <a:gd name="connsiteY174" fmla="*/ 2493414 h 6858001"/>
              <a:gd name="connsiteX175" fmla="*/ 8757850 w 12192002"/>
              <a:gd name="connsiteY175" fmla="*/ 2479381 h 6858001"/>
              <a:gd name="connsiteX176" fmla="*/ 8864434 w 12192002"/>
              <a:gd name="connsiteY176" fmla="*/ 2468624 h 6858001"/>
              <a:gd name="connsiteX177" fmla="*/ 9562462 w 12192002"/>
              <a:gd name="connsiteY177" fmla="*/ 1611831 h 6858001"/>
              <a:gd name="connsiteX178" fmla="*/ 7902418 w 12192002"/>
              <a:gd name="connsiteY178" fmla="*/ 1611831 h 6858001"/>
              <a:gd name="connsiteX179" fmla="*/ 8600443 w 12192002"/>
              <a:gd name="connsiteY179" fmla="*/ 2468624 h 6858001"/>
              <a:gd name="connsiteX180" fmla="*/ 8707028 w 12192002"/>
              <a:gd name="connsiteY180" fmla="*/ 2479377 h 6858001"/>
              <a:gd name="connsiteX181" fmla="*/ 8707028 w 12192002"/>
              <a:gd name="connsiteY181" fmla="*/ 2493414 h 6858001"/>
              <a:gd name="connsiteX182" fmla="*/ 8600443 w 12192002"/>
              <a:gd name="connsiteY182" fmla="*/ 2504167 h 6858001"/>
              <a:gd name="connsiteX183" fmla="*/ 7902418 w 12192002"/>
              <a:gd name="connsiteY183" fmla="*/ 3360960 h 6858001"/>
              <a:gd name="connsiteX184" fmla="*/ 7028207 w 12192002"/>
              <a:gd name="connsiteY184" fmla="*/ 2486398 h 6858001"/>
              <a:gd name="connsiteX185" fmla="*/ 7902418 w 12192002"/>
              <a:gd name="connsiteY185" fmla="*/ 1611831 h 6858001"/>
              <a:gd name="connsiteX186" fmla="*/ 6153994 w 12192002"/>
              <a:gd name="connsiteY186" fmla="*/ 1611831 h 6858001"/>
              <a:gd name="connsiteX187" fmla="*/ 6154340 w 12192002"/>
              <a:gd name="connsiteY187" fmla="*/ 1612642 h 6858001"/>
              <a:gd name="connsiteX188" fmla="*/ 6154208 w 12192002"/>
              <a:gd name="connsiteY188" fmla="*/ 1613945 h 6858001"/>
              <a:gd name="connsiteX189" fmla="*/ 4405450 w 12192002"/>
              <a:gd name="connsiteY189" fmla="*/ 1611831 h 6858001"/>
              <a:gd name="connsiteX190" fmla="*/ 5279325 w 12192002"/>
              <a:gd name="connsiteY190" fmla="*/ 2486398 h 6858001"/>
              <a:gd name="connsiteX191" fmla="*/ 4405450 w 12192002"/>
              <a:gd name="connsiteY191" fmla="*/ 3360960 h 6858001"/>
              <a:gd name="connsiteX192" fmla="*/ 3531251 w 12192002"/>
              <a:gd name="connsiteY192" fmla="*/ 2486398 h 6858001"/>
              <a:gd name="connsiteX193" fmla="*/ 4405450 w 12192002"/>
              <a:gd name="connsiteY193" fmla="*/ 1611831 h 6858001"/>
              <a:gd name="connsiteX194" fmla="*/ 2657030 w 12192002"/>
              <a:gd name="connsiteY194" fmla="*/ 1611831 h 6858001"/>
              <a:gd name="connsiteX195" fmla="*/ 3531251 w 12192002"/>
              <a:gd name="connsiteY195" fmla="*/ 2486398 h 6858001"/>
              <a:gd name="connsiteX196" fmla="*/ 2657030 w 12192002"/>
              <a:gd name="connsiteY196" fmla="*/ 3360960 h 6858001"/>
              <a:gd name="connsiteX197" fmla="*/ 1782818 w 12192002"/>
              <a:gd name="connsiteY197" fmla="*/ 2486398 h 6858001"/>
              <a:gd name="connsiteX198" fmla="*/ 2657030 w 12192002"/>
              <a:gd name="connsiteY198" fmla="*/ 1611831 h 6858001"/>
              <a:gd name="connsiteX199" fmla="*/ 908610 w 12192002"/>
              <a:gd name="connsiteY199" fmla="*/ 1611831 h 6858001"/>
              <a:gd name="connsiteX200" fmla="*/ 1782818 w 12192002"/>
              <a:gd name="connsiteY200" fmla="*/ 2486398 h 6858001"/>
              <a:gd name="connsiteX201" fmla="*/ 908610 w 12192002"/>
              <a:gd name="connsiteY201" fmla="*/ 3360960 h 6858001"/>
              <a:gd name="connsiteX202" fmla="*/ 34398 w 12192002"/>
              <a:gd name="connsiteY202" fmla="*/ 2486398 h 6858001"/>
              <a:gd name="connsiteX203" fmla="*/ 908610 w 12192002"/>
              <a:gd name="connsiteY203" fmla="*/ 1611831 h 6858001"/>
              <a:gd name="connsiteX204" fmla="*/ 12192002 w 12192002"/>
              <a:gd name="connsiteY204" fmla="*/ 737389 h 6858001"/>
              <a:gd name="connsiteX205" fmla="*/ 12192002 w 12192002"/>
              <a:gd name="connsiteY205" fmla="*/ 738087 h 6858001"/>
              <a:gd name="connsiteX206" fmla="*/ 12185094 w 12192002"/>
              <a:gd name="connsiteY206" fmla="*/ 737738 h 6858001"/>
              <a:gd name="connsiteX207" fmla="*/ 0 w 12192002"/>
              <a:gd name="connsiteY207" fmla="*/ 731200 h 6858001"/>
              <a:gd name="connsiteX208" fmla="*/ 34398 w 12192002"/>
              <a:gd name="connsiteY208" fmla="*/ 737269 h 6858001"/>
              <a:gd name="connsiteX209" fmla="*/ 34282 w 12192002"/>
              <a:gd name="connsiteY209" fmla="*/ 737269 h 6858001"/>
              <a:gd name="connsiteX210" fmla="*/ 0 w 12192002"/>
              <a:gd name="connsiteY210" fmla="*/ 740723 h 6858001"/>
              <a:gd name="connsiteX211" fmla="*/ 11297030 w 12192002"/>
              <a:gd name="connsiteY211" fmla="*/ 0 h 6858001"/>
              <a:gd name="connsiteX212" fmla="*/ 11324763 w 12192002"/>
              <a:gd name="connsiteY212" fmla="*/ 0 h 6858001"/>
              <a:gd name="connsiteX213" fmla="*/ 11328656 w 12192002"/>
              <a:gd name="connsiteY213" fmla="*/ 38621 h 6858001"/>
              <a:gd name="connsiteX214" fmla="*/ 12185094 w 12192002"/>
              <a:gd name="connsiteY214" fmla="*/ 736927 h 6858001"/>
              <a:gd name="connsiteX215" fmla="*/ 12185094 w 12192002"/>
              <a:gd name="connsiteY215" fmla="*/ 737273 h 6858001"/>
              <a:gd name="connsiteX216" fmla="*/ 11310892 w 12192002"/>
              <a:gd name="connsiteY216" fmla="*/ 1611485 h 6858001"/>
              <a:gd name="connsiteX217" fmla="*/ 10436674 w 12192002"/>
              <a:gd name="connsiteY217" fmla="*/ 736927 h 6858001"/>
              <a:gd name="connsiteX218" fmla="*/ 11293140 w 12192002"/>
              <a:gd name="connsiteY218" fmla="*/ 38621 h 6858001"/>
              <a:gd name="connsiteX219" fmla="*/ 9548629 w 12192002"/>
              <a:gd name="connsiteY219" fmla="*/ 0 h 6858001"/>
              <a:gd name="connsiteX220" fmla="*/ 9576301 w 12192002"/>
              <a:gd name="connsiteY220" fmla="*/ 0 h 6858001"/>
              <a:gd name="connsiteX221" fmla="*/ 9580228 w 12192002"/>
              <a:gd name="connsiteY221" fmla="*/ 38966 h 6858001"/>
              <a:gd name="connsiteX222" fmla="*/ 10436674 w 12192002"/>
              <a:gd name="connsiteY222" fmla="*/ 737273 h 6858001"/>
              <a:gd name="connsiteX223" fmla="*/ 9562462 w 12192002"/>
              <a:gd name="connsiteY223" fmla="*/ 1611831 h 6858001"/>
              <a:gd name="connsiteX224" fmla="*/ 8864434 w 12192002"/>
              <a:gd name="connsiteY224" fmla="*/ 755042 h 6858001"/>
              <a:gd name="connsiteX225" fmla="*/ 8757850 w 12192002"/>
              <a:gd name="connsiteY225" fmla="*/ 744293 h 6858001"/>
              <a:gd name="connsiteX226" fmla="*/ 8757850 w 12192002"/>
              <a:gd name="connsiteY226" fmla="*/ 730257 h 6858001"/>
              <a:gd name="connsiteX227" fmla="*/ 8864434 w 12192002"/>
              <a:gd name="connsiteY227" fmla="*/ 719508 h 6858001"/>
              <a:gd name="connsiteX228" fmla="*/ 9544702 w 12192002"/>
              <a:gd name="connsiteY228" fmla="*/ 38966 h 6858001"/>
              <a:gd name="connsiteX229" fmla="*/ 7890602 w 12192002"/>
              <a:gd name="connsiteY229" fmla="*/ 0 h 6858001"/>
              <a:gd name="connsiteX230" fmla="*/ 7914527 w 12192002"/>
              <a:gd name="connsiteY230" fmla="*/ 0 h 6858001"/>
              <a:gd name="connsiteX231" fmla="*/ 7916073 w 12192002"/>
              <a:gd name="connsiteY231" fmla="*/ 17521 h 6858001"/>
              <a:gd name="connsiteX232" fmla="*/ 8600442 w 12192002"/>
              <a:gd name="connsiteY232" fmla="*/ 719508 h 6858001"/>
              <a:gd name="connsiteX233" fmla="*/ 8707032 w 12192002"/>
              <a:gd name="connsiteY233" fmla="*/ 730257 h 6858001"/>
              <a:gd name="connsiteX234" fmla="*/ 8707032 w 12192002"/>
              <a:gd name="connsiteY234" fmla="*/ 744293 h 6858001"/>
              <a:gd name="connsiteX235" fmla="*/ 8600442 w 12192002"/>
              <a:gd name="connsiteY235" fmla="*/ 755042 h 6858001"/>
              <a:gd name="connsiteX236" fmla="*/ 7902418 w 12192002"/>
              <a:gd name="connsiteY236" fmla="*/ 1611831 h 6858001"/>
              <a:gd name="connsiteX237" fmla="*/ 7028207 w 12192002"/>
              <a:gd name="connsiteY237" fmla="*/ 737273 h 6858001"/>
              <a:gd name="connsiteX238" fmla="*/ 7884658 w 12192002"/>
              <a:gd name="connsiteY238" fmla="*/ 38965 h 6858001"/>
              <a:gd name="connsiteX239" fmla="*/ 6142160 w 12192002"/>
              <a:gd name="connsiteY239" fmla="*/ 0 h 6858001"/>
              <a:gd name="connsiteX240" fmla="*/ 6165811 w 12192002"/>
              <a:gd name="connsiteY240" fmla="*/ 0 h 6858001"/>
              <a:gd name="connsiteX241" fmla="*/ 6171746 w 12192002"/>
              <a:gd name="connsiteY241" fmla="*/ 38916 h 6858001"/>
              <a:gd name="connsiteX242" fmla="*/ 7027865 w 12192002"/>
              <a:gd name="connsiteY242" fmla="*/ 737273 h 6858001"/>
              <a:gd name="connsiteX243" fmla="*/ 6153653 w 12192002"/>
              <a:gd name="connsiteY243" fmla="*/ 1611831 h 6858001"/>
              <a:gd name="connsiteX244" fmla="*/ 5279325 w 12192002"/>
              <a:gd name="connsiteY244" fmla="*/ 737269 h 6858001"/>
              <a:gd name="connsiteX245" fmla="*/ 5279552 w 12192002"/>
              <a:gd name="connsiteY245" fmla="*/ 737269 h 6858001"/>
              <a:gd name="connsiteX246" fmla="*/ 6136207 w 12192002"/>
              <a:gd name="connsiteY246" fmla="*/ 38987 h 6858001"/>
              <a:gd name="connsiteX247" fmla="*/ 4391621 w 12192002"/>
              <a:gd name="connsiteY247" fmla="*/ 0 h 6858001"/>
              <a:gd name="connsiteX248" fmla="*/ 4419279 w 12192002"/>
              <a:gd name="connsiteY248" fmla="*/ 0 h 6858001"/>
              <a:gd name="connsiteX249" fmla="*/ 4423198 w 12192002"/>
              <a:gd name="connsiteY249" fmla="*/ 38910 h 6858001"/>
              <a:gd name="connsiteX250" fmla="*/ 5279325 w 12192002"/>
              <a:gd name="connsiteY250" fmla="*/ 737269 h 6858001"/>
              <a:gd name="connsiteX251" fmla="*/ 4405450 w 12192002"/>
              <a:gd name="connsiteY251" fmla="*/ 1611831 h 6858001"/>
              <a:gd name="connsiteX252" fmla="*/ 3531251 w 12192002"/>
              <a:gd name="connsiteY252" fmla="*/ 737269 h 6858001"/>
              <a:gd name="connsiteX253" fmla="*/ 4387694 w 12192002"/>
              <a:gd name="connsiteY253" fmla="*/ 38966 h 6858001"/>
              <a:gd name="connsiteX254" fmla="*/ 2643197 w 12192002"/>
              <a:gd name="connsiteY254" fmla="*/ 0 h 6858001"/>
              <a:gd name="connsiteX255" fmla="*/ 2670865 w 12192002"/>
              <a:gd name="connsiteY255" fmla="*/ 0 h 6858001"/>
              <a:gd name="connsiteX256" fmla="*/ 2674791 w 12192002"/>
              <a:gd name="connsiteY256" fmla="*/ 38966 h 6858001"/>
              <a:gd name="connsiteX257" fmla="*/ 3531251 w 12192002"/>
              <a:gd name="connsiteY257" fmla="*/ 737269 h 6858001"/>
              <a:gd name="connsiteX258" fmla="*/ 2657030 w 12192002"/>
              <a:gd name="connsiteY258" fmla="*/ 1611831 h 6858001"/>
              <a:gd name="connsiteX259" fmla="*/ 1782818 w 12192002"/>
              <a:gd name="connsiteY259" fmla="*/ 737269 h 6858001"/>
              <a:gd name="connsiteX260" fmla="*/ 2639270 w 12192002"/>
              <a:gd name="connsiteY260" fmla="*/ 38966 h 6858001"/>
              <a:gd name="connsiteX261" fmla="*/ 896793 w 12192002"/>
              <a:gd name="connsiteY261" fmla="*/ 0 h 6858001"/>
              <a:gd name="connsiteX262" fmla="*/ 920427 w 12192002"/>
              <a:gd name="connsiteY262" fmla="*/ 0 h 6858001"/>
              <a:gd name="connsiteX263" fmla="*/ 926371 w 12192002"/>
              <a:gd name="connsiteY263" fmla="*/ 38963 h 6858001"/>
              <a:gd name="connsiteX264" fmla="*/ 1782818 w 12192002"/>
              <a:gd name="connsiteY264" fmla="*/ 737269 h 6858001"/>
              <a:gd name="connsiteX265" fmla="*/ 908610 w 12192002"/>
              <a:gd name="connsiteY265" fmla="*/ 1611831 h 6858001"/>
              <a:gd name="connsiteX266" fmla="*/ 34398 w 12192002"/>
              <a:gd name="connsiteY266" fmla="*/ 737269 h 6858001"/>
              <a:gd name="connsiteX267" fmla="*/ 890849 w 12192002"/>
              <a:gd name="connsiteY267" fmla="*/ 3896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</a:cxnLst>
            <a:rect l="l" t="t" r="r" b="b"/>
            <a:pathLst>
              <a:path w="12192002" h="6858001">
                <a:moveTo>
                  <a:pt x="12192002" y="5984409"/>
                </a:moveTo>
                <a:lnTo>
                  <a:pt x="12192002" y="5985281"/>
                </a:lnTo>
                <a:lnTo>
                  <a:pt x="12185091" y="5984758"/>
                </a:lnTo>
                <a:close/>
                <a:moveTo>
                  <a:pt x="0" y="5981295"/>
                </a:moveTo>
                <a:lnTo>
                  <a:pt x="34398" y="5984758"/>
                </a:lnTo>
                <a:cubicBezTo>
                  <a:pt x="34368" y="5984758"/>
                  <a:pt x="34321" y="5984758"/>
                  <a:pt x="34282" y="5984758"/>
                </a:cubicBezTo>
                <a:lnTo>
                  <a:pt x="0" y="5988217"/>
                </a:lnTo>
                <a:close/>
                <a:moveTo>
                  <a:pt x="11310542" y="5110200"/>
                </a:moveTo>
                <a:lnTo>
                  <a:pt x="11310892" y="5110200"/>
                </a:lnTo>
                <a:cubicBezTo>
                  <a:pt x="11310892" y="5593065"/>
                  <a:pt x="11702055" y="5984561"/>
                  <a:pt x="12184750" y="5984758"/>
                </a:cubicBezTo>
                <a:cubicBezTo>
                  <a:pt x="11822642" y="5984758"/>
                  <a:pt x="11511954" y="6205007"/>
                  <a:pt x="11379239" y="6518902"/>
                </a:cubicBezTo>
                <a:lnTo>
                  <a:pt x="11310811" y="6858001"/>
                </a:lnTo>
                <a:lnTo>
                  <a:pt x="11310311" y="6858001"/>
                </a:lnTo>
                <a:lnTo>
                  <a:pt x="11257495" y="6558621"/>
                </a:lnTo>
                <a:cubicBezTo>
                  <a:pt x="11154540" y="6277326"/>
                  <a:pt x="10911282" y="6063687"/>
                  <a:pt x="10612513" y="6002523"/>
                </a:cubicBezTo>
                <a:lnTo>
                  <a:pt x="10436496" y="5984779"/>
                </a:lnTo>
                <a:lnTo>
                  <a:pt x="10436675" y="5984758"/>
                </a:lnTo>
                <a:lnTo>
                  <a:pt x="10436496" y="5984741"/>
                </a:lnTo>
                <a:lnTo>
                  <a:pt x="10612513" y="5966989"/>
                </a:lnTo>
                <a:cubicBezTo>
                  <a:pt x="11010871" y="5885446"/>
                  <a:pt x="11310542" y="5532831"/>
                  <a:pt x="11310542" y="5110200"/>
                </a:cubicBezTo>
                <a:close/>
                <a:moveTo>
                  <a:pt x="9562463" y="5110200"/>
                </a:moveTo>
                <a:cubicBezTo>
                  <a:pt x="9562463" y="5532831"/>
                  <a:pt x="9862129" y="5885446"/>
                  <a:pt x="10260488" y="5966989"/>
                </a:cubicBezTo>
                <a:lnTo>
                  <a:pt x="10436496" y="5984741"/>
                </a:lnTo>
                <a:lnTo>
                  <a:pt x="10436325" y="5984758"/>
                </a:lnTo>
                <a:lnTo>
                  <a:pt x="10436496" y="5984779"/>
                </a:lnTo>
                <a:lnTo>
                  <a:pt x="10260488" y="6002523"/>
                </a:lnTo>
                <a:cubicBezTo>
                  <a:pt x="9961719" y="6063687"/>
                  <a:pt x="9718465" y="6277326"/>
                  <a:pt x="9615510" y="6558621"/>
                </a:cubicBezTo>
                <a:lnTo>
                  <a:pt x="9562698" y="6858001"/>
                </a:lnTo>
                <a:lnTo>
                  <a:pt x="9562228" y="6858001"/>
                </a:lnTo>
                <a:lnTo>
                  <a:pt x="9509416" y="6558621"/>
                </a:lnTo>
                <a:cubicBezTo>
                  <a:pt x="9406462" y="6277326"/>
                  <a:pt x="9163208" y="6063687"/>
                  <a:pt x="8864434" y="6002523"/>
                </a:cubicBezTo>
                <a:lnTo>
                  <a:pt x="8757850" y="5991778"/>
                </a:lnTo>
                <a:lnTo>
                  <a:pt x="8757850" y="5977742"/>
                </a:lnTo>
                <a:lnTo>
                  <a:pt x="8864434" y="5966989"/>
                </a:lnTo>
                <a:cubicBezTo>
                  <a:pt x="9262797" y="5885446"/>
                  <a:pt x="9562463" y="5532831"/>
                  <a:pt x="9562463" y="5110200"/>
                </a:cubicBezTo>
                <a:close/>
                <a:moveTo>
                  <a:pt x="7902418" y="5110200"/>
                </a:moveTo>
                <a:cubicBezTo>
                  <a:pt x="7902418" y="5532831"/>
                  <a:pt x="8202085" y="5885446"/>
                  <a:pt x="8600443" y="5966989"/>
                </a:cubicBezTo>
                <a:lnTo>
                  <a:pt x="8707028" y="5977742"/>
                </a:lnTo>
                <a:lnTo>
                  <a:pt x="8707028" y="5991778"/>
                </a:lnTo>
                <a:lnTo>
                  <a:pt x="8600443" y="6002523"/>
                </a:lnTo>
                <a:cubicBezTo>
                  <a:pt x="8301674" y="6063687"/>
                  <a:pt x="8058420" y="6277326"/>
                  <a:pt x="7955465" y="6558621"/>
                </a:cubicBezTo>
                <a:lnTo>
                  <a:pt x="7902654" y="6858001"/>
                </a:lnTo>
                <a:lnTo>
                  <a:pt x="7902154" y="6858001"/>
                </a:lnTo>
                <a:lnTo>
                  <a:pt x="7833717" y="6518902"/>
                </a:lnTo>
                <a:cubicBezTo>
                  <a:pt x="7701006" y="6205007"/>
                  <a:pt x="7390314" y="5984758"/>
                  <a:pt x="7028207" y="5984758"/>
                </a:cubicBezTo>
                <a:cubicBezTo>
                  <a:pt x="7511016" y="5984758"/>
                  <a:pt x="7902418" y="5593202"/>
                  <a:pt x="7902418" y="5110200"/>
                </a:cubicBezTo>
                <a:close/>
                <a:moveTo>
                  <a:pt x="6153994" y="5110196"/>
                </a:moveTo>
                <a:cubicBezTo>
                  <a:pt x="6153994" y="5593065"/>
                  <a:pt x="6545183" y="5984562"/>
                  <a:pt x="7027857" y="5984758"/>
                </a:cubicBezTo>
                <a:cubicBezTo>
                  <a:pt x="6665749" y="5984758"/>
                  <a:pt x="6355061" y="6205007"/>
                  <a:pt x="6222354" y="6518902"/>
                </a:cubicBezTo>
                <a:lnTo>
                  <a:pt x="6153921" y="6858001"/>
                </a:lnTo>
                <a:lnTo>
                  <a:pt x="6153388" y="6858001"/>
                </a:lnTo>
                <a:lnTo>
                  <a:pt x="6084908" y="6518902"/>
                </a:lnTo>
                <a:cubicBezTo>
                  <a:pt x="5952154" y="6205007"/>
                  <a:pt x="5641446" y="5984758"/>
                  <a:pt x="5279325" y="5984758"/>
                </a:cubicBezTo>
                <a:cubicBezTo>
                  <a:pt x="5279402" y="5984758"/>
                  <a:pt x="5279474" y="5984758"/>
                  <a:pt x="5279552" y="5984758"/>
                </a:cubicBezTo>
                <a:cubicBezTo>
                  <a:pt x="5762429" y="5984826"/>
                  <a:pt x="6153926" y="5593270"/>
                  <a:pt x="6153994" y="5110196"/>
                </a:cubicBezTo>
                <a:close/>
                <a:moveTo>
                  <a:pt x="4405105" y="5110196"/>
                </a:moveTo>
                <a:lnTo>
                  <a:pt x="4405450" y="5110196"/>
                </a:lnTo>
                <a:cubicBezTo>
                  <a:pt x="4405450" y="5593065"/>
                  <a:pt x="4796648" y="5984562"/>
                  <a:pt x="5279325" y="5984758"/>
                </a:cubicBezTo>
                <a:cubicBezTo>
                  <a:pt x="4917213" y="5984758"/>
                  <a:pt x="4606522" y="6205007"/>
                  <a:pt x="4473807" y="6518902"/>
                </a:cubicBezTo>
                <a:lnTo>
                  <a:pt x="4405374" y="6858001"/>
                </a:lnTo>
                <a:lnTo>
                  <a:pt x="4404840" y="6858001"/>
                </a:lnTo>
                <a:lnTo>
                  <a:pt x="4336407" y="6518902"/>
                </a:lnTo>
                <a:cubicBezTo>
                  <a:pt x="4203696" y="6205007"/>
                  <a:pt x="3893008" y="5984758"/>
                  <a:pt x="3530892" y="5984758"/>
                </a:cubicBezTo>
                <a:cubicBezTo>
                  <a:pt x="4013715" y="5984758"/>
                  <a:pt x="4405105" y="5593202"/>
                  <a:pt x="4405105" y="5110196"/>
                </a:cubicBezTo>
                <a:close/>
                <a:moveTo>
                  <a:pt x="2656688" y="5110196"/>
                </a:moveTo>
                <a:lnTo>
                  <a:pt x="2657030" y="5110196"/>
                </a:lnTo>
                <a:cubicBezTo>
                  <a:pt x="2657030" y="5593065"/>
                  <a:pt x="3048223" y="5984562"/>
                  <a:pt x="3530892" y="5984758"/>
                </a:cubicBezTo>
                <a:cubicBezTo>
                  <a:pt x="3168785" y="5984758"/>
                  <a:pt x="2858101" y="6205007"/>
                  <a:pt x="2725390" y="6518902"/>
                </a:cubicBezTo>
                <a:lnTo>
                  <a:pt x="2656958" y="6858001"/>
                </a:lnTo>
                <a:lnTo>
                  <a:pt x="2656458" y="6858001"/>
                </a:lnTo>
                <a:lnTo>
                  <a:pt x="2603642" y="6558621"/>
                </a:lnTo>
                <a:cubicBezTo>
                  <a:pt x="2500687" y="6277326"/>
                  <a:pt x="2257429" y="6063688"/>
                  <a:pt x="1958664" y="6002523"/>
                </a:cubicBezTo>
                <a:lnTo>
                  <a:pt x="1782647" y="5984775"/>
                </a:lnTo>
                <a:lnTo>
                  <a:pt x="1782818" y="5984758"/>
                </a:lnTo>
                <a:lnTo>
                  <a:pt x="1782647" y="5984737"/>
                </a:lnTo>
                <a:lnTo>
                  <a:pt x="1958664" y="5966989"/>
                </a:lnTo>
                <a:cubicBezTo>
                  <a:pt x="2357018" y="5885446"/>
                  <a:pt x="2656688" y="5532823"/>
                  <a:pt x="2656688" y="5110196"/>
                </a:cubicBezTo>
                <a:close/>
                <a:moveTo>
                  <a:pt x="908610" y="5110196"/>
                </a:moveTo>
                <a:cubicBezTo>
                  <a:pt x="908610" y="5532823"/>
                  <a:pt x="1208271" y="5885446"/>
                  <a:pt x="1606635" y="5966989"/>
                </a:cubicBezTo>
                <a:lnTo>
                  <a:pt x="1782647" y="5984737"/>
                </a:lnTo>
                <a:lnTo>
                  <a:pt x="1782476" y="5984758"/>
                </a:lnTo>
                <a:lnTo>
                  <a:pt x="1782647" y="5984775"/>
                </a:lnTo>
                <a:lnTo>
                  <a:pt x="1606635" y="6002523"/>
                </a:lnTo>
                <a:cubicBezTo>
                  <a:pt x="1307861" y="6063688"/>
                  <a:pt x="1064612" y="6277326"/>
                  <a:pt x="961657" y="6558621"/>
                </a:cubicBezTo>
                <a:lnTo>
                  <a:pt x="908845" y="6858001"/>
                </a:lnTo>
                <a:lnTo>
                  <a:pt x="908345" y="6858001"/>
                </a:lnTo>
                <a:lnTo>
                  <a:pt x="839912" y="6518902"/>
                </a:lnTo>
                <a:cubicBezTo>
                  <a:pt x="707197" y="6205007"/>
                  <a:pt x="396509" y="5984758"/>
                  <a:pt x="34398" y="5984758"/>
                </a:cubicBezTo>
                <a:cubicBezTo>
                  <a:pt x="517212" y="5984758"/>
                  <a:pt x="908610" y="5593202"/>
                  <a:pt x="908610" y="5110196"/>
                </a:cubicBezTo>
                <a:close/>
                <a:moveTo>
                  <a:pt x="12192002" y="4235041"/>
                </a:moveTo>
                <a:lnTo>
                  <a:pt x="12192002" y="4235991"/>
                </a:lnTo>
                <a:lnTo>
                  <a:pt x="12185095" y="4235642"/>
                </a:lnTo>
                <a:cubicBezTo>
                  <a:pt x="12185095" y="4235642"/>
                  <a:pt x="12185211" y="4235642"/>
                  <a:pt x="12185211" y="4235642"/>
                </a:cubicBezTo>
                <a:close/>
                <a:moveTo>
                  <a:pt x="11310892" y="3360960"/>
                </a:moveTo>
                <a:cubicBezTo>
                  <a:pt x="11310892" y="3360994"/>
                  <a:pt x="11310892" y="3361045"/>
                  <a:pt x="11310892" y="3361079"/>
                </a:cubicBezTo>
                <a:cubicBezTo>
                  <a:pt x="11310892" y="3844077"/>
                  <a:pt x="11702286" y="4235642"/>
                  <a:pt x="12185095" y="4235642"/>
                </a:cubicBezTo>
                <a:cubicBezTo>
                  <a:pt x="11702286" y="4235642"/>
                  <a:pt x="11310892" y="4627193"/>
                  <a:pt x="11310892" y="5110200"/>
                </a:cubicBezTo>
                <a:cubicBezTo>
                  <a:pt x="11310892" y="4627193"/>
                  <a:pt x="10919489" y="4235642"/>
                  <a:pt x="10436675" y="4235642"/>
                </a:cubicBezTo>
                <a:cubicBezTo>
                  <a:pt x="10436675" y="4235642"/>
                  <a:pt x="10436786" y="4235642"/>
                  <a:pt x="10436786" y="4235642"/>
                </a:cubicBezTo>
                <a:cubicBezTo>
                  <a:pt x="10919601" y="4235561"/>
                  <a:pt x="11311007" y="3843962"/>
                  <a:pt x="11310892" y="3360960"/>
                </a:cubicBezTo>
                <a:close/>
                <a:moveTo>
                  <a:pt x="9562463" y="3360960"/>
                </a:moveTo>
                <a:cubicBezTo>
                  <a:pt x="9562463" y="3360994"/>
                  <a:pt x="9562463" y="3361045"/>
                  <a:pt x="9562463" y="3361079"/>
                </a:cubicBezTo>
                <a:cubicBezTo>
                  <a:pt x="9562463" y="3844077"/>
                  <a:pt x="9953861" y="4235642"/>
                  <a:pt x="10436675" y="4235642"/>
                </a:cubicBezTo>
                <a:cubicBezTo>
                  <a:pt x="9953861" y="4235642"/>
                  <a:pt x="9562463" y="4627193"/>
                  <a:pt x="9562463" y="5110200"/>
                </a:cubicBezTo>
                <a:cubicBezTo>
                  <a:pt x="9562463" y="4687564"/>
                  <a:pt x="9262797" y="4334958"/>
                  <a:pt x="8864434" y="4253406"/>
                </a:cubicBezTo>
                <a:lnTo>
                  <a:pt x="8757850" y="4242654"/>
                </a:lnTo>
                <a:lnTo>
                  <a:pt x="8757850" y="4228617"/>
                </a:lnTo>
                <a:lnTo>
                  <a:pt x="8864554" y="4217851"/>
                </a:lnTo>
                <a:cubicBezTo>
                  <a:pt x="9262913" y="4136240"/>
                  <a:pt x="9562566" y="3783591"/>
                  <a:pt x="9562463" y="3360960"/>
                </a:cubicBezTo>
                <a:close/>
                <a:moveTo>
                  <a:pt x="7902295" y="3360960"/>
                </a:moveTo>
                <a:lnTo>
                  <a:pt x="7902418" y="3360960"/>
                </a:lnTo>
                <a:cubicBezTo>
                  <a:pt x="7902418" y="3360994"/>
                  <a:pt x="7902418" y="3361045"/>
                  <a:pt x="7902418" y="3361079"/>
                </a:cubicBezTo>
                <a:cubicBezTo>
                  <a:pt x="7902418" y="3783702"/>
                  <a:pt x="8202085" y="4136321"/>
                  <a:pt x="8600443" y="4217873"/>
                </a:cubicBezTo>
                <a:lnTo>
                  <a:pt x="8707028" y="4228617"/>
                </a:lnTo>
                <a:lnTo>
                  <a:pt x="8707028" y="4242654"/>
                </a:lnTo>
                <a:lnTo>
                  <a:pt x="8600443" y="4253406"/>
                </a:lnTo>
                <a:cubicBezTo>
                  <a:pt x="8202085" y="4334958"/>
                  <a:pt x="7902418" y="4687564"/>
                  <a:pt x="7902418" y="5110200"/>
                </a:cubicBezTo>
                <a:cubicBezTo>
                  <a:pt x="7902418" y="5110161"/>
                  <a:pt x="7902418" y="5110114"/>
                  <a:pt x="7902418" y="5110085"/>
                </a:cubicBezTo>
                <a:cubicBezTo>
                  <a:pt x="7902354" y="4627078"/>
                  <a:pt x="7510901" y="4235561"/>
                  <a:pt x="7028091" y="4235642"/>
                </a:cubicBezTo>
                <a:cubicBezTo>
                  <a:pt x="7028126" y="4235642"/>
                  <a:pt x="7028164" y="4235642"/>
                  <a:pt x="7028207" y="4235642"/>
                </a:cubicBezTo>
                <a:cubicBezTo>
                  <a:pt x="7511016" y="4235561"/>
                  <a:pt x="7902368" y="3843962"/>
                  <a:pt x="7902295" y="3360960"/>
                </a:cubicBezTo>
                <a:close/>
                <a:moveTo>
                  <a:pt x="6153879" y="3360960"/>
                </a:moveTo>
                <a:lnTo>
                  <a:pt x="6153994" y="3360960"/>
                </a:lnTo>
                <a:cubicBezTo>
                  <a:pt x="6153930" y="3843868"/>
                  <a:pt x="6545141" y="4235441"/>
                  <a:pt x="7027857" y="4235642"/>
                </a:cubicBezTo>
                <a:cubicBezTo>
                  <a:pt x="6545046" y="4235642"/>
                  <a:pt x="6153653" y="4627194"/>
                  <a:pt x="6153653" y="5110196"/>
                </a:cubicBezTo>
                <a:cubicBezTo>
                  <a:pt x="6153593" y="4627168"/>
                  <a:pt x="5762157" y="4235638"/>
                  <a:pt x="5279325" y="4235638"/>
                </a:cubicBezTo>
                <a:cubicBezTo>
                  <a:pt x="5279402" y="4235638"/>
                  <a:pt x="5279474" y="4235638"/>
                  <a:pt x="5279552" y="4235638"/>
                </a:cubicBezTo>
                <a:cubicBezTo>
                  <a:pt x="5762429" y="4235638"/>
                  <a:pt x="6153879" y="3844034"/>
                  <a:pt x="6153879" y="3360960"/>
                </a:cubicBezTo>
                <a:close/>
                <a:moveTo>
                  <a:pt x="4404994" y="3360960"/>
                </a:moveTo>
                <a:lnTo>
                  <a:pt x="4405450" y="3360960"/>
                </a:lnTo>
                <a:cubicBezTo>
                  <a:pt x="4405386" y="3843868"/>
                  <a:pt x="4796601" y="4235441"/>
                  <a:pt x="5279325" y="4235638"/>
                </a:cubicBezTo>
                <a:cubicBezTo>
                  <a:pt x="5279283" y="4235638"/>
                  <a:pt x="5279244" y="4235638"/>
                  <a:pt x="5279205" y="4235638"/>
                </a:cubicBezTo>
                <a:cubicBezTo>
                  <a:pt x="4796391" y="4235638"/>
                  <a:pt x="4404994" y="4627194"/>
                  <a:pt x="4404994" y="5110196"/>
                </a:cubicBezTo>
                <a:cubicBezTo>
                  <a:pt x="4404994" y="4627194"/>
                  <a:pt x="4013604" y="4235638"/>
                  <a:pt x="3530781" y="4235638"/>
                </a:cubicBezTo>
                <a:cubicBezTo>
                  <a:pt x="3530820" y="4235638"/>
                  <a:pt x="3530867" y="4235638"/>
                  <a:pt x="3530892" y="4235638"/>
                </a:cubicBezTo>
                <a:cubicBezTo>
                  <a:pt x="4013715" y="4235561"/>
                  <a:pt x="4405066" y="3843962"/>
                  <a:pt x="4404994" y="3360960"/>
                </a:cubicBezTo>
                <a:close/>
                <a:moveTo>
                  <a:pt x="2656569" y="3360960"/>
                </a:moveTo>
                <a:lnTo>
                  <a:pt x="2657030" y="3360960"/>
                </a:lnTo>
                <a:cubicBezTo>
                  <a:pt x="2656975" y="3843829"/>
                  <a:pt x="3048104" y="4235377"/>
                  <a:pt x="3530781" y="4235638"/>
                </a:cubicBezTo>
                <a:cubicBezTo>
                  <a:pt x="3047971" y="4235638"/>
                  <a:pt x="2656569" y="4627194"/>
                  <a:pt x="2656569" y="5110196"/>
                </a:cubicBezTo>
                <a:cubicBezTo>
                  <a:pt x="2656569" y="4627194"/>
                  <a:pt x="2265175" y="4235638"/>
                  <a:pt x="1782365" y="4235638"/>
                </a:cubicBezTo>
                <a:cubicBezTo>
                  <a:pt x="1782399" y="4235638"/>
                  <a:pt x="1782434" y="4235638"/>
                  <a:pt x="1782476" y="4235638"/>
                </a:cubicBezTo>
                <a:cubicBezTo>
                  <a:pt x="2265286" y="4235561"/>
                  <a:pt x="2656637" y="3843962"/>
                  <a:pt x="2656569" y="3360960"/>
                </a:cubicBezTo>
                <a:close/>
                <a:moveTo>
                  <a:pt x="908149" y="3360960"/>
                </a:moveTo>
                <a:lnTo>
                  <a:pt x="908610" y="3360960"/>
                </a:lnTo>
                <a:cubicBezTo>
                  <a:pt x="908542" y="3843829"/>
                  <a:pt x="1299688" y="4235377"/>
                  <a:pt x="1782365" y="4235638"/>
                </a:cubicBezTo>
                <a:cubicBezTo>
                  <a:pt x="1299551" y="4235638"/>
                  <a:pt x="908149" y="4627194"/>
                  <a:pt x="908149" y="5110196"/>
                </a:cubicBezTo>
                <a:cubicBezTo>
                  <a:pt x="908149" y="4627194"/>
                  <a:pt x="516755" y="4235638"/>
                  <a:pt x="33936" y="4235638"/>
                </a:cubicBezTo>
                <a:lnTo>
                  <a:pt x="0" y="4239058"/>
                </a:lnTo>
                <a:lnTo>
                  <a:pt x="0" y="4232191"/>
                </a:lnTo>
                <a:lnTo>
                  <a:pt x="34052" y="4235638"/>
                </a:lnTo>
                <a:cubicBezTo>
                  <a:pt x="516866" y="4235561"/>
                  <a:pt x="908200" y="3843962"/>
                  <a:pt x="908149" y="3360960"/>
                </a:cubicBezTo>
                <a:close/>
                <a:moveTo>
                  <a:pt x="12192002" y="2486514"/>
                </a:moveTo>
                <a:lnTo>
                  <a:pt x="12192002" y="2487473"/>
                </a:lnTo>
                <a:lnTo>
                  <a:pt x="12185095" y="2486863"/>
                </a:lnTo>
                <a:close/>
                <a:moveTo>
                  <a:pt x="0" y="2482930"/>
                </a:moveTo>
                <a:lnTo>
                  <a:pt x="34398" y="2486398"/>
                </a:lnTo>
                <a:cubicBezTo>
                  <a:pt x="34368" y="2486398"/>
                  <a:pt x="34321" y="2486398"/>
                  <a:pt x="34282" y="2486398"/>
                </a:cubicBezTo>
                <a:lnTo>
                  <a:pt x="0" y="2489852"/>
                </a:lnTo>
                <a:close/>
                <a:moveTo>
                  <a:pt x="6154208" y="1613945"/>
                </a:moveTo>
                <a:lnTo>
                  <a:pt x="6171750" y="1788044"/>
                </a:lnTo>
                <a:cubicBezTo>
                  <a:pt x="6253221" y="2186463"/>
                  <a:pt x="6605524" y="2486227"/>
                  <a:pt x="7027857" y="2486398"/>
                </a:cubicBezTo>
                <a:cubicBezTo>
                  <a:pt x="6545046" y="2486398"/>
                  <a:pt x="6153653" y="2877949"/>
                  <a:pt x="6153653" y="3360960"/>
                </a:cubicBezTo>
                <a:cubicBezTo>
                  <a:pt x="6153580" y="2877928"/>
                  <a:pt x="5762157" y="2486398"/>
                  <a:pt x="5279325" y="2486398"/>
                </a:cubicBezTo>
                <a:cubicBezTo>
                  <a:pt x="5701769" y="2486731"/>
                  <a:pt x="6054481" y="2187295"/>
                  <a:pt x="6136396" y="1788864"/>
                </a:cubicBezTo>
                <a:close/>
                <a:moveTo>
                  <a:pt x="11310892" y="1611831"/>
                </a:moveTo>
                <a:cubicBezTo>
                  <a:pt x="11310892" y="2094845"/>
                  <a:pt x="11702286" y="2486398"/>
                  <a:pt x="12185095" y="2486398"/>
                </a:cubicBezTo>
                <a:cubicBezTo>
                  <a:pt x="11702286" y="2486398"/>
                  <a:pt x="11310892" y="2877949"/>
                  <a:pt x="11310892" y="3360960"/>
                </a:cubicBezTo>
                <a:cubicBezTo>
                  <a:pt x="11310892" y="2877949"/>
                  <a:pt x="10919489" y="2486398"/>
                  <a:pt x="10436675" y="2486398"/>
                </a:cubicBezTo>
                <a:cubicBezTo>
                  <a:pt x="10919489" y="2486398"/>
                  <a:pt x="11310892" y="2094845"/>
                  <a:pt x="11310892" y="1611831"/>
                </a:cubicBezTo>
                <a:close/>
                <a:moveTo>
                  <a:pt x="9562462" y="1611831"/>
                </a:moveTo>
                <a:cubicBezTo>
                  <a:pt x="9562463" y="2094845"/>
                  <a:pt x="9953861" y="2486398"/>
                  <a:pt x="10436675" y="2486398"/>
                </a:cubicBezTo>
                <a:cubicBezTo>
                  <a:pt x="9953861" y="2486398"/>
                  <a:pt x="9562463" y="2877949"/>
                  <a:pt x="9562463" y="3360960"/>
                </a:cubicBezTo>
                <a:cubicBezTo>
                  <a:pt x="9562463" y="2938332"/>
                  <a:pt x="9262797" y="2585718"/>
                  <a:pt x="8864434" y="2504167"/>
                </a:cubicBezTo>
                <a:lnTo>
                  <a:pt x="8757850" y="2493414"/>
                </a:lnTo>
                <a:lnTo>
                  <a:pt x="8757850" y="2479381"/>
                </a:lnTo>
                <a:lnTo>
                  <a:pt x="8864434" y="2468624"/>
                </a:lnTo>
                <a:cubicBezTo>
                  <a:pt x="9262797" y="2387081"/>
                  <a:pt x="9562463" y="2034467"/>
                  <a:pt x="9562462" y="1611831"/>
                </a:cubicBezTo>
                <a:close/>
                <a:moveTo>
                  <a:pt x="7902418" y="1611831"/>
                </a:moveTo>
                <a:cubicBezTo>
                  <a:pt x="7902418" y="2034467"/>
                  <a:pt x="8202085" y="2387081"/>
                  <a:pt x="8600443" y="2468624"/>
                </a:cubicBezTo>
                <a:lnTo>
                  <a:pt x="8707028" y="2479377"/>
                </a:lnTo>
                <a:lnTo>
                  <a:pt x="8707028" y="2493414"/>
                </a:lnTo>
                <a:lnTo>
                  <a:pt x="8600443" y="2504167"/>
                </a:lnTo>
                <a:cubicBezTo>
                  <a:pt x="8202085" y="2585718"/>
                  <a:pt x="7902418" y="2938332"/>
                  <a:pt x="7902418" y="3360960"/>
                </a:cubicBezTo>
                <a:cubicBezTo>
                  <a:pt x="7902418" y="2877949"/>
                  <a:pt x="7511016" y="2486398"/>
                  <a:pt x="7028207" y="2486398"/>
                </a:cubicBezTo>
                <a:cubicBezTo>
                  <a:pt x="7511016" y="2486398"/>
                  <a:pt x="7902418" y="2094845"/>
                  <a:pt x="7902418" y="1611831"/>
                </a:cubicBezTo>
                <a:close/>
                <a:moveTo>
                  <a:pt x="6153994" y="1611831"/>
                </a:moveTo>
                <a:lnTo>
                  <a:pt x="6154340" y="1612642"/>
                </a:lnTo>
                <a:lnTo>
                  <a:pt x="6154208" y="1613945"/>
                </a:lnTo>
                <a:close/>
                <a:moveTo>
                  <a:pt x="4405450" y="1611831"/>
                </a:moveTo>
                <a:cubicBezTo>
                  <a:pt x="4405450" y="2094701"/>
                  <a:pt x="4796648" y="2486201"/>
                  <a:pt x="5279325" y="2486398"/>
                </a:cubicBezTo>
                <a:cubicBezTo>
                  <a:pt x="4796648" y="2486590"/>
                  <a:pt x="4405450" y="2878090"/>
                  <a:pt x="4405450" y="3360960"/>
                </a:cubicBezTo>
                <a:cubicBezTo>
                  <a:pt x="4405450" y="2877949"/>
                  <a:pt x="4014061" y="2486398"/>
                  <a:pt x="3531251" y="2486398"/>
                </a:cubicBezTo>
                <a:cubicBezTo>
                  <a:pt x="4014061" y="2486398"/>
                  <a:pt x="4405450" y="2094845"/>
                  <a:pt x="4405450" y="1611831"/>
                </a:cubicBezTo>
                <a:close/>
                <a:moveTo>
                  <a:pt x="2657030" y="1611831"/>
                </a:moveTo>
                <a:cubicBezTo>
                  <a:pt x="2657030" y="2094845"/>
                  <a:pt x="3048433" y="2486398"/>
                  <a:pt x="3531251" y="2486398"/>
                </a:cubicBezTo>
                <a:cubicBezTo>
                  <a:pt x="3048433" y="2486398"/>
                  <a:pt x="2657030" y="2877949"/>
                  <a:pt x="2657030" y="3360960"/>
                </a:cubicBezTo>
                <a:cubicBezTo>
                  <a:pt x="2657030" y="2877949"/>
                  <a:pt x="2265632" y="2486398"/>
                  <a:pt x="1782818" y="2486398"/>
                </a:cubicBezTo>
                <a:cubicBezTo>
                  <a:pt x="2265632" y="2486398"/>
                  <a:pt x="2657030" y="2094845"/>
                  <a:pt x="2657030" y="1611831"/>
                </a:cubicBezTo>
                <a:close/>
                <a:moveTo>
                  <a:pt x="908610" y="1611831"/>
                </a:moveTo>
                <a:cubicBezTo>
                  <a:pt x="908610" y="2094845"/>
                  <a:pt x="1300008" y="2486398"/>
                  <a:pt x="1782818" y="2486398"/>
                </a:cubicBezTo>
                <a:cubicBezTo>
                  <a:pt x="1300008" y="2486398"/>
                  <a:pt x="908610" y="2877949"/>
                  <a:pt x="908610" y="3360960"/>
                </a:cubicBezTo>
                <a:cubicBezTo>
                  <a:pt x="908610" y="2877949"/>
                  <a:pt x="517212" y="2486398"/>
                  <a:pt x="34398" y="2486398"/>
                </a:cubicBezTo>
                <a:cubicBezTo>
                  <a:pt x="517212" y="2486398"/>
                  <a:pt x="908610" y="2094845"/>
                  <a:pt x="908610" y="1611831"/>
                </a:cubicBezTo>
                <a:close/>
                <a:moveTo>
                  <a:pt x="12192002" y="737389"/>
                </a:moveTo>
                <a:lnTo>
                  <a:pt x="12192002" y="738087"/>
                </a:lnTo>
                <a:lnTo>
                  <a:pt x="12185094" y="737738"/>
                </a:lnTo>
                <a:close/>
                <a:moveTo>
                  <a:pt x="0" y="731200"/>
                </a:moveTo>
                <a:lnTo>
                  <a:pt x="34398" y="737269"/>
                </a:lnTo>
                <a:cubicBezTo>
                  <a:pt x="34368" y="737269"/>
                  <a:pt x="34321" y="737269"/>
                  <a:pt x="34282" y="737269"/>
                </a:cubicBezTo>
                <a:lnTo>
                  <a:pt x="0" y="740723"/>
                </a:lnTo>
                <a:close/>
                <a:moveTo>
                  <a:pt x="11297030" y="0"/>
                </a:moveTo>
                <a:lnTo>
                  <a:pt x="11324763" y="0"/>
                </a:lnTo>
                <a:lnTo>
                  <a:pt x="11328656" y="38621"/>
                </a:lnTo>
                <a:cubicBezTo>
                  <a:pt x="11410164" y="437145"/>
                  <a:pt x="11762630" y="736927"/>
                  <a:pt x="12185094" y="736927"/>
                </a:cubicBezTo>
                <a:lnTo>
                  <a:pt x="12185094" y="737273"/>
                </a:lnTo>
                <a:cubicBezTo>
                  <a:pt x="11702400" y="737273"/>
                  <a:pt x="11311118" y="1128624"/>
                  <a:pt x="11310892" y="1611485"/>
                </a:cubicBezTo>
                <a:cubicBezTo>
                  <a:pt x="11310892" y="1128483"/>
                  <a:pt x="10919488" y="736927"/>
                  <a:pt x="10436674" y="736927"/>
                </a:cubicBezTo>
                <a:cubicBezTo>
                  <a:pt x="10859140" y="736927"/>
                  <a:pt x="11211610" y="437145"/>
                  <a:pt x="11293140" y="38621"/>
                </a:cubicBezTo>
                <a:close/>
                <a:moveTo>
                  <a:pt x="9548629" y="0"/>
                </a:moveTo>
                <a:lnTo>
                  <a:pt x="9576301" y="0"/>
                </a:lnTo>
                <a:lnTo>
                  <a:pt x="9580228" y="38966"/>
                </a:lnTo>
                <a:cubicBezTo>
                  <a:pt x="9661744" y="437491"/>
                  <a:pt x="10014214" y="737273"/>
                  <a:pt x="10436674" y="737273"/>
                </a:cubicBezTo>
                <a:cubicBezTo>
                  <a:pt x="9953860" y="737273"/>
                  <a:pt x="9562462" y="1128829"/>
                  <a:pt x="9562462" y="1611831"/>
                </a:cubicBezTo>
                <a:cubicBezTo>
                  <a:pt x="9562462" y="1189208"/>
                  <a:pt x="9262796" y="836593"/>
                  <a:pt x="8864434" y="755042"/>
                </a:cubicBezTo>
                <a:lnTo>
                  <a:pt x="8757850" y="744293"/>
                </a:lnTo>
                <a:lnTo>
                  <a:pt x="8757850" y="730257"/>
                </a:lnTo>
                <a:lnTo>
                  <a:pt x="8864434" y="719508"/>
                </a:lnTo>
                <a:cubicBezTo>
                  <a:pt x="9205894" y="649606"/>
                  <a:pt x="9474830" y="380559"/>
                  <a:pt x="9544702" y="38966"/>
                </a:cubicBezTo>
                <a:close/>
                <a:moveTo>
                  <a:pt x="7890602" y="0"/>
                </a:moveTo>
                <a:lnTo>
                  <a:pt x="7914527" y="0"/>
                </a:lnTo>
                <a:lnTo>
                  <a:pt x="7916073" y="17521"/>
                </a:lnTo>
                <a:cubicBezTo>
                  <a:pt x="7978877" y="369257"/>
                  <a:pt x="8251879" y="648150"/>
                  <a:pt x="8600442" y="719508"/>
                </a:cubicBezTo>
                <a:lnTo>
                  <a:pt x="8707032" y="730257"/>
                </a:lnTo>
                <a:lnTo>
                  <a:pt x="8707032" y="744293"/>
                </a:lnTo>
                <a:lnTo>
                  <a:pt x="8600442" y="755042"/>
                </a:lnTo>
                <a:cubicBezTo>
                  <a:pt x="8202085" y="836593"/>
                  <a:pt x="7902418" y="1189204"/>
                  <a:pt x="7902418" y="1611831"/>
                </a:cubicBezTo>
                <a:cubicBezTo>
                  <a:pt x="7902418" y="1128825"/>
                  <a:pt x="7511020" y="737273"/>
                  <a:pt x="7028207" y="737273"/>
                </a:cubicBezTo>
                <a:cubicBezTo>
                  <a:pt x="7450669" y="737273"/>
                  <a:pt x="7803141" y="437488"/>
                  <a:pt x="7884658" y="38965"/>
                </a:cubicBezTo>
                <a:close/>
                <a:moveTo>
                  <a:pt x="6142160" y="0"/>
                </a:moveTo>
                <a:lnTo>
                  <a:pt x="6165811" y="0"/>
                </a:lnTo>
                <a:lnTo>
                  <a:pt x="6171746" y="38916"/>
                </a:lnTo>
                <a:cubicBezTo>
                  <a:pt x="6253221" y="437336"/>
                  <a:pt x="6605518" y="737100"/>
                  <a:pt x="7027865" y="737273"/>
                </a:cubicBezTo>
                <a:cubicBezTo>
                  <a:pt x="6545046" y="737273"/>
                  <a:pt x="6153653" y="1128825"/>
                  <a:pt x="6153653" y="1611831"/>
                </a:cubicBezTo>
                <a:cubicBezTo>
                  <a:pt x="6153580" y="1128803"/>
                  <a:pt x="5762157" y="737269"/>
                  <a:pt x="5279325" y="737269"/>
                </a:cubicBezTo>
                <a:cubicBezTo>
                  <a:pt x="5279402" y="737269"/>
                  <a:pt x="5279474" y="737269"/>
                  <a:pt x="5279552" y="737269"/>
                </a:cubicBezTo>
                <a:cubicBezTo>
                  <a:pt x="5702070" y="737332"/>
                  <a:pt x="6054624" y="437555"/>
                  <a:pt x="6136207" y="38987"/>
                </a:cubicBezTo>
                <a:close/>
                <a:moveTo>
                  <a:pt x="4391621" y="0"/>
                </a:moveTo>
                <a:lnTo>
                  <a:pt x="4419279" y="0"/>
                </a:lnTo>
                <a:lnTo>
                  <a:pt x="4423198" y="38910"/>
                </a:lnTo>
                <a:cubicBezTo>
                  <a:pt x="4504682" y="437342"/>
                  <a:pt x="4856980" y="737102"/>
                  <a:pt x="5279325" y="737269"/>
                </a:cubicBezTo>
                <a:cubicBezTo>
                  <a:pt x="4796648" y="737469"/>
                  <a:pt x="4405450" y="1128965"/>
                  <a:pt x="4405450" y="1611831"/>
                </a:cubicBezTo>
                <a:cubicBezTo>
                  <a:pt x="4405450" y="1128825"/>
                  <a:pt x="4014061" y="737269"/>
                  <a:pt x="3531251" y="737269"/>
                </a:cubicBezTo>
                <a:cubicBezTo>
                  <a:pt x="3953707" y="737269"/>
                  <a:pt x="4306173" y="437487"/>
                  <a:pt x="4387694" y="38966"/>
                </a:cubicBezTo>
                <a:close/>
                <a:moveTo>
                  <a:pt x="2643197" y="0"/>
                </a:moveTo>
                <a:lnTo>
                  <a:pt x="2670865" y="0"/>
                </a:lnTo>
                <a:lnTo>
                  <a:pt x="2674791" y="38966"/>
                </a:lnTo>
                <a:cubicBezTo>
                  <a:pt x="2756308" y="437487"/>
                  <a:pt x="3108786" y="737269"/>
                  <a:pt x="3531251" y="737269"/>
                </a:cubicBezTo>
                <a:cubicBezTo>
                  <a:pt x="3048433" y="737269"/>
                  <a:pt x="2657030" y="1128825"/>
                  <a:pt x="2657030" y="1611831"/>
                </a:cubicBezTo>
                <a:cubicBezTo>
                  <a:pt x="2657030" y="1128825"/>
                  <a:pt x="2265632" y="737269"/>
                  <a:pt x="1782818" y="737269"/>
                </a:cubicBezTo>
                <a:cubicBezTo>
                  <a:pt x="2205287" y="737269"/>
                  <a:pt x="2557752" y="437487"/>
                  <a:pt x="2639270" y="38966"/>
                </a:cubicBezTo>
                <a:close/>
                <a:moveTo>
                  <a:pt x="896793" y="0"/>
                </a:moveTo>
                <a:lnTo>
                  <a:pt x="920427" y="0"/>
                </a:lnTo>
                <a:lnTo>
                  <a:pt x="926371" y="38963"/>
                </a:lnTo>
                <a:cubicBezTo>
                  <a:pt x="1007888" y="437484"/>
                  <a:pt x="1360359" y="737269"/>
                  <a:pt x="1782818" y="737269"/>
                </a:cubicBezTo>
                <a:cubicBezTo>
                  <a:pt x="1300008" y="737269"/>
                  <a:pt x="908610" y="1128825"/>
                  <a:pt x="908610" y="1611831"/>
                </a:cubicBezTo>
                <a:cubicBezTo>
                  <a:pt x="908610" y="1128825"/>
                  <a:pt x="517212" y="737269"/>
                  <a:pt x="34398" y="737269"/>
                </a:cubicBezTo>
                <a:cubicBezTo>
                  <a:pt x="456860" y="737269"/>
                  <a:pt x="809332" y="437484"/>
                  <a:pt x="890849" y="38963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00546E7-4D1F-924F-8839-24EC3C25030C}"/>
              </a:ext>
            </a:extLst>
          </p:cNvPr>
          <p:cNvSpPr>
            <a:spLocks noChangeAspect="1"/>
          </p:cNvSpPr>
          <p:nvPr userDrawn="1"/>
        </p:nvSpPr>
        <p:spPr>
          <a:xfrm>
            <a:off x="10922769" y="579650"/>
            <a:ext cx="694944" cy="156951"/>
          </a:xfrm>
          <a:custGeom>
            <a:avLst/>
            <a:gdLst>
              <a:gd name="connsiteX0" fmla="*/ 1718976 w 1862042"/>
              <a:gd name="connsiteY0" fmla="*/ 278769 h 420537"/>
              <a:gd name="connsiteX1" fmla="*/ 1661350 w 1862042"/>
              <a:gd name="connsiteY1" fmla="*/ 318393 h 420537"/>
              <a:gd name="connsiteX2" fmla="*/ 1710404 w 1862042"/>
              <a:gd name="connsiteY2" fmla="*/ 355494 h 420537"/>
              <a:gd name="connsiteX3" fmla="*/ 1786604 w 1862042"/>
              <a:gd name="connsiteY3" fmla="*/ 328206 h 420537"/>
              <a:gd name="connsiteX4" fmla="*/ 1786604 w 1862042"/>
              <a:gd name="connsiteY4" fmla="*/ 291759 h 420537"/>
              <a:gd name="connsiteX5" fmla="*/ 1718976 w 1862042"/>
              <a:gd name="connsiteY5" fmla="*/ 278769 h 420537"/>
              <a:gd name="connsiteX6" fmla="*/ 364998 w 1862042"/>
              <a:gd name="connsiteY6" fmla="*/ 102144 h 420537"/>
              <a:gd name="connsiteX7" fmla="*/ 440531 w 1862042"/>
              <a:gd name="connsiteY7" fmla="*/ 203821 h 420537"/>
              <a:gd name="connsiteX8" fmla="*/ 440531 w 1862042"/>
              <a:gd name="connsiteY8" fmla="*/ 413342 h 420537"/>
              <a:gd name="connsiteX9" fmla="*/ 364998 w 1862042"/>
              <a:gd name="connsiteY9" fmla="*/ 413342 h 420537"/>
              <a:gd name="connsiteX10" fmla="*/ 975169 w 1862042"/>
              <a:gd name="connsiteY10" fmla="*/ 94854 h 420537"/>
              <a:gd name="connsiteX11" fmla="*/ 1050702 w 1862042"/>
              <a:gd name="connsiteY11" fmla="*/ 94854 h 420537"/>
              <a:gd name="connsiteX12" fmla="*/ 1050702 w 1862042"/>
              <a:gd name="connsiteY12" fmla="*/ 285311 h 420537"/>
              <a:gd name="connsiteX13" fmla="*/ 1111662 w 1862042"/>
              <a:gd name="connsiteY13" fmla="*/ 354186 h 420537"/>
              <a:gd name="connsiteX14" fmla="*/ 1172622 w 1862042"/>
              <a:gd name="connsiteY14" fmla="*/ 285311 h 420537"/>
              <a:gd name="connsiteX15" fmla="*/ 1172622 w 1862042"/>
              <a:gd name="connsiteY15" fmla="*/ 94854 h 420537"/>
              <a:gd name="connsiteX16" fmla="*/ 1248155 w 1862042"/>
              <a:gd name="connsiteY16" fmla="*/ 94854 h 420537"/>
              <a:gd name="connsiteX17" fmla="*/ 1248155 w 1862042"/>
              <a:gd name="connsiteY17" fmla="*/ 280078 h 420537"/>
              <a:gd name="connsiteX18" fmla="*/ 1126902 w 1862042"/>
              <a:gd name="connsiteY18" fmla="*/ 420444 h 420537"/>
              <a:gd name="connsiteX19" fmla="*/ 1096422 w 1862042"/>
              <a:gd name="connsiteY19" fmla="*/ 420444 h 420537"/>
              <a:gd name="connsiteX20" fmla="*/ 975169 w 1862042"/>
              <a:gd name="connsiteY20" fmla="*/ 280078 h 420537"/>
              <a:gd name="connsiteX21" fmla="*/ 0 w 1862042"/>
              <a:gd name="connsiteY21" fmla="*/ 94854 h 420537"/>
              <a:gd name="connsiteX22" fmla="*/ 81439 w 1862042"/>
              <a:gd name="connsiteY22" fmla="*/ 94854 h 420537"/>
              <a:gd name="connsiteX23" fmla="*/ 156305 w 1862042"/>
              <a:gd name="connsiteY23" fmla="*/ 317739 h 420537"/>
              <a:gd name="connsiteX24" fmla="*/ 231172 w 1862042"/>
              <a:gd name="connsiteY24" fmla="*/ 94854 h 420537"/>
              <a:gd name="connsiteX25" fmla="*/ 312706 w 1862042"/>
              <a:gd name="connsiteY25" fmla="*/ 94854 h 420537"/>
              <a:gd name="connsiteX26" fmla="*/ 197358 w 1862042"/>
              <a:gd name="connsiteY26" fmla="*/ 413341 h 420537"/>
              <a:gd name="connsiteX27" fmla="*/ 115253 w 1862042"/>
              <a:gd name="connsiteY27" fmla="*/ 413341 h 420537"/>
              <a:gd name="connsiteX28" fmla="*/ 625601 w 1862042"/>
              <a:gd name="connsiteY28" fmla="*/ 94668 h 420537"/>
              <a:gd name="connsiteX29" fmla="*/ 668654 w 1862042"/>
              <a:gd name="connsiteY29" fmla="*/ 94668 h 420537"/>
              <a:gd name="connsiteX30" fmla="*/ 668654 w 1862042"/>
              <a:gd name="connsiteY30" fmla="*/ 161113 h 420537"/>
              <a:gd name="connsiteX31" fmla="*/ 641603 w 1862042"/>
              <a:gd name="connsiteY31" fmla="*/ 161113 h 420537"/>
              <a:gd name="connsiteX32" fmla="*/ 583406 w 1862042"/>
              <a:gd name="connsiteY32" fmla="*/ 218213 h 420537"/>
              <a:gd name="connsiteX33" fmla="*/ 583406 w 1862042"/>
              <a:gd name="connsiteY33" fmla="*/ 413342 h 420537"/>
              <a:gd name="connsiteX34" fmla="*/ 509301 w 1862042"/>
              <a:gd name="connsiteY34" fmla="*/ 413342 h 420537"/>
              <a:gd name="connsiteX35" fmla="*/ 509301 w 1862042"/>
              <a:gd name="connsiteY35" fmla="*/ 208867 h 420537"/>
              <a:gd name="connsiteX36" fmla="*/ 625601 w 1862042"/>
              <a:gd name="connsiteY36" fmla="*/ 94668 h 420537"/>
              <a:gd name="connsiteX37" fmla="*/ 1723548 w 1862042"/>
              <a:gd name="connsiteY37" fmla="*/ 87004 h 420537"/>
              <a:gd name="connsiteX38" fmla="*/ 1862042 w 1862042"/>
              <a:gd name="connsiteY38" fmla="*/ 207278 h 420537"/>
              <a:gd name="connsiteX39" fmla="*/ 1862042 w 1862042"/>
              <a:gd name="connsiteY39" fmla="*/ 413341 h 420537"/>
              <a:gd name="connsiteX40" fmla="*/ 1787842 w 1862042"/>
              <a:gd name="connsiteY40" fmla="*/ 413341 h 420537"/>
              <a:gd name="connsiteX41" fmla="*/ 1787842 w 1862042"/>
              <a:gd name="connsiteY41" fmla="*/ 388670 h 420537"/>
              <a:gd name="connsiteX42" fmla="*/ 1695069 w 1862042"/>
              <a:gd name="connsiteY42" fmla="*/ 420537 h 420537"/>
              <a:gd name="connsiteX43" fmla="*/ 1585817 w 1862042"/>
              <a:gd name="connsiteY43" fmla="*/ 323627 h 420537"/>
              <a:gd name="connsiteX44" fmla="*/ 1720977 w 1862042"/>
              <a:gd name="connsiteY44" fmla="*/ 216997 h 420537"/>
              <a:gd name="connsiteX45" fmla="*/ 1786604 w 1862042"/>
              <a:gd name="connsiteY45" fmla="*/ 228024 h 420537"/>
              <a:gd name="connsiteX46" fmla="*/ 1786604 w 1862042"/>
              <a:gd name="connsiteY46" fmla="*/ 206530 h 420537"/>
              <a:gd name="connsiteX47" fmla="*/ 1722977 w 1862042"/>
              <a:gd name="connsiteY47" fmla="*/ 153916 h 420537"/>
              <a:gd name="connsiteX48" fmla="*/ 1646110 w 1862042"/>
              <a:gd name="connsiteY48" fmla="*/ 200082 h 420537"/>
              <a:gd name="connsiteX49" fmla="*/ 1595056 w 1862042"/>
              <a:gd name="connsiteY49" fmla="*/ 153262 h 420537"/>
              <a:gd name="connsiteX50" fmla="*/ 1723548 w 1862042"/>
              <a:gd name="connsiteY50" fmla="*/ 87004 h 420537"/>
              <a:gd name="connsiteX51" fmla="*/ 1420749 w 1862042"/>
              <a:gd name="connsiteY51" fmla="*/ 87004 h 420537"/>
              <a:gd name="connsiteX52" fmla="*/ 1542003 w 1862042"/>
              <a:gd name="connsiteY52" fmla="*/ 140272 h 420537"/>
              <a:gd name="connsiteX53" fmla="*/ 1494949 w 1862042"/>
              <a:gd name="connsiteY53" fmla="*/ 190924 h 420537"/>
              <a:gd name="connsiteX54" fmla="*/ 1418749 w 1862042"/>
              <a:gd name="connsiteY54" fmla="*/ 150645 h 420537"/>
              <a:gd name="connsiteX55" fmla="*/ 1374362 w 1862042"/>
              <a:gd name="connsiteY55" fmla="*/ 180550 h 420537"/>
              <a:gd name="connsiteX56" fmla="*/ 1406176 w 1862042"/>
              <a:gd name="connsiteY56" fmla="*/ 210455 h 420537"/>
              <a:gd name="connsiteX57" fmla="*/ 1457230 w 1862042"/>
              <a:gd name="connsiteY57" fmla="*/ 222137 h 420537"/>
              <a:gd name="connsiteX58" fmla="*/ 1553909 w 1862042"/>
              <a:gd name="connsiteY58" fmla="*/ 321571 h 420537"/>
              <a:gd name="connsiteX59" fmla="*/ 1424750 w 1862042"/>
              <a:gd name="connsiteY59" fmla="*/ 420350 h 420537"/>
              <a:gd name="connsiteX60" fmla="*/ 1289590 w 1862042"/>
              <a:gd name="connsiteY60" fmla="*/ 358578 h 420537"/>
              <a:gd name="connsiteX61" fmla="*/ 1337310 w 1862042"/>
              <a:gd name="connsiteY61" fmla="*/ 310450 h 420537"/>
              <a:gd name="connsiteX62" fmla="*/ 1430750 w 1862042"/>
              <a:gd name="connsiteY62" fmla="*/ 356615 h 420537"/>
              <a:gd name="connsiteX63" fmla="*/ 1481138 w 1862042"/>
              <a:gd name="connsiteY63" fmla="*/ 324094 h 420537"/>
              <a:gd name="connsiteX64" fmla="*/ 1443990 w 1862042"/>
              <a:gd name="connsiteY64" fmla="*/ 292881 h 420537"/>
              <a:gd name="connsiteX65" fmla="*/ 1400842 w 1862042"/>
              <a:gd name="connsiteY65" fmla="*/ 282694 h 420537"/>
              <a:gd name="connsiteX66" fmla="*/ 1302163 w 1862042"/>
              <a:gd name="connsiteY66" fmla="*/ 181952 h 420537"/>
              <a:gd name="connsiteX67" fmla="*/ 1420749 w 1862042"/>
              <a:gd name="connsiteY67" fmla="*/ 87004 h 420537"/>
              <a:gd name="connsiteX68" fmla="*/ 766381 w 1862042"/>
              <a:gd name="connsiteY68" fmla="*/ 0 h 420537"/>
              <a:gd name="connsiteX69" fmla="*/ 841248 w 1862042"/>
              <a:gd name="connsiteY69" fmla="*/ 0 h 420537"/>
              <a:gd name="connsiteX70" fmla="*/ 841248 w 1862042"/>
              <a:gd name="connsiteY70" fmla="*/ 94855 h 420537"/>
              <a:gd name="connsiteX71" fmla="*/ 918781 w 1862042"/>
              <a:gd name="connsiteY71" fmla="*/ 94855 h 420537"/>
              <a:gd name="connsiteX72" fmla="*/ 918781 w 1862042"/>
              <a:gd name="connsiteY72" fmla="*/ 161113 h 420537"/>
              <a:gd name="connsiteX73" fmla="*/ 841248 w 1862042"/>
              <a:gd name="connsiteY73" fmla="*/ 161113 h 420537"/>
              <a:gd name="connsiteX74" fmla="*/ 841248 w 1862042"/>
              <a:gd name="connsiteY74" fmla="*/ 289797 h 420537"/>
              <a:gd name="connsiteX75" fmla="*/ 894207 w 1862042"/>
              <a:gd name="connsiteY75" fmla="*/ 347645 h 420537"/>
              <a:gd name="connsiteX76" fmla="*/ 918686 w 1862042"/>
              <a:gd name="connsiteY76" fmla="*/ 346336 h 420537"/>
              <a:gd name="connsiteX77" fmla="*/ 918686 w 1862042"/>
              <a:gd name="connsiteY77" fmla="*/ 412688 h 420537"/>
              <a:gd name="connsiteX78" fmla="*/ 878300 w 1862042"/>
              <a:gd name="connsiteY78" fmla="*/ 413996 h 420537"/>
              <a:gd name="connsiteX79" fmla="*/ 766381 w 1862042"/>
              <a:gd name="connsiteY79" fmla="*/ 300825 h 420537"/>
              <a:gd name="connsiteX80" fmla="*/ 766381 w 1862042"/>
              <a:gd name="connsiteY80" fmla="*/ 161113 h 420537"/>
              <a:gd name="connsiteX81" fmla="*/ 718661 w 1862042"/>
              <a:gd name="connsiteY81" fmla="*/ 161113 h 420537"/>
              <a:gd name="connsiteX82" fmla="*/ 718661 w 1862042"/>
              <a:gd name="connsiteY82" fmla="*/ 94855 h 420537"/>
              <a:gd name="connsiteX83" fmla="*/ 766381 w 1862042"/>
              <a:gd name="connsiteY83" fmla="*/ 94855 h 420537"/>
              <a:gd name="connsiteX84" fmla="*/ 364998 w 1862042"/>
              <a:gd name="connsiteY84" fmla="*/ 0 h 420537"/>
              <a:gd name="connsiteX85" fmla="*/ 439007 w 1862042"/>
              <a:gd name="connsiteY85" fmla="*/ 0 h 420537"/>
              <a:gd name="connsiteX86" fmla="*/ 364998 w 1862042"/>
              <a:gd name="connsiteY86" fmla="*/ 87472 h 42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62042" h="420537">
                <a:moveTo>
                  <a:pt x="1718976" y="278769"/>
                </a:moveTo>
                <a:cubicBezTo>
                  <a:pt x="1684496" y="278769"/>
                  <a:pt x="1661350" y="292413"/>
                  <a:pt x="1661350" y="318393"/>
                </a:cubicBezTo>
                <a:cubicBezTo>
                  <a:pt x="1661350" y="338579"/>
                  <a:pt x="1677257" y="355494"/>
                  <a:pt x="1710404" y="355494"/>
                </a:cubicBezTo>
                <a:cubicBezTo>
                  <a:pt x="1739551" y="355494"/>
                  <a:pt x="1770030" y="343812"/>
                  <a:pt x="1786604" y="328206"/>
                </a:cubicBezTo>
                <a:lnTo>
                  <a:pt x="1786604" y="291759"/>
                </a:lnTo>
                <a:cubicBezTo>
                  <a:pt x="1767363" y="284657"/>
                  <a:pt x="1746218" y="278769"/>
                  <a:pt x="1718976" y="278769"/>
                </a:cubicBezTo>
                <a:close/>
                <a:moveTo>
                  <a:pt x="364998" y="102144"/>
                </a:moveTo>
                <a:cubicBezTo>
                  <a:pt x="407670" y="117751"/>
                  <a:pt x="438436" y="157094"/>
                  <a:pt x="440531" y="203821"/>
                </a:cubicBezTo>
                <a:lnTo>
                  <a:pt x="440531" y="413342"/>
                </a:lnTo>
                <a:lnTo>
                  <a:pt x="364998" y="413342"/>
                </a:lnTo>
                <a:close/>
                <a:moveTo>
                  <a:pt x="975169" y="94854"/>
                </a:moveTo>
                <a:lnTo>
                  <a:pt x="1050702" y="94854"/>
                </a:lnTo>
                <a:lnTo>
                  <a:pt x="1050702" y="285311"/>
                </a:lnTo>
                <a:cubicBezTo>
                  <a:pt x="1050702" y="326897"/>
                  <a:pt x="1072610" y="354186"/>
                  <a:pt x="1111662" y="354186"/>
                </a:cubicBezTo>
                <a:cubicBezTo>
                  <a:pt x="1150715" y="354186"/>
                  <a:pt x="1172622" y="326897"/>
                  <a:pt x="1172622" y="285311"/>
                </a:cubicBezTo>
                <a:lnTo>
                  <a:pt x="1172622" y="94854"/>
                </a:lnTo>
                <a:lnTo>
                  <a:pt x="1248155" y="94854"/>
                </a:lnTo>
                <a:lnTo>
                  <a:pt x="1248155" y="280078"/>
                </a:lnTo>
                <a:cubicBezTo>
                  <a:pt x="1248060" y="370446"/>
                  <a:pt x="1199102" y="420444"/>
                  <a:pt x="1126902" y="420444"/>
                </a:cubicBezTo>
                <a:lnTo>
                  <a:pt x="1096422" y="420444"/>
                </a:lnTo>
                <a:cubicBezTo>
                  <a:pt x="1024223" y="420444"/>
                  <a:pt x="975169" y="370446"/>
                  <a:pt x="975169" y="280078"/>
                </a:cubicBezTo>
                <a:close/>
                <a:moveTo>
                  <a:pt x="0" y="94854"/>
                </a:moveTo>
                <a:lnTo>
                  <a:pt x="81439" y="94854"/>
                </a:lnTo>
                <a:lnTo>
                  <a:pt x="156305" y="317739"/>
                </a:lnTo>
                <a:lnTo>
                  <a:pt x="231172" y="94854"/>
                </a:lnTo>
                <a:lnTo>
                  <a:pt x="312706" y="94854"/>
                </a:lnTo>
                <a:lnTo>
                  <a:pt x="197358" y="413341"/>
                </a:lnTo>
                <a:lnTo>
                  <a:pt x="115253" y="413341"/>
                </a:lnTo>
                <a:close/>
                <a:moveTo>
                  <a:pt x="625601" y="94668"/>
                </a:moveTo>
                <a:lnTo>
                  <a:pt x="668654" y="94668"/>
                </a:lnTo>
                <a:lnTo>
                  <a:pt x="668654" y="161113"/>
                </a:lnTo>
                <a:lnTo>
                  <a:pt x="641603" y="161113"/>
                </a:lnTo>
                <a:cubicBezTo>
                  <a:pt x="609504" y="161113"/>
                  <a:pt x="583406" y="186719"/>
                  <a:pt x="583406" y="218213"/>
                </a:cubicBezTo>
                <a:lnTo>
                  <a:pt x="583406" y="413342"/>
                </a:lnTo>
                <a:lnTo>
                  <a:pt x="509301" y="413342"/>
                </a:lnTo>
                <a:lnTo>
                  <a:pt x="509301" y="208867"/>
                </a:lnTo>
                <a:cubicBezTo>
                  <a:pt x="509301" y="145787"/>
                  <a:pt x="561403" y="94761"/>
                  <a:pt x="625601" y="94668"/>
                </a:cubicBezTo>
                <a:close/>
                <a:moveTo>
                  <a:pt x="1723548" y="87004"/>
                </a:moveTo>
                <a:cubicBezTo>
                  <a:pt x="1804416" y="87004"/>
                  <a:pt x="1862042" y="125974"/>
                  <a:pt x="1862042" y="207278"/>
                </a:cubicBezTo>
                <a:lnTo>
                  <a:pt x="1862042" y="413341"/>
                </a:lnTo>
                <a:lnTo>
                  <a:pt x="1787842" y="413341"/>
                </a:lnTo>
                <a:lnTo>
                  <a:pt x="1787842" y="388670"/>
                </a:lnTo>
                <a:cubicBezTo>
                  <a:pt x="1767268" y="406239"/>
                  <a:pt x="1736788" y="420537"/>
                  <a:pt x="1695069" y="420537"/>
                </a:cubicBezTo>
                <a:cubicBezTo>
                  <a:pt x="1636204" y="420444"/>
                  <a:pt x="1585817" y="384745"/>
                  <a:pt x="1585817" y="323627"/>
                </a:cubicBezTo>
                <a:cubicBezTo>
                  <a:pt x="1585817" y="250827"/>
                  <a:pt x="1646110" y="216997"/>
                  <a:pt x="1720977" y="216997"/>
                </a:cubicBezTo>
                <a:cubicBezTo>
                  <a:pt x="1745456" y="216997"/>
                  <a:pt x="1772697" y="223539"/>
                  <a:pt x="1786604" y="228024"/>
                </a:cubicBezTo>
                <a:lnTo>
                  <a:pt x="1786604" y="206530"/>
                </a:lnTo>
                <a:cubicBezTo>
                  <a:pt x="1786604" y="174009"/>
                  <a:pt x="1758124" y="153916"/>
                  <a:pt x="1722977" y="153916"/>
                </a:cubicBezTo>
                <a:cubicBezTo>
                  <a:pt x="1697831" y="153916"/>
                  <a:pt x="1666684" y="163635"/>
                  <a:pt x="1646110" y="200082"/>
                </a:cubicBezTo>
                <a:lnTo>
                  <a:pt x="1595056" y="153262"/>
                </a:lnTo>
                <a:cubicBezTo>
                  <a:pt x="1620869" y="108405"/>
                  <a:pt x="1673923" y="87004"/>
                  <a:pt x="1723548" y="87004"/>
                </a:cubicBezTo>
                <a:close/>
                <a:moveTo>
                  <a:pt x="1420749" y="87004"/>
                </a:moveTo>
                <a:cubicBezTo>
                  <a:pt x="1475042" y="87004"/>
                  <a:pt x="1512189" y="109713"/>
                  <a:pt x="1542003" y="140272"/>
                </a:cubicBezTo>
                <a:lnTo>
                  <a:pt x="1494949" y="190924"/>
                </a:lnTo>
                <a:cubicBezTo>
                  <a:pt x="1480376" y="171392"/>
                  <a:pt x="1455135" y="150645"/>
                  <a:pt x="1418749" y="150645"/>
                </a:cubicBezTo>
                <a:cubicBezTo>
                  <a:pt x="1390936" y="150645"/>
                  <a:pt x="1374362" y="164289"/>
                  <a:pt x="1374362" y="180550"/>
                </a:cubicBezTo>
                <a:cubicBezTo>
                  <a:pt x="1374362" y="196157"/>
                  <a:pt x="1388269" y="206530"/>
                  <a:pt x="1406176" y="210455"/>
                </a:cubicBezTo>
                <a:lnTo>
                  <a:pt x="1457230" y="222137"/>
                </a:lnTo>
                <a:cubicBezTo>
                  <a:pt x="1512856" y="235127"/>
                  <a:pt x="1553909" y="265686"/>
                  <a:pt x="1553909" y="321571"/>
                </a:cubicBezTo>
                <a:cubicBezTo>
                  <a:pt x="1553909" y="376801"/>
                  <a:pt x="1510189" y="420350"/>
                  <a:pt x="1424750" y="420350"/>
                </a:cubicBezTo>
                <a:cubicBezTo>
                  <a:pt x="1356551" y="420350"/>
                  <a:pt x="1314831" y="389791"/>
                  <a:pt x="1289590" y="358578"/>
                </a:cubicBezTo>
                <a:lnTo>
                  <a:pt x="1337310" y="310450"/>
                </a:lnTo>
                <a:cubicBezTo>
                  <a:pt x="1361123" y="341009"/>
                  <a:pt x="1392269" y="356615"/>
                  <a:pt x="1430750" y="356615"/>
                </a:cubicBezTo>
                <a:cubicBezTo>
                  <a:pt x="1469803" y="356615"/>
                  <a:pt x="1481138" y="339700"/>
                  <a:pt x="1481138" y="324094"/>
                </a:cubicBezTo>
                <a:cubicBezTo>
                  <a:pt x="1481138" y="310450"/>
                  <a:pt x="1472470" y="300076"/>
                  <a:pt x="1443990" y="292881"/>
                </a:cubicBezTo>
                <a:lnTo>
                  <a:pt x="1400842" y="282694"/>
                </a:lnTo>
                <a:cubicBezTo>
                  <a:pt x="1339882" y="267742"/>
                  <a:pt x="1302163" y="237183"/>
                  <a:pt x="1302163" y="181952"/>
                </a:cubicBezTo>
                <a:cubicBezTo>
                  <a:pt x="1302163" y="122796"/>
                  <a:pt x="1352550" y="87004"/>
                  <a:pt x="1420749" y="87004"/>
                </a:cubicBezTo>
                <a:close/>
                <a:moveTo>
                  <a:pt x="766381" y="0"/>
                </a:moveTo>
                <a:lnTo>
                  <a:pt x="841248" y="0"/>
                </a:lnTo>
                <a:lnTo>
                  <a:pt x="841248" y="94855"/>
                </a:lnTo>
                <a:lnTo>
                  <a:pt x="918781" y="94855"/>
                </a:lnTo>
                <a:lnTo>
                  <a:pt x="918781" y="161113"/>
                </a:lnTo>
                <a:lnTo>
                  <a:pt x="841248" y="161113"/>
                </a:lnTo>
                <a:lnTo>
                  <a:pt x="841248" y="289797"/>
                </a:lnTo>
                <a:cubicBezTo>
                  <a:pt x="841248" y="335963"/>
                  <a:pt x="851821" y="347645"/>
                  <a:pt x="894207" y="347645"/>
                </a:cubicBezTo>
                <a:cubicBezTo>
                  <a:pt x="901446" y="347645"/>
                  <a:pt x="918686" y="346336"/>
                  <a:pt x="918686" y="346336"/>
                </a:cubicBezTo>
                <a:lnTo>
                  <a:pt x="918686" y="412688"/>
                </a:lnTo>
                <a:cubicBezTo>
                  <a:pt x="918686" y="412688"/>
                  <a:pt x="904113" y="413996"/>
                  <a:pt x="878300" y="413996"/>
                </a:cubicBezTo>
                <a:cubicBezTo>
                  <a:pt x="793528" y="413996"/>
                  <a:pt x="766381" y="381474"/>
                  <a:pt x="766381" y="300825"/>
                </a:cubicBezTo>
                <a:lnTo>
                  <a:pt x="766381" y="161113"/>
                </a:lnTo>
                <a:lnTo>
                  <a:pt x="718661" y="161113"/>
                </a:lnTo>
                <a:lnTo>
                  <a:pt x="718661" y="94855"/>
                </a:lnTo>
                <a:lnTo>
                  <a:pt x="766381" y="94855"/>
                </a:lnTo>
                <a:close/>
                <a:moveTo>
                  <a:pt x="364998" y="0"/>
                </a:moveTo>
                <a:lnTo>
                  <a:pt x="439007" y="0"/>
                </a:lnTo>
                <a:cubicBezTo>
                  <a:pt x="431959" y="40465"/>
                  <a:pt x="403288" y="73547"/>
                  <a:pt x="364998" y="8747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6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ey fade with patter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9D11A8-A613-B745-A9CE-8F6687B4F4F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lumMod val="96000"/>
                </a:schemeClr>
              </a:gs>
              <a:gs pos="99000">
                <a:schemeClr val="bg1">
                  <a:lumMod val="8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21C63804-2F80-2F47-B6CC-5344B27F9DFF}"/>
              </a:ext>
            </a:extLst>
          </p:cNvPr>
          <p:cNvSpPr/>
          <p:nvPr userDrawn="1"/>
        </p:nvSpPr>
        <p:spPr>
          <a:xfrm rot="16200000">
            <a:off x="4178662" y="-1155339"/>
            <a:ext cx="3834677" cy="12192000"/>
          </a:xfrm>
          <a:custGeom>
            <a:avLst/>
            <a:gdLst>
              <a:gd name="connsiteX0" fmla="*/ 81159 w 3834677"/>
              <a:gd name="connsiteY0" fmla="*/ 12192000 h 12192000"/>
              <a:gd name="connsiteX1" fmla="*/ 73646 w 3834677"/>
              <a:gd name="connsiteY1" fmla="*/ 12192000 h 12192000"/>
              <a:gd name="connsiteX2" fmla="*/ 77150 w 3834677"/>
              <a:gd name="connsiteY2" fmla="*/ 12172152 h 12192000"/>
              <a:gd name="connsiteX3" fmla="*/ 94581 w 3834677"/>
              <a:gd name="connsiteY3" fmla="*/ 0 h 12192000"/>
              <a:gd name="connsiteX4" fmla="*/ 90045 w 3834677"/>
              <a:gd name="connsiteY4" fmla="*/ 6728 h 12192000"/>
              <a:gd name="connsiteX5" fmla="*/ 77152 w 3834677"/>
              <a:gd name="connsiteY5" fmla="*/ 70629 h 12192000"/>
              <a:gd name="connsiteX6" fmla="*/ 77152 w 3834677"/>
              <a:gd name="connsiteY6" fmla="*/ 70607 h 12192000"/>
              <a:gd name="connsiteX7" fmla="*/ 67186 w 3834677"/>
              <a:gd name="connsiteY7" fmla="*/ 14162 h 12192000"/>
              <a:gd name="connsiteX8" fmla="*/ 59058 w 3834677"/>
              <a:gd name="connsiteY8" fmla="*/ 0 h 12192000"/>
              <a:gd name="connsiteX9" fmla="*/ 241380 w 3834677"/>
              <a:gd name="connsiteY9" fmla="*/ 12007985 h 12192000"/>
              <a:gd name="connsiteX10" fmla="*/ 77150 w 3834677"/>
              <a:gd name="connsiteY10" fmla="*/ 12172087 h 12192000"/>
              <a:gd name="connsiteX11" fmla="*/ 39648 w 3834677"/>
              <a:gd name="connsiteY11" fmla="*/ 12067662 h 12192000"/>
              <a:gd name="connsiteX12" fmla="*/ 0 w 3834677"/>
              <a:gd name="connsiteY12" fmla="*/ 12033351 h 12192000"/>
              <a:gd name="connsiteX13" fmla="*/ 0 w 3834677"/>
              <a:gd name="connsiteY13" fmla="*/ 11982480 h 12192000"/>
              <a:gd name="connsiteX14" fmla="*/ 39648 w 3834677"/>
              <a:gd name="connsiteY14" fmla="*/ 11948165 h 12192000"/>
              <a:gd name="connsiteX15" fmla="*/ 77150 w 3834677"/>
              <a:gd name="connsiteY15" fmla="*/ 11843734 h 12192000"/>
              <a:gd name="connsiteX16" fmla="*/ 77150 w 3834677"/>
              <a:gd name="connsiteY16" fmla="*/ 11843778 h 12192000"/>
              <a:gd name="connsiteX17" fmla="*/ 241380 w 3834677"/>
              <a:gd name="connsiteY17" fmla="*/ 12007985 h 12192000"/>
              <a:gd name="connsiteX18" fmla="*/ 241380 w 3834677"/>
              <a:gd name="connsiteY18" fmla="*/ 11679634 h 12192000"/>
              <a:gd name="connsiteX19" fmla="*/ 77150 w 3834677"/>
              <a:gd name="connsiteY19" fmla="*/ 11843734 h 12192000"/>
              <a:gd name="connsiteX20" fmla="*/ 39623 w 3834677"/>
              <a:gd name="connsiteY20" fmla="*/ 11739347 h 12192000"/>
              <a:gd name="connsiteX21" fmla="*/ 0 w 3834677"/>
              <a:gd name="connsiteY21" fmla="*/ 11705068 h 12192000"/>
              <a:gd name="connsiteX22" fmla="*/ 0 w 3834677"/>
              <a:gd name="connsiteY22" fmla="*/ 11654205 h 12192000"/>
              <a:gd name="connsiteX23" fmla="*/ 39648 w 3834677"/>
              <a:gd name="connsiteY23" fmla="*/ 11619894 h 12192000"/>
              <a:gd name="connsiteX24" fmla="*/ 77150 w 3834677"/>
              <a:gd name="connsiteY24" fmla="*/ 11515470 h 12192000"/>
              <a:gd name="connsiteX25" fmla="*/ 241380 w 3834677"/>
              <a:gd name="connsiteY25" fmla="*/ 11679634 h 12192000"/>
              <a:gd name="connsiteX26" fmla="*/ 241380 w 3834677"/>
              <a:gd name="connsiteY26" fmla="*/ 11351305 h 12192000"/>
              <a:gd name="connsiteX27" fmla="*/ 77150 w 3834677"/>
              <a:gd name="connsiteY27" fmla="*/ 11515470 h 12192000"/>
              <a:gd name="connsiteX28" fmla="*/ 39648 w 3834677"/>
              <a:gd name="connsiteY28" fmla="*/ 11411046 h 12192000"/>
              <a:gd name="connsiteX29" fmla="*/ 0 w 3834677"/>
              <a:gd name="connsiteY29" fmla="*/ 11376734 h 12192000"/>
              <a:gd name="connsiteX30" fmla="*/ 0 w 3834677"/>
              <a:gd name="connsiteY30" fmla="*/ 11325876 h 12192000"/>
              <a:gd name="connsiteX31" fmla="*/ 39648 w 3834677"/>
              <a:gd name="connsiteY31" fmla="*/ 11291564 h 12192000"/>
              <a:gd name="connsiteX32" fmla="*/ 77150 w 3834677"/>
              <a:gd name="connsiteY32" fmla="*/ 11187140 h 12192000"/>
              <a:gd name="connsiteX33" fmla="*/ 241380 w 3834677"/>
              <a:gd name="connsiteY33" fmla="*/ 11351305 h 12192000"/>
              <a:gd name="connsiteX34" fmla="*/ 241380 w 3834677"/>
              <a:gd name="connsiteY34" fmla="*/ 11022975 h 12192000"/>
              <a:gd name="connsiteX35" fmla="*/ 77150 w 3834677"/>
              <a:gd name="connsiteY35" fmla="*/ 11187140 h 12192000"/>
              <a:gd name="connsiteX36" fmla="*/ 39648 w 3834677"/>
              <a:gd name="connsiteY36" fmla="*/ 11082716 h 12192000"/>
              <a:gd name="connsiteX37" fmla="*/ 0 w 3834677"/>
              <a:gd name="connsiteY37" fmla="*/ 11048405 h 12192000"/>
              <a:gd name="connsiteX38" fmla="*/ 0 w 3834677"/>
              <a:gd name="connsiteY38" fmla="*/ 10997546 h 12192000"/>
              <a:gd name="connsiteX39" fmla="*/ 39648 w 3834677"/>
              <a:gd name="connsiteY39" fmla="*/ 10963235 h 12192000"/>
              <a:gd name="connsiteX40" fmla="*/ 77150 w 3834677"/>
              <a:gd name="connsiteY40" fmla="*/ 10858813 h 12192000"/>
              <a:gd name="connsiteX41" fmla="*/ 241380 w 3834677"/>
              <a:gd name="connsiteY41" fmla="*/ 11022975 h 12192000"/>
              <a:gd name="connsiteX42" fmla="*/ 241380 w 3834677"/>
              <a:gd name="connsiteY42" fmla="*/ 10694625 h 12192000"/>
              <a:gd name="connsiteX43" fmla="*/ 241359 w 3834677"/>
              <a:gd name="connsiteY43" fmla="*/ 10694625 h 12192000"/>
              <a:gd name="connsiteX44" fmla="*/ 77150 w 3834677"/>
              <a:gd name="connsiteY44" fmla="*/ 10858813 h 12192000"/>
              <a:gd name="connsiteX45" fmla="*/ 77150 w 3834677"/>
              <a:gd name="connsiteY45" fmla="*/ 10858790 h 12192000"/>
              <a:gd name="connsiteX46" fmla="*/ 39648 w 3834677"/>
              <a:gd name="connsiteY46" fmla="*/ 10754366 h 12192000"/>
              <a:gd name="connsiteX47" fmla="*/ 0 w 3834677"/>
              <a:gd name="connsiteY47" fmla="*/ 10720055 h 12192000"/>
              <a:gd name="connsiteX48" fmla="*/ 0 w 3834677"/>
              <a:gd name="connsiteY48" fmla="*/ 10669196 h 12192000"/>
              <a:gd name="connsiteX49" fmla="*/ 39648 w 3834677"/>
              <a:gd name="connsiteY49" fmla="*/ 10634884 h 12192000"/>
              <a:gd name="connsiteX50" fmla="*/ 77150 w 3834677"/>
              <a:gd name="connsiteY50" fmla="*/ 10530460 h 12192000"/>
              <a:gd name="connsiteX51" fmla="*/ 241380 w 3834677"/>
              <a:gd name="connsiteY51" fmla="*/ 10694625 h 12192000"/>
              <a:gd name="connsiteX52" fmla="*/ 241380 w 3834677"/>
              <a:gd name="connsiteY52" fmla="*/ 10366295 h 12192000"/>
              <a:gd name="connsiteX53" fmla="*/ 77150 w 3834677"/>
              <a:gd name="connsiteY53" fmla="*/ 10530460 h 12192000"/>
              <a:gd name="connsiteX54" fmla="*/ 39648 w 3834677"/>
              <a:gd name="connsiteY54" fmla="*/ 10426036 h 12192000"/>
              <a:gd name="connsiteX55" fmla="*/ 0 w 3834677"/>
              <a:gd name="connsiteY55" fmla="*/ 10391724 h 12192000"/>
              <a:gd name="connsiteX56" fmla="*/ 0 w 3834677"/>
              <a:gd name="connsiteY56" fmla="*/ 10340866 h 12192000"/>
              <a:gd name="connsiteX57" fmla="*/ 39648 w 3834677"/>
              <a:gd name="connsiteY57" fmla="*/ 10306554 h 12192000"/>
              <a:gd name="connsiteX58" fmla="*/ 77150 w 3834677"/>
              <a:gd name="connsiteY58" fmla="*/ 10202130 h 12192000"/>
              <a:gd name="connsiteX59" fmla="*/ 241380 w 3834677"/>
              <a:gd name="connsiteY59" fmla="*/ 10366295 h 12192000"/>
              <a:gd name="connsiteX60" fmla="*/ 241380 w 3834677"/>
              <a:gd name="connsiteY60" fmla="*/ 10037966 h 12192000"/>
              <a:gd name="connsiteX61" fmla="*/ 77150 w 3834677"/>
              <a:gd name="connsiteY61" fmla="*/ 10202130 h 12192000"/>
              <a:gd name="connsiteX62" fmla="*/ 39648 w 3834677"/>
              <a:gd name="connsiteY62" fmla="*/ 10097706 h 12192000"/>
              <a:gd name="connsiteX63" fmla="*/ 0 w 3834677"/>
              <a:gd name="connsiteY63" fmla="*/ 10063395 h 12192000"/>
              <a:gd name="connsiteX64" fmla="*/ 0 w 3834677"/>
              <a:gd name="connsiteY64" fmla="*/ 10012537 h 12192000"/>
              <a:gd name="connsiteX65" fmla="*/ 39648 w 3834677"/>
              <a:gd name="connsiteY65" fmla="*/ 9978225 h 12192000"/>
              <a:gd name="connsiteX66" fmla="*/ 77150 w 3834677"/>
              <a:gd name="connsiteY66" fmla="*/ 9873801 h 12192000"/>
              <a:gd name="connsiteX67" fmla="*/ 241380 w 3834677"/>
              <a:gd name="connsiteY67" fmla="*/ 10037966 h 12192000"/>
              <a:gd name="connsiteX68" fmla="*/ 241380 w 3834677"/>
              <a:gd name="connsiteY68" fmla="*/ 9709615 h 12192000"/>
              <a:gd name="connsiteX69" fmla="*/ 77150 w 3834677"/>
              <a:gd name="connsiteY69" fmla="*/ 9873801 h 12192000"/>
              <a:gd name="connsiteX70" fmla="*/ 39648 w 3834677"/>
              <a:gd name="connsiteY70" fmla="*/ 9769375 h 12192000"/>
              <a:gd name="connsiteX71" fmla="*/ 0 w 3834677"/>
              <a:gd name="connsiteY71" fmla="*/ 9735059 h 12192000"/>
              <a:gd name="connsiteX72" fmla="*/ 0 w 3834677"/>
              <a:gd name="connsiteY72" fmla="*/ 9684185 h 12192000"/>
              <a:gd name="connsiteX73" fmla="*/ 39648 w 3834677"/>
              <a:gd name="connsiteY73" fmla="*/ 9649874 h 12192000"/>
              <a:gd name="connsiteX74" fmla="*/ 77150 w 3834677"/>
              <a:gd name="connsiteY74" fmla="*/ 9545450 h 12192000"/>
              <a:gd name="connsiteX75" fmla="*/ 241380 w 3834677"/>
              <a:gd name="connsiteY75" fmla="*/ 9709615 h 12192000"/>
              <a:gd name="connsiteX76" fmla="*/ 241380 w 3834677"/>
              <a:gd name="connsiteY76" fmla="*/ 9381285 h 12192000"/>
              <a:gd name="connsiteX77" fmla="*/ 77150 w 3834677"/>
              <a:gd name="connsiteY77" fmla="*/ 9545450 h 12192000"/>
              <a:gd name="connsiteX78" fmla="*/ 39648 w 3834677"/>
              <a:gd name="connsiteY78" fmla="*/ 9441026 h 12192000"/>
              <a:gd name="connsiteX79" fmla="*/ 0 w 3834677"/>
              <a:gd name="connsiteY79" fmla="*/ 9406715 h 12192000"/>
              <a:gd name="connsiteX80" fmla="*/ 0 w 3834677"/>
              <a:gd name="connsiteY80" fmla="*/ 9355856 h 12192000"/>
              <a:gd name="connsiteX81" fmla="*/ 39648 w 3834677"/>
              <a:gd name="connsiteY81" fmla="*/ 9321545 h 12192000"/>
              <a:gd name="connsiteX82" fmla="*/ 77150 w 3834677"/>
              <a:gd name="connsiteY82" fmla="*/ 9217121 h 12192000"/>
              <a:gd name="connsiteX83" fmla="*/ 241380 w 3834677"/>
              <a:gd name="connsiteY83" fmla="*/ 9381285 h 12192000"/>
              <a:gd name="connsiteX84" fmla="*/ 241380 w 3834677"/>
              <a:gd name="connsiteY84" fmla="*/ 9052956 h 12192000"/>
              <a:gd name="connsiteX85" fmla="*/ 77150 w 3834677"/>
              <a:gd name="connsiteY85" fmla="*/ 9217121 h 12192000"/>
              <a:gd name="connsiteX86" fmla="*/ 39648 w 3834677"/>
              <a:gd name="connsiteY86" fmla="*/ 9112697 h 12192000"/>
              <a:gd name="connsiteX87" fmla="*/ 0 w 3834677"/>
              <a:gd name="connsiteY87" fmla="*/ 9078385 h 12192000"/>
              <a:gd name="connsiteX88" fmla="*/ 0 w 3834677"/>
              <a:gd name="connsiteY88" fmla="*/ 9026570 h 12192000"/>
              <a:gd name="connsiteX89" fmla="*/ 29047 w 3834677"/>
              <a:gd name="connsiteY89" fmla="*/ 9004873 h 12192000"/>
              <a:gd name="connsiteX90" fmla="*/ 73814 w 3834677"/>
              <a:gd name="connsiteY90" fmla="*/ 8921876 h 12192000"/>
              <a:gd name="connsiteX91" fmla="*/ 75832 w 3834677"/>
              <a:gd name="connsiteY91" fmla="*/ 8901860 h 12192000"/>
              <a:gd name="connsiteX92" fmla="*/ 78468 w 3834677"/>
              <a:gd name="connsiteY92" fmla="*/ 8901860 h 12192000"/>
              <a:gd name="connsiteX93" fmla="*/ 80486 w 3834677"/>
              <a:gd name="connsiteY93" fmla="*/ 8921876 h 12192000"/>
              <a:gd name="connsiteX94" fmla="*/ 241380 w 3834677"/>
              <a:gd name="connsiteY94" fmla="*/ 9052956 h 12192000"/>
              <a:gd name="connsiteX95" fmla="*/ 241380 w 3834677"/>
              <a:gd name="connsiteY95" fmla="*/ 8741222 h 12192000"/>
              <a:gd name="connsiteX96" fmla="*/ 80486 w 3834677"/>
              <a:gd name="connsiteY96" fmla="*/ 8872301 h 12192000"/>
              <a:gd name="connsiteX97" fmla="*/ 78468 w 3834677"/>
              <a:gd name="connsiteY97" fmla="*/ 8892316 h 12192000"/>
              <a:gd name="connsiteX98" fmla="*/ 75832 w 3834677"/>
              <a:gd name="connsiteY98" fmla="*/ 8892316 h 12192000"/>
              <a:gd name="connsiteX99" fmla="*/ 73814 w 3834677"/>
              <a:gd name="connsiteY99" fmla="*/ 8872301 h 12192000"/>
              <a:gd name="connsiteX100" fmla="*/ 29047 w 3834677"/>
              <a:gd name="connsiteY100" fmla="*/ 8789304 h 12192000"/>
              <a:gd name="connsiteX101" fmla="*/ 0 w 3834677"/>
              <a:gd name="connsiteY101" fmla="*/ 8767608 h 12192000"/>
              <a:gd name="connsiteX102" fmla="*/ 0 w 3834677"/>
              <a:gd name="connsiteY102" fmla="*/ 8715792 h 12192000"/>
              <a:gd name="connsiteX103" fmla="*/ 39648 w 3834677"/>
              <a:gd name="connsiteY103" fmla="*/ 8681481 h 12192000"/>
              <a:gd name="connsiteX104" fmla="*/ 77150 w 3834677"/>
              <a:gd name="connsiteY104" fmla="*/ 8577057 h 12192000"/>
              <a:gd name="connsiteX105" fmla="*/ 241380 w 3834677"/>
              <a:gd name="connsiteY105" fmla="*/ 8741222 h 12192000"/>
              <a:gd name="connsiteX106" fmla="*/ 241380 w 3834677"/>
              <a:gd name="connsiteY106" fmla="*/ 8412892 h 12192000"/>
              <a:gd name="connsiteX107" fmla="*/ 77150 w 3834677"/>
              <a:gd name="connsiteY107" fmla="*/ 8576991 h 12192000"/>
              <a:gd name="connsiteX108" fmla="*/ 39648 w 3834677"/>
              <a:gd name="connsiteY108" fmla="*/ 8472567 h 12192000"/>
              <a:gd name="connsiteX109" fmla="*/ 0 w 3834677"/>
              <a:gd name="connsiteY109" fmla="*/ 8438256 h 12192000"/>
              <a:gd name="connsiteX110" fmla="*/ 0 w 3834677"/>
              <a:gd name="connsiteY110" fmla="*/ 8387386 h 12192000"/>
              <a:gd name="connsiteX111" fmla="*/ 39648 w 3834677"/>
              <a:gd name="connsiteY111" fmla="*/ 8353071 h 12192000"/>
              <a:gd name="connsiteX112" fmla="*/ 77150 w 3834677"/>
              <a:gd name="connsiteY112" fmla="*/ 8248641 h 12192000"/>
              <a:gd name="connsiteX113" fmla="*/ 77150 w 3834677"/>
              <a:gd name="connsiteY113" fmla="*/ 8248684 h 12192000"/>
              <a:gd name="connsiteX114" fmla="*/ 241380 w 3834677"/>
              <a:gd name="connsiteY114" fmla="*/ 8412892 h 12192000"/>
              <a:gd name="connsiteX115" fmla="*/ 241380 w 3834677"/>
              <a:gd name="connsiteY115" fmla="*/ 8084541 h 12192000"/>
              <a:gd name="connsiteX116" fmla="*/ 77150 w 3834677"/>
              <a:gd name="connsiteY116" fmla="*/ 8248641 h 12192000"/>
              <a:gd name="connsiteX117" fmla="*/ 39623 w 3834677"/>
              <a:gd name="connsiteY117" fmla="*/ 8144254 h 12192000"/>
              <a:gd name="connsiteX118" fmla="*/ 0 w 3834677"/>
              <a:gd name="connsiteY118" fmla="*/ 8109974 h 12192000"/>
              <a:gd name="connsiteX119" fmla="*/ 0 w 3834677"/>
              <a:gd name="connsiteY119" fmla="*/ 8059111 h 12192000"/>
              <a:gd name="connsiteX120" fmla="*/ 39648 w 3834677"/>
              <a:gd name="connsiteY120" fmla="*/ 8024800 h 12192000"/>
              <a:gd name="connsiteX121" fmla="*/ 77150 w 3834677"/>
              <a:gd name="connsiteY121" fmla="*/ 7920377 h 12192000"/>
              <a:gd name="connsiteX122" fmla="*/ 241380 w 3834677"/>
              <a:gd name="connsiteY122" fmla="*/ 8084541 h 12192000"/>
              <a:gd name="connsiteX123" fmla="*/ 241380 w 3834677"/>
              <a:gd name="connsiteY123" fmla="*/ 7756211 h 12192000"/>
              <a:gd name="connsiteX124" fmla="*/ 77150 w 3834677"/>
              <a:gd name="connsiteY124" fmla="*/ 7920377 h 12192000"/>
              <a:gd name="connsiteX125" fmla="*/ 39648 w 3834677"/>
              <a:gd name="connsiteY125" fmla="*/ 7815952 h 12192000"/>
              <a:gd name="connsiteX126" fmla="*/ 0 w 3834677"/>
              <a:gd name="connsiteY126" fmla="*/ 7781640 h 12192000"/>
              <a:gd name="connsiteX127" fmla="*/ 0 w 3834677"/>
              <a:gd name="connsiteY127" fmla="*/ 7730782 h 12192000"/>
              <a:gd name="connsiteX128" fmla="*/ 39648 w 3834677"/>
              <a:gd name="connsiteY128" fmla="*/ 7696471 h 12192000"/>
              <a:gd name="connsiteX129" fmla="*/ 77152 w 3834677"/>
              <a:gd name="connsiteY129" fmla="*/ 7592046 h 12192000"/>
              <a:gd name="connsiteX130" fmla="*/ 241380 w 3834677"/>
              <a:gd name="connsiteY130" fmla="*/ 7756211 h 12192000"/>
              <a:gd name="connsiteX131" fmla="*/ 241381 w 3834677"/>
              <a:gd name="connsiteY131" fmla="*/ 7427883 h 12192000"/>
              <a:gd name="connsiteX132" fmla="*/ 77152 w 3834677"/>
              <a:gd name="connsiteY132" fmla="*/ 7592046 h 12192000"/>
              <a:gd name="connsiteX133" fmla="*/ 39649 w 3834677"/>
              <a:gd name="connsiteY133" fmla="*/ 7487623 h 12192000"/>
              <a:gd name="connsiteX134" fmla="*/ 0 w 3834677"/>
              <a:gd name="connsiteY134" fmla="*/ 7453311 h 12192000"/>
              <a:gd name="connsiteX135" fmla="*/ 0 w 3834677"/>
              <a:gd name="connsiteY135" fmla="*/ 7402454 h 12192000"/>
              <a:gd name="connsiteX136" fmla="*/ 39649 w 3834677"/>
              <a:gd name="connsiteY136" fmla="*/ 7368142 h 12192000"/>
              <a:gd name="connsiteX137" fmla="*/ 77152 w 3834677"/>
              <a:gd name="connsiteY137" fmla="*/ 7263718 h 12192000"/>
              <a:gd name="connsiteX138" fmla="*/ 241381 w 3834677"/>
              <a:gd name="connsiteY138" fmla="*/ 7427883 h 12192000"/>
              <a:gd name="connsiteX139" fmla="*/ 241381 w 3834677"/>
              <a:gd name="connsiteY139" fmla="*/ 7099531 h 12192000"/>
              <a:gd name="connsiteX140" fmla="*/ 241360 w 3834677"/>
              <a:gd name="connsiteY140" fmla="*/ 7099531 h 12192000"/>
              <a:gd name="connsiteX141" fmla="*/ 77152 w 3834677"/>
              <a:gd name="connsiteY141" fmla="*/ 7263718 h 12192000"/>
              <a:gd name="connsiteX142" fmla="*/ 77152 w 3834677"/>
              <a:gd name="connsiteY142" fmla="*/ 7263696 h 12192000"/>
              <a:gd name="connsiteX143" fmla="*/ 39649 w 3834677"/>
              <a:gd name="connsiteY143" fmla="*/ 7159272 h 12192000"/>
              <a:gd name="connsiteX144" fmla="*/ 0 w 3834677"/>
              <a:gd name="connsiteY144" fmla="*/ 7124960 h 12192000"/>
              <a:gd name="connsiteX145" fmla="*/ 0 w 3834677"/>
              <a:gd name="connsiteY145" fmla="*/ 7074102 h 12192000"/>
              <a:gd name="connsiteX146" fmla="*/ 39649 w 3834677"/>
              <a:gd name="connsiteY146" fmla="*/ 7039790 h 12192000"/>
              <a:gd name="connsiteX147" fmla="*/ 77152 w 3834677"/>
              <a:gd name="connsiteY147" fmla="*/ 6935366 h 12192000"/>
              <a:gd name="connsiteX148" fmla="*/ 241381 w 3834677"/>
              <a:gd name="connsiteY148" fmla="*/ 7099531 h 12192000"/>
              <a:gd name="connsiteX149" fmla="*/ 241381 w 3834677"/>
              <a:gd name="connsiteY149" fmla="*/ 6771201 h 12192000"/>
              <a:gd name="connsiteX150" fmla="*/ 77152 w 3834677"/>
              <a:gd name="connsiteY150" fmla="*/ 6935366 h 12192000"/>
              <a:gd name="connsiteX151" fmla="*/ 39649 w 3834677"/>
              <a:gd name="connsiteY151" fmla="*/ 6830942 h 12192000"/>
              <a:gd name="connsiteX152" fmla="*/ 0 w 3834677"/>
              <a:gd name="connsiteY152" fmla="*/ 6796630 h 12192000"/>
              <a:gd name="connsiteX153" fmla="*/ 0 w 3834677"/>
              <a:gd name="connsiteY153" fmla="*/ 6745773 h 12192000"/>
              <a:gd name="connsiteX154" fmla="*/ 39649 w 3834677"/>
              <a:gd name="connsiteY154" fmla="*/ 6711461 h 12192000"/>
              <a:gd name="connsiteX155" fmla="*/ 77152 w 3834677"/>
              <a:gd name="connsiteY155" fmla="*/ 6607037 h 12192000"/>
              <a:gd name="connsiteX156" fmla="*/ 241381 w 3834677"/>
              <a:gd name="connsiteY156" fmla="*/ 6771201 h 12192000"/>
              <a:gd name="connsiteX157" fmla="*/ 241381 w 3834677"/>
              <a:gd name="connsiteY157" fmla="*/ 6442872 h 12192000"/>
              <a:gd name="connsiteX158" fmla="*/ 77152 w 3834677"/>
              <a:gd name="connsiteY158" fmla="*/ 6607037 h 12192000"/>
              <a:gd name="connsiteX159" fmla="*/ 39649 w 3834677"/>
              <a:gd name="connsiteY159" fmla="*/ 6502612 h 12192000"/>
              <a:gd name="connsiteX160" fmla="*/ 0 w 3834677"/>
              <a:gd name="connsiteY160" fmla="*/ 6468300 h 12192000"/>
              <a:gd name="connsiteX161" fmla="*/ 0 w 3834677"/>
              <a:gd name="connsiteY161" fmla="*/ 6417443 h 12192000"/>
              <a:gd name="connsiteX162" fmla="*/ 39649 w 3834677"/>
              <a:gd name="connsiteY162" fmla="*/ 6383131 h 12192000"/>
              <a:gd name="connsiteX163" fmla="*/ 77152 w 3834677"/>
              <a:gd name="connsiteY163" fmla="*/ 6278707 h 12192000"/>
              <a:gd name="connsiteX164" fmla="*/ 241381 w 3834677"/>
              <a:gd name="connsiteY164" fmla="*/ 6442872 h 12192000"/>
              <a:gd name="connsiteX165" fmla="*/ 241381 w 3834677"/>
              <a:gd name="connsiteY165" fmla="*/ 6114521 h 12192000"/>
              <a:gd name="connsiteX166" fmla="*/ 77152 w 3834677"/>
              <a:gd name="connsiteY166" fmla="*/ 6278707 h 12192000"/>
              <a:gd name="connsiteX167" fmla="*/ 39649 w 3834677"/>
              <a:gd name="connsiteY167" fmla="*/ 6174281 h 12192000"/>
              <a:gd name="connsiteX168" fmla="*/ 0 w 3834677"/>
              <a:gd name="connsiteY168" fmla="*/ 6139965 h 12192000"/>
              <a:gd name="connsiteX169" fmla="*/ 0 w 3834677"/>
              <a:gd name="connsiteY169" fmla="*/ 6089093 h 12192000"/>
              <a:gd name="connsiteX170" fmla="*/ 39649 w 3834677"/>
              <a:gd name="connsiteY170" fmla="*/ 6054780 h 12192000"/>
              <a:gd name="connsiteX171" fmla="*/ 77152 w 3834677"/>
              <a:gd name="connsiteY171" fmla="*/ 5950355 h 12192000"/>
              <a:gd name="connsiteX172" fmla="*/ 241381 w 3834677"/>
              <a:gd name="connsiteY172" fmla="*/ 6114521 h 12192000"/>
              <a:gd name="connsiteX173" fmla="*/ 241381 w 3834677"/>
              <a:gd name="connsiteY173" fmla="*/ 5786192 h 12192000"/>
              <a:gd name="connsiteX174" fmla="*/ 77152 w 3834677"/>
              <a:gd name="connsiteY174" fmla="*/ 5950355 h 12192000"/>
              <a:gd name="connsiteX175" fmla="*/ 39649 w 3834677"/>
              <a:gd name="connsiteY175" fmla="*/ 5845932 h 12192000"/>
              <a:gd name="connsiteX176" fmla="*/ 0 w 3834677"/>
              <a:gd name="connsiteY176" fmla="*/ 5811620 h 12192000"/>
              <a:gd name="connsiteX177" fmla="*/ 0 w 3834677"/>
              <a:gd name="connsiteY177" fmla="*/ 5760763 h 12192000"/>
              <a:gd name="connsiteX178" fmla="*/ 39649 w 3834677"/>
              <a:gd name="connsiteY178" fmla="*/ 5726450 h 12192000"/>
              <a:gd name="connsiteX179" fmla="*/ 77152 w 3834677"/>
              <a:gd name="connsiteY179" fmla="*/ 5622026 h 12192000"/>
              <a:gd name="connsiteX180" fmla="*/ 241381 w 3834677"/>
              <a:gd name="connsiteY180" fmla="*/ 5786192 h 12192000"/>
              <a:gd name="connsiteX181" fmla="*/ 241381 w 3834677"/>
              <a:gd name="connsiteY181" fmla="*/ 5457862 h 12192000"/>
              <a:gd name="connsiteX182" fmla="*/ 77152 w 3834677"/>
              <a:gd name="connsiteY182" fmla="*/ 5622026 h 12192000"/>
              <a:gd name="connsiteX183" fmla="*/ 39649 w 3834677"/>
              <a:gd name="connsiteY183" fmla="*/ 5517603 h 12192000"/>
              <a:gd name="connsiteX184" fmla="*/ 0 w 3834677"/>
              <a:gd name="connsiteY184" fmla="*/ 5483291 h 12192000"/>
              <a:gd name="connsiteX185" fmla="*/ 0 w 3834677"/>
              <a:gd name="connsiteY185" fmla="*/ 5431476 h 12192000"/>
              <a:gd name="connsiteX186" fmla="*/ 29049 w 3834677"/>
              <a:gd name="connsiteY186" fmla="*/ 5409779 h 12192000"/>
              <a:gd name="connsiteX187" fmla="*/ 73814 w 3834677"/>
              <a:gd name="connsiteY187" fmla="*/ 5326782 h 12192000"/>
              <a:gd name="connsiteX188" fmla="*/ 75833 w 3834677"/>
              <a:gd name="connsiteY188" fmla="*/ 5306766 h 12192000"/>
              <a:gd name="connsiteX189" fmla="*/ 78469 w 3834677"/>
              <a:gd name="connsiteY189" fmla="*/ 5306766 h 12192000"/>
              <a:gd name="connsiteX190" fmla="*/ 80488 w 3834677"/>
              <a:gd name="connsiteY190" fmla="*/ 5326782 h 12192000"/>
              <a:gd name="connsiteX191" fmla="*/ 241381 w 3834677"/>
              <a:gd name="connsiteY191" fmla="*/ 5457862 h 12192000"/>
              <a:gd name="connsiteX192" fmla="*/ 241381 w 3834677"/>
              <a:gd name="connsiteY192" fmla="*/ 5143227 h 12192000"/>
              <a:gd name="connsiteX193" fmla="*/ 80487 w 3834677"/>
              <a:gd name="connsiteY193" fmla="*/ 5274307 h 12192000"/>
              <a:gd name="connsiteX194" fmla="*/ 78468 w 3834677"/>
              <a:gd name="connsiteY194" fmla="*/ 5294321 h 12192000"/>
              <a:gd name="connsiteX195" fmla="*/ 75833 w 3834677"/>
              <a:gd name="connsiteY195" fmla="*/ 5294321 h 12192000"/>
              <a:gd name="connsiteX196" fmla="*/ 73814 w 3834677"/>
              <a:gd name="connsiteY196" fmla="*/ 5274307 h 12192000"/>
              <a:gd name="connsiteX197" fmla="*/ 29049 w 3834677"/>
              <a:gd name="connsiteY197" fmla="*/ 5191311 h 12192000"/>
              <a:gd name="connsiteX198" fmla="*/ 0 w 3834677"/>
              <a:gd name="connsiteY198" fmla="*/ 5169613 h 12192000"/>
              <a:gd name="connsiteX199" fmla="*/ 0 w 3834677"/>
              <a:gd name="connsiteY199" fmla="*/ 5117799 h 12192000"/>
              <a:gd name="connsiteX200" fmla="*/ 39648 w 3834677"/>
              <a:gd name="connsiteY200" fmla="*/ 5083487 h 12192000"/>
              <a:gd name="connsiteX201" fmla="*/ 77151 w 3834677"/>
              <a:gd name="connsiteY201" fmla="*/ 4979063 h 12192000"/>
              <a:gd name="connsiteX202" fmla="*/ 241381 w 3834677"/>
              <a:gd name="connsiteY202" fmla="*/ 5143227 h 12192000"/>
              <a:gd name="connsiteX203" fmla="*/ 241381 w 3834677"/>
              <a:gd name="connsiteY203" fmla="*/ 4814898 h 12192000"/>
              <a:gd name="connsiteX204" fmla="*/ 77151 w 3834677"/>
              <a:gd name="connsiteY204" fmla="*/ 4978998 h 12192000"/>
              <a:gd name="connsiteX205" fmla="*/ 39648 w 3834677"/>
              <a:gd name="connsiteY205" fmla="*/ 4874573 h 12192000"/>
              <a:gd name="connsiteX206" fmla="*/ 0 w 3834677"/>
              <a:gd name="connsiteY206" fmla="*/ 4840261 h 12192000"/>
              <a:gd name="connsiteX207" fmla="*/ 0 w 3834677"/>
              <a:gd name="connsiteY207" fmla="*/ 4789393 h 12192000"/>
              <a:gd name="connsiteX208" fmla="*/ 39648 w 3834677"/>
              <a:gd name="connsiteY208" fmla="*/ 4755077 h 12192000"/>
              <a:gd name="connsiteX209" fmla="*/ 77151 w 3834677"/>
              <a:gd name="connsiteY209" fmla="*/ 4650646 h 12192000"/>
              <a:gd name="connsiteX210" fmla="*/ 77151 w 3834677"/>
              <a:gd name="connsiteY210" fmla="*/ 4650690 h 12192000"/>
              <a:gd name="connsiteX211" fmla="*/ 241381 w 3834677"/>
              <a:gd name="connsiteY211" fmla="*/ 4814898 h 12192000"/>
              <a:gd name="connsiteX212" fmla="*/ 241381 w 3834677"/>
              <a:gd name="connsiteY212" fmla="*/ 4486546 h 12192000"/>
              <a:gd name="connsiteX213" fmla="*/ 77151 w 3834677"/>
              <a:gd name="connsiteY213" fmla="*/ 4650646 h 12192000"/>
              <a:gd name="connsiteX214" fmla="*/ 39623 w 3834677"/>
              <a:gd name="connsiteY214" fmla="*/ 4546259 h 12192000"/>
              <a:gd name="connsiteX215" fmla="*/ 0 w 3834677"/>
              <a:gd name="connsiteY215" fmla="*/ 4511980 h 12192000"/>
              <a:gd name="connsiteX216" fmla="*/ 0 w 3834677"/>
              <a:gd name="connsiteY216" fmla="*/ 4461118 h 12192000"/>
              <a:gd name="connsiteX217" fmla="*/ 39648 w 3834677"/>
              <a:gd name="connsiteY217" fmla="*/ 4426807 h 12192000"/>
              <a:gd name="connsiteX218" fmla="*/ 77151 w 3834677"/>
              <a:gd name="connsiteY218" fmla="*/ 4322383 h 12192000"/>
              <a:gd name="connsiteX219" fmla="*/ 241381 w 3834677"/>
              <a:gd name="connsiteY219" fmla="*/ 4486546 h 12192000"/>
              <a:gd name="connsiteX220" fmla="*/ 241381 w 3834677"/>
              <a:gd name="connsiteY220" fmla="*/ 4158217 h 12192000"/>
              <a:gd name="connsiteX221" fmla="*/ 77151 w 3834677"/>
              <a:gd name="connsiteY221" fmla="*/ 4322383 h 12192000"/>
              <a:gd name="connsiteX222" fmla="*/ 39648 w 3834677"/>
              <a:gd name="connsiteY222" fmla="*/ 4217958 h 12192000"/>
              <a:gd name="connsiteX223" fmla="*/ 0 w 3834677"/>
              <a:gd name="connsiteY223" fmla="*/ 4183645 h 12192000"/>
              <a:gd name="connsiteX224" fmla="*/ 0 w 3834677"/>
              <a:gd name="connsiteY224" fmla="*/ 4132788 h 12192000"/>
              <a:gd name="connsiteX225" fmla="*/ 39648 w 3834677"/>
              <a:gd name="connsiteY225" fmla="*/ 4098477 h 12192000"/>
              <a:gd name="connsiteX226" fmla="*/ 77151 w 3834677"/>
              <a:gd name="connsiteY226" fmla="*/ 3994052 h 12192000"/>
              <a:gd name="connsiteX227" fmla="*/ 241381 w 3834677"/>
              <a:gd name="connsiteY227" fmla="*/ 4158217 h 12192000"/>
              <a:gd name="connsiteX228" fmla="*/ 241381 w 3834677"/>
              <a:gd name="connsiteY228" fmla="*/ 3829888 h 12192000"/>
              <a:gd name="connsiteX229" fmla="*/ 77151 w 3834677"/>
              <a:gd name="connsiteY229" fmla="*/ 3994052 h 12192000"/>
              <a:gd name="connsiteX230" fmla="*/ 39648 w 3834677"/>
              <a:gd name="connsiteY230" fmla="*/ 3889628 h 12192000"/>
              <a:gd name="connsiteX231" fmla="*/ 0 w 3834677"/>
              <a:gd name="connsiteY231" fmla="*/ 3855316 h 12192000"/>
              <a:gd name="connsiteX232" fmla="*/ 0 w 3834677"/>
              <a:gd name="connsiteY232" fmla="*/ 3804458 h 12192000"/>
              <a:gd name="connsiteX233" fmla="*/ 39648 w 3834677"/>
              <a:gd name="connsiteY233" fmla="*/ 3770147 h 12192000"/>
              <a:gd name="connsiteX234" fmla="*/ 77151 w 3834677"/>
              <a:gd name="connsiteY234" fmla="*/ 3665724 h 12192000"/>
              <a:gd name="connsiteX235" fmla="*/ 241381 w 3834677"/>
              <a:gd name="connsiteY235" fmla="*/ 3829888 h 12192000"/>
              <a:gd name="connsiteX236" fmla="*/ 241381 w 3834677"/>
              <a:gd name="connsiteY236" fmla="*/ 3501537 h 12192000"/>
              <a:gd name="connsiteX237" fmla="*/ 241360 w 3834677"/>
              <a:gd name="connsiteY237" fmla="*/ 3501537 h 12192000"/>
              <a:gd name="connsiteX238" fmla="*/ 77151 w 3834677"/>
              <a:gd name="connsiteY238" fmla="*/ 3665724 h 12192000"/>
              <a:gd name="connsiteX239" fmla="*/ 77151 w 3834677"/>
              <a:gd name="connsiteY239" fmla="*/ 3665701 h 12192000"/>
              <a:gd name="connsiteX240" fmla="*/ 39648 w 3834677"/>
              <a:gd name="connsiteY240" fmla="*/ 3561277 h 12192000"/>
              <a:gd name="connsiteX241" fmla="*/ 0 w 3834677"/>
              <a:gd name="connsiteY241" fmla="*/ 3526965 h 12192000"/>
              <a:gd name="connsiteX242" fmla="*/ 0 w 3834677"/>
              <a:gd name="connsiteY242" fmla="*/ 3476108 h 12192000"/>
              <a:gd name="connsiteX243" fmla="*/ 39648 w 3834677"/>
              <a:gd name="connsiteY243" fmla="*/ 3441795 h 12192000"/>
              <a:gd name="connsiteX244" fmla="*/ 77151 w 3834677"/>
              <a:gd name="connsiteY244" fmla="*/ 3337371 h 12192000"/>
              <a:gd name="connsiteX245" fmla="*/ 241381 w 3834677"/>
              <a:gd name="connsiteY245" fmla="*/ 3501537 h 12192000"/>
              <a:gd name="connsiteX246" fmla="*/ 241381 w 3834677"/>
              <a:gd name="connsiteY246" fmla="*/ 3173207 h 12192000"/>
              <a:gd name="connsiteX247" fmla="*/ 77151 w 3834677"/>
              <a:gd name="connsiteY247" fmla="*/ 3337371 h 12192000"/>
              <a:gd name="connsiteX248" fmla="*/ 39648 w 3834677"/>
              <a:gd name="connsiteY248" fmla="*/ 3232947 h 12192000"/>
              <a:gd name="connsiteX249" fmla="*/ 0 w 3834677"/>
              <a:gd name="connsiteY249" fmla="*/ 3198635 h 12192000"/>
              <a:gd name="connsiteX250" fmla="*/ 0 w 3834677"/>
              <a:gd name="connsiteY250" fmla="*/ 3147778 h 12192000"/>
              <a:gd name="connsiteX251" fmla="*/ 39648 w 3834677"/>
              <a:gd name="connsiteY251" fmla="*/ 3113466 h 12192000"/>
              <a:gd name="connsiteX252" fmla="*/ 77151 w 3834677"/>
              <a:gd name="connsiteY252" fmla="*/ 3009041 h 12192000"/>
              <a:gd name="connsiteX253" fmla="*/ 241381 w 3834677"/>
              <a:gd name="connsiteY253" fmla="*/ 3173207 h 12192000"/>
              <a:gd name="connsiteX254" fmla="*/ 241381 w 3834677"/>
              <a:gd name="connsiteY254" fmla="*/ 2844877 h 12192000"/>
              <a:gd name="connsiteX255" fmla="*/ 77151 w 3834677"/>
              <a:gd name="connsiteY255" fmla="*/ 3009041 h 12192000"/>
              <a:gd name="connsiteX256" fmla="*/ 39648 w 3834677"/>
              <a:gd name="connsiteY256" fmla="*/ 2904618 h 12192000"/>
              <a:gd name="connsiteX257" fmla="*/ 0 w 3834677"/>
              <a:gd name="connsiteY257" fmla="*/ 2870306 h 12192000"/>
              <a:gd name="connsiteX258" fmla="*/ 0 w 3834677"/>
              <a:gd name="connsiteY258" fmla="*/ 2819449 h 12192000"/>
              <a:gd name="connsiteX259" fmla="*/ 39648 w 3834677"/>
              <a:gd name="connsiteY259" fmla="*/ 2785137 h 12192000"/>
              <a:gd name="connsiteX260" fmla="*/ 77151 w 3834677"/>
              <a:gd name="connsiteY260" fmla="*/ 2680713 h 12192000"/>
              <a:gd name="connsiteX261" fmla="*/ 241381 w 3834677"/>
              <a:gd name="connsiteY261" fmla="*/ 2844877 h 12192000"/>
              <a:gd name="connsiteX262" fmla="*/ 241381 w 3834677"/>
              <a:gd name="connsiteY262" fmla="*/ 2516526 h 12192000"/>
              <a:gd name="connsiteX263" fmla="*/ 77151 w 3834677"/>
              <a:gd name="connsiteY263" fmla="*/ 2680713 h 12192000"/>
              <a:gd name="connsiteX264" fmla="*/ 39648 w 3834677"/>
              <a:gd name="connsiteY264" fmla="*/ 2576287 h 12192000"/>
              <a:gd name="connsiteX265" fmla="*/ 0 w 3834677"/>
              <a:gd name="connsiteY265" fmla="*/ 2541971 h 12192000"/>
              <a:gd name="connsiteX266" fmla="*/ 0 w 3834677"/>
              <a:gd name="connsiteY266" fmla="*/ 2491097 h 12192000"/>
              <a:gd name="connsiteX267" fmla="*/ 39648 w 3834677"/>
              <a:gd name="connsiteY267" fmla="*/ 2456785 h 12192000"/>
              <a:gd name="connsiteX268" fmla="*/ 77151 w 3834677"/>
              <a:gd name="connsiteY268" fmla="*/ 2352360 h 12192000"/>
              <a:gd name="connsiteX269" fmla="*/ 241381 w 3834677"/>
              <a:gd name="connsiteY269" fmla="*/ 2516526 h 12192000"/>
              <a:gd name="connsiteX270" fmla="*/ 241381 w 3834677"/>
              <a:gd name="connsiteY270" fmla="*/ 2188198 h 12192000"/>
              <a:gd name="connsiteX271" fmla="*/ 77151 w 3834677"/>
              <a:gd name="connsiteY271" fmla="*/ 2352360 h 12192000"/>
              <a:gd name="connsiteX272" fmla="*/ 39648 w 3834677"/>
              <a:gd name="connsiteY272" fmla="*/ 2247937 h 12192000"/>
              <a:gd name="connsiteX273" fmla="*/ 0 w 3834677"/>
              <a:gd name="connsiteY273" fmla="*/ 2213626 h 12192000"/>
              <a:gd name="connsiteX274" fmla="*/ 0 w 3834677"/>
              <a:gd name="connsiteY274" fmla="*/ 2162768 h 12192000"/>
              <a:gd name="connsiteX275" fmla="*/ 39648 w 3834677"/>
              <a:gd name="connsiteY275" fmla="*/ 2128456 h 12192000"/>
              <a:gd name="connsiteX276" fmla="*/ 77151 w 3834677"/>
              <a:gd name="connsiteY276" fmla="*/ 2024032 h 12192000"/>
              <a:gd name="connsiteX277" fmla="*/ 241381 w 3834677"/>
              <a:gd name="connsiteY277" fmla="*/ 2188198 h 12192000"/>
              <a:gd name="connsiteX278" fmla="*/ 241381 w 3834677"/>
              <a:gd name="connsiteY278" fmla="*/ 1859867 h 12192000"/>
              <a:gd name="connsiteX279" fmla="*/ 77151 w 3834677"/>
              <a:gd name="connsiteY279" fmla="*/ 2024032 h 12192000"/>
              <a:gd name="connsiteX280" fmla="*/ 39648 w 3834677"/>
              <a:gd name="connsiteY280" fmla="*/ 1919608 h 12192000"/>
              <a:gd name="connsiteX281" fmla="*/ 0 w 3834677"/>
              <a:gd name="connsiteY281" fmla="*/ 1885296 h 12192000"/>
              <a:gd name="connsiteX282" fmla="*/ 0 w 3834677"/>
              <a:gd name="connsiteY282" fmla="*/ 1833482 h 12192000"/>
              <a:gd name="connsiteX283" fmla="*/ 29049 w 3834677"/>
              <a:gd name="connsiteY283" fmla="*/ 1811785 h 12192000"/>
              <a:gd name="connsiteX284" fmla="*/ 73814 w 3834677"/>
              <a:gd name="connsiteY284" fmla="*/ 1728787 h 12192000"/>
              <a:gd name="connsiteX285" fmla="*/ 75833 w 3834677"/>
              <a:gd name="connsiteY285" fmla="*/ 1708772 h 12192000"/>
              <a:gd name="connsiteX286" fmla="*/ 78468 w 3834677"/>
              <a:gd name="connsiteY286" fmla="*/ 1708772 h 12192000"/>
              <a:gd name="connsiteX287" fmla="*/ 80487 w 3834677"/>
              <a:gd name="connsiteY287" fmla="*/ 1728787 h 12192000"/>
              <a:gd name="connsiteX288" fmla="*/ 241381 w 3834677"/>
              <a:gd name="connsiteY288" fmla="*/ 1859867 h 12192000"/>
              <a:gd name="connsiteX289" fmla="*/ 241381 w 3834677"/>
              <a:gd name="connsiteY289" fmla="*/ 1548134 h 12192000"/>
              <a:gd name="connsiteX290" fmla="*/ 80487 w 3834677"/>
              <a:gd name="connsiteY290" fmla="*/ 1679213 h 12192000"/>
              <a:gd name="connsiteX291" fmla="*/ 78468 w 3834677"/>
              <a:gd name="connsiteY291" fmla="*/ 1699228 h 12192000"/>
              <a:gd name="connsiteX292" fmla="*/ 75833 w 3834677"/>
              <a:gd name="connsiteY292" fmla="*/ 1699228 h 12192000"/>
              <a:gd name="connsiteX293" fmla="*/ 73814 w 3834677"/>
              <a:gd name="connsiteY293" fmla="*/ 1679213 h 12192000"/>
              <a:gd name="connsiteX294" fmla="*/ 29049 w 3834677"/>
              <a:gd name="connsiteY294" fmla="*/ 1596216 h 12192000"/>
              <a:gd name="connsiteX295" fmla="*/ 0 w 3834677"/>
              <a:gd name="connsiteY295" fmla="*/ 1574519 h 12192000"/>
              <a:gd name="connsiteX296" fmla="*/ 0 w 3834677"/>
              <a:gd name="connsiteY296" fmla="*/ 1522705 h 12192000"/>
              <a:gd name="connsiteX297" fmla="*/ 39648 w 3834677"/>
              <a:gd name="connsiteY297" fmla="*/ 1488393 h 12192000"/>
              <a:gd name="connsiteX298" fmla="*/ 77151 w 3834677"/>
              <a:gd name="connsiteY298" fmla="*/ 1383969 h 12192000"/>
              <a:gd name="connsiteX299" fmla="*/ 241381 w 3834677"/>
              <a:gd name="connsiteY299" fmla="*/ 1548134 h 12192000"/>
              <a:gd name="connsiteX300" fmla="*/ 241381 w 3834677"/>
              <a:gd name="connsiteY300" fmla="*/ 1219804 h 12192000"/>
              <a:gd name="connsiteX301" fmla="*/ 77151 w 3834677"/>
              <a:gd name="connsiteY301" fmla="*/ 1383903 h 12192000"/>
              <a:gd name="connsiteX302" fmla="*/ 39648 w 3834677"/>
              <a:gd name="connsiteY302" fmla="*/ 1279479 h 12192000"/>
              <a:gd name="connsiteX303" fmla="*/ 0 w 3834677"/>
              <a:gd name="connsiteY303" fmla="*/ 1245167 h 12192000"/>
              <a:gd name="connsiteX304" fmla="*/ 0 w 3834677"/>
              <a:gd name="connsiteY304" fmla="*/ 1194299 h 12192000"/>
              <a:gd name="connsiteX305" fmla="*/ 39649 w 3834677"/>
              <a:gd name="connsiteY305" fmla="*/ 1159983 h 12192000"/>
              <a:gd name="connsiteX306" fmla="*/ 77152 w 3834677"/>
              <a:gd name="connsiteY306" fmla="*/ 1055553 h 12192000"/>
              <a:gd name="connsiteX307" fmla="*/ 77152 w 3834677"/>
              <a:gd name="connsiteY307" fmla="*/ 1055596 h 12192000"/>
              <a:gd name="connsiteX308" fmla="*/ 241381 w 3834677"/>
              <a:gd name="connsiteY308" fmla="*/ 1219804 h 12192000"/>
              <a:gd name="connsiteX309" fmla="*/ 241381 w 3834677"/>
              <a:gd name="connsiteY309" fmla="*/ 891452 h 12192000"/>
              <a:gd name="connsiteX310" fmla="*/ 77152 w 3834677"/>
              <a:gd name="connsiteY310" fmla="*/ 1055553 h 12192000"/>
              <a:gd name="connsiteX311" fmla="*/ 39624 w 3834677"/>
              <a:gd name="connsiteY311" fmla="*/ 951166 h 12192000"/>
              <a:gd name="connsiteX312" fmla="*/ 0 w 3834677"/>
              <a:gd name="connsiteY312" fmla="*/ 916885 h 12192000"/>
              <a:gd name="connsiteX313" fmla="*/ 0 w 3834677"/>
              <a:gd name="connsiteY313" fmla="*/ 866024 h 12192000"/>
              <a:gd name="connsiteX314" fmla="*/ 39649 w 3834677"/>
              <a:gd name="connsiteY314" fmla="*/ 831712 h 12192000"/>
              <a:gd name="connsiteX315" fmla="*/ 77152 w 3834677"/>
              <a:gd name="connsiteY315" fmla="*/ 727289 h 12192000"/>
              <a:gd name="connsiteX316" fmla="*/ 241381 w 3834677"/>
              <a:gd name="connsiteY316" fmla="*/ 891452 h 12192000"/>
              <a:gd name="connsiteX317" fmla="*/ 241381 w 3834677"/>
              <a:gd name="connsiteY317" fmla="*/ 563123 h 12192000"/>
              <a:gd name="connsiteX318" fmla="*/ 77152 w 3834677"/>
              <a:gd name="connsiteY318" fmla="*/ 727289 h 12192000"/>
              <a:gd name="connsiteX319" fmla="*/ 39649 w 3834677"/>
              <a:gd name="connsiteY319" fmla="*/ 622864 h 12192000"/>
              <a:gd name="connsiteX320" fmla="*/ 0 w 3834677"/>
              <a:gd name="connsiteY320" fmla="*/ 588552 h 12192000"/>
              <a:gd name="connsiteX321" fmla="*/ 0 w 3834677"/>
              <a:gd name="connsiteY321" fmla="*/ 537694 h 12192000"/>
              <a:gd name="connsiteX322" fmla="*/ 39649 w 3834677"/>
              <a:gd name="connsiteY322" fmla="*/ 503383 h 12192000"/>
              <a:gd name="connsiteX323" fmla="*/ 77152 w 3834677"/>
              <a:gd name="connsiteY323" fmla="*/ 398958 h 12192000"/>
              <a:gd name="connsiteX324" fmla="*/ 241381 w 3834677"/>
              <a:gd name="connsiteY324" fmla="*/ 563123 h 12192000"/>
              <a:gd name="connsiteX325" fmla="*/ 241381 w 3834677"/>
              <a:gd name="connsiteY325" fmla="*/ 234794 h 12192000"/>
              <a:gd name="connsiteX326" fmla="*/ 77152 w 3834677"/>
              <a:gd name="connsiteY326" fmla="*/ 398958 h 12192000"/>
              <a:gd name="connsiteX327" fmla="*/ 39649 w 3834677"/>
              <a:gd name="connsiteY327" fmla="*/ 294535 h 12192000"/>
              <a:gd name="connsiteX328" fmla="*/ 0 w 3834677"/>
              <a:gd name="connsiteY328" fmla="*/ 260223 h 12192000"/>
              <a:gd name="connsiteX329" fmla="*/ 0 w 3834677"/>
              <a:gd name="connsiteY329" fmla="*/ 209365 h 12192000"/>
              <a:gd name="connsiteX330" fmla="*/ 39649 w 3834677"/>
              <a:gd name="connsiteY330" fmla="*/ 175053 h 12192000"/>
              <a:gd name="connsiteX331" fmla="*/ 77152 w 3834677"/>
              <a:gd name="connsiteY331" fmla="*/ 70629 h 12192000"/>
              <a:gd name="connsiteX332" fmla="*/ 241381 w 3834677"/>
              <a:gd name="connsiteY332" fmla="*/ 234794 h 12192000"/>
              <a:gd name="connsiteX333" fmla="*/ 409620 w 3834677"/>
              <a:gd name="connsiteY333" fmla="*/ 12192000 h 12192000"/>
              <a:gd name="connsiteX334" fmla="*/ 401602 w 3834677"/>
              <a:gd name="connsiteY334" fmla="*/ 12192000 h 12192000"/>
              <a:gd name="connsiteX335" fmla="*/ 405611 w 3834677"/>
              <a:gd name="connsiteY335" fmla="*/ 12172152 h 12192000"/>
              <a:gd name="connsiteX336" fmla="*/ 423046 w 3834677"/>
              <a:gd name="connsiteY336" fmla="*/ 0 h 12192000"/>
              <a:gd name="connsiteX337" fmla="*/ 418509 w 3834677"/>
              <a:gd name="connsiteY337" fmla="*/ 6728 h 12192000"/>
              <a:gd name="connsiteX338" fmla="*/ 405612 w 3834677"/>
              <a:gd name="connsiteY338" fmla="*/ 70629 h 12192000"/>
              <a:gd name="connsiteX339" fmla="*/ 405612 w 3834677"/>
              <a:gd name="connsiteY339" fmla="*/ 70607 h 12192000"/>
              <a:gd name="connsiteX340" fmla="*/ 392706 w 3834677"/>
              <a:gd name="connsiteY340" fmla="*/ 6707 h 12192000"/>
              <a:gd name="connsiteX341" fmla="*/ 388182 w 3834677"/>
              <a:gd name="connsiteY341" fmla="*/ 0 h 12192000"/>
              <a:gd name="connsiteX342" fmla="*/ 569841 w 3834677"/>
              <a:gd name="connsiteY342" fmla="*/ 12007985 h 12192000"/>
              <a:gd name="connsiteX343" fmla="*/ 405611 w 3834677"/>
              <a:gd name="connsiteY343" fmla="*/ 12172087 h 12192000"/>
              <a:gd name="connsiteX344" fmla="*/ 241380 w 3834677"/>
              <a:gd name="connsiteY344" fmla="*/ 12007922 h 12192000"/>
              <a:gd name="connsiteX345" fmla="*/ 405611 w 3834677"/>
              <a:gd name="connsiteY345" fmla="*/ 11843734 h 12192000"/>
              <a:gd name="connsiteX346" fmla="*/ 405611 w 3834677"/>
              <a:gd name="connsiteY346" fmla="*/ 11843778 h 12192000"/>
              <a:gd name="connsiteX347" fmla="*/ 569841 w 3834677"/>
              <a:gd name="connsiteY347" fmla="*/ 12007985 h 12192000"/>
              <a:gd name="connsiteX348" fmla="*/ 569841 w 3834677"/>
              <a:gd name="connsiteY348" fmla="*/ 11679569 h 12192000"/>
              <a:gd name="connsiteX349" fmla="*/ 569841 w 3834677"/>
              <a:gd name="connsiteY349" fmla="*/ 11679634 h 12192000"/>
              <a:gd name="connsiteX350" fmla="*/ 405611 w 3834677"/>
              <a:gd name="connsiteY350" fmla="*/ 11843734 h 12192000"/>
              <a:gd name="connsiteX351" fmla="*/ 241380 w 3834677"/>
              <a:gd name="connsiteY351" fmla="*/ 11679569 h 12192000"/>
              <a:gd name="connsiteX352" fmla="*/ 405611 w 3834677"/>
              <a:gd name="connsiteY352" fmla="*/ 11515404 h 12192000"/>
              <a:gd name="connsiteX353" fmla="*/ 569841 w 3834677"/>
              <a:gd name="connsiteY353" fmla="*/ 11679569 h 12192000"/>
              <a:gd name="connsiteX354" fmla="*/ 569841 w 3834677"/>
              <a:gd name="connsiteY354" fmla="*/ 11351240 h 12192000"/>
              <a:gd name="connsiteX355" fmla="*/ 569841 w 3834677"/>
              <a:gd name="connsiteY355" fmla="*/ 11351305 h 12192000"/>
              <a:gd name="connsiteX356" fmla="*/ 405611 w 3834677"/>
              <a:gd name="connsiteY356" fmla="*/ 11515404 h 12192000"/>
              <a:gd name="connsiteX357" fmla="*/ 241380 w 3834677"/>
              <a:gd name="connsiteY357" fmla="*/ 11351240 h 12192000"/>
              <a:gd name="connsiteX358" fmla="*/ 402274 w 3834677"/>
              <a:gd name="connsiteY358" fmla="*/ 11220162 h 12192000"/>
              <a:gd name="connsiteX359" fmla="*/ 405607 w 3834677"/>
              <a:gd name="connsiteY359" fmla="*/ 11187109 h 12192000"/>
              <a:gd name="connsiteX360" fmla="*/ 405611 w 3834677"/>
              <a:gd name="connsiteY360" fmla="*/ 11187140 h 12192000"/>
              <a:gd name="connsiteX361" fmla="*/ 405614 w 3834677"/>
              <a:gd name="connsiteY361" fmla="*/ 11187109 h 12192000"/>
              <a:gd name="connsiteX362" fmla="*/ 408947 w 3834677"/>
              <a:gd name="connsiteY362" fmla="*/ 11220162 h 12192000"/>
              <a:gd name="connsiteX363" fmla="*/ 569841 w 3834677"/>
              <a:gd name="connsiteY363" fmla="*/ 11351240 h 12192000"/>
              <a:gd name="connsiteX364" fmla="*/ 569841 w 3834677"/>
              <a:gd name="connsiteY364" fmla="*/ 11022975 h 12192000"/>
              <a:gd name="connsiteX365" fmla="*/ 408947 w 3834677"/>
              <a:gd name="connsiteY365" fmla="*/ 11154055 h 12192000"/>
              <a:gd name="connsiteX366" fmla="*/ 405614 w 3834677"/>
              <a:gd name="connsiteY366" fmla="*/ 11187109 h 12192000"/>
              <a:gd name="connsiteX367" fmla="*/ 405611 w 3834677"/>
              <a:gd name="connsiteY367" fmla="*/ 11187077 h 12192000"/>
              <a:gd name="connsiteX368" fmla="*/ 405607 w 3834677"/>
              <a:gd name="connsiteY368" fmla="*/ 11187109 h 12192000"/>
              <a:gd name="connsiteX369" fmla="*/ 402274 w 3834677"/>
              <a:gd name="connsiteY369" fmla="*/ 11154055 h 12192000"/>
              <a:gd name="connsiteX370" fmla="*/ 241380 w 3834677"/>
              <a:gd name="connsiteY370" fmla="*/ 11022975 h 12192000"/>
              <a:gd name="connsiteX371" fmla="*/ 405611 w 3834677"/>
              <a:gd name="connsiteY371" fmla="*/ 10858813 h 12192000"/>
              <a:gd name="connsiteX372" fmla="*/ 569841 w 3834677"/>
              <a:gd name="connsiteY372" fmla="*/ 11022975 h 12192000"/>
              <a:gd name="connsiteX373" fmla="*/ 569841 w 3834677"/>
              <a:gd name="connsiteY373" fmla="*/ 10694625 h 12192000"/>
              <a:gd name="connsiteX374" fmla="*/ 569820 w 3834677"/>
              <a:gd name="connsiteY374" fmla="*/ 10694625 h 12192000"/>
              <a:gd name="connsiteX375" fmla="*/ 405611 w 3834677"/>
              <a:gd name="connsiteY375" fmla="*/ 10858813 h 12192000"/>
              <a:gd name="connsiteX376" fmla="*/ 405611 w 3834677"/>
              <a:gd name="connsiteY376" fmla="*/ 10858790 h 12192000"/>
              <a:gd name="connsiteX377" fmla="*/ 241380 w 3834677"/>
              <a:gd name="connsiteY377" fmla="*/ 10694625 h 12192000"/>
              <a:gd name="connsiteX378" fmla="*/ 405611 w 3834677"/>
              <a:gd name="connsiteY378" fmla="*/ 10530460 h 12192000"/>
              <a:gd name="connsiteX379" fmla="*/ 569841 w 3834677"/>
              <a:gd name="connsiteY379" fmla="*/ 10694625 h 12192000"/>
              <a:gd name="connsiteX380" fmla="*/ 569841 w 3834677"/>
              <a:gd name="connsiteY380" fmla="*/ 10366230 h 12192000"/>
              <a:gd name="connsiteX381" fmla="*/ 569841 w 3834677"/>
              <a:gd name="connsiteY381" fmla="*/ 10366295 h 12192000"/>
              <a:gd name="connsiteX382" fmla="*/ 405611 w 3834677"/>
              <a:gd name="connsiteY382" fmla="*/ 10530395 h 12192000"/>
              <a:gd name="connsiteX383" fmla="*/ 241380 w 3834677"/>
              <a:gd name="connsiteY383" fmla="*/ 10366230 h 12192000"/>
              <a:gd name="connsiteX384" fmla="*/ 402274 w 3834677"/>
              <a:gd name="connsiteY384" fmla="*/ 10235150 h 12192000"/>
              <a:gd name="connsiteX385" fmla="*/ 405607 w 3834677"/>
              <a:gd name="connsiteY385" fmla="*/ 10202097 h 12192000"/>
              <a:gd name="connsiteX386" fmla="*/ 405611 w 3834677"/>
              <a:gd name="connsiteY386" fmla="*/ 10202130 h 12192000"/>
              <a:gd name="connsiteX387" fmla="*/ 405614 w 3834677"/>
              <a:gd name="connsiteY387" fmla="*/ 10202097 h 12192000"/>
              <a:gd name="connsiteX388" fmla="*/ 408947 w 3834677"/>
              <a:gd name="connsiteY388" fmla="*/ 10235150 h 12192000"/>
              <a:gd name="connsiteX389" fmla="*/ 569841 w 3834677"/>
              <a:gd name="connsiteY389" fmla="*/ 10366230 h 12192000"/>
              <a:gd name="connsiteX390" fmla="*/ 569841 w 3834677"/>
              <a:gd name="connsiteY390" fmla="*/ 10037966 h 12192000"/>
              <a:gd name="connsiteX391" fmla="*/ 408947 w 3834677"/>
              <a:gd name="connsiteY391" fmla="*/ 10169046 h 12192000"/>
              <a:gd name="connsiteX392" fmla="*/ 405614 w 3834677"/>
              <a:gd name="connsiteY392" fmla="*/ 10202097 h 12192000"/>
              <a:gd name="connsiteX393" fmla="*/ 405611 w 3834677"/>
              <a:gd name="connsiteY393" fmla="*/ 10202065 h 12192000"/>
              <a:gd name="connsiteX394" fmla="*/ 405607 w 3834677"/>
              <a:gd name="connsiteY394" fmla="*/ 10202097 h 12192000"/>
              <a:gd name="connsiteX395" fmla="*/ 402274 w 3834677"/>
              <a:gd name="connsiteY395" fmla="*/ 10169046 h 12192000"/>
              <a:gd name="connsiteX396" fmla="*/ 241380 w 3834677"/>
              <a:gd name="connsiteY396" fmla="*/ 10037966 h 12192000"/>
              <a:gd name="connsiteX397" fmla="*/ 405611 w 3834677"/>
              <a:gd name="connsiteY397" fmla="*/ 9873801 h 12192000"/>
              <a:gd name="connsiteX398" fmla="*/ 569841 w 3834677"/>
              <a:gd name="connsiteY398" fmla="*/ 10037966 h 12192000"/>
              <a:gd name="connsiteX399" fmla="*/ 569841 w 3834677"/>
              <a:gd name="connsiteY399" fmla="*/ 9709615 h 12192000"/>
              <a:gd name="connsiteX400" fmla="*/ 405611 w 3834677"/>
              <a:gd name="connsiteY400" fmla="*/ 9873801 h 12192000"/>
              <a:gd name="connsiteX401" fmla="*/ 241380 w 3834677"/>
              <a:gd name="connsiteY401" fmla="*/ 9709615 h 12192000"/>
              <a:gd name="connsiteX402" fmla="*/ 405611 w 3834677"/>
              <a:gd name="connsiteY402" fmla="*/ 9545450 h 12192000"/>
              <a:gd name="connsiteX403" fmla="*/ 569841 w 3834677"/>
              <a:gd name="connsiteY403" fmla="*/ 9709615 h 12192000"/>
              <a:gd name="connsiteX404" fmla="*/ 569841 w 3834677"/>
              <a:gd name="connsiteY404" fmla="*/ 9381220 h 12192000"/>
              <a:gd name="connsiteX405" fmla="*/ 569841 w 3834677"/>
              <a:gd name="connsiteY405" fmla="*/ 9381285 h 12192000"/>
              <a:gd name="connsiteX406" fmla="*/ 405611 w 3834677"/>
              <a:gd name="connsiteY406" fmla="*/ 9545385 h 12192000"/>
              <a:gd name="connsiteX407" fmla="*/ 241380 w 3834677"/>
              <a:gd name="connsiteY407" fmla="*/ 9381220 h 12192000"/>
              <a:gd name="connsiteX408" fmla="*/ 402274 w 3834677"/>
              <a:gd name="connsiteY408" fmla="*/ 9250140 h 12192000"/>
              <a:gd name="connsiteX409" fmla="*/ 405607 w 3834677"/>
              <a:gd name="connsiteY409" fmla="*/ 9217087 h 12192000"/>
              <a:gd name="connsiteX410" fmla="*/ 405611 w 3834677"/>
              <a:gd name="connsiteY410" fmla="*/ 9217121 h 12192000"/>
              <a:gd name="connsiteX411" fmla="*/ 405614 w 3834677"/>
              <a:gd name="connsiteY411" fmla="*/ 9217087 h 12192000"/>
              <a:gd name="connsiteX412" fmla="*/ 408947 w 3834677"/>
              <a:gd name="connsiteY412" fmla="*/ 9250140 h 12192000"/>
              <a:gd name="connsiteX413" fmla="*/ 569841 w 3834677"/>
              <a:gd name="connsiteY413" fmla="*/ 9381220 h 12192000"/>
              <a:gd name="connsiteX414" fmla="*/ 569841 w 3834677"/>
              <a:gd name="connsiteY414" fmla="*/ 9052956 h 12192000"/>
              <a:gd name="connsiteX415" fmla="*/ 408947 w 3834677"/>
              <a:gd name="connsiteY415" fmla="*/ 9184034 h 12192000"/>
              <a:gd name="connsiteX416" fmla="*/ 405614 w 3834677"/>
              <a:gd name="connsiteY416" fmla="*/ 9217087 h 12192000"/>
              <a:gd name="connsiteX417" fmla="*/ 405611 w 3834677"/>
              <a:gd name="connsiteY417" fmla="*/ 9217055 h 12192000"/>
              <a:gd name="connsiteX418" fmla="*/ 405607 w 3834677"/>
              <a:gd name="connsiteY418" fmla="*/ 9217087 h 12192000"/>
              <a:gd name="connsiteX419" fmla="*/ 402274 w 3834677"/>
              <a:gd name="connsiteY419" fmla="*/ 9184034 h 12192000"/>
              <a:gd name="connsiteX420" fmla="*/ 241380 w 3834677"/>
              <a:gd name="connsiteY420" fmla="*/ 9052956 h 12192000"/>
              <a:gd name="connsiteX421" fmla="*/ 402274 w 3834677"/>
              <a:gd name="connsiteY421" fmla="*/ 8921876 h 12192000"/>
              <a:gd name="connsiteX422" fmla="*/ 404294 w 3834677"/>
              <a:gd name="connsiteY422" fmla="*/ 8901860 h 12192000"/>
              <a:gd name="connsiteX423" fmla="*/ 406929 w 3834677"/>
              <a:gd name="connsiteY423" fmla="*/ 8901860 h 12192000"/>
              <a:gd name="connsiteX424" fmla="*/ 408947 w 3834677"/>
              <a:gd name="connsiteY424" fmla="*/ 8921876 h 12192000"/>
              <a:gd name="connsiteX425" fmla="*/ 569841 w 3834677"/>
              <a:gd name="connsiteY425" fmla="*/ 9052956 h 12192000"/>
              <a:gd name="connsiteX426" fmla="*/ 569841 w 3834677"/>
              <a:gd name="connsiteY426" fmla="*/ 8741222 h 12192000"/>
              <a:gd name="connsiteX427" fmla="*/ 408947 w 3834677"/>
              <a:gd name="connsiteY427" fmla="*/ 8872301 h 12192000"/>
              <a:gd name="connsiteX428" fmla="*/ 406929 w 3834677"/>
              <a:gd name="connsiteY428" fmla="*/ 8892316 h 12192000"/>
              <a:gd name="connsiteX429" fmla="*/ 404294 w 3834677"/>
              <a:gd name="connsiteY429" fmla="*/ 8892316 h 12192000"/>
              <a:gd name="connsiteX430" fmla="*/ 402274 w 3834677"/>
              <a:gd name="connsiteY430" fmla="*/ 8872301 h 12192000"/>
              <a:gd name="connsiteX431" fmla="*/ 241380 w 3834677"/>
              <a:gd name="connsiteY431" fmla="*/ 8741222 h 12192000"/>
              <a:gd name="connsiteX432" fmla="*/ 405611 w 3834677"/>
              <a:gd name="connsiteY432" fmla="*/ 8577057 h 12192000"/>
              <a:gd name="connsiteX433" fmla="*/ 569841 w 3834677"/>
              <a:gd name="connsiteY433" fmla="*/ 8741222 h 12192000"/>
              <a:gd name="connsiteX434" fmla="*/ 569841 w 3834677"/>
              <a:gd name="connsiteY434" fmla="*/ 8412892 h 12192000"/>
              <a:gd name="connsiteX435" fmla="*/ 405611 w 3834677"/>
              <a:gd name="connsiteY435" fmla="*/ 8576991 h 12192000"/>
              <a:gd name="connsiteX436" fmla="*/ 241380 w 3834677"/>
              <a:gd name="connsiteY436" fmla="*/ 8412828 h 12192000"/>
              <a:gd name="connsiteX437" fmla="*/ 405611 w 3834677"/>
              <a:gd name="connsiteY437" fmla="*/ 8248641 h 12192000"/>
              <a:gd name="connsiteX438" fmla="*/ 405611 w 3834677"/>
              <a:gd name="connsiteY438" fmla="*/ 8248684 h 12192000"/>
              <a:gd name="connsiteX439" fmla="*/ 569841 w 3834677"/>
              <a:gd name="connsiteY439" fmla="*/ 8412892 h 12192000"/>
              <a:gd name="connsiteX440" fmla="*/ 569841 w 3834677"/>
              <a:gd name="connsiteY440" fmla="*/ 8084475 h 12192000"/>
              <a:gd name="connsiteX441" fmla="*/ 569841 w 3834677"/>
              <a:gd name="connsiteY441" fmla="*/ 8084541 h 12192000"/>
              <a:gd name="connsiteX442" fmla="*/ 405611 w 3834677"/>
              <a:gd name="connsiteY442" fmla="*/ 8248641 h 12192000"/>
              <a:gd name="connsiteX443" fmla="*/ 241380 w 3834677"/>
              <a:gd name="connsiteY443" fmla="*/ 8084475 h 12192000"/>
              <a:gd name="connsiteX444" fmla="*/ 405611 w 3834677"/>
              <a:gd name="connsiteY444" fmla="*/ 7920310 h 12192000"/>
              <a:gd name="connsiteX445" fmla="*/ 569841 w 3834677"/>
              <a:gd name="connsiteY445" fmla="*/ 8084475 h 12192000"/>
              <a:gd name="connsiteX446" fmla="*/ 569841 w 3834677"/>
              <a:gd name="connsiteY446" fmla="*/ 7756147 h 12192000"/>
              <a:gd name="connsiteX447" fmla="*/ 569841 w 3834677"/>
              <a:gd name="connsiteY447" fmla="*/ 7756211 h 12192000"/>
              <a:gd name="connsiteX448" fmla="*/ 405611 w 3834677"/>
              <a:gd name="connsiteY448" fmla="*/ 7920310 h 12192000"/>
              <a:gd name="connsiteX449" fmla="*/ 241380 w 3834677"/>
              <a:gd name="connsiteY449" fmla="*/ 7756147 h 12192000"/>
              <a:gd name="connsiteX450" fmla="*/ 402275 w 3834677"/>
              <a:gd name="connsiteY450" fmla="*/ 7625067 h 12192000"/>
              <a:gd name="connsiteX451" fmla="*/ 405609 w 3834677"/>
              <a:gd name="connsiteY451" fmla="*/ 7592015 h 12192000"/>
              <a:gd name="connsiteX452" fmla="*/ 405612 w 3834677"/>
              <a:gd name="connsiteY452" fmla="*/ 7592046 h 12192000"/>
              <a:gd name="connsiteX453" fmla="*/ 405616 w 3834677"/>
              <a:gd name="connsiteY453" fmla="*/ 7592015 h 12192000"/>
              <a:gd name="connsiteX454" fmla="*/ 408948 w 3834677"/>
              <a:gd name="connsiteY454" fmla="*/ 7625067 h 12192000"/>
              <a:gd name="connsiteX455" fmla="*/ 569841 w 3834677"/>
              <a:gd name="connsiteY455" fmla="*/ 7756147 h 12192000"/>
              <a:gd name="connsiteX456" fmla="*/ 569842 w 3834677"/>
              <a:gd name="connsiteY456" fmla="*/ 5143227 h 12192000"/>
              <a:gd name="connsiteX457" fmla="*/ 408949 w 3834677"/>
              <a:gd name="connsiteY457" fmla="*/ 5274307 h 12192000"/>
              <a:gd name="connsiteX458" fmla="*/ 406930 w 3834677"/>
              <a:gd name="connsiteY458" fmla="*/ 5294321 h 12192000"/>
              <a:gd name="connsiteX459" fmla="*/ 404294 w 3834677"/>
              <a:gd name="connsiteY459" fmla="*/ 5294321 h 12192000"/>
              <a:gd name="connsiteX460" fmla="*/ 402276 w 3834677"/>
              <a:gd name="connsiteY460" fmla="*/ 5274307 h 12192000"/>
              <a:gd name="connsiteX461" fmla="*/ 241381 w 3834677"/>
              <a:gd name="connsiteY461" fmla="*/ 5143227 h 12192000"/>
              <a:gd name="connsiteX462" fmla="*/ 405612 w 3834677"/>
              <a:gd name="connsiteY462" fmla="*/ 4979063 h 12192000"/>
              <a:gd name="connsiteX463" fmla="*/ 569842 w 3834677"/>
              <a:gd name="connsiteY463" fmla="*/ 5143227 h 12192000"/>
              <a:gd name="connsiteX464" fmla="*/ 569842 w 3834677"/>
              <a:gd name="connsiteY464" fmla="*/ 4814898 h 12192000"/>
              <a:gd name="connsiteX465" fmla="*/ 405612 w 3834677"/>
              <a:gd name="connsiteY465" fmla="*/ 4978998 h 12192000"/>
              <a:gd name="connsiteX466" fmla="*/ 241381 w 3834677"/>
              <a:gd name="connsiteY466" fmla="*/ 4814833 h 12192000"/>
              <a:gd name="connsiteX467" fmla="*/ 405612 w 3834677"/>
              <a:gd name="connsiteY467" fmla="*/ 4650646 h 12192000"/>
              <a:gd name="connsiteX468" fmla="*/ 405612 w 3834677"/>
              <a:gd name="connsiteY468" fmla="*/ 4650690 h 12192000"/>
              <a:gd name="connsiteX469" fmla="*/ 569842 w 3834677"/>
              <a:gd name="connsiteY469" fmla="*/ 4814898 h 12192000"/>
              <a:gd name="connsiteX470" fmla="*/ 569842 w 3834677"/>
              <a:gd name="connsiteY470" fmla="*/ 4486480 h 12192000"/>
              <a:gd name="connsiteX471" fmla="*/ 569842 w 3834677"/>
              <a:gd name="connsiteY471" fmla="*/ 4486546 h 12192000"/>
              <a:gd name="connsiteX472" fmla="*/ 405612 w 3834677"/>
              <a:gd name="connsiteY472" fmla="*/ 4650646 h 12192000"/>
              <a:gd name="connsiteX473" fmla="*/ 241381 w 3834677"/>
              <a:gd name="connsiteY473" fmla="*/ 4486480 h 12192000"/>
              <a:gd name="connsiteX474" fmla="*/ 405612 w 3834677"/>
              <a:gd name="connsiteY474" fmla="*/ 4322318 h 12192000"/>
              <a:gd name="connsiteX475" fmla="*/ 569842 w 3834677"/>
              <a:gd name="connsiteY475" fmla="*/ 4486480 h 12192000"/>
              <a:gd name="connsiteX476" fmla="*/ 569842 w 3834677"/>
              <a:gd name="connsiteY476" fmla="*/ 4158153 h 12192000"/>
              <a:gd name="connsiteX477" fmla="*/ 569842 w 3834677"/>
              <a:gd name="connsiteY477" fmla="*/ 4158217 h 12192000"/>
              <a:gd name="connsiteX478" fmla="*/ 405612 w 3834677"/>
              <a:gd name="connsiteY478" fmla="*/ 4322318 h 12192000"/>
              <a:gd name="connsiteX479" fmla="*/ 241381 w 3834677"/>
              <a:gd name="connsiteY479" fmla="*/ 4158153 h 12192000"/>
              <a:gd name="connsiteX480" fmla="*/ 402276 w 3834677"/>
              <a:gd name="connsiteY480" fmla="*/ 4027073 h 12192000"/>
              <a:gd name="connsiteX481" fmla="*/ 405608 w 3834677"/>
              <a:gd name="connsiteY481" fmla="*/ 3994019 h 12192000"/>
              <a:gd name="connsiteX482" fmla="*/ 405612 w 3834677"/>
              <a:gd name="connsiteY482" fmla="*/ 3994052 h 12192000"/>
              <a:gd name="connsiteX483" fmla="*/ 405615 w 3834677"/>
              <a:gd name="connsiteY483" fmla="*/ 3994019 h 12192000"/>
              <a:gd name="connsiteX484" fmla="*/ 408949 w 3834677"/>
              <a:gd name="connsiteY484" fmla="*/ 4027073 h 12192000"/>
              <a:gd name="connsiteX485" fmla="*/ 569842 w 3834677"/>
              <a:gd name="connsiteY485" fmla="*/ 4158153 h 12192000"/>
              <a:gd name="connsiteX486" fmla="*/ 569842 w 3834677"/>
              <a:gd name="connsiteY486" fmla="*/ 3829888 h 12192000"/>
              <a:gd name="connsiteX487" fmla="*/ 408949 w 3834677"/>
              <a:gd name="connsiteY487" fmla="*/ 3960966 h 12192000"/>
              <a:gd name="connsiteX488" fmla="*/ 405615 w 3834677"/>
              <a:gd name="connsiteY488" fmla="*/ 3994019 h 12192000"/>
              <a:gd name="connsiteX489" fmla="*/ 405612 w 3834677"/>
              <a:gd name="connsiteY489" fmla="*/ 3993988 h 12192000"/>
              <a:gd name="connsiteX490" fmla="*/ 405608 w 3834677"/>
              <a:gd name="connsiteY490" fmla="*/ 3994019 h 12192000"/>
              <a:gd name="connsiteX491" fmla="*/ 402276 w 3834677"/>
              <a:gd name="connsiteY491" fmla="*/ 3960966 h 12192000"/>
              <a:gd name="connsiteX492" fmla="*/ 241381 w 3834677"/>
              <a:gd name="connsiteY492" fmla="*/ 3829888 h 12192000"/>
              <a:gd name="connsiteX493" fmla="*/ 405612 w 3834677"/>
              <a:gd name="connsiteY493" fmla="*/ 3665724 h 12192000"/>
              <a:gd name="connsiteX494" fmla="*/ 569842 w 3834677"/>
              <a:gd name="connsiteY494" fmla="*/ 3829888 h 12192000"/>
              <a:gd name="connsiteX495" fmla="*/ 569842 w 3834677"/>
              <a:gd name="connsiteY495" fmla="*/ 3501537 h 12192000"/>
              <a:gd name="connsiteX496" fmla="*/ 569821 w 3834677"/>
              <a:gd name="connsiteY496" fmla="*/ 3501537 h 12192000"/>
              <a:gd name="connsiteX497" fmla="*/ 405612 w 3834677"/>
              <a:gd name="connsiteY497" fmla="*/ 3665724 h 12192000"/>
              <a:gd name="connsiteX498" fmla="*/ 405612 w 3834677"/>
              <a:gd name="connsiteY498" fmla="*/ 3665701 h 12192000"/>
              <a:gd name="connsiteX499" fmla="*/ 241381 w 3834677"/>
              <a:gd name="connsiteY499" fmla="*/ 3501537 h 12192000"/>
              <a:gd name="connsiteX500" fmla="*/ 405612 w 3834677"/>
              <a:gd name="connsiteY500" fmla="*/ 3337371 h 12192000"/>
              <a:gd name="connsiteX501" fmla="*/ 569842 w 3834677"/>
              <a:gd name="connsiteY501" fmla="*/ 3501537 h 12192000"/>
              <a:gd name="connsiteX502" fmla="*/ 569842 w 3834677"/>
              <a:gd name="connsiteY502" fmla="*/ 3173141 h 12192000"/>
              <a:gd name="connsiteX503" fmla="*/ 569842 w 3834677"/>
              <a:gd name="connsiteY503" fmla="*/ 3173207 h 12192000"/>
              <a:gd name="connsiteX504" fmla="*/ 405612 w 3834677"/>
              <a:gd name="connsiteY504" fmla="*/ 3337307 h 12192000"/>
              <a:gd name="connsiteX505" fmla="*/ 241381 w 3834677"/>
              <a:gd name="connsiteY505" fmla="*/ 3173141 h 12192000"/>
              <a:gd name="connsiteX506" fmla="*/ 402276 w 3834677"/>
              <a:gd name="connsiteY506" fmla="*/ 3042061 h 12192000"/>
              <a:gd name="connsiteX507" fmla="*/ 405608 w 3834677"/>
              <a:gd name="connsiteY507" fmla="*/ 3009009 h 12192000"/>
              <a:gd name="connsiteX508" fmla="*/ 405612 w 3834677"/>
              <a:gd name="connsiteY508" fmla="*/ 3009041 h 12192000"/>
              <a:gd name="connsiteX509" fmla="*/ 405615 w 3834677"/>
              <a:gd name="connsiteY509" fmla="*/ 3009009 h 12192000"/>
              <a:gd name="connsiteX510" fmla="*/ 408949 w 3834677"/>
              <a:gd name="connsiteY510" fmla="*/ 3042061 h 12192000"/>
              <a:gd name="connsiteX511" fmla="*/ 569842 w 3834677"/>
              <a:gd name="connsiteY511" fmla="*/ 3173141 h 12192000"/>
              <a:gd name="connsiteX512" fmla="*/ 569842 w 3834677"/>
              <a:gd name="connsiteY512" fmla="*/ 2844877 h 12192000"/>
              <a:gd name="connsiteX513" fmla="*/ 408949 w 3834677"/>
              <a:gd name="connsiteY513" fmla="*/ 2975957 h 12192000"/>
              <a:gd name="connsiteX514" fmla="*/ 405615 w 3834677"/>
              <a:gd name="connsiteY514" fmla="*/ 3009009 h 12192000"/>
              <a:gd name="connsiteX515" fmla="*/ 405612 w 3834677"/>
              <a:gd name="connsiteY515" fmla="*/ 3008977 h 12192000"/>
              <a:gd name="connsiteX516" fmla="*/ 405608 w 3834677"/>
              <a:gd name="connsiteY516" fmla="*/ 3009009 h 12192000"/>
              <a:gd name="connsiteX517" fmla="*/ 402276 w 3834677"/>
              <a:gd name="connsiteY517" fmla="*/ 2975957 h 12192000"/>
              <a:gd name="connsiteX518" fmla="*/ 241381 w 3834677"/>
              <a:gd name="connsiteY518" fmla="*/ 2844877 h 12192000"/>
              <a:gd name="connsiteX519" fmla="*/ 405612 w 3834677"/>
              <a:gd name="connsiteY519" fmla="*/ 2680713 h 12192000"/>
              <a:gd name="connsiteX520" fmla="*/ 569842 w 3834677"/>
              <a:gd name="connsiteY520" fmla="*/ 2844877 h 12192000"/>
              <a:gd name="connsiteX521" fmla="*/ 569842 w 3834677"/>
              <a:gd name="connsiteY521" fmla="*/ 2516527 h 12192000"/>
              <a:gd name="connsiteX522" fmla="*/ 405612 w 3834677"/>
              <a:gd name="connsiteY522" fmla="*/ 2680713 h 12192000"/>
              <a:gd name="connsiteX523" fmla="*/ 241381 w 3834677"/>
              <a:gd name="connsiteY523" fmla="*/ 2516526 h 12192000"/>
              <a:gd name="connsiteX524" fmla="*/ 405612 w 3834677"/>
              <a:gd name="connsiteY524" fmla="*/ 2352360 h 12192000"/>
              <a:gd name="connsiteX525" fmla="*/ 569842 w 3834677"/>
              <a:gd name="connsiteY525" fmla="*/ 2516527 h 12192000"/>
              <a:gd name="connsiteX526" fmla="*/ 569842 w 3834677"/>
              <a:gd name="connsiteY526" fmla="*/ 2188132 h 12192000"/>
              <a:gd name="connsiteX527" fmla="*/ 569842 w 3834677"/>
              <a:gd name="connsiteY527" fmla="*/ 2188198 h 12192000"/>
              <a:gd name="connsiteX528" fmla="*/ 405612 w 3834677"/>
              <a:gd name="connsiteY528" fmla="*/ 2352296 h 12192000"/>
              <a:gd name="connsiteX529" fmla="*/ 241381 w 3834677"/>
              <a:gd name="connsiteY529" fmla="*/ 2188132 h 12192000"/>
              <a:gd name="connsiteX530" fmla="*/ 402276 w 3834677"/>
              <a:gd name="connsiteY530" fmla="*/ 2057052 h 12192000"/>
              <a:gd name="connsiteX531" fmla="*/ 405608 w 3834677"/>
              <a:gd name="connsiteY531" fmla="*/ 2023998 h 12192000"/>
              <a:gd name="connsiteX532" fmla="*/ 405612 w 3834677"/>
              <a:gd name="connsiteY532" fmla="*/ 2024032 h 12192000"/>
              <a:gd name="connsiteX533" fmla="*/ 405615 w 3834677"/>
              <a:gd name="connsiteY533" fmla="*/ 2023998 h 12192000"/>
              <a:gd name="connsiteX534" fmla="*/ 408949 w 3834677"/>
              <a:gd name="connsiteY534" fmla="*/ 2057052 h 12192000"/>
              <a:gd name="connsiteX535" fmla="*/ 569842 w 3834677"/>
              <a:gd name="connsiteY535" fmla="*/ 2188132 h 12192000"/>
              <a:gd name="connsiteX536" fmla="*/ 569842 w 3834677"/>
              <a:gd name="connsiteY536" fmla="*/ 1859867 h 12192000"/>
              <a:gd name="connsiteX537" fmla="*/ 408949 w 3834677"/>
              <a:gd name="connsiteY537" fmla="*/ 1990946 h 12192000"/>
              <a:gd name="connsiteX538" fmla="*/ 405615 w 3834677"/>
              <a:gd name="connsiteY538" fmla="*/ 2023998 h 12192000"/>
              <a:gd name="connsiteX539" fmla="*/ 405612 w 3834677"/>
              <a:gd name="connsiteY539" fmla="*/ 2023966 h 12192000"/>
              <a:gd name="connsiteX540" fmla="*/ 405608 w 3834677"/>
              <a:gd name="connsiteY540" fmla="*/ 2023998 h 12192000"/>
              <a:gd name="connsiteX541" fmla="*/ 402276 w 3834677"/>
              <a:gd name="connsiteY541" fmla="*/ 1990946 h 12192000"/>
              <a:gd name="connsiteX542" fmla="*/ 241381 w 3834677"/>
              <a:gd name="connsiteY542" fmla="*/ 1859867 h 12192000"/>
              <a:gd name="connsiteX543" fmla="*/ 402276 w 3834677"/>
              <a:gd name="connsiteY543" fmla="*/ 1728787 h 12192000"/>
              <a:gd name="connsiteX544" fmla="*/ 404294 w 3834677"/>
              <a:gd name="connsiteY544" fmla="*/ 1708772 h 12192000"/>
              <a:gd name="connsiteX545" fmla="*/ 406930 w 3834677"/>
              <a:gd name="connsiteY545" fmla="*/ 1708772 h 12192000"/>
              <a:gd name="connsiteX546" fmla="*/ 408949 w 3834677"/>
              <a:gd name="connsiteY546" fmla="*/ 1728787 h 12192000"/>
              <a:gd name="connsiteX547" fmla="*/ 569842 w 3834677"/>
              <a:gd name="connsiteY547" fmla="*/ 1859867 h 12192000"/>
              <a:gd name="connsiteX548" fmla="*/ 569842 w 3834677"/>
              <a:gd name="connsiteY548" fmla="*/ 1548134 h 12192000"/>
              <a:gd name="connsiteX549" fmla="*/ 408949 w 3834677"/>
              <a:gd name="connsiteY549" fmla="*/ 1679213 h 12192000"/>
              <a:gd name="connsiteX550" fmla="*/ 406930 w 3834677"/>
              <a:gd name="connsiteY550" fmla="*/ 1699228 h 12192000"/>
              <a:gd name="connsiteX551" fmla="*/ 404294 w 3834677"/>
              <a:gd name="connsiteY551" fmla="*/ 1699228 h 12192000"/>
              <a:gd name="connsiteX552" fmla="*/ 402276 w 3834677"/>
              <a:gd name="connsiteY552" fmla="*/ 1679213 h 12192000"/>
              <a:gd name="connsiteX553" fmla="*/ 241381 w 3834677"/>
              <a:gd name="connsiteY553" fmla="*/ 1548134 h 12192000"/>
              <a:gd name="connsiteX554" fmla="*/ 405612 w 3834677"/>
              <a:gd name="connsiteY554" fmla="*/ 1383969 h 12192000"/>
              <a:gd name="connsiteX555" fmla="*/ 569842 w 3834677"/>
              <a:gd name="connsiteY555" fmla="*/ 1548134 h 12192000"/>
              <a:gd name="connsiteX556" fmla="*/ 569843 w 3834677"/>
              <a:gd name="connsiteY556" fmla="*/ 1219804 h 12192000"/>
              <a:gd name="connsiteX557" fmla="*/ 405612 w 3834677"/>
              <a:gd name="connsiteY557" fmla="*/ 1383903 h 12192000"/>
              <a:gd name="connsiteX558" fmla="*/ 241381 w 3834677"/>
              <a:gd name="connsiteY558" fmla="*/ 1219740 h 12192000"/>
              <a:gd name="connsiteX559" fmla="*/ 405612 w 3834677"/>
              <a:gd name="connsiteY559" fmla="*/ 1055553 h 12192000"/>
              <a:gd name="connsiteX560" fmla="*/ 405612 w 3834677"/>
              <a:gd name="connsiteY560" fmla="*/ 1055596 h 12192000"/>
              <a:gd name="connsiteX561" fmla="*/ 569843 w 3834677"/>
              <a:gd name="connsiteY561" fmla="*/ 1219804 h 12192000"/>
              <a:gd name="connsiteX562" fmla="*/ 569843 w 3834677"/>
              <a:gd name="connsiteY562" fmla="*/ 891387 h 12192000"/>
              <a:gd name="connsiteX563" fmla="*/ 569843 w 3834677"/>
              <a:gd name="connsiteY563" fmla="*/ 891452 h 12192000"/>
              <a:gd name="connsiteX564" fmla="*/ 405612 w 3834677"/>
              <a:gd name="connsiteY564" fmla="*/ 1055553 h 12192000"/>
              <a:gd name="connsiteX565" fmla="*/ 241381 w 3834677"/>
              <a:gd name="connsiteY565" fmla="*/ 891387 h 12192000"/>
              <a:gd name="connsiteX566" fmla="*/ 405612 w 3834677"/>
              <a:gd name="connsiteY566" fmla="*/ 727222 h 12192000"/>
              <a:gd name="connsiteX567" fmla="*/ 569843 w 3834677"/>
              <a:gd name="connsiteY567" fmla="*/ 891387 h 12192000"/>
              <a:gd name="connsiteX568" fmla="*/ 569843 w 3834677"/>
              <a:gd name="connsiteY568" fmla="*/ 563059 h 12192000"/>
              <a:gd name="connsiteX569" fmla="*/ 569843 w 3834677"/>
              <a:gd name="connsiteY569" fmla="*/ 563123 h 12192000"/>
              <a:gd name="connsiteX570" fmla="*/ 405612 w 3834677"/>
              <a:gd name="connsiteY570" fmla="*/ 727222 h 12192000"/>
              <a:gd name="connsiteX571" fmla="*/ 241381 w 3834677"/>
              <a:gd name="connsiteY571" fmla="*/ 563059 h 12192000"/>
              <a:gd name="connsiteX572" fmla="*/ 402276 w 3834677"/>
              <a:gd name="connsiteY572" fmla="*/ 431979 h 12192000"/>
              <a:gd name="connsiteX573" fmla="*/ 405609 w 3834677"/>
              <a:gd name="connsiteY573" fmla="*/ 398926 h 12192000"/>
              <a:gd name="connsiteX574" fmla="*/ 405612 w 3834677"/>
              <a:gd name="connsiteY574" fmla="*/ 398958 h 12192000"/>
              <a:gd name="connsiteX575" fmla="*/ 405616 w 3834677"/>
              <a:gd name="connsiteY575" fmla="*/ 398926 h 12192000"/>
              <a:gd name="connsiteX576" fmla="*/ 408949 w 3834677"/>
              <a:gd name="connsiteY576" fmla="*/ 431979 h 12192000"/>
              <a:gd name="connsiteX577" fmla="*/ 569843 w 3834677"/>
              <a:gd name="connsiteY577" fmla="*/ 563059 h 12192000"/>
              <a:gd name="connsiteX578" fmla="*/ 569843 w 3834677"/>
              <a:gd name="connsiteY578" fmla="*/ 234794 h 12192000"/>
              <a:gd name="connsiteX579" fmla="*/ 408949 w 3834677"/>
              <a:gd name="connsiteY579" fmla="*/ 365873 h 12192000"/>
              <a:gd name="connsiteX580" fmla="*/ 405616 w 3834677"/>
              <a:gd name="connsiteY580" fmla="*/ 398926 h 12192000"/>
              <a:gd name="connsiteX581" fmla="*/ 405612 w 3834677"/>
              <a:gd name="connsiteY581" fmla="*/ 398894 h 12192000"/>
              <a:gd name="connsiteX582" fmla="*/ 405609 w 3834677"/>
              <a:gd name="connsiteY582" fmla="*/ 398926 h 12192000"/>
              <a:gd name="connsiteX583" fmla="*/ 402276 w 3834677"/>
              <a:gd name="connsiteY583" fmla="*/ 365873 h 12192000"/>
              <a:gd name="connsiteX584" fmla="*/ 241381 w 3834677"/>
              <a:gd name="connsiteY584" fmla="*/ 234794 h 12192000"/>
              <a:gd name="connsiteX585" fmla="*/ 405612 w 3834677"/>
              <a:gd name="connsiteY585" fmla="*/ 70629 h 12192000"/>
              <a:gd name="connsiteX586" fmla="*/ 569843 w 3834677"/>
              <a:gd name="connsiteY586" fmla="*/ 234794 h 12192000"/>
              <a:gd name="connsiteX587" fmla="*/ 569843 w 3834677"/>
              <a:gd name="connsiteY587" fmla="*/ 7427883 h 12192000"/>
              <a:gd name="connsiteX588" fmla="*/ 408949 w 3834677"/>
              <a:gd name="connsiteY588" fmla="*/ 7558961 h 12192000"/>
              <a:gd name="connsiteX589" fmla="*/ 405616 w 3834677"/>
              <a:gd name="connsiteY589" fmla="*/ 7592015 h 12192000"/>
              <a:gd name="connsiteX590" fmla="*/ 405612 w 3834677"/>
              <a:gd name="connsiteY590" fmla="*/ 7591982 h 12192000"/>
              <a:gd name="connsiteX591" fmla="*/ 405609 w 3834677"/>
              <a:gd name="connsiteY591" fmla="*/ 7592015 h 12192000"/>
              <a:gd name="connsiteX592" fmla="*/ 402276 w 3834677"/>
              <a:gd name="connsiteY592" fmla="*/ 7558961 h 12192000"/>
              <a:gd name="connsiteX593" fmla="*/ 241381 w 3834677"/>
              <a:gd name="connsiteY593" fmla="*/ 7427883 h 12192000"/>
              <a:gd name="connsiteX594" fmla="*/ 405612 w 3834677"/>
              <a:gd name="connsiteY594" fmla="*/ 7263718 h 12192000"/>
              <a:gd name="connsiteX595" fmla="*/ 569843 w 3834677"/>
              <a:gd name="connsiteY595" fmla="*/ 7427883 h 12192000"/>
              <a:gd name="connsiteX596" fmla="*/ 569843 w 3834677"/>
              <a:gd name="connsiteY596" fmla="*/ 7099531 h 12192000"/>
              <a:gd name="connsiteX597" fmla="*/ 569821 w 3834677"/>
              <a:gd name="connsiteY597" fmla="*/ 7099531 h 12192000"/>
              <a:gd name="connsiteX598" fmla="*/ 405612 w 3834677"/>
              <a:gd name="connsiteY598" fmla="*/ 7263718 h 12192000"/>
              <a:gd name="connsiteX599" fmla="*/ 405612 w 3834677"/>
              <a:gd name="connsiteY599" fmla="*/ 7263696 h 12192000"/>
              <a:gd name="connsiteX600" fmla="*/ 241381 w 3834677"/>
              <a:gd name="connsiteY600" fmla="*/ 7099531 h 12192000"/>
              <a:gd name="connsiteX601" fmla="*/ 405612 w 3834677"/>
              <a:gd name="connsiteY601" fmla="*/ 6935366 h 12192000"/>
              <a:gd name="connsiteX602" fmla="*/ 569843 w 3834677"/>
              <a:gd name="connsiteY602" fmla="*/ 7099531 h 12192000"/>
              <a:gd name="connsiteX603" fmla="*/ 569843 w 3834677"/>
              <a:gd name="connsiteY603" fmla="*/ 6771136 h 12192000"/>
              <a:gd name="connsiteX604" fmla="*/ 569843 w 3834677"/>
              <a:gd name="connsiteY604" fmla="*/ 6771201 h 12192000"/>
              <a:gd name="connsiteX605" fmla="*/ 405612 w 3834677"/>
              <a:gd name="connsiteY605" fmla="*/ 6935302 h 12192000"/>
              <a:gd name="connsiteX606" fmla="*/ 241381 w 3834677"/>
              <a:gd name="connsiteY606" fmla="*/ 6771136 h 12192000"/>
              <a:gd name="connsiteX607" fmla="*/ 402276 w 3834677"/>
              <a:gd name="connsiteY607" fmla="*/ 6640056 h 12192000"/>
              <a:gd name="connsiteX608" fmla="*/ 405609 w 3834677"/>
              <a:gd name="connsiteY608" fmla="*/ 6607004 h 12192000"/>
              <a:gd name="connsiteX609" fmla="*/ 405612 w 3834677"/>
              <a:gd name="connsiteY609" fmla="*/ 6607037 h 12192000"/>
              <a:gd name="connsiteX610" fmla="*/ 405616 w 3834677"/>
              <a:gd name="connsiteY610" fmla="*/ 6607004 h 12192000"/>
              <a:gd name="connsiteX611" fmla="*/ 408949 w 3834677"/>
              <a:gd name="connsiteY611" fmla="*/ 6640056 h 12192000"/>
              <a:gd name="connsiteX612" fmla="*/ 569843 w 3834677"/>
              <a:gd name="connsiteY612" fmla="*/ 6771136 h 12192000"/>
              <a:gd name="connsiteX613" fmla="*/ 569843 w 3834677"/>
              <a:gd name="connsiteY613" fmla="*/ 6442872 h 12192000"/>
              <a:gd name="connsiteX614" fmla="*/ 408949 w 3834677"/>
              <a:gd name="connsiteY614" fmla="*/ 6573952 h 12192000"/>
              <a:gd name="connsiteX615" fmla="*/ 405616 w 3834677"/>
              <a:gd name="connsiteY615" fmla="*/ 6607004 h 12192000"/>
              <a:gd name="connsiteX616" fmla="*/ 405612 w 3834677"/>
              <a:gd name="connsiteY616" fmla="*/ 6606971 h 12192000"/>
              <a:gd name="connsiteX617" fmla="*/ 405609 w 3834677"/>
              <a:gd name="connsiteY617" fmla="*/ 6607004 h 12192000"/>
              <a:gd name="connsiteX618" fmla="*/ 402276 w 3834677"/>
              <a:gd name="connsiteY618" fmla="*/ 6573952 h 12192000"/>
              <a:gd name="connsiteX619" fmla="*/ 241381 w 3834677"/>
              <a:gd name="connsiteY619" fmla="*/ 6442872 h 12192000"/>
              <a:gd name="connsiteX620" fmla="*/ 405612 w 3834677"/>
              <a:gd name="connsiteY620" fmla="*/ 6278707 h 12192000"/>
              <a:gd name="connsiteX621" fmla="*/ 569843 w 3834677"/>
              <a:gd name="connsiteY621" fmla="*/ 6442872 h 12192000"/>
              <a:gd name="connsiteX622" fmla="*/ 569843 w 3834677"/>
              <a:gd name="connsiteY622" fmla="*/ 6114521 h 12192000"/>
              <a:gd name="connsiteX623" fmla="*/ 405612 w 3834677"/>
              <a:gd name="connsiteY623" fmla="*/ 6278707 h 12192000"/>
              <a:gd name="connsiteX624" fmla="*/ 241381 w 3834677"/>
              <a:gd name="connsiteY624" fmla="*/ 6114521 h 12192000"/>
              <a:gd name="connsiteX625" fmla="*/ 405612 w 3834677"/>
              <a:gd name="connsiteY625" fmla="*/ 5950355 h 12192000"/>
              <a:gd name="connsiteX626" fmla="*/ 569843 w 3834677"/>
              <a:gd name="connsiteY626" fmla="*/ 6114521 h 12192000"/>
              <a:gd name="connsiteX627" fmla="*/ 569843 w 3834677"/>
              <a:gd name="connsiteY627" fmla="*/ 5786127 h 12192000"/>
              <a:gd name="connsiteX628" fmla="*/ 569843 w 3834677"/>
              <a:gd name="connsiteY628" fmla="*/ 5786192 h 12192000"/>
              <a:gd name="connsiteX629" fmla="*/ 405612 w 3834677"/>
              <a:gd name="connsiteY629" fmla="*/ 5950291 h 12192000"/>
              <a:gd name="connsiteX630" fmla="*/ 241381 w 3834677"/>
              <a:gd name="connsiteY630" fmla="*/ 5786127 h 12192000"/>
              <a:gd name="connsiteX631" fmla="*/ 402276 w 3834677"/>
              <a:gd name="connsiteY631" fmla="*/ 5655046 h 12192000"/>
              <a:gd name="connsiteX632" fmla="*/ 405609 w 3834677"/>
              <a:gd name="connsiteY632" fmla="*/ 5621994 h 12192000"/>
              <a:gd name="connsiteX633" fmla="*/ 405612 w 3834677"/>
              <a:gd name="connsiteY633" fmla="*/ 5622026 h 12192000"/>
              <a:gd name="connsiteX634" fmla="*/ 405616 w 3834677"/>
              <a:gd name="connsiteY634" fmla="*/ 5621994 h 12192000"/>
              <a:gd name="connsiteX635" fmla="*/ 408949 w 3834677"/>
              <a:gd name="connsiteY635" fmla="*/ 5655046 h 12192000"/>
              <a:gd name="connsiteX636" fmla="*/ 569843 w 3834677"/>
              <a:gd name="connsiteY636" fmla="*/ 5786127 h 12192000"/>
              <a:gd name="connsiteX637" fmla="*/ 569843 w 3834677"/>
              <a:gd name="connsiteY637" fmla="*/ 5457862 h 12192000"/>
              <a:gd name="connsiteX638" fmla="*/ 408949 w 3834677"/>
              <a:gd name="connsiteY638" fmla="*/ 5588942 h 12192000"/>
              <a:gd name="connsiteX639" fmla="*/ 405616 w 3834677"/>
              <a:gd name="connsiteY639" fmla="*/ 5621994 h 12192000"/>
              <a:gd name="connsiteX640" fmla="*/ 405612 w 3834677"/>
              <a:gd name="connsiteY640" fmla="*/ 5621962 h 12192000"/>
              <a:gd name="connsiteX641" fmla="*/ 405609 w 3834677"/>
              <a:gd name="connsiteY641" fmla="*/ 5621994 h 12192000"/>
              <a:gd name="connsiteX642" fmla="*/ 402276 w 3834677"/>
              <a:gd name="connsiteY642" fmla="*/ 5588942 h 12192000"/>
              <a:gd name="connsiteX643" fmla="*/ 241381 w 3834677"/>
              <a:gd name="connsiteY643" fmla="*/ 5457862 h 12192000"/>
              <a:gd name="connsiteX644" fmla="*/ 402276 w 3834677"/>
              <a:gd name="connsiteY644" fmla="*/ 5326782 h 12192000"/>
              <a:gd name="connsiteX645" fmla="*/ 404295 w 3834677"/>
              <a:gd name="connsiteY645" fmla="*/ 5306766 h 12192000"/>
              <a:gd name="connsiteX646" fmla="*/ 406931 w 3834677"/>
              <a:gd name="connsiteY646" fmla="*/ 5306766 h 12192000"/>
              <a:gd name="connsiteX647" fmla="*/ 408949 w 3834677"/>
              <a:gd name="connsiteY647" fmla="*/ 5326782 h 12192000"/>
              <a:gd name="connsiteX648" fmla="*/ 569843 w 3834677"/>
              <a:gd name="connsiteY648" fmla="*/ 5457862 h 12192000"/>
              <a:gd name="connsiteX649" fmla="*/ 738084 w 3834677"/>
              <a:gd name="connsiteY649" fmla="*/ 12192000 h 12192000"/>
              <a:gd name="connsiteX650" fmla="*/ 730061 w 3834677"/>
              <a:gd name="connsiteY650" fmla="*/ 12192000 h 12192000"/>
              <a:gd name="connsiteX651" fmla="*/ 734072 w 3834677"/>
              <a:gd name="connsiteY651" fmla="*/ 12172129 h 12192000"/>
              <a:gd name="connsiteX652" fmla="*/ 734072 w 3834677"/>
              <a:gd name="connsiteY652" fmla="*/ 12172152 h 12192000"/>
              <a:gd name="connsiteX653" fmla="*/ 898281 w 3834677"/>
              <a:gd name="connsiteY653" fmla="*/ 9709609 h 12192000"/>
              <a:gd name="connsiteX654" fmla="*/ 898237 w 3834677"/>
              <a:gd name="connsiteY654" fmla="*/ 9709615 h 12192000"/>
              <a:gd name="connsiteX655" fmla="*/ 898281 w 3834677"/>
              <a:gd name="connsiteY655" fmla="*/ 9709619 h 12192000"/>
              <a:gd name="connsiteX656" fmla="*/ 865222 w 3834677"/>
              <a:gd name="connsiteY656" fmla="*/ 9712950 h 12192000"/>
              <a:gd name="connsiteX657" fmla="*/ 737410 w 3834677"/>
              <a:gd name="connsiteY657" fmla="*/ 9840710 h 12192000"/>
              <a:gd name="connsiteX658" fmla="*/ 734079 w 3834677"/>
              <a:gd name="connsiteY658" fmla="*/ 9873736 h 12192000"/>
              <a:gd name="connsiteX659" fmla="*/ 734072 w 3834677"/>
              <a:gd name="connsiteY659" fmla="*/ 9873672 h 12192000"/>
              <a:gd name="connsiteX660" fmla="*/ 734072 w 3834677"/>
              <a:gd name="connsiteY660" fmla="*/ 9873649 h 12192000"/>
              <a:gd name="connsiteX661" fmla="*/ 734064 w 3834677"/>
              <a:gd name="connsiteY661" fmla="*/ 9873725 h 12192000"/>
              <a:gd name="connsiteX662" fmla="*/ 730735 w 3834677"/>
              <a:gd name="connsiteY662" fmla="*/ 9840716 h 12192000"/>
              <a:gd name="connsiteX663" fmla="*/ 569841 w 3834677"/>
              <a:gd name="connsiteY663" fmla="*/ 9709615 h 12192000"/>
              <a:gd name="connsiteX664" fmla="*/ 734072 w 3834677"/>
              <a:gd name="connsiteY664" fmla="*/ 9545450 h 12192000"/>
              <a:gd name="connsiteX665" fmla="*/ 734072 w 3834677"/>
              <a:gd name="connsiteY665" fmla="*/ 9545471 h 12192000"/>
              <a:gd name="connsiteX666" fmla="*/ 865226 w 3834677"/>
              <a:gd name="connsiteY666" fmla="*/ 9706286 h 12192000"/>
              <a:gd name="connsiteX667" fmla="*/ 898282 w 3834677"/>
              <a:gd name="connsiteY667" fmla="*/ 6114517 h 12192000"/>
              <a:gd name="connsiteX668" fmla="*/ 898239 w 3834677"/>
              <a:gd name="connsiteY668" fmla="*/ 6114521 h 12192000"/>
              <a:gd name="connsiteX669" fmla="*/ 898282 w 3834677"/>
              <a:gd name="connsiteY669" fmla="*/ 6114525 h 12192000"/>
              <a:gd name="connsiteX670" fmla="*/ 865222 w 3834677"/>
              <a:gd name="connsiteY670" fmla="*/ 6117856 h 12192000"/>
              <a:gd name="connsiteX671" fmla="*/ 737410 w 3834677"/>
              <a:gd name="connsiteY671" fmla="*/ 6245615 h 12192000"/>
              <a:gd name="connsiteX672" fmla="*/ 734080 w 3834677"/>
              <a:gd name="connsiteY672" fmla="*/ 6278643 h 12192000"/>
              <a:gd name="connsiteX673" fmla="*/ 734073 w 3834677"/>
              <a:gd name="connsiteY673" fmla="*/ 6278577 h 12192000"/>
              <a:gd name="connsiteX674" fmla="*/ 734073 w 3834677"/>
              <a:gd name="connsiteY674" fmla="*/ 6278555 h 12192000"/>
              <a:gd name="connsiteX675" fmla="*/ 734066 w 3834677"/>
              <a:gd name="connsiteY675" fmla="*/ 6278631 h 12192000"/>
              <a:gd name="connsiteX676" fmla="*/ 730737 w 3834677"/>
              <a:gd name="connsiteY676" fmla="*/ 6245623 h 12192000"/>
              <a:gd name="connsiteX677" fmla="*/ 569843 w 3834677"/>
              <a:gd name="connsiteY677" fmla="*/ 6114521 h 12192000"/>
              <a:gd name="connsiteX678" fmla="*/ 734073 w 3834677"/>
              <a:gd name="connsiteY678" fmla="*/ 5950355 h 12192000"/>
              <a:gd name="connsiteX679" fmla="*/ 734073 w 3834677"/>
              <a:gd name="connsiteY679" fmla="*/ 5950379 h 12192000"/>
              <a:gd name="connsiteX680" fmla="*/ 865227 w 3834677"/>
              <a:gd name="connsiteY680" fmla="*/ 6111192 h 12192000"/>
              <a:gd name="connsiteX681" fmla="*/ 898282 w 3834677"/>
              <a:gd name="connsiteY681" fmla="*/ 2516522 h 12192000"/>
              <a:gd name="connsiteX682" fmla="*/ 898239 w 3834677"/>
              <a:gd name="connsiteY682" fmla="*/ 2516527 h 12192000"/>
              <a:gd name="connsiteX683" fmla="*/ 898282 w 3834677"/>
              <a:gd name="connsiteY683" fmla="*/ 2516530 h 12192000"/>
              <a:gd name="connsiteX684" fmla="*/ 865222 w 3834677"/>
              <a:gd name="connsiteY684" fmla="*/ 2519862 h 12192000"/>
              <a:gd name="connsiteX685" fmla="*/ 737410 w 3834677"/>
              <a:gd name="connsiteY685" fmla="*/ 2647620 h 12192000"/>
              <a:gd name="connsiteX686" fmla="*/ 734079 w 3834677"/>
              <a:gd name="connsiteY686" fmla="*/ 2680648 h 12192000"/>
              <a:gd name="connsiteX687" fmla="*/ 734072 w 3834677"/>
              <a:gd name="connsiteY687" fmla="*/ 2680583 h 12192000"/>
              <a:gd name="connsiteX688" fmla="*/ 734072 w 3834677"/>
              <a:gd name="connsiteY688" fmla="*/ 2680560 h 12192000"/>
              <a:gd name="connsiteX689" fmla="*/ 734066 w 3834677"/>
              <a:gd name="connsiteY689" fmla="*/ 2680636 h 12192000"/>
              <a:gd name="connsiteX690" fmla="*/ 730736 w 3834677"/>
              <a:gd name="connsiteY690" fmla="*/ 2647628 h 12192000"/>
              <a:gd name="connsiteX691" fmla="*/ 569842 w 3834677"/>
              <a:gd name="connsiteY691" fmla="*/ 2516527 h 12192000"/>
              <a:gd name="connsiteX692" fmla="*/ 734072 w 3834677"/>
              <a:gd name="connsiteY692" fmla="*/ 2352361 h 12192000"/>
              <a:gd name="connsiteX693" fmla="*/ 734072 w 3834677"/>
              <a:gd name="connsiteY693" fmla="*/ 2352383 h 12192000"/>
              <a:gd name="connsiteX694" fmla="*/ 865227 w 3834677"/>
              <a:gd name="connsiteY694" fmla="*/ 2513198 h 12192000"/>
              <a:gd name="connsiteX695" fmla="*/ 898325 w 3834677"/>
              <a:gd name="connsiteY695" fmla="*/ 12007964 h 12192000"/>
              <a:gd name="connsiteX696" fmla="*/ 898325 w 3834677"/>
              <a:gd name="connsiteY696" fmla="*/ 12007985 h 12192000"/>
              <a:gd name="connsiteX697" fmla="*/ 734072 w 3834677"/>
              <a:gd name="connsiteY697" fmla="*/ 12172087 h 12192000"/>
              <a:gd name="connsiteX698" fmla="*/ 569841 w 3834677"/>
              <a:gd name="connsiteY698" fmla="*/ 12007922 h 12192000"/>
              <a:gd name="connsiteX699" fmla="*/ 734072 w 3834677"/>
              <a:gd name="connsiteY699" fmla="*/ 11843734 h 12192000"/>
              <a:gd name="connsiteX700" fmla="*/ 734072 w 3834677"/>
              <a:gd name="connsiteY700" fmla="*/ 11843778 h 12192000"/>
              <a:gd name="connsiteX701" fmla="*/ 898325 w 3834677"/>
              <a:gd name="connsiteY701" fmla="*/ 12007964 h 12192000"/>
              <a:gd name="connsiteX702" fmla="*/ 898325 w 3834677"/>
              <a:gd name="connsiteY702" fmla="*/ 11679548 h 12192000"/>
              <a:gd name="connsiteX703" fmla="*/ 898325 w 3834677"/>
              <a:gd name="connsiteY703" fmla="*/ 11679634 h 12192000"/>
              <a:gd name="connsiteX704" fmla="*/ 734072 w 3834677"/>
              <a:gd name="connsiteY704" fmla="*/ 11843734 h 12192000"/>
              <a:gd name="connsiteX705" fmla="*/ 734072 w 3834677"/>
              <a:gd name="connsiteY705" fmla="*/ 11843713 h 12192000"/>
              <a:gd name="connsiteX706" fmla="*/ 569841 w 3834677"/>
              <a:gd name="connsiteY706" fmla="*/ 11679548 h 12192000"/>
              <a:gd name="connsiteX707" fmla="*/ 734072 w 3834677"/>
              <a:gd name="connsiteY707" fmla="*/ 11515383 h 12192000"/>
              <a:gd name="connsiteX708" fmla="*/ 734072 w 3834677"/>
              <a:gd name="connsiteY708" fmla="*/ 11515404 h 12192000"/>
              <a:gd name="connsiteX709" fmla="*/ 898325 w 3834677"/>
              <a:gd name="connsiteY709" fmla="*/ 11679548 h 12192000"/>
              <a:gd name="connsiteX710" fmla="*/ 898325 w 3834677"/>
              <a:gd name="connsiteY710" fmla="*/ 11351219 h 12192000"/>
              <a:gd name="connsiteX711" fmla="*/ 898325 w 3834677"/>
              <a:gd name="connsiteY711" fmla="*/ 11351305 h 12192000"/>
              <a:gd name="connsiteX712" fmla="*/ 734072 w 3834677"/>
              <a:gd name="connsiteY712" fmla="*/ 11515383 h 12192000"/>
              <a:gd name="connsiteX713" fmla="*/ 569841 w 3834677"/>
              <a:gd name="connsiteY713" fmla="*/ 11351219 h 12192000"/>
              <a:gd name="connsiteX714" fmla="*/ 734072 w 3834677"/>
              <a:gd name="connsiteY714" fmla="*/ 11187056 h 12192000"/>
              <a:gd name="connsiteX715" fmla="*/ 734072 w 3834677"/>
              <a:gd name="connsiteY715" fmla="*/ 11187077 h 12192000"/>
              <a:gd name="connsiteX716" fmla="*/ 898325 w 3834677"/>
              <a:gd name="connsiteY716" fmla="*/ 11351219 h 12192000"/>
              <a:gd name="connsiteX717" fmla="*/ 898325 w 3834677"/>
              <a:gd name="connsiteY717" fmla="*/ 10694559 h 12192000"/>
              <a:gd name="connsiteX718" fmla="*/ 898325 w 3834677"/>
              <a:gd name="connsiteY718" fmla="*/ 10694625 h 12192000"/>
              <a:gd name="connsiteX719" fmla="*/ 734072 w 3834677"/>
              <a:gd name="connsiteY719" fmla="*/ 10858747 h 12192000"/>
              <a:gd name="connsiteX720" fmla="*/ 898325 w 3834677"/>
              <a:gd name="connsiteY720" fmla="*/ 11022889 h 12192000"/>
              <a:gd name="connsiteX721" fmla="*/ 898325 w 3834677"/>
              <a:gd name="connsiteY721" fmla="*/ 11022975 h 12192000"/>
              <a:gd name="connsiteX722" fmla="*/ 734072 w 3834677"/>
              <a:gd name="connsiteY722" fmla="*/ 11187056 h 12192000"/>
              <a:gd name="connsiteX723" fmla="*/ 569841 w 3834677"/>
              <a:gd name="connsiteY723" fmla="*/ 11022889 h 12192000"/>
              <a:gd name="connsiteX724" fmla="*/ 734072 w 3834677"/>
              <a:gd name="connsiteY724" fmla="*/ 10858724 h 12192000"/>
              <a:gd name="connsiteX725" fmla="*/ 569841 w 3834677"/>
              <a:gd name="connsiteY725" fmla="*/ 10694559 h 12192000"/>
              <a:gd name="connsiteX726" fmla="*/ 734072 w 3834677"/>
              <a:gd name="connsiteY726" fmla="*/ 10530395 h 12192000"/>
              <a:gd name="connsiteX727" fmla="*/ 734072 w 3834677"/>
              <a:gd name="connsiteY727" fmla="*/ 10530416 h 12192000"/>
              <a:gd name="connsiteX728" fmla="*/ 898325 w 3834677"/>
              <a:gd name="connsiteY728" fmla="*/ 10694559 h 12192000"/>
              <a:gd name="connsiteX729" fmla="*/ 898325 w 3834677"/>
              <a:gd name="connsiteY729" fmla="*/ 10366144 h 12192000"/>
              <a:gd name="connsiteX730" fmla="*/ 898325 w 3834677"/>
              <a:gd name="connsiteY730" fmla="*/ 10366295 h 12192000"/>
              <a:gd name="connsiteX731" fmla="*/ 734072 w 3834677"/>
              <a:gd name="connsiteY731" fmla="*/ 10530308 h 12192000"/>
              <a:gd name="connsiteX732" fmla="*/ 569841 w 3834677"/>
              <a:gd name="connsiteY732" fmla="*/ 10366144 h 12192000"/>
              <a:gd name="connsiteX733" fmla="*/ 734072 w 3834677"/>
              <a:gd name="connsiteY733" fmla="*/ 10201979 h 12192000"/>
              <a:gd name="connsiteX734" fmla="*/ 734072 w 3834677"/>
              <a:gd name="connsiteY734" fmla="*/ 10202000 h 12192000"/>
              <a:gd name="connsiteX735" fmla="*/ 898325 w 3834677"/>
              <a:gd name="connsiteY735" fmla="*/ 10366144 h 12192000"/>
              <a:gd name="connsiteX736" fmla="*/ 898325 w 3834677"/>
              <a:gd name="connsiteY736" fmla="*/ 10037814 h 12192000"/>
              <a:gd name="connsiteX737" fmla="*/ 898325 w 3834677"/>
              <a:gd name="connsiteY737" fmla="*/ 10037966 h 12192000"/>
              <a:gd name="connsiteX738" fmla="*/ 734072 w 3834677"/>
              <a:gd name="connsiteY738" fmla="*/ 10201979 h 12192000"/>
              <a:gd name="connsiteX739" fmla="*/ 569841 w 3834677"/>
              <a:gd name="connsiteY739" fmla="*/ 10037814 h 12192000"/>
              <a:gd name="connsiteX740" fmla="*/ 730735 w 3834677"/>
              <a:gd name="connsiteY740" fmla="*/ 9906734 h 12192000"/>
              <a:gd name="connsiteX741" fmla="*/ 734064 w 3834677"/>
              <a:gd name="connsiteY741" fmla="*/ 9873725 h 12192000"/>
              <a:gd name="connsiteX742" fmla="*/ 734072 w 3834677"/>
              <a:gd name="connsiteY742" fmla="*/ 9873801 h 12192000"/>
              <a:gd name="connsiteX743" fmla="*/ 734079 w 3834677"/>
              <a:gd name="connsiteY743" fmla="*/ 9873736 h 12192000"/>
              <a:gd name="connsiteX744" fmla="*/ 737413 w 3834677"/>
              <a:gd name="connsiteY744" fmla="*/ 9906755 h 12192000"/>
              <a:gd name="connsiteX745" fmla="*/ 898325 w 3834677"/>
              <a:gd name="connsiteY745" fmla="*/ 10037814 h 12192000"/>
              <a:gd name="connsiteX746" fmla="*/ 898325 w 3834677"/>
              <a:gd name="connsiteY746" fmla="*/ 9381285 h 12192000"/>
              <a:gd name="connsiteX747" fmla="*/ 898303 w 3834677"/>
              <a:gd name="connsiteY747" fmla="*/ 9381285 h 12192000"/>
              <a:gd name="connsiteX748" fmla="*/ 734072 w 3834677"/>
              <a:gd name="connsiteY748" fmla="*/ 9545450 h 12192000"/>
              <a:gd name="connsiteX749" fmla="*/ 569841 w 3834677"/>
              <a:gd name="connsiteY749" fmla="*/ 9381285 h 12192000"/>
              <a:gd name="connsiteX750" fmla="*/ 734072 w 3834677"/>
              <a:gd name="connsiteY750" fmla="*/ 9217121 h 12192000"/>
              <a:gd name="connsiteX751" fmla="*/ 734072 w 3834677"/>
              <a:gd name="connsiteY751" fmla="*/ 9217142 h 12192000"/>
              <a:gd name="connsiteX752" fmla="*/ 898325 w 3834677"/>
              <a:gd name="connsiteY752" fmla="*/ 9381285 h 12192000"/>
              <a:gd name="connsiteX753" fmla="*/ 898325 w 3834677"/>
              <a:gd name="connsiteY753" fmla="*/ 9052956 h 12192000"/>
              <a:gd name="connsiteX754" fmla="*/ 898303 w 3834677"/>
              <a:gd name="connsiteY754" fmla="*/ 9052956 h 12192000"/>
              <a:gd name="connsiteX755" fmla="*/ 734072 w 3834677"/>
              <a:gd name="connsiteY755" fmla="*/ 9217121 h 12192000"/>
              <a:gd name="connsiteX756" fmla="*/ 569841 w 3834677"/>
              <a:gd name="connsiteY756" fmla="*/ 9052956 h 12192000"/>
              <a:gd name="connsiteX757" fmla="*/ 730735 w 3834677"/>
              <a:gd name="connsiteY757" fmla="*/ 8921876 h 12192000"/>
              <a:gd name="connsiteX758" fmla="*/ 732754 w 3834677"/>
              <a:gd name="connsiteY758" fmla="*/ 8901860 h 12192000"/>
              <a:gd name="connsiteX759" fmla="*/ 735389 w 3834677"/>
              <a:gd name="connsiteY759" fmla="*/ 8901860 h 12192000"/>
              <a:gd name="connsiteX760" fmla="*/ 737413 w 3834677"/>
              <a:gd name="connsiteY760" fmla="*/ 8921897 h 12192000"/>
              <a:gd name="connsiteX761" fmla="*/ 898325 w 3834677"/>
              <a:gd name="connsiteY761" fmla="*/ 9052956 h 12192000"/>
              <a:gd name="connsiteX762" fmla="*/ 898325 w 3834677"/>
              <a:gd name="connsiteY762" fmla="*/ 8741200 h 12192000"/>
              <a:gd name="connsiteX763" fmla="*/ 898325 w 3834677"/>
              <a:gd name="connsiteY763" fmla="*/ 8741222 h 12192000"/>
              <a:gd name="connsiteX764" fmla="*/ 898303 w 3834677"/>
              <a:gd name="connsiteY764" fmla="*/ 8741222 h 12192000"/>
              <a:gd name="connsiteX765" fmla="*/ 737409 w 3834677"/>
              <a:gd name="connsiteY765" fmla="*/ 8872301 h 12192000"/>
              <a:gd name="connsiteX766" fmla="*/ 735389 w 3834677"/>
              <a:gd name="connsiteY766" fmla="*/ 8892316 h 12192000"/>
              <a:gd name="connsiteX767" fmla="*/ 732754 w 3834677"/>
              <a:gd name="connsiteY767" fmla="*/ 8892316 h 12192000"/>
              <a:gd name="connsiteX768" fmla="*/ 730735 w 3834677"/>
              <a:gd name="connsiteY768" fmla="*/ 8872301 h 12192000"/>
              <a:gd name="connsiteX769" fmla="*/ 569841 w 3834677"/>
              <a:gd name="connsiteY769" fmla="*/ 8741222 h 12192000"/>
              <a:gd name="connsiteX770" fmla="*/ 569863 w 3834677"/>
              <a:gd name="connsiteY770" fmla="*/ 8741222 h 12192000"/>
              <a:gd name="connsiteX771" fmla="*/ 734072 w 3834677"/>
              <a:gd name="connsiteY771" fmla="*/ 8577036 h 12192000"/>
              <a:gd name="connsiteX772" fmla="*/ 734072 w 3834677"/>
              <a:gd name="connsiteY772" fmla="*/ 8577057 h 12192000"/>
              <a:gd name="connsiteX773" fmla="*/ 898325 w 3834677"/>
              <a:gd name="connsiteY773" fmla="*/ 8741200 h 12192000"/>
              <a:gd name="connsiteX774" fmla="*/ 898325 w 3834677"/>
              <a:gd name="connsiteY774" fmla="*/ 8412870 h 12192000"/>
              <a:gd name="connsiteX775" fmla="*/ 898325 w 3834677"/>
              <a:gd name="connsiteY775" fmla="*/ 8412892 h 12192000"/>
              <a:gd name="connsiteX776" fmla="*/ 734072 w 3834677"/>
              <a:gd name="connsiteY776" fmla="*/ 8576991 h 12192000"/>
              <a:gd name="connsiteX777" fmla="*/ 569841 w 3834677"/>
              <a:gd name="connsiteY777" fmla="*/ 8412828 h 12192000"/>
              <a:gd name="connsiteX778" fmla="*/ 734073 w 3834677"/>
              <a:gd name="connsiteY778" fmla="*/ 8248641 h 12192000"/>
              <a:gd name="connsiteX779" fmla="*/ 734073 w 3834677"/>
              <a:gd name="connsiteY779" fmla="*/ 8248684 h 12192000"/>
              <a:gd name="connsiteX780" fmla="*/ 898325 w 3834677"/>
              <a:gd name="connsiteY780" fmla="*/ 8412870 h 12192000"/>
              <a:gd name="connsiteX781" fmla="*/ 898325 w 3834677"/>
              <a:gd name="connsiteY781" fmla="*/ 8084454 h 12192000"/>
              <a:gd name="connsiteX782" fmla="*/ 898325 w 3834677"/>
              <a:gd name="connsiteY782" fmla="*/ 8084541 h 12192000"/>
              <a:gd name="connsiteX783" fmla="*/ 734073 w 3834677"/>
              <a:gd name="connsiteY783" fmla="*/ 8248641 h 12192000"/>
              <a:gd name="connsiteX784" fmla="*/ 734073 w 3834677"/>
              <a:gd name="connsiteY784" fmla="*/ 8248619 h 12192000"/>
              <a:gd name="connsiteX785" fmla="*/ 569841 w 3834677"/>
              <a:gd name="connsiteY785" fmla="*/ 8084454 h 12192000"/>
              <a:gd name="connsiteX786" fmla="*/ 734073 w 3834677"/>
              <a:gd name="connsiteY786" fmla="*/ 7920289 h 12192000"/>
              <a:gd name="connsiteX787" fmla="*/ 734073 w 3834677"/>
              <a:gd name="connsiteY787" fmla="*/ 7920310 h 12192000"/>
              <a:gd name="connsiteX788" fmla="*/ 898325 w 3834677"/>
              <a:gd name="connsiteY788" fmla="*/ 8084454 h 12192000"/>
              <a:gd name="connsiteX789" fmla="*/ 898325 w 3834677"/>
              <a:gd name="connsiteY789" fmla="*/ 7756125 h 12192000"/>
              <a:gd name="connsiteX790" fmla="*/ 898325 w 3834677"/>
              <a:gd name="connsiteY790" fmla="*/ 7756211 h 12192000"/>
              <a:gd name="connsiteX791" fmla="*/ 734073 w 3834677"/>
              <a:gd name="connsiteY791" fmla="*/ 7920289 h 12192000"/>
              <a:gd name="connsiteX792" fmla="*/ 569841 w 3834677"/>
              <a:gd name="connsiteY792" fmla="*/ 7756125 h 12192000"/>
              <a:gd name="connsiteX793" fmla="*/ 734073 w 3834677"/>
              <a:gd name="connsiteY793" fmla="*/ 7591961 h 12192000"/>
              <a:gd name="connsiteX794" fmla="*/ 734073 w 3834677"/>
              <a:gd name="connsiteY794" fmla="*/ 7591982 h 12192000"/>
              <a:gd name="connsiteX795" fmla="*/ 898325 w 3834677"/>
              <a:gd name="connsiteY795" fmla="*/ 7756125 h 12192000"/>
              <a:gd name="connsiteX796" fmla="*/ 898325 w 3834677"/>
              <a:gd name="connsiteY796" fmla="*/ 7099467 h 12192000"/>
              <a:gd name="connsiteX797" fmla="*/ 898325 w 3834677"/>
              <a:gd name="connsiteY797" fmla="*/ 7099531 h 12192000"/>
              <a:gd name="connsiteX798" fmla="*/ 734073 w 3834677"/>
              <a:gd name="connsiteY798" fmla="*/ 7263652 h 12192000"/>
              <a:gd name="connsiteX799" fmla="*/ 898325 w 3834677"/>
              <a:gd name="connsiteY799" fmla="*/ 7427795 h 12192000"/>
              <a:gd name="connsiteX800" fmla="*/ 898325 w 3834677"/>
              <a:gd name="connsiteY800" fmla="*/ 7427883 h 12192000"/>
              <a:gd name="connsiteX801" fmla="*/ 734073 w 3834677"/>
              <a:gd name="connsiteY801" fmla="*/ 7591961 h 12192000"/>
              <a:gd name="connsiteX802" fmla="*/ 569843 w 3834677"/>
              <a:gd name="connsiteY802" fmla="*/ 7427795 h 12192000"/>
              <a:gd name="connsiteX803" fmla="*/ 734073 w 3834677"/>
              <a:gd name="connsiteY803" fmla="*/ 7263630 h 12192000"/>
              <a:gd name="connsiteX804" fmla="*/ 569843 w 3834677"/>
              <a:gd name="connsiteY804" fmla="*/ 7099467 h 12192000"/>
              <a:gd name="connsiteX805" fmla="*/ 734073 w 3834677"/>
              <a:gd name="connsiteY805" fmla="*/ 6935302 h 12192000"/>
              <a:gd name="connsiteX806" fmla="*/ 734073 w 3834677"/>
              <a:gd name="connsiteY806" fmla="*/ 6935323 h 12192000"/>
              <a:gd name="connsiteX807" fmla="*/ 898325 w 3834677"/>
              <a:gd name="connsiteY807" fmla="*/ 7099467 h 12192000"/>
              <a:gd name="connsiteX808" fmla="*/ 898325 w 3834677"/>
              <a:gd name="connsiteY808" fmla="*/ 6771050 h 12192000"/>
              <a:gd name="connsiteX809" fmla="*/ 898325 w 3834677"/>
              <a:gd name="connsiteY809" fmla="*/ 6771201 h 12192000"/>
              <a:gd name="connsiteX810" fmla="*/ 734073 w 3834677"/>
              <a:gd name="connsiteY810" fmla="*/ 6935214 h 12192000"/>
              <a:gd name="connsiteX811" fmla="*/ 569843 w 3834677"/>
              <a:gd name="connsiteY811" fmla="*/ 6771050 h 12192000"/>
              <a:gd name="connsiteX812" fmla="*/ 734073 w 3834677"/>
              <a:gd name="connsiteY812" fmla="*/ 6606886 h 12192000"/>
              <a:gd name="connsiteX813" fmla="*/ 734073 w 3834677"/>
              <a:gd name="connsiteY813" fmla="*/ 6606907 h 12192000"/>
              <a:gd name="connsiteX814" fmla="*/ 898325 w 3834677"/>
              <a:gd name="connsiteY814" fmla="*/ 6771050 h 12192000"/>
              <a:gd name="connsiteX815" fmla="*/ 898325 w 3834677"/>
              <a:gd name="connsiteY815" fmla="*/ 6442720 h 12192000"/>
              <a:gd name="connsiteX816" fmla="*/ 898325 w 3834677"/>
              <a:gd name="connsiteY816" fmla="*/ 6442872 h 12192000"/>
              <a:gd name="connsiteX817" fmla="*/ 734073 w 3834677"/>
              <a:gd name="connsiteY817" fmla="*/ 6606886 h 12192000"/>
              <a:gd name="connsiteX818" fmla="*/ 569843 w 3834677"/>
              <a:gd name="connsiteY818" fmla="*/ 6442720 h 12192000"/>
              <a:gd name="connsiteX819" fmla="*/ 730737 w 3834677"/>
              <a:gd name="connsiteY819" fmla="*/ 6311640 h 12192000"/>
              <a:gd name="connsiteX820" fmla="*/ 734066 w 3834677"/>
              <a:gd name="connsiteY820" fmla="*/ 6278631 h 12192000"/>
              <a:gd name="connsiteX821" fmla="*/ 734073 w 3834677"/>
              <a:gd name="connsiteY821" fmla="*/ 6278707 h 12192000"/>
              <a:gd name="connsiteX822" fmla="*/ 734080 w 3834677"/>
              <a:gd name="connsiteY822" fmla="*/ 6278643 h 12192000"/>
              <a:gd name="connsiteX823" fmla="*/ 737414 w 3834677"/>
              <a:gd name="connsiteY823" fmla="*/ 6311662 h 12192000"/>
              <a:gd name="connsiteX824" fmla="*/ 898325 w 3834677"/>
              <a:gd name="connsiteY824" fmla="*/ 6442720 h 12192000"/>
              <a:gd name="connsiteX825" fmla="*/ 898325 w 3834677"/>
              <a:gd name="connsiteY825" fmla="*/ 5786192 h 12192000"/>
              <a:gd name="connsiteX826" fmla="*/ 898304 w 3834677"/>
              <a:gd name="connsiteY826" fmla="*/ 5786192 h 12192000"/>
              <a:gd name="connsiteX827" fmla="*/ 734073 w 3834677"/>
              <a:gd name="connsiteY827" fmla="*/ 5950355 h 12192000"/>
              <a:gd name="connsiteX828" fmla="*/ 569843 w 3834677"/>
              <a:gd name="connsiteY828" fmla="*/ 5786192 h 12192000"/>
              <a:gd name="connsiteX829" fmla="*/ 734073 w 3834677"/>
              <a:gd name="connsiteY829" fmla="*/ 5622026 h 12192000"/>
              <a:gd name="connsiteX830" fmla="*/ 734073 w 3834677"/>
              <a:gd name="connsiteY830" fmla="*/ 5622048 h 12192000"/>
              <a:gd name="connsiteX831" fmla="*/ 898325 w 3834677"/>
              <a:gd name="connsiteY831" fmla="*/ 5786192 h 12192000"/>
              <a:gd name="connsiteX832" fmla="*/ 898325 w 3834677"/>
              <a:gd name="connsiteY832" fmla="*/ 5457862 h 12192000"/>
              <a:gd name="connsiteX833" fmla="*/ 898304 w 3834677"/>
              <a:gd name="connsiteY833" fmla="*/ 5457862 h 12192000"/>
              <a:gd name="connsiteX834" fmla="*/ 734073 w 3834677"/>
              <a:gd name="connsiteY834" fmla="*/ 5622026 h 12192000"/>
              <a:gd name="connsiteX835" fmla="*/ 569843 w 3834677"/>
              <a:gd name="connsiteY835" fmla="*/ 5457862 h 12192000"/>
              <a:gd name="connsiteX836" fmla="*/ 730737 w 3834677"/>
              <a:gd name="connsiteY836" fmla="*/ 5326782 h 12192000"/>
              <a:gd name="connsiteX837" fmla="*/ 732755 w 3834677"/>
              <a:gd name="connsiteY837" fmla="*/ 5306766 h 12192000"/>
              <a:gd name="connsiteX838" fmla="*/ 735392 w 3834677"/>
              <a:gd name="connsiteY838" fmla="*/ 5306766 h 12192000"/>
              <a:gd name="connsiteX839" fmla="*/ 737414 w 3834677"/>
              <a:gd name="connsiteY839" fmla="*/ 5326803 h 12192000"/>
              <a:gd name="connsiteX840" fmla="*/ 898325 w 3834677"/>
              <a:gd name="connsiteY840" fmla="*/ 5457862 h 12192000"/>
              <a:gd name="connsiteX841" fmla="*/ 898325 w 3834677"/>
              <a:gd name="connsiteY841" fmla="*/ 5143206 h 12192000"/>
              <a:gd name="connsiteX842" fmla="*/ 898325 w 3834677"/>
              <a:gd name="connsiteY842" fmla="*/ 5143227 h 12192000"/>
              <a:gd name="connsiteX843" fmla="*/ 898303 w 3834677"/>
              <a:gd name="connsiteY843" fmla="*/ 5143227 h 12192000"/>
              <a:gd name="connsiteX844" fmla="*/ 737409 w 3834677"/>
              <a:gd name="connsiteY844" fmla="*/ 5274307 h 12192000"/>
              <a:gd name="connsiteX845" fmla="*/ 735391 w 3834677"/>
              <a:gd name="connsiteY845" fmla="*/ 5294321 h 12192000"/>
              <a:gd name="connsiteX846" fmla="*/ 732755 w 3834677"/>
              <a:gd name="connsiteY846" fmla="*/ 5294321 h 12192000"/>
              <a:gd name="connsiteX847" fmla="*/ 730736 w 3834677"/>
              <a:gd name="connsiteY847" fmla="*/ 5274307 h 12192000"/>
              <a:gd name="connsiteX848" fmla="*/ 569842 w 3834677"/>
              <a:gd name="connsiteY848" fmla="*/ 5143227 h 12192000"/>
              <a:gd name="connsiteX849" fmla="*/ 569864 w 3834677"/>
              <a:gd name="connsiteY849" fmla="*/ 5143227 h 12192000"/>
              <a:gd name="connsiteX850" fmla="*/ 734072 w 3834677"/>
              <a:gd name="connsiteY850" fmla="*/ 4979040 h 12192000"/>
              <a:gd name="connsiteX851" fmla="*/ 734072 w 3834677"/>
              <a:gd name="connsiteY851" fmla="*/ 4979063 h 12192000"/>
              <a:gd name="connsiteX852" fmla="*/ 898325 w 3834677"/>
              <a:gd name="connsiteY852" fmla="*/ 5143206 h 12192000"/>
              <a:gd name="connsiteX853" fmla="*/ 898325 w 3834677"/>
              <a:gd name="connsiteY853" fmla="*/ 4814877 h 12192000"/>
              <a:gd name="connsiteX854" fmla="*/ 898325 w 3834677"/>
              <a:gd name="connsiteY854" fmla="*/ 4814898 h 12192000"/>
              <a:gd name="connsiteX855" fmla="*/ 734072 w 3834677"/>
              <a:gd name="connsiteY855" fmla="*/ 4978998 h 12192000"/>
              <a:gd name="connsiteX856" fmla="*/ 569842 w 3834677"/>
              <a:gd name="connsiteY856" fmla="*/ 4814833 h 12192000"/>
              <a:gd name="connsiteX857" fmla="*/ 734072 w 3834677"/>
              <a:gd name="connsiteY857" fmla="*/ 4650646 h 12192000"/>
              <a:gd name="connsiteX858" fmla="*/ 734072 w 3834677"/>
              <a:gd name="connsiteY858" fmla="*/ 4650690 h 12192000"/>
              <a:gd name="connsiteX859" fmla="*/ 898325 w 3834677"/>
              <a:gd name="connsiteY859" fmla="*/ 4814877 h 12192000"/>
              <a:gd name="connsiteX860" fmla="*/ 898325 w 3834677"/>
              <a:gd name="connsiteY860" fmla="*/ 4486460 h 12192000"/>
              <a:gd name="connsiteX861" fmla="*/ 898325 w 3834677"/>
              <a:gd name="connsiteY861" fmla="*/ 4486546 h 12192000"/>
              <a:gd name="connsiteX862" fmla="*/ 734072 w 3834677"/>
              <a:gd name="connsiteY862" fmla="*/ 4650646 h 12192000"/>
              <a:gd name="connsiteX863" fmla="*/ 734072 w 3834677"/>
              <a:gd name="connsiteY863" fmla="*/ 4650625 h 12192000"/>
              <a:gd name="connsiteX864" fmla="*/ 569842 w 3834677"/>
              <a:gd name="connsiteY864" fmla="*/ 4486460 h 12192000"/>
              <a:gd name="connsiteX865" fmla="*/ 734072 w 3834677"/>
              <a:gd name="connsiteY865" fmla="*/ 4322296 h 12192000"/>
              <a:gd name="connsiteX866" fmla="*/ 734072 w 3834677"/>
              <a:gd name="connsiteY866" fmla="*/ 4322318 h 12192000"/>
              <a:gd name="connsiteX867" fmla="*/ 898325 w 3834677"/>
              <a:gd name="connsiteY867" fmla="*/ 4486460 h 12192000"/>
              <a:gd name="connsiteX868" fmla="*/ 898325 w 3834677"/>
              <a:gd name="connsiteY868" fmla="*/ 4158131 h 12192000"/>
              <a:gd name="connsiteX869" fmla="*/ 898325 w 3834677"/>
              <a:gd name="connsiteY869" fmla="*/ 4158217 h 12192000"/>
              <a:gd name="connsiteX870" fmla="*/ 734072 w 3834677"/>
              <a:gd name="connsiteY870" fmla="*/ 4322296 h 12192000"/>
              <a:gd name="connsiteX871" fmla="*/ 569842 w 3834677"/>
              <a:gd name="connsiteY871" fmla="*/ 4158131 h 12192000"/>
              <a:gd name="connsiteX872" fmla="*/ 734072 w 3834677"/>
              <a:gd name="connsiteY872" fmla="*/ 3993967 h 12192000"/>
              <a:gd name="connsiteX873" fmla="*/ 734072 w 3834677"/>
              <a:gd name="connsiteY873" fmla="*/ 3993988 h 12192000"/>
              <a:gd name="connsiteX874" fmla="*/ 898325 w 3834677"/>
              <a:gd name="connsiteY874" fmla="*/ 4158131 h 12192000"/>
              <a:gd name="connsiteX875" fmla="*/ 898325 w 3834677"/>
              <a:gd name="connsiteY875" fmla="*/ 3501471 h 12192000"/>
              <a:gd name="connsiteX876" fmla="*/ 898325 w 3834677"/>
              <a:gd name="connsiteY876" fmla="*/ 3501537 h 12192000"/>
              <a:gd name="connsiteX877" fmla="*/ 734072 w 3834677"/>
              <a:gd name="connsiteY877" fmla="*/ 3665658 h 12192000"/>
              <a:gd name="connsiteX878" fmla="*/ 898325 w 3834677"/>
              <a:gd name="connsiteY878" fmla="*/ 3829801 h 12192000"/>
              <a:gd name="connsiteX879" fmla="*/ 898325 w 3834677"/>
              <a:gd name="connsiteY879" fmla="*/ 3829888 h 12192000"/>
              <a:gd name="connsiteX880" fmla="*/ 734072 w 3834677"/>
              <a:gd name="connsiteY880" fmla="*/ 3993967 h 12192000"/>
              <a:gd name="connsiteX881" fmla="*/ 569842 w 3834677"/>
              <a:gd name="connsiteY881" fmla="*/ 3829801 h 12192000"/>
              <a:gd name="connsiteX882" fmla="*/ 734072 w 3834677"/>
              <a:gd name="connsiteY882" fmla="*/ 3665635 h 12192000"/>
              <a:gd name="connsiteX883" fmla="*/ 569842 w 3834677"/>
              <a:gd name="connsiteY883" fmla="*/ 3501471 h 12192000"/>
              <a:gd name="connsiteX884" fmla="*/ 734072 w 3834677"/>
              <a:gd name="connsiteY884" fmla="*/ 3337307 h 12192000"/>
              <a:gd name="connsiteX885" fmla="*/ 734072 w 3834677"/>
              <a:gd name="connsiteY885" fmla="*/ 3337328 h 12192000"/>
              <a:gd name="connsiteX886" fmla="*/ 898325 w 3834677"/>
              <a:gd name="connsiteY886" fmla="*/ 3501471 h 12192000"/>
              <a:gd name="connsiteX887" fmla="*/ 898325 w 3834677"/>
              <a:gd name="connsiteY887" fmla="*/ 3173055 h 12192000"/>
              <a:gd name="connsiteX888" fmla="*/ 898325 w 3834677"/>
              <a:gd name="connsiteY888" fmla="*/ 3173207 h 12192000"/>
              <a:gd name="connsiteX889" fmla="*/ 734072 w 3834677"/>
              <a:gd name="connsiteY889" fmla="*/ 3337220 h 12192000"/>
              <a:gd name="connsiteX890" fmla="*/ 569842 w 3834677"/>
              <a:gd name="connsiteY890" fmla="*/ 3173055 h 12192000"/>
              <a:gd name="connsiteX891" fmla="*/ 734072 w 3834677"/>
              <a:gd name="connsiteY891" fmla="*/ 3008891 h 12192000"/>
              <a:gd name="connsiteX892" fmla="*/ 734072 w 3834677"/>
              <a:gd name="connsiteY892" fmla="*/ 3008912 h 12192000"/>
              <a:gd name="connsiteX893" fmla="*/ 898325 w 3834677"/>
              <a:gd name="connsiteY893" fmla="*/ 3173055 h 12192000"/>
              <a:gd name="connsiteX894" fmla="*/ 898325 w 3834677"/>
              <a:gd name="connsiteY894" fmla="*/ 2844726 h 12192000"/>
              <a:gd name="connsiteX895" fmla="*/ 898325 w 3834677"/>
              <a:gd name="connsiteY895" fmla="*/ 2844877 h 12192000"/>
              <a:gd name="connsiteX896" fmla="*/ 734072 w 3834677"/>
              <a:gd name="connsiteY896" fmla="*/ 3008891 h 12192000"/>
              <a:gd name="connsiteX897" fmla="*/ 569842 w 3834677"/>
              <a:gd name="connsiteY897" fmla="*/ 2844726 h 12192000"/>
              <a:gd name="connsiteX898" fmla="*/ 730736 w 3834677"/>
              <a:gd name="connsiteY898" fmla="*/ 2713646 h 12192000"/>
              <a:gd name="connsiteX899" fmla="*/ 734066 w 3834677"/>
              <a:gd name="connsiteY899" fmla="*/ 2680636 h 12192000"/>
              <a:gd name="connsiteX900" fmla="*/ 734072 w 3834677"/>
              <a:gd name="connsiteY900" fmla="*/ 2680713 h 12192000"/>
              <a:gd name="connsiteX901" fmla="*/ 734079 w 3834677"/>
              <a:gd name="connsiteY901" fmla="*/ 2680648 h 12192000"/>
              <a:gd name="connsiteX902" fmla="*/ 737413 w 3834677"/>
              <a:gd name="connsiteY902" fmla="*/ 2713667 h 12192000"/>
              <a:gd name="connsiteX903" fmla="*/ 898325 w 3834677"/>
              <a:gd name="connsiteY903" fmla="*/ 2844726 h 12192000"/>
              <a:gd name="connsiteX904" fmla="*/ 898325 w 3834677"/>
              <a:gd name="connsiteY904" fmla="*/ 2188198 h 12192000"/>
              <a:gd name="connsiteX905" fmla="*/ 898303 w 3834677"/>
              <a:gd name="connsiteY905" fmla="*/ 2188198 h 12192000"/>
              <a:gd name="connsiteX906" fmla="*/ 734072 w 3834677"/>
              <a:gd name="connsiteY906" fmla="*/ 2352361 h 12192000"/>
              <a:gd name="connsiteX907" fmla="*/ 569842 w 3834677"/>
              <a:gd name="connsiteY907" fmla="*/ 2188198 h 12192000"/>
              <a:gd name="connsiteX908" fmla="*/ 734072 w 3834677"/>
              <a:gd name="connsiteY908" fmla="*/ 2024032 h 12192000"/>
              <a:gd name="connsiteX909" fmla="*/ 734072 w 3834677"/>
              <a:gd name="connsiteY909" fmla="*/ 2024053 h 12192000"/>
              <a:gd name="connsiteX910" fmla="*/ 898325 w 3834677"/>
              <a:gd name="connsiteY910" fmla="*/ 2188198 h 12192000"/>
              <a:gd name="connsiteX911" fmla="*/ 898325 w 3834677"/>
              <a:gd name="connsiteY911" fmla="*/ 1859867 h 12192000"/>
              <a:gd name="connsiteX912" fmla="*/ 898303 w 3834677"/>
              <a:gd name="connsiteY912" fmla="*/ 1859867 h 12192000"/>
              <a:gd name="connsiteX913" fmla="*/ 734072 w 3834677"/>
              <a:gd name="connsiteY913" fmla="*/ 2024032 h 12192000"/>
              <a:gd name="connsiteX914" fmla="*/ 569842 w 3834677"/>
              <a:gd name="connsiteY914" fmla="*/ 1859867 h 12192000"/>
              <a:gd name="connsiteX915" fmla="*/ 730736 w 3834677"/>
              <a:gd name="connsiteY915" fmla="*/ 1728787 h 12192000"/>
              <a:gd name="connsiteX916" fmla="*/ 732755 w 3834677"/>
              <a:gd name="connsiteY916" fmla="*/ 1708772 h 12192000"/>
              <a:gd name="connsiteX917" fmla="*/ 735391 w 3834677"/>
              <a:gd name="connsiteY917" fmla="*/ 1708772 h 12192000"/>
              <a:gd name="connsiteX918" fmla="*/ 737413 w 3834677"/>
              <a:gd name="connsiteY918" fmla="*/ 1728809 h 12192000"/>
              <a:gd name="connsiteX919" fmla="*/ 898325 w 3834677"/>
              <a:gd name="connsiteY919" fmla="*/ 1859867 h 12192000"/>
              <a:gd name="connsiteX920" fmla="*/ 898325 w 3834677"/>
              <a:gd name="connsiteY920" fmla="*/ 1548111 h 12192000"/>
              <a:gd name="connsiteX921" fmla="*/ 898325 w 3834677"/>
              <a:gd name="connsiteY921" fmla="*/ 1548134 h 12192000"/>
              <a:gd name="connsiteX922" fmla="*/ 898303 w 3834677"/>
              <a:gd name="connsiteY922" fmla="*/ 1548134 h 12192000"/>
              <a:gd name="connsiteX923" fmla="*/ 737409 w 3834677"/>
              <a:gd name="connsiteY923" fmla="*/ 1679213 h 12192000"/>
              <a:gd name="connsiteX924" fmla="*/ 735391 w 3834677"/>
              <a:gd name="connsiteY924" fmla="*/ 1699228 h 12192000"/>
              <a:gd name="connsiteX925" fmla="*/ 732755 w 3834677"/>
              <a:gd name="connsiteY925" fmla="*/ 1699228 h 12192000"/>
              <a:gd name="connsiteX926" fmla="*/ 730736 w 3834677"/>
              <a:gd name="connsiteY926" fmla="*/ 1679213 h 12192000"/>
              <a:gd name="connsiteX927" fmla="*/ 569842 w 3834677"/>
              <a:gd name="connsiteY927" fmla="*/ 1548134 h 12192000"/>
              <a:gd name="connsiteX928" fmla="*/ 569864 w 3834677"/>
              <a:gd name="connsiteY928" fmla="*/ 1548134 h 12192000"/>
              <a:gd name="connsiteX929" fmla="*/ 734072 w 3834677"/>
              <a:gd name="connsiteY929" fmla="*/ 1383947 h 12192000"/>
              <a:gd name="connsiteX930" fmla="*/ 734072 w 3834677"/>
              <a:gd name="connsiteY930" fmla="*/ 1383969 h 12192000"/>
              <a:gd name="connsiteX931" fmla="*/ 898325 w 3834677"/>
              <a:gd name="connsiteY931" fmla="*/ 1548111 h 12192000"/>
              <a:gd name="connsiteX932" fmla="*/ 898325 w 3834677"/>
              <a:gd name="connsiteY932" fmla="*/ 1219782 h 12192000"/>
              <a:gd name="connsiteX933" fmla="*/ 898325 w 3834677"/>
              <a:gd name="connsiteY933" fmla="*/ 1219804 h 12192000"/>
              <a:gd name="connsiteX934" fmla="*/ 734072 w 3834677"/>
              <a:gd name="connsiteY934" fmla="*/ 1383903 h 12192000"/>
              <a:gd name="connsiteX935" fmla="*/ 569843 w 3834677"/>
              <a:gd name="connsiteY935" fmla="*/ 1219740 h 12192000"/>
              <a:gd name="connsiteX936" fmla="*/ 734073 w 3834677"/>
              <a:gd name="connsiteY936" fmla="*/ 1055553 h 12192000"/>
              <a:gd name="connsiteX937" fmla="*/ 734073 w 3834677"/>
              <a:gd name="connsiteY937" fmla="*/ 1055596 h 12192000"/>
              <a:gd name="connsiteX938" fmla="*/ 898325 w 3834677"/>
              <a:gd name="connsiteY938" fmla="*/ 1219782 h 12192000"/>
              <a:gd name="connsiteX939" fmla="*/ 898325 w 3834677"/>
              <a:gd name="connsiteY939" fmla="*/ 891366 h 12192000"/>
              <a:gd name="connsiteX940" fmla="*/ 898325 w 3834677"/>
              <a:gd name="connsiteY940" fmla="*/ 891452 h 12192000"/>
              <a:gd name="connsiteX941" fmla="*/ 734073 w 3834677"/>
              <a:gd name="connsiteY941" fmla="*/ 1055553 h 12192000"/>
              <a:gd name="connsiteX942" fmla="*/ 734073 w 3834677"/>
              <a:gd name="connsiteY942" fmla="*/ 1055531 h 12192000"/>
              <a:gd name="connsiteX943" fmla="*/ 569843 w 3834677"/>
              <a:gd name="connsiteY943" fmla="*/ 891366 h 12192000"/>
              <a:gd name="connsiteX944" fmla="*/ 734073 w 3834677"/>
              <a:gd name="connsiteY944" fmla="*/ 727201 h 12192000"/>
              <a:gd name="connsiteX945" fmla="*/ 734073 w 3834677"/>
              <a:gd name="connsiteY945" fmla="*/ 727222 h 12192000"/>
              <a:gd name="connsiteX946" fmla="*/ 898325 w 3834677"/>
              <a:gd name="connsiteY946" fmla="*/ 891366 h 12192000"/>
              <a:gd name="connsiteX947" fmla="*/ 898325 w 3834677"/>
              <a:gd name="connsiteY947" fmla="*/ 563036 h 12192000"/>
              <a:gd name="connsiteX948" fmla="*/ 898325 w 3834677"/>
              <a:gd name="connsiteY948" fmla="*/ 563123 h 12192000"/>
              <a:gd name="connsiteX949" fmla="*/ 734073 w 3834677"/>
              <a:gd name="connsiteY949" fmla="*/ 727201 h 12192000"/>
              <a:gd name="connsiteX950" fmla="*/ 569843 w 3834677"/>
              <a:gd name="connsiteY950" fmla="*/ 563036 h 12192000"/>
              <a:gd name="connsiteX951" fmla="*/ 734073 w 3834677"/>
              <a:gd name="connsiteY951" fmla="*/ 398873 h 12192000"/>
              <a:gd name="connsiteX952" fmla="*/ 734073 w 3834677"/>
              <a:gd name="connsiteY952" fmla="*/ 398894 h 12192000"/>
              <a:gd name="connsiteX953" fmla="*/ 898325 w 3834677"/>
              <a:gd name="connsiteY953" fmla="*/ 563036 h 12192000"/>
              <a:gd name="connsiteX954" fmla="*/ 898325 w 3834677"/>
              <a:gd name="connsiteY954" fmla="*/ 234707 h 12192000"/>
              <a:gd name="connsiteX955" fmla="*/ 898325 w 3834677"/>
              <a:gd name="connsiteY955" fmla="*/ 234794 h 12192000"/>
              <a:gd name="connsiteX956" fmla="*/ 734073 w 3834677"/>
              <a:gd name="connsiteY956" fmla="*/ 398873 h 12192000"/>
              <a:gd name="connsiteX957" fmla="*/ 569843 w 3834677"/>
              <a:gd name="connsiteY957" fmla="*/ 234707 h 12192000"/>
              <a:gd name="connsiteX958" fmla="*/ 734073 w 3834677"/>
              <a:gd name="connsiteY958" fmla="*/ 70542 h 12192000"/>
              <a:gd name="connsiteX959" fmla="*/ 721167 w 3834677"/>
              <a:gd name="connsiteY959" fmla="*/ 6642 h 12192000"/>
              <a:gd name="connsiteX960" fmla="*/ 716687 w 3834677"/>
              <a:gd name="connsiteY960" fmla="*/ 0 h 12192000"/>
              <a:gd name="connsiteX961" fmla="*/ 751496 w 3834677"/>
              <a:gd name="connsiteY961" fmla="*/ 0 h 12192000"/>
              <a:gd name="connsiteX962" fmla="*/ 746994 w 3834677"/>
              <a:gd name="connsiteY962" fmla="*/ 6672 h 12192000"/>
              <a:gd name="connsiteX963" fmla="*/ 734073 w 3834677"/>
              <a:gd name="connsiteY963" fmla="*/ 70564 h 12192000"/>
              <a:gd name="connsiteX964" fmla="*/ 898325 w 3834677"/>
              <a:gd name="connsiteY964" fmla="*/ 234707 h 12192000"/>
              <a:gd name="connsiteX965" fmla="*/ 1062555 w 3834677"/>
              <a:gd name="connsiteY965" fmla="*/ 9873736 h 12192000"/>
              <a:gd name="connsiteX966" fmla="*/ 1062555 w 3834677"/>
              <a:gd name="connsiteY966" fmla="*/ 9873801 h 12192000"/>
              <a:gd name="connsiteX967" fmla="*/ 1062468 w 3834677"/>
              <a:gd name="connsiteY967" fmla="*/ 9873801 h 12192000"/>
              <a:gd name="connsiteX968" fmla="*/ 1062515 w 3834677"/>
              <a:gd name="connsiteY968" fmla="*/ 9873337 h 12192000"/>
              <a:gd name="connsiteX969" fmla="*/ 1062556 w 3834677"/>
              <a:gd name="connsiteY969" fmla="*/ 6278643 h 12192000"/>
              <a:gd name="connsiteX970" fmla="*/ 1062556 w 3834677"/>
              <a:gd name="connsiteY970" fmla="*/ 6278707 h 12192000"/>
              <a:gd name="connsiteX971" fmla="*/ 1062469 w 3834677"/>
              <a:gd name="connsiteY971" fmla="*/ 6278707 h 12192000"/>
              <a:gd name="connsiteX972" fmla="*/ 1062515 w 3834677"/>
              <a:gd name="connsiteY972" fmla="*/ 6278244 h 12192000"/>
              <a:gd name="connsiteX973" fmla="*/ 1062556 w 3834677"/>
              <a:gd name="connsiteY973" fmla="*/ 2680648 h 12192000"/>
              <a:gd name="connsiteX974" fmla="*/ 1062556 w 3834677"/>
              <a:gd name="connsiteY974" fmla="*/ 2680713 h 12192000"/>
              <a:gd name="connsiteX975" fmla="*/ 1062468 w 3834677"/>
              <a:gd name="connsiteY975" fmla="*/ 2680713 h 12192000"/>
              <a:gd name="connsiteX976" fmla="*/ 1062515 w 3834677"/>
              <a:gd name="connsiteY976" fmla="*/ 2680250 h 12192000"/>
              <a:gd name="connsiteX977" fmla="*/ 1066564 w 3834677"/>
              <a:gd name="connsiteY977" fmla="*/ 12192000 h 12192000"/>
              <a:gd name="connsiteX978" fmla="*/ 1058546 w 3834677"/>
              <a:gd name="connsiteY978" fmla="*/ 12192000 h 12192000"/>
              <a:gd name="connsiteX979" fmla="*/ 1062555 w 3834677"/>
              <a:gd name="connsiteY979" fmla="*/ 12172152 h 12192000"/>
              <a:gd name="connsiteX980" fmla="*/ 1079991 w 3834677"/>
              <a:gd name="connsiteY980" fmla="*/ 0 h 12192000"/>
              <a:gd name="connsiteX981" fmla="*/ 1075454 w 3834677"/>
              <a:gd name="connsiteY981" fmla="*/ 6728 h 12192000"/>
              <a:gd name="connsiteX982" fmla="*/ 1062556 w 3834677"/>
              <a:gd name="connsiteY982" fmla="*/ 70629 h 12192000"/>
              <a:gd name="connsiteX983" fmla="*/ 1062556 w 3834677"/>
              <a:gd name="connsiteY983" fmla="*/ 70607 h 12192000"/>
              <a:gd name="connsiteX984" fmla="*/ 1049650 w 3834677"/>
              <a:gd name="connsiteY984" fmla="*/ 6707 h 12192000"/>
              <a:gd name="connsiteX985" fmla="*/ 1045126 w 3834677"/>
              <a:gd name="connsiteY985" fmla="*/ 0 h 12192000"/>
              <a:gd name="connsiteX986" fmla="*/ 1226389 w 3834677"/>
              <a:gd name="connsiteY986" fmla="*/ 4814938 h 12192000"/>
              <a:gd name="connsiteX987" fmla="*/ 1193697 w 3834677"/>
              <a:gd name="connsiteY987" fmla="*/ 4818231 h 12192000"/>
              <a:gd name="connsiteX988" fmla="*/ 1062556 w 3834677"/>
              <a:gd name="connsiteY988" fmla="*/ 4978998 h 12192000"/>
              <a:gd name="connsiteX989" fmla="*/ 898325 w 3834677"/>
              <a:gd name="connsiteY989" fmla="*/ 4814833 h 12192000"/>
              <a:gd name="connsiteX990" fmla="*/ 1062556 w 3834677"/>
              <a:gd name="connsiteY990" fmla="*/ 4650646 h 12192000"/>
              <a:gd name="connsiteX991" fmla="*/ 1193541 w 3834677"/>
              <a:gd name="connsiteY991" fmla="*/ 4811594 h 12192000"/>
              <a:gd name="connsiteX992" fmla="*/ 1226389 w 3834677"/>
              <a:gd name="connsiteY992" fmla="*/ 12008027 h 12192000"/>
              <a:gd name="connsiteX993" fmla="*/ 1193697 w 3834677"/>
              <a:gd name="connsiteY993" fmla="*/ 12011320 h 12192000"/>
              <a:gd name="connsiteX994" fmla="*/ 1062555 w 3834677"/>
              <a:gd name="connsiteY994" fmla="*/ 12172087 h 12192000"/>
              <a:gd name="connsiteX995" fmla="*/ 898325 w 3834677"/>
              <a:gd name="connsiteY995" fmla="*/ 12007922 h 12192000"/>
              <a:gd name="connsiteX996" fmla="*/ 1062555 w 3834677"/>
              <a:gd name="connsiteY996" fmla="*/ 11843734 h 12192000"/>
              <a:gd name="connsiteX997" fmla="*/ 1193540 w 3834677"/>
              <a:gd name="connsiteY997" fmla="*/ 12004682 h 12192000"/>
              <a:gd name="connsiteX998" fmla="*/ 1226390 w 3834677"/>
              <a:gd name="connsiteY998" fmla="*/ 1219844 h 12192000"/>
              <a:gd name="connsiteX999" fmla="*/ 1193697 w 3834677"/>
              <a:gd name="connsiteY999" fmla="*/ 1223138 h 12192000"/>
              <a:gd name="connsiteX1000" fmla="*/ 1062556 w 3834677"/>
              <a:gd name="connsiteY1000" fmla="*/ 1383903 h 12192000"/>
              <a:gd name="connsiteX1001" fmla="*/ 898325 w 3834677"/>
              <a:gd name="connsiteY1001" fmla="*/ 1219740 h 12192000"/>
              <a:gd name="connsiteX1002" fmla="*/ 1062556 w 3834677"/>
              <a:gd name="connsiteY1002" fmla="*/ 1055553 h 12192000"/>
              <a:gd name="connsiteX1003" fmla="*/ 1193543 w 3834677"/>
              <a:gd name="connsiteY1003" fmla="*/ 1216499 h 12192000"/>
              <a:gd name="connsiteX1004" fmla="*/ 1226390 w 3834677"/>
              <a:gd name="connsiteY1004" fmla="*/ 8412932 h 12192000"/>
              <a:gd name="connsiteX1005" fmla="*/ 1193697 w 3834677"/>
              <a:gd name="connsiteY1005" fmla="*/ 8416226 h 12192000"/>
              <a:gd name="connsiteX1006" fmla="*/ 1062555 w 3834677"/>
              <a:gd name="connsiteY1006" fmla="*/ 8576991 h 12192000"/>
              <a:gd name="connsiteX1007" fmla="*/ 898325 w 3834677"/>
              <a:gd name="connsiteY1007" fmla="*/ 8412828 h 12192000"/>
              <a:gd name="connsiteX1008" fmla="*/ 1062555 w 3834677"/>
              <a:gd name="connsiteY1008" fmla="*/ 8248641 h 12192000"/>
              <a:gd name="connsiteX1009" fmla="*/ 1193541 w 3834677"/>
              <a:gd name="connsiteY1009" fmla="*/ 8409588 h 12192000"/>
              <a:gd name="connsiteX1010" fmla="*/ 1226699 w 3834677"/>
              <a:gd name="connsiteY1010" fmla="*/ 9709615 h 12192000"/>
              <a:gd name="connsiteX1011" fmla="*/ 1065805 w 3834677"/>
              <a:gd name="connsiteY1011" fmla="*/ 9840716 h 12192000"/>
              <a:gd name="connsiteX1012" fmla="*/ 1062515 w 3834677"/>
              <a:gd name="connsiteY1012" fmla="*/ 9873337 h 12192000"/>
              <a:gd name="connsiteX1013" fmla="*/ 1059205 w 3834677"/>
              <a:gd name="connsiteY1013" fmla="*/ 9840644 h 12192000"/>
              <a:gd name="connsiteX1014" fmla="*/ 931341 w 3834677"/>
              <a:gd name="connsiteY1014" fmla="*/ 9712935 h 12192000"/>
              <a:gd name="connsiteX1015" fmla="*/ 898281 w 3834677"/>
              <a:gd name="connsiteY1015" fmla="*/ 9709619 h 12192000"/>
              <a:gd name="connsiteX1016" fmla="*/ 898325 w 3834677"/>
              <a:gd name="connsiteY1016" fmla="*/ 9709615 h 12192000"/>
              <a:gd name="connsiteX1017" fmla="*/ 898281 w 3834677"/>
              <a:gd name="connsiteY1017" fmla="*/ 9709609 h 12192000"/>
              <a:gd name="connsiteX1018" fmla="*/ 931336 w 3834677"/>
              <a:gd name="connsiteY1018" fmla="*/ 9706280 h 12192000"/>
              <a:gd name="connsiteX1019" fmla="*/ 1062468 w 3834677"/>
              <a:gd name="connsiteY1019" fmla="*/ 9545450 h 12192000"/>
              <a:gd name="connsiteX1020" fmla="*/ 1226699 w 3834677"/>
              <a:gd name="connsiteY1020" fmla="*/ 9709615 h 12192000"/>
              <a:gd name="connsiteX1021" fmla="*/ 1226699 w 3834677"/>
              <a:gd name="connsiteY1021" fmla="*/ 2516527 h 12192000"/>
              <a:gd name="connsiteX1022" fmla="*/ 1065805 w 3834677"/>
              <a:gd name="connsiteY1022" fmla="*/ 2647628 h 12192000"/>
              <a:gd name="connsiteX1023" fmla="*/ 1062515 w 3834677"/>
              <a:gd name="connsiteY1023" fmla="*/ 2680250 h 12192000"/>
              <a:gd name="connsiteX1024" fmla="*/ 1059206 w 3834677"/>
              <a:gd name="connsiteY1024" fmla="*/ 2647555 h 12192000"/>
              <a:gd name="connsiteX1025" fmla="*/ 931343 w 3834677"/>
              <a:gd name="connsiteY1025" fmla="*/ 2519846 h 12192000"/>
              <a:gd name="connsiteX1026" fmla="*/ 898282 w 3834677"/>
              <a:gd name="connsiteY1026" fmla="*/ 2516530 h 12192000"/>
              <a:gd name="connsiteX1027" fmla="*/ 898325 w 3834677"/>
              <a:gd name="connsiteY1027" fmla="*/ 2516527 h 12192000"/>
              <a:gd name="connsiteX1028" fmla="*/ 898282 w 3834677"/>
              <a:gd name="connsiteY1028" fmla="*/ 2516522 h 12192000"/>
              <a:gd name="connsiteX1029" fmla="*/ 931336 w 3834677"/>
              <a:gd name="connsiteY1029" fmla="*/ 2513191 h 12192000"/>
              <a:gd name="connsiteX1030" fmla="*/ 1062468 w 3834677"/>
              <a:gd name="connsiteY1030" fmla="*/ 2352361 h 12192000"/>
              <a:gd name="connsiteX1031" fmla="*/ 1226699 w 3834677"/>
              <a:gd name="connsiteY1031" fmla="*/ 2516527 h 12192000"/>
              <a:gd name="connsiteX1032" fmla="*/ 1226700 w 3834677"/>
              <a:gd name="connsiteY1032" fmla="*/ 6114521 h 12192000"/>
              <a:gd name="connsiteX1033" fmla="*/ 1065805 w 3834677"/>
              <a:gd name="connsiteY1033" fmla="*/ 6245623 h 12192000"/>
              <a:gd name="connsiteX1034" fmla="*/ 1062515 w 3834677"/>
              <a:gd name="connsiteY1034" fmla="*/ 6278244 h 12192000"/>
              <a:gd name="connsiteX1035" fmla="*/ 1059206 w 3834677"/>
              <a:gd name="connsiteY1035" fmla="*/ 6245550 h 12192000"/>
              <a:gd name="connsiteX1036" fmla="*/ 931343 w 3834677"/>
              <a:gd name="connsiteY1036" fmla="*/ 6117841 h 12192000"/>
              <a:gd name="connsiteX1037" fmla="*/ 898282 w 3834677"/>
              <a:gd name="connsiteY1037" fmla="*/ 6114525 h 12192000"/>
              <a:gd name="connsiteX1038" fmla="*/ 898325 w 3834677"/>
              <a:gd name="connsiteY1038" fmla="*/ 6114521 h 12192000"/>
              <a:gd name="connsiteX1039" fmla="*/ 898282 w 3834677"/>
              <a:gd name="connsiteY1039" fmla="*/ 6114517 h 12192000"/>
              <a:gd name="connsiteX1040" fmla="*/ 931338 w 3834677"/>
              <a:gd name="connsiteY1040" fmla="*/ 6111186 h 12192000"/>
              <a:gd name="connsiteX1041" fmla="*/ 1062469 w 3834677"/>
              <a:gd name="connsiteY1041" fmla="*/ 5950355 h 12192000"/>
              <a:gd name="connsiteX1042" fmla="*/ 1226700 w 3834677"/>
              <a:gd name="connsiteY1042" fmla="*/ 6114521 h 12192000"/>
              <a:gd name="connsiteX1043" fmla="*/ 1226786 w 3834677"/>
              <a:gd name="connsiteY1043" fmla="*/ 12007985 h 12192000"/>
              <a:gd name="connsiteX1044" fmla="*/ 1226633 w 3834677"/>
              <a:gd name="connsiteY1044" fmla="*/ 12008050 h 12192000"/>
              <a:gd name="connsiteX1045" fmla="*/ 1226389 w 3834677"/>
              <a:gd name="connsiteY1045" fmla="*/ 12008027 h 12192000"/>
              <a:gd name="connsiteX1046" fmla="*/ 1226786 w 3834677"/>
              <a:gd name="connsiteY1046" fmla="*/ 11679634 h 12192000"/>
              <a:gd name="connsiteX1047" fmla="*/ 1062555 w 3834677"/>
              <a:gd name="connsiteY1047" fmla="*/ 11843734 h 12192000"/>
              <a:gd name="connsiteX1048" fmla="*/ 898325 w 3834677"/>
              <a:gd name="connsiteY1048" fmla="*/ 11679634 h 12192000"/>
              <a:gd name="connsiteX1049" fmla="*/ 1062555 w 3834677"/>
              <a:gd name="connsiteY1049" fmla="*/ 11515470 h 12192000"/>
              <a:gd name="connsiteX1050" fmla="*/ 1226786 w 3834677"/>
              <a:gd name="connsiteY1050" fmla="*/ 11679634 h 12192000"/>
              <a:gd name="connsiteX1051" fmla="*/ 1226786 w 3834677"/>
              <a:gd name="connsiteY1051" fmla="*/ 11351305 h 12192000"/>
              <a:gd name="connsiteX1052" fmla="*/ 1062555 w 3834677"/>
              <a:gd name="connsiteY1052" fmla="*/ 11515470 h 12192000"/>
              <a:gd name="connsiteX1053" fmla="*/ 898325 w 3834677"/>
              <a:gd name="connsiteY1053" fmla="*/ 11351305 h 12192000"/>
              <a:gd name="connsiteX1054" fmla="*/ 1062555 w 3834677"/>
              <a:gd name="connsiteY1054" fmla="*/ 11187140 h 12192000"/>
              <a:gd name="connsiteX1055" fmla="*/ 1226786 w 3834677"/>
              <a:gd name="connsiteY1055" fmla="*/ 11351305 h 12192000"/>
              <a:gd name="connsiteX1056" fmla="*/ 1226786 w 3834677"/>
              <a:gd name="connsiteY1056" fmla="*/ 11022975 h 12192000"/>
              <a:gd name="connsiteX1057" fmla="*/ 1062555 w 3834677"/>
              <a:gd name="connsiteY1057" fmla="*/ 11187140 h 12192000"/>
              <a:gd name="connsiteX1058" fmla="*/ 898325 w 3834677"/>
              <a:gd name="connsiteY1058" fmla="*/ 11022975 h 12192000"/>
              <a:gd name="connsiteX1059" fmla="*/ 1062555 w 3834677"/>
              <a:gd name="connsiteY1059" fmla="*/ 10858813 h 12192000"/>
              <a:gd name="connsiteX1060" fmla="*/ 1226786 w 3834677"/>
              <a:gd name="connsiteY1060" fmla="*/ 11022975 h 12192000"/>
              <a:gd name="connsiteX1061" fmla="*/ 1226786 w 3834677"/>
              <a:gd name="connsiteY1061" fmla="*/ 10694625 h 12192000"/>
              <a:gd name="connsiteX1062" fmla="*/ 1226764 w 3834677"/>
              <a:gd name="connsiteY1062" fmla="*/ 10694625 h 12192000"/>
              <a:gd name="connsiteX1063" fmla="*/ 1062555 w 3834677"/>
              <a:gd name="connsiteY1063" fmla="*/ 10858813 h 12192000"/>
              <a:gd name="connsiteX1064" fmla="*/ 1062555 w 3834677"/>
              <a:gd name="connsiteY1064" fmla="*/ 10858790 h 12192000"/>
              <a:gd name="connsiteX1065" fmla="*/ 898325 w 3834677"/>
              <a:gd name="connsiteY1065" fmla="*/ 10694625 h 12192000"/>
              <a:gd name="connsiteX1066" fmla="*/ 1062555 w 3834677"/>
              <a:gd name="connsiteY1066" fmla="*/ 10530460 h 12192000"/>
              <a:gd name="connsiteX1067" fmla="*/ 1226786 w 3834677"/>
              <a:gd name="connsiteY1067" fmla="*/ 10694625 h 12192000"/>
              <a:gd name="connsiteX1068" fmla="*/ 1226786 w 3834677"/>
              <a:gd name="connsiteY1068" fmla="*/ 10366295 h 12192000"/>
              <a:gd name="connsiteX1069" fmla="*/ 1062555 w 3834677"/>
              <a:gd name="connsiteY1069" fmla="*/ 10530460 h 12192000"/>
              <a:gd name="connsiteX1070" fmla="*/ 898325 w 3834677"/>
              <a:gd name="connsiteY1070" fmla="*/ 10366295 h 12192000"/>
              <a:gd name="connsiteX1071" fmla="*/ 1062555 w 3834677"/>
              <a:gd name="connsiteY1071" fmla="*/ 10202130 h 12192000"/>
              <a:gd name="connsiteX1072" fmla="*/ 1226786 w 3834677"/>
              <a:gd name="connsiteY1072" fmla="*/ 10366295 h 12192000"/>
              <a:gd name="connsiteX1073" fmla="*/ 1226786 w 3834677"/>
              <a:gd name="connsiteY1073" fmla="*/ 10037966 h 12192000"/>
              <a:gd name="connsiteX1074" fmla="*/ 1062555 w 3834677"/>
              <a:gd name="connsiteY1074" fmla="*/ 10202130 h 12192000"/>
              <a:gd name="connsiteX1075" fmla="*/ 898325 w 3834677"/>
              <a:gd name="connsiteY1075" fmla="*/ 10037966 h 12192000"/>
              <a:gd name="connsiteX1076" fmla="*/ 1062555 w 3834677"/>
              <a:gd name="connsiteY1076" fmla="*/ 9873801 h 12192000"/>
              <a:gd name="connsiteX1077" fmla="*/ 1226786 w 3834677"/>
              <a:gd name="connsiteY1077" fmla="*/ 10037966 h 12192000"/>
              <a:gd name="connsiteX1078" fmla="*/ 1226786 w 3834677"/>
              <a:gd name="connsiteY1078" fmla="*/ 9381285 h 12192000"/>
              <a:gd name="connsiteX1079" fmla="*/ 1062555 w 3834677"/>
              <a:gd name="connsiteY1079" fmla="*/ 9545450 h 12192000"/>
              <a:gd name="connsiteX1080" fmla="*/ 898325 w 3834677"/>
              <a:gd name="connsiteY1080" fmla="*/ 9381285 h 12192000"/>
              <a:gd name="connsiteX1081" fmla="*/ 1062555 w 3834677"/>
              <a:gd name="connsiteY1081" fmla="*/ 9217121 h 12192000"/>
              <a:gd name="connsiteX1082" fmla="*/ 1226786 w 3834677"/>
              <a:gd name="connsiteY1082" fmla="*/ 9381285 h 12192000"/>
              <a:gd name="connsiteX1083" fmla="*/ 1226786 w 3834677"/>
              <a:gd name="connsiteY1083" fmla="*/ 9052956 h 12192000"/>
              <a:gd name="connsiteX1084" fmla="*/ 1062555 w 3834677"/>
              <a:gd name="connsiteY1084" fmla="*/ 9217121 h 12192000"/>
              <a:gd name="connsiteX1085" fmla="*/ 898325 w 3834677"/>
              <a:gd name="connsiteY1085" fmla="*/ 9052956 h 12192000"/>
              <a:gd name="connsiteX1086" fmla="*/ 1059218 w 3834677"/>
              <a:gd name="connsiteY1086" fmla="*/ 8921876 h 12192000"/>
              <a:gd name="connsiteX1087" fmla="*/ 1061237 w 3834677"/>
              <a:gd name="connsiteY1087" fmla="*/ 8901860 h 12192000"/>
              <a:gd name="connsiteX1088" fmla="*/ 1063873 w 3834677"/>
              <a:gd name="connsiteY1088" fmla="*/ 8901860 h 12192000"/>
              <a:gd name="connsiteX1089" fmla="*/ 1065891 w 3834677"/>
              <a:gd name="connsiteY1089" fmla="*/ 8921876 h 12192000"/>
              <a:gd name="connsiteX1090" fmla="*/ 1226786 w 3834677"/>
              <a:gd name="connsiteY1090" fmla="*/ 9052956 h 12192000"/>
              <a:gd name="connsiteX1091" fmla="*/ 1226786 w 3834677"/>
              <a:gd name="connsiteY1091" fmla="*/ 8741222 h 12192000"/>
              <a:gd name="connsiteX1092" fmla="*/ 1065891 w 3834677"/>
              <a:gd name="connsiteY1092" fmla="*/ 8872301 h 12192000"/>
              <a:gd name="connsiteX1093" fmla="*/ 1063874 w 3834677"/>
              <a:gd name="connsiteY1093" fmla="*/ 8892316 h 12192000"/>
              <a:gd name="connsiteX1094" fmla="*/ 1061237 w 3834677"/>
              <a:gd name="connsiteY1094" fmla="*/ 8892316 h 12192000"/>
              <a:gd name="connsiteX1095" fmla="*/ 1059218 w 3834677"/>
              <a:gd name="connsiteY1095" fmla="*/ 8872301 h 12192000"/>
              <a:gd name="connsiteX1096" fmla="*/ 898325 w 3834677"/>
              <a:gd name="connsiteY1096" fmla="*/ 8741222 h 12192000"/>
              <a:gd name="connsiteX1097" fmla="*/ 1062555 w 3834677"/>
              <a:gd name="connsiteY1097" fmla="*/ 8577057 h 12192000"/>
              <a:gd name="connsiteX1098" fmla="*/ 1226786 w 3834677"/>
              <a:gd name="connsiteY1098" fmla="*/ 8741222 h 12192000"/>
              <a:gd name="connsiteX1099" fmla="*/ 1226786 w 3834677"/>
              <a:gd name="connsiteY1099" fmla="*/ 8412892 h 12192000"/>
              <a:gd name="connsiteX1100" fmla="*/ 1226633 w 3834677"/>
              <a:gd name="connsiteY1100" fmla="*/ 8412957 h 12192000"/>
              <a:gd name="connsiteX1101" fmla="*/ 1226390 w 3834677"/>
              <a:gd name="connsiteY1101" fmla="*/ 8412932 h 12192000"/>
              <a:gd name="connsiteX1102" fmla="*/ 1226786 w 3834677"/>
              <a:gd name="connsiteY1102" fmla="*/ 8084541 h 12192000"/>
              <a:gd name="connsiteX1103" fmla="*/ 1062555 w 3834677"/>
              <a:gd name="connsiteY1103" fmla="*/ 8248641 h 12192000"/>
              <a:gd name="connsiteX1104" fmla="*/ 898325 w 3834677"/>
              <a:gd name="connsiteY1104" fmla="*/ 8084541 h 12192000"/>
              <a:gd name="connsiteX1105" fmla="*/ 1062555 w 3834677"/>
              <a:gd name="connsiteY1105" fmla="*/ 7920377 h 12192000"/>
              <a:gd name="connsiteX1106" fmla="*/ 1226786 w 3834677"/>
              <a:gd name="connsiteY1106" fmla="*/ 8084541 h 12192000"/>
              <a:gd name="connsiteX1107" fmla="*/ 1226786 w 3834677"/>
              <a:gd name="connsiteY1107" fmla="*/ 7756211 h 12192000"/>
              <a:gd name="connsiteX1108" fmla="*/ 1062555 w 3834677"/>
              <a:gd name="connsiteY1108" fmla="*/ 7920377 h 12192000"/>
              <a:gd name="connsiteX1109" fmla="*/ 898325 w 3834677"/>
              <a:gd name="connsiteY1109" fmla="*/ 7756211 h 12192000"/>
              <a:gd name="connsiteX1110" fmla="*/ 1062556 w 3834677"/>
              <a:gd name="connsiteY1110" fmla="*/ 7592046 h 12192000"/>
              <a:gd name="connsiteX1111" fmla="*/ 1226786 w 3834677"/>
              <a:gd name="connsiteY1111" fmla="*/ 7756211 h 12192000"/>
              <a:gd name="connsiteX1112" fmla="*/ 1226787 w 3834677"/>
              <a:gd name="connsiteY1112" fmla="*/ 7427883 h 12192000"/>
              <a:gd name="connsiteX1113" fmla="*/ 1062556 w 3834677"/>
              <a:gd name="connsiteY1113" fmla="*/ 7592046 h 12192000"/>
              <a:gd name="connsiteX1114" fmla="*/ 898325 w 3834677"/>
              <a:gd name="connsiteY1114" fmla="*/ 7427883 h 12192000"/>
              <a:gd name="connsiteX1115" fmla="*/ 1062556 w 3834677"/>
              <a:gd name="connsiteY1115" fmla="*/ 7263718 h 12192000"/>
              <a:gd name="connsiteX1116" fmla="*/ 1226787 w 3834677"/>
              <a:gd name="connsiteY1116" fmla="*/ 7427883 h 12192000"/>
              <a:gd name="connsiteX1117" fmla="*/ 1226787 w 3834677"/>
              <a:gd name="connsiteY1117" fmla="*/ 7099531 h 12192000"/>
              <a:gd name="connsiteX1118" fmla="*/ 1226764 w 3834677"/>
              <a:gd name="connsiteY1118" fmla="*/ 7099531 h 12192000"/>
              <a:gd name="connsiteX1119" fmla="*/ 1062556 w 3834677"/>
              <a:gd name="connsiteY1119" fmla="*/ 7263718 h 12192000"/>
              <a:gd name="connsiteX1120" fmla="*/ 1062556 w 3834677"/>
              <a:gd name="connsiteY1120" fmla="*/ 7263696 h 12192000"/>
              <a:gd name="connsiteX1121" fmla="*/ 898325 w 3834677"/>
              <a:gd name="connsiteY1121" fmla="*/ 7099531 h 12192000"/>
              <a:gd name="connsiteX1122" fmla="*/ 1062556 w 3834677"/>
              <a:gd name="connsiteY1122" fmla="*/ 6935366 h 12192000"/>
              <a:gd name="connsiteX1123" fmla="*/ 1226787 w 3834677"/>
              <a:gd name="connsiteY1123" fmla="*/ 7099531 h 12192000"/>
              <a:gd name="connsiteX1124" fmla="*/ 1226787 w 3834677"/>
              <a:gd name="connsiteY1124" fmla="*/ 6771201 h 12192000"/>
              <a:gd name="connsiteX1125" fmla="*/ 1062556 w 3834677"/>
              <a:gd name="connsiteY1125" fmla="*/ 6935366 h 12192000"/>
              <a:gd name="connsiteX1126" fmla="*/ 898325 w 3834677"/>
              <a:gd name="connsiteY1126" fmla="*/ 6771201 h 12192000"/>
              <a:gd name="connsiteX1127" fmla="*/ 1062556 w 3834677"/>
              <a:gd name="connsiteY1127" fmla="*/ 6607037 h 12192000"/>
              <a:gd name="connsiteX1128" fmla="*/ 1226787 w 3834677"/>
              <a:gd name="connsiteY1128" fmla="*/ 6771201 h 12192000"/>
              <a:gd name="connsiteX1129" fmla="*/ 1226787 w 3834677"/>
              <a:gd name="connsiteY1129" fmla="*/ 6442872 h 12192000"/>
              <a:gd name="connsiteX1130" fmla="*/ 1062556 w 3834677"/>
              <a:gd name="connsiteY1130" fmla="*/ 6607037 h 12192000"/>
              <a:gd name="connsiteX1131" fmla="*/ 898325 w 3834677"/>
              <a:gd name="connsiteY1131" fmla="*/ 6442872 h 12192000"/>
              <a:gd name="connsiteX1132" fmla="*/ 1062556 w 3834677"/>
              <a:gd name="connsiteY1132" fmla="*/ 6278707 h 12192000"/>
              <a:gd name="connsiteX1133" fmla="*/ 1226787 w 3834677"/>
              <a:gd name="connsiteY1133" fmla="*/ 6442872 h 12192000"/>
              <a:gd name="connsiteX1134" fmla="*/ 1226787 w 3834677"/>
              <a:gd name="connsiteY1134" fmla="*/ 5786192 h 12192000"/>
              <a:gd name="connsiteX1135" fmla="*/ 1062556 w 3834677"/>
              <a:gd name="connsiteY1135" fmla="*/ 5950355 h 12192000"/>
              <a:gd name="connsiteX1136" fmla="*/ 898325 w 3834677"/>
              <a:gd name="connsiteY1136" fmla="*/ 5786192 h 12192000"/>
              <a:gd name="connsiteX1137" fmla="*/ 1062556 w 3834677"/>
              <a:gd name="connsiteY1137" fmla="*/ 5622026 h 12192000"/>
              <a:gd name="connsiteX1138" fmla="*/ 1226787 w 3834677"/>
              <a:gd name="connsiteY1138" fmla="*/ 5786192 h 12192000"/>
              <a:gd name="connsiteX1139" fmla="*/ 1226787 w 3834677"/>
              <a:gd name="connsiteY1139" fmla="*/ 5457862 h 12192000"/>
              <a:gd name="connsiteX1140" fmla="*/ 1062556 w 3834677"/>
              <a:gd name="connsiteY1140" fmla="*/ 5622026 h 12192000"/>
              <a:gd name="connsiteX1141" fmla="*/ 898325 w 3834677"/>
              <a:gd name="connsiteY1141" fmla="*/ 5457862 h 12192000"/>
              <a:gd name="connsiteX1142" fmla="*/ 1059220 w 3834677"/>
              <a:gd name="connsiteY1142" fmla="*/ 5326782 h 12192000"/>
              <a:gd name="connsiteX1143" fmla="*/ 1061239 w 3834677"/>
              <a:gd name="connsiteY1143" fmla="*/ 5306766 h 12192000"/>
              <a:gd name="connsiteX1144" fmla="*/ 1063874 w 3834677"/>
              <a:gd name="connsiteY1144" fmla="*/ 5306766 h 12192000"/>
              <a:gd name="connsiteX1145" fmla="*/ 1065893 w 3834677"/>
              <a:gd name="connsiteY1145" fmla="*/ 5326782 h 12192000"/>
              <a:gd name="connsiteX1146" fmla="*/ 1226787 w 3834677"/>
              <a:gd name="connsiteY1146" fmla="*/ 5457862 h 12192000"/>
              <a:gd name="connsiteX1147" fmla="*/ 1226787 w 3834677"/>
              <a:gd name="connsiteY1147" fmla="*/ 5143227 h 12192000"/>
              <a:gd name="connsiteX1148" fmla="*/ 1065893 w 3834677"/>
              <a:gd name="connsiteY1148" fmla="*/ 5274307 h 12192000"/>
              <a:gd name="connsiteX1149" fmla="*/ 1063874 w 3834677"/>
              <a:gd name="connsiteY1149" fmla="*/ 5294321 h 12192000"/>
              <a:gd name="connsiteX1150" fmla="*/ 1061238 w 3834677"/>
              <a:gd name="connsiteY1150" fmla="*/ 5294321 h 12192000"/>
              <a:gd name="connsiteX1151" fmla="*/ 1059219 w 3834677"/>
              <a:gd name="connsiteY1151" fmla="*/ 5274307 h 12192000"/>
              <a:gd name="connsiteX1152" fmla="*/ 898325 w 3834677"/>
              <a:gd name="connsiteY1152" fmla="*/ 5143227 h 12192000"/>
              <a:gd name="connsiteX1153" fmla="*/ 1062556 w 3834677"/>
              <a:gd name="connsiteY1153" fmla="*/ 4979063 h 12192000"/>
              <a:gd name="connsiteX1154" fmla="*/ 1226787 w 3834677"/>
              <a:gd name="connsiteY1154" fmla="*/ 5143227 h 12192000"/>
              <a:gd name="connsiteX1155" fmla="*/ 1226787 w 3834677"/>
              <a:gd name="connsiteY1155" fmla="*/ 4814898 h 12192000"/>
              <a:gd name="connsiteX1156" fmla="*/ 1226635 w 3834677"/>
              <a:gd name="connsiteY1156" fmla="*/ 4814962 h 12192000"/>
              <a:gd name="connsiteX1157" fmla="*/ 1226389 w 3834677"/>
              <a:gd name="connsiteY1157" fmla="*/ 4814938 h 12192000"/>
              <a:gd name="connsiteX1158" fmla="*/ 1226787 w 3834677"/>
              <a:gd name="connsiteY1158" fmla="*/ 4486546 h 12192000"/>
              <a:gd name="connsiteX1159" fmla="*/ 1062556 w 3834677"/>
              <a:gd name="connsiteY1159" fmla="*/ 4650646 h 12192000"/>
              <a:gd name="connsiteX1160" fmla="*/ 898325 w 3834677"/>
              <a:gd name="connsiteY1160" fmla="*/ 4486546 h 12192000"/>
              <a:gd name="connsiteX1161" fmla="*/ 1062556 w 3834677"/>
              <a:gd name="connsiteY1161" fmla="*/ 4322383 h 12192000"/>
              <a:gd name="connsiteX1162" fmla="*/ 1226787 w 3834677"/>
              <a:gd name="connsiteY1162" fmla="*/ 4486546 h 12192000"/>
              <a:gd name="connsiteX1163" fmla="*/ 1226787 w 3834677"/>
              <a:gd name="connsiteY1163" fmla="*/ 4158217 h 12192000"/>
              <a:gd name="connsiteX1164" fmla="*/ 1062556 w 3834677"/>
              <a:gd name="connsiteY1164" fmla="*/ 4322383 h 12192000"/>
              <a:gd name="connsiteX1165" fmla="*/ 898325 w 3834677"/>
              <a:gd name="connsiteY1165" fmla="*/ 4158217 h 12192000"/>
              <a:gd name="connsiteX1166" fmla="*/ 1062556 w 3834677"/>
              <a:gd name="connsiteY1166" fmla="*/ 3994052 h 12192000"/>
              <a:gd name="connsiteX1167" fmla="*/ 1226787 w 3834677"/>
              <a:gd name="connsiteY1167" fmla="*/ 4158217 h 12192000"/>
              <a:gd name="connsiteX1168" fmla="*/ 1226787 w 3834677"/>
              <a:gd name="connsiteY1168" fmla="*/ 3829888 h 12192000"/>
              <a:gd name="connsiteX1169" fmla="*/ 1062556 w 3834677"/>
              <a:gd name="connsiteY1169" fmla="*/ 3994052 h 12192000"/>
              <a:gd name="connsiteX1170" fmla="*/ 898325 w 3834677"/>
              <a:gd name="connsiteY1170" fmla="*/ 3829888 h 12192000"/>
              <a:gd name="connsiteX1171" fmla="*/ 1062556 w 3834677"/>
              <a:gd name="connsiteY1171" fmla="*/ 3665724 h 12192000"/>
              <a:gd name="connsiteX1172" fmla="*/ 1226787 w 3834677"/>
              <a:gd name="connsiteY1172" fmla="*/ 3829888 h 12192000"/>
              <a:gd name="connsiteX1173" fmla="*/ 1226787 w 3834677"/>
              <a:gd name="connsiteY1173" fmla="*/ 3501537 h 12192000"/>
              <a:gd name="connsiteX1174" fmla="*/ 1226764 w 3834677"/>
              <a:gd name="connsiteY1174" fmla="*/ 3501537 h 12192000"/>
              <a:gd name="connsiteX1175" fmla="*/ 1062556 w 3834677"/>
              <a:gd name="connsiteY1175" fmla="*/ 3665724 h 12192000"/>
              <a:gd name="connsiteX1176" fmla="*/ 1062556 w 3834677"/>
              <a:gd name="connsiteY1176" fmla="*/ 3665701 h 12192000"/>
              <a:gd name="connsiteX1177" fmla="*/ 898325 w 3834677"/>
              <a:gd name="connsiteY1177" fmla="*/ 3501537 h 12192000"/>
              <a:gd name="connsiteX1178" fmla="*/ 1062556 w 3834677"/>
              <a:gd name="connsiteY1178" fmla="*/ 3337371 h 12192000"/>
              <a:gd name="connsiteX1179" fmla="*/ 1226787 w 3834677"/>
              <a:gd name="connsiteY1179" fmla="*/ 3501537 h 12192000"/>
              <a:gd name="connsiteX1180" fmla="*/ 1226787 w 3834677"/>
              <a:gd name="connsiteY1180" fmla="*/ 3173207 h 12192000"/>
              <a:gd name="connsiteX1181" fmla="*/ 1062556 w 3834677"/>
              <a:gd name="connsiteY1181" fmla="*/ 3337371 h 12192000"/>
              <a:gd name="connsiteX1182" fmla="*/ 898325 w 3834677"/>
              <a:gd name="connsiteY1182" fmla="*/ 3173207 h 12192000"/>
              <a:gd name="connsiteX1183" fmla="*/ 1062556 w 3834677"/>
              <a:gd name="connsiteY1183" fmla="*/ 3009043 h 12192000"/>
              <a:gd name="connsiteX1184" fmla="*/ 1226787 w 3834677"/>
              <a:gd name="connsiteY1184" fmla="*/ 3173207 h 12192000"/>
              <a:gd name="connsiteX1185" fmla="*/ 1226787 w 3834677"/>
              <a:gd name="connsiteY1185" fmla="*/ 2844877 h 12192000"/>
              <a:gd name="connsiteX1186" fmla="*/ 1062556 w 3834677"/>
              <a:gd name="connsiteY1186" fmla="*/ 3009043 h 12192000"/>
              <a:gd name="connsiteX1187" fmla="*/ 898325 w 3834677"/>
              <a:gd name="connsiteY1187" fmla="*/ 2844877 h 12192000"/>
              <a:gd name="connsiteX1188" fmla="*/ 1062556 w 3834677"/>
              <a:gd name="connsiteY1188" fmla="*/ 2680713 h 12192000"/>
              <a:gd name="connsiteX1189" fmla="*/ 1226787 w 3834677"/>
              <a:gd name="connsiteY1189" fmla="*/ 2844877 h 12192000"/>
              <a:gd name="connsiteX1190" fmla="*/ 1226787 w 3834677"/>
              <a:gd name="connsiteY1190" fmla="*/ 2188198 h 12192000"/>
              <a:gd name="connsiteX1191" fmla="*/ 1062556 w 3834677"/>
              <a:gd name="connsiteY1191" fmla="*/ 2352361 h 12192000"/>
              <a:gd name="connsiteX1192" fmla="*/ 898325 w 3834677"/>
              <a:gd name="connsiteY1192" fmla="*/ 2188198 h 12192000"/>
              <a:gd name="connsiteX1193" fmla="*/ 1062556 w 3834677"/>
              <a:gd name="connsiteY1193" fmla="*/ 2024032 h 12192000"/>
              <a:gd name="connsiteX1194" fmla="*/ 1226787 w 3834677"/>
              <a:gd name="connsiteY1194" fmla="*/ 2188198 h 12192000"/>
              <a:gd name="connsiteX1195" fmla="*/ 1226787 w 3834677"/>
              <a:gd name="connsiteY1195" fmla="*/ 1859867 h 12192000"/>
              <a:gd name="connsiteX1196" fmla="*/ 1062556 w 3834677"/>
              <a:gd name="connsiteY1196" fmla="*/ 2024032 h 12192000"/>
              <a:gd name="connsiteX1197" fmla="*/ 898325 w 3834677"/>
              <a:gd name="connsiteY1197" fmla="*/ 1859867 h 12192000"/>
              <a:gd name="connsiteX1198" fmla="*/ 1059219 w 3834677"/>
              <a:gd name="connsiteY1198" fmla="*/ 1728787 h 12192000"/>
              <a:gd name="connsiteX1199" fmla="*/ 1061238 w 3834677"/>
              <a:gd name="connsiteY1199" fmla="*/ 1708772 h 12192000"/>
              <a:gd name="connsiteX1200" fmla="*/ 1063873 w 3834677"/>
              <a:gd name="connsiteY1200" fmla="*/ 1708772 h 12192000"/>
              <a:gd name="connsiteX1201" fmla="*/ 1065893 w 3834677"/>
              <a:gd name="connsiteY1201" fmla="*/ 1728787 h 12192000"/>
              <a:gd name="connsiteX1202" fmla="*/ 1226787 w 3834677"/>
              <a:gd name="connsiteY1202" fmla="*/ 1859867 h 12192000"/>
              <a:gd name="connsiteX1203" fmla="*/ 1226787 w 3834677"/>
              <a:gd name="connsiteY1203" fmla="*/ 1548134 h 12192000"/>
              <a:gd name="connsiteX1204" fmla="*/ 1065893 w 3834677"/>
              <a:gd name="connsiteY1204" fmla="*/ 1679213 h 12192000"/>
              <a:gd name="connsiteX1205" fmla="*/ 1063874 w 3834677"/>
              <a:gd name="connsiteY1205" fmla="*/ 1699228 h 12192000"/>
              <a:gd name="connsiteX1206" fmla="*/ 1061238 w 3834677"/>
              <a:gd name="connsiteY1206" fmla="*/ 1699228 h 12192000"/>
              <a:gd name="connsiteX1207" fmla="*/ 1059219 w 3834677"/>
              <a:gd name="connsiteY1207" fmla="*/ 1679213 h 12192000"/>
              <a:gd name="connsiteX1208" fmla="*/ 898325 w 3834677"/>
              <a:gd name="connsiteY1208" fmla="*/ 1548134 h 12192000"/>
              <a:gd name="connsiteX1209" fmla="*/ 1062556 w 3834677"/>
              <a:gd name="connsiteY1209" fmla="*/ 1383969 h 12192000"/>
              <a:gd name="connsiteX1210" fmla="*/ 1226787 w 3834677"/>
              <a:gd name="connsiteY1210" fmla="*/ 1548134 h 12192000"/>
              <a:gd name="connsiteX1211" fmla="*/ 1226787 w 3834677"/>
              <a:gd name="connsiteY1211" fmla="*/ 1219804 h 12192000"/>
              <a:gd name="connsiteX1212" fmla="*/ 1226635 w 3834677"/>
              <a:gd name="connsiteY1212" fmla="*/ 1219869 h 12192000"/>
              <a:gd name="connsiteX1213" fmla="*/ 1226390 w 3834677"/>
              <a:gd name="connsiteY1213" fmla="*/ 1219844 h 12192000"/>
              <a:gd name="connsiteX1214" fmla="*/ 1226787 w 3834677"/>
              <a:gd name="connsiteY1214" fmla="*/ 891452 h 12192000"/>
              <a:gd name="connsiteX1215" fmla="*/ 1062556 w 3834677"/>
              <a:gd name="connsiteY1215" fmla="*/ 1055553 h 12192000"/>
              <a:gd name="connsiteX1216" fmla="*/ 898325 w 3834677"/>
              <a:gd name="connsiteY1216" fmla="*/ 891452 h 12192000"/>
              <a:gd name="connsiteX1217" fmla="*/ 1062556 w 3834677"/>
              <a:gd name="connsiteY1217" fmla="*/ 727289 h 12192000"/>
              <a:gd name="connsiteX1218" fmla="*/ 1226787 w 3834677"/>
              <a:gd name="connsiteY1218" fmla="*/ 891452 h 12192000"/>
              <a:gd name="connsiteX1219" fmla="*/ 1226787 w 3834677"/>
              <a:gd name="connsiteY1219" fmla="*/ 563123 h 12192000"/>
              <a:gd name="connsiteX1220" fmla="*/ 1062556 w 3834677"/>
              <a:gd name="connsiteY1220" fmla="*/ 727289 h 12192000"/>
              <a:gd name="connsiteX1221" fmla="*/ 898325 w 3834677"/>
              <a:gd name="connsiteY1221" fmla="*/ 563123 h 12192000"/>
              <a:gd name="connsiteX1222" fmla="*/ 1062556 w 3834677"/>
              <a:gd name="connsiteY1222" fmla="*/ 398958 h 12192000"/>
              <a:gd name="connsiteX1223" fmla="*/ 1226787 w 3834677"/>
              <a:gd name="connsiteY1223" fmla="*/ 563123 h 12192000"/>
              <a:gd name="connsiteX1224" fmla="*/ 1226787 w 3834677"/>
              <a:gd name="connsiteY1224" fmla="*/ 234794 h 12192000"/>
              <a:gd name="connsiteX1225" fmla="*/ 1062556 w 3834677"/>
              <a:gd name="connsiteY1225" fmla="*/ 398958 h 12192000"/>
              <a:gd name="connsiteX1226" fmla="*/ 898325 w 3834677"/>
              <a:gd name="connsiteY1226" fmla="*/ 234794 h 12192000"/>
              <a:gd name="connsiteX1227" fmla="*/ 1062556 w 3834677"/>
              <a:gd name="connsiteY1227" fmla="*/ 70629 h 12192000"/>
              <a:gd name="connsiteX1228" fmla="*/ 1226787 w 3834677"/>
              <a:gd name="connsiteY1228" fmla="*/ 234794 h 12192000"/>
              <a:gd name="connsiteX1229" fmla="*/ 1391016 w 3834677"/>
              <a:gd name="connsiteY1229" fmla="*/ 9873736 h 12192000"/>
              <a:gd name="connsiteX1230" fmla="*/ 1391016 w 3834677"/>
              <a:gd name="connsiteY1230" fmla="*/ 9873801 h 12192000"/>
              <a:gd name="connsiteX1231" fmla="*/ 1390929 w 3834677"/>
              <a:gd name="connsiteY1231" fmla="*/ 9873801 h 12192000"/>
              <a:gd name="connsiteX1232" fmla="*/ 1390976 w 3834677"/>
              <a:gd name="connsiteY1232" fmla="*/ 9873337 h 12192000"/>
              <a:gd name="connsiteX1233" fmla="*/ 1391017 w 3834677"/>
              <a:gd name="connsiteY1233" fmla="*/ 2680648 h 12192000"/>
              <a:gd name="connsiteX1234" fmla="*/ 1391017 w 3834677"/>
              <a:gd name="connsiteY1234" fmla="*/ 2680713 h 12192000"/>
              <a:gd name="connsiteX1235" fmla="*/ 1390930 w 3834677"/>
              <a:gd name="connsiteY1235" fmla="*/ 2680713 h 12192000"/>
              <a:gd name="connsiteX1236" fmla="*/ 1390977 w 3834677"/>
              <a:gd name="connsiteY1236" fmla="*/ 2680250 h 12192000"/>
              <a:gd name="connsiteX1237" fmla="*/ 1391018 w 3834677"/>
              <a:gd name="connsiteY1237" fmla="*/ 6278643 h 12192000"/>
              <a:gd name="connsiteX1238" fmla="*/ 1391018 w 3834677"/>
              <a:gd name="connsiteY1238" fmla="*/ 6278707 h 12192000"/>
              <a:gd name="connsiteX1239" fmla="*/ 1390930 w 3834677"/>
              <a:gd name="connsiteY1239" fmla="*/ 6278707 h 12192000"/>
              <a:gd name="connsiteX1240" fmla="*/ 1390978 w 3834677"/>
              <a:gd name="connsiteY1240" fmla="*/ 6278245 h 12192000"/>
              <a:gd name="connsiteX1241" fmla="*/ 1395025 w 3834677"/>
              <a:gd name="connsiteY1241" fmla="*/ 12192000 h 12192000"/>
              <a:gd name="connsiteX1242" fmla="*/ 1387007 w 3834677"/>
              <a:gd name="connsiteY1242" fmla="*/ 12192000 h 12192000"/>
              <a:gd name="connsiteX1243" fmla="*/ 1391016 w 3834677"/>
              <a:gd name="connsiteY1243" fmla="*/ 12172152 h 12192000"/>
              <a:gd name="connsiteX1244" fmla="*/ 1409114 w 3834677"/>
              <a:gd name="connsiteY1244" fmla="*/ 0 h 12192000"/>
              <a:gd name="connsiteX1245" fmla="*/ 1400976 w 3834677"/>
              <a:gd name="connsiteY1245" fmla="*/ 14183 h 12192000"/>
              <a:gd name="connsiteX1246" fmla="*/ 1391018 w 3834677"/>
              <a:gd name="connsiteY1246" fmla="*/ 70629 h 12192000"/>
              <a:gd name="connsiteX1247" fmla="*/ 1391018 w 3834677"/>
              <a:gd name="connsiteY1247" fmla="*/ 70607 h 12192000"/>
              <a:gd name="connsiteX1248" fmla="*/ 1378112 w 3834677"/>
              <a:gd name="connsiteY1248" fmla="*/ 6707 h 12192000"/>
              <a:gd name="connsiteX1249" fmla="*/ 1373588 w 3834677"/>
              <a:gd name="connsiteY1249" fmla="*/ 0 h 12192000"/>
              <a:gd name="connsiteX1250" fmla="*/ 1555160 w 3834677"/>
              <a:gd name="connsiteY1250" fmla="*/ 2516527 h 12192000"/>
              <a:gd name="connsiteX1251" fmla="*/ 1394266 w 3834677"/>
              <a:gd name="connsiteY1251" fmla="*/ 2647628 h 12192000"/>
              <a:gd name="connsiteX1252" fmla="*/ 1390977 w 3834677"/>
              <a:gd name="connsiteY1252" fmla="*/ 2680250 h 12192000"/>
              <a:gd name="connsiteX1253" fmla="*/ 1387667 w 3834677"/>
              <a:gd name="connsiteY1253" fmla="*/ 2647555 h 12192000"/>
              <a:gd name="connsiteX1254" fmla="*/ 1226699 w 3834677"/>
              <a:gd name="connsiteY1254" fmla="*/ 2516527 h 12192000"/>
              <a:gd name="connsiteX1255" fmla="*/ 1390930 w 3834677"/>
              <a:gd name="connsiteY1255" fmla="*/ 2352361 h 12192000"/>
              <a:gd name="connsiteX1256" fmla="*/ 1555160 w 3834677"/>
              <a:gd name="connsiteY1256" fmla="*/ 2516527 h 12192000"/>
              <a:gd name="connsiteX1257" fmla="*/ 1555160 w 3834677"/>
              <a:gd name="connsiteY1257" fmla="*/ 9709615 h 12192000"/>
              <a:gd name="connsiteX1258" fmla="*/ 1394265 w 3834677"/>
              <a:gd name="connsiteY1258" fmla="*/ 9840716 h 12192000"/>
              <a:gd name="connsiteX1259" fmla="*/ 1390976 w 3834677"/>
              <a:gd name="connsiteY1259" fmla="*/ 9873337 h 12192000"/>
              <a:gd name="connsiteX1260" fmla="*/ 1387666 w 3834677"/>
              <a:gd name="connsiteY1260" fmla="*/ 9840644 h 12192000"/>
              <a:gd name="connsiteX1261" fmla="*/ 1226699 w 3834677"/>
              <a:gd name="connsiteY1261" fmla="*/ 9709615 h 12192000"/>
              <a:gd name="connsiteX1262" fmla="*/ 1390929 w 3834677"/>
              <a:gd name="connsiteY1262" fmla="*/ 9545450 h 12192000"/>
              <a:gd name="connsiteX1263" fmla="*/ 1555160 w 3834677"/>
              <a:gd name="connsiteY1263" fmla="*/ 9709615 h 12192000"/>
              <a:gd name="connsiteX1264" fmla="*/ 1555161 w 3834677"/>
              <a:gd name="connsiteY1264" fmla="*/ 6114521 h 12192000"/>
              <a:gd name="connsiteX1265" fmla="*/ 1394267 w 3834677"/>
              <a:gd name="connsiteY1265" fmla="*/ 6245623 h 12192000"/>
              <a:gd name="connsiteX1266" fmla="*/ 1390978 w 3834677"/>
              <a:gd name="connsiteY1266" fmla="*/ 6278245 h 12192000"/>
              <a:gd name="connsiteX1267" fmla="*/ 1387667 w 3834677"/>
              <a:gd name="connsiteY1267" fmla="*/ 6245550 h 12192000"/>
              <a:gd name="connsiteX1268" fmla="*/ 1226700 w 3834677"/>
              <a:gd name="connsiteY1268" fmla="*/ 6114521 h 12192000"/>
              <a:gd name="connsiteX1269" fmla="*/ 1390930 w 3834677"/>
              <a:gd name="connsiteY1269" fmla="*/ 5950355 h 12192000"/>
              <a:gd name="connsiteX1270" fmla="*/ 1555161 w 3834677"/>
              <a:gd name="connsiteY1270" fmla="*/ 6114521 h 12192000"/>
              <a:gd name="connsiteX1271" fmla="*/ 1555214 w 3834677"/>
              <a:gd name="connsiteY1271" fmla="*/ 11679632 h 12192000"/>
              <a:gd name="connsiteX1272" fmla="*/ 1555182 w 3834677"/>
              <a:gd name="connsiteY1272" fmla="*/ 11679634 h 12192000"/>
              <a:gd name="connsiteX1273" fmla="*/ 1555214 w 3834677"/>
              <a:gd name="connsiteY1273" fmla="*/ 11679639 h 12192000"/>
              <a:gd name="connsiteX1274" fmla="*/ 1522157 w 3834677"/>
              <a:gd name="connsiteY1274" fmla="*/ 11682967 h 12192000"/>
              <a:gd name="connsiteX1275" fmla="*/ 1391016 w 3834677"/>
              <a:gd name="connsiteY1275" fmla="*/ 11843734 h 12192000"/>
              <a:gd name="connsiteX1276" fmla="*/ 1226786 w 3834677"/>
              <a:gd name="connsiteY1276" fmla="*/ 11679634 h 12192000"/>
              <a:gd name="connsiteX1277" fmla="*/ 1391016 w 3834677"/>
              <a:gd name="connsiteY1277" fmla="*/ 11515470 h 12192000"/>
              <a:gd name="connsiteX1278" fmla="*/ 1522149 w 3834677"/>
              <a:gd name="connsiteY1278" fmla="*/ 11676299 h 12192000"/>
              <a:gd name="connsiteX1279" fmla="*/ 1555214 w 3834677"/>
              <a:gd name="connsiteY1279" fmla="*/ 11351303 h 12192000"/>
              <a:gd name="connsiteX1280" fmla="*/ 1555182 w 3834677"/>
              <a:gd name="connsiteY1280" fmla="*/ 11351305 h 12192000"/>
              <a:gd name="connsiteX1281" fmla="*/ 1555214 w 3834677"/>
              <a:gd name="connsiteY1281" fmla="*/ 11351309 h 12192000"/>
              <a:gd name="connsiteX1282" fmla="*/ 1522149 w 3834677"/>
              <a:gd name="connsiteY1282" fmla="*/ 11354640 h 12192000"/>
              <a:gd name="connsiteX1283" fmla="*/ 1391016 w 3834677"/>
              <a:gd name="connsiteY1283" fmla="*/ 11515470 h 12192000"/>
              <a:gd name="connsiteX1284" fmla="*/ 1226786 w 3834677"/>
              <a:gd name="connsiteY1284" fmla="*/ 11351305 h 12192000"/>
              <a:gd name="connsiteX1285" fmla="*/ 1391016 w 3834677"/>
              <a:gd name="connsiteY1285" fmla="*/ 11187140 h 12192000"/>
              <a:gd name="connsiteX1286" fmla="*/ 1522149 w 3834677"/>
              <a:gd name="connsiteY1286" fmla="*/ 11347970 h 12192000"/>
              <a:gd name="connsiteX1287" fmla="*/ 1555214 w 3834677"/>
              <a:gd name="connsiteY1287" fmla="*/ 10694623 h 12192000"/>
              <a:gd name="connsiteX1288" fmla="*/ 1555182 w 3834677"/>
              <a:gd name="connsiteY1288" fmla="*/ 10694627 h 12192000"/>
              <a:gd name="connsiteX1289" fmla="*/ 1555203 w 3834677"/>
              <a:gd name="connsiteY1289" fmla="*/ 10694629 h 12192000"/>
              <a:gd name="connsiteX1290" fmla="*/ 1522127 w 3834677"/>
              <a:gd name="connsiteY1290" fmla="*/ 10697964 h 12192000"/>
              <a:gd name="connsiteX1291" fmla="*/ 1391016 w 3834677"/>
              <a:gd name="connsiteY1291" fmla="*/ 10858813 h 12192000"/>
              <a:gd name="connsiteX1292" fmla="*/ 1391016 w 3834677"/>
              <a:gd name="connsiteY1292" fmla="*/ 10858790 h 12192000"/>
              <a:gd name="connsiteX1293" fmla="*/ 1226786 w 3834677"/>
              <a:gd name="connsiteY1293" fmla="*/ 10694625 h 12192000"/>
              <a:gd name="connsiteX1294" fmla="*/ 1391016 w 3834677"/>
              <a:gd name="connsiteY1294" fmla="*/ 10530460 h 12192000"/>
              <a:gd name="connsiteX1295" fmla="*/ 1522149 w 3834677"/>
              <a:gd name="connsiteY1295" fmla="*/ 10691292 h 12192000"/>
              <a:gd name="connsiteX1296" fmla="*/ 1555214 w 3834677"/>
              <a:gd name="connsiteY1296" fmla="*/ 10366293 h 12192000"/>
              <a:gd name="connsiteX1297" fmla="*/ 1555182 w 3834677"/>
              <a:gd name="connsiteY1297" fmla="*/ 10366297 h 12192000"/>
              <a:gd name="connsiteX1298" fmla="*/ 1555214 w 3834677"/>
              <a:gd name="connsiteY1298" fmla="*/ 10366299 h 12192000"/>
              <a:gd name="connsiteX1299" fmla="*/ 1522149 w 3834677"/>
              <a:gd name="connsiteY1299" fmla="*/ 10369630 h 12192000"/>
              <a:gd name="connsiteX1300" fmla="*/ 1391016 w 3834677"/>
              <a:gd name="connsiteY1300" fmla="*/ 10530460 h 12192000"/>
              <a:gd name="connsiteX1301" fmla="*/ 1226786 w 3834677"/>
              <a:gd name="connsiteY1301" fmla="*/ 10366295 h 12192000"/>
              <a:gd name="connsiteX1302" fmla="*/ 1391016 w 3834677"/>
              <a:gd name="connsiteY1302" fmla="*/ 10202130 h 12192000"/>
              <a:gd name="connsiteX1303" fmla="*/ 1522149 w 3834677"/>
              <a:gd name="connsiteY1303" fmla="*/ 10362962 h 12192000"/>
              <a:gd name="connsiteX1304" fmla="*/ 1555214 w 3834677"/>
              <a:gd name="connsiteY1304" fmla="*/ 10037964 h 12192000"/>
              <a:gd name="connsiteX1305" fmla="*/ 1555182 w 3834677"/>
              <a:gd name="connsiteY1305" fmla="*/ 10037966 h 12192000"/>
              <a:gd name="connsiteX1306" fmla="*/ 1555214 w 3834677"/>
              <a:gd name="connsiteY1306" fmla="*/ 10037970 h 12192000"/>
              <a:gd name="connsiteX1307" fmla="*/ 1522149 w 3834677"/>
              <a:gd name="connsiteY1307" fmla="*/ 10041301 h 12192000"/>
              <a:gd name="connsiteX1308" fmla="*/ 1391016 w 3834677"/>
              <a:gd name="connsiteY1308" fmla="*/ 10202130 h 12192000"/>
              <a:gd name="connsiteX1309" fmla="*/ 1226786 w 3834677"/>
              <a:gd name="connsiteY1309" fmla="*/ 10037966 h 12192000"/>
              <a:gd name="connsiteX1310" fmla="*/ 1391016 w 3834677"/>
              <a:gd name="connsiteY1310" fmla="*/ 9873801 h 12192000"/>
              <a:gd name="connsiteX1311" fmla="*/ 1522149 w 3834677"/>
              <a:gd name="connsiteY1311" fmla="*/ 10034631 h 12192000"/>
              <a:gd name="connsiteX1312" fmla="*/ 1555214 w 3834677"/>
              <a:gd name="connsiteY1312" fmla="*/ 9052952 h 12192000"/>
              <a:gd name="connsiteX1313" fmla="*/ 1555182 w 3834677"/>
              <a:gd name="connsiteY1313" fmla="*/ 9052956 h 12192000"/>
              <a:gd name="connsiteX1314" fmla="*/ 1555214 w 3834677"/>
              <a:gd name="connsiteY1314" fmla="*/ 9052960 h 12192000"/>
              <a:gd name="connsiteX1315" fmla="*/ 1522149 w 3834677"/>
              <a:gd name="connsiteY1315" fmla="*/ 9056291 h 12192000"/>
              <a:gd name="connsiteX1316" fmla="*/ 1391016 w 3834677"/>
              <a:gd name="connsiteY1316" fmla="*/ 9217121 h 12192000"/>
              <a:gd name="connsiteX1317" fmla="*/ 1226786 w 3834677"/>
              <a:gd name="connsiteY1317" fmla="*/ 9052956 h 12192000"/>
              <a:gd name="connsiteX1318" fmla="*/ 1387679 w 3834677"/>
              <a:gd name="connsiteY1318" fmla="*/ 8921876 h 12192000"/>
              <a:gd name="connsiteX1319" fmla="*/ 1389697 w 3834677"/>
              <a:gd name="connsiteY1319" fmla="*/ 8901860 h 12192000"/>
              <a:gd name="connsiteX1320" fmla="*/ 1392334 w 3834677"/>
              <a:gd name="connsiteY1320" fmla="*/ 8901860 h 12192000"/>
              <a:gd name="connsiteX1321" fmla="*/ 1394352 w 3834677"/>
              <a:gd name="connsiteY1321" fmla="*/ 8921876 h 12192000"/>
              <a:gd name="connsiteX1322" fmla="*/ 1522149 w 3834677"/>
              <a:gd name="connsiteY1322" fmla="*/ 9049621 h 12192000"/>
              <a:gd name="connsiteX1323" fmla="*/ 1555215 w 3834677"/>
              <a:gd name="connsiteY1323" fmla="*/ 8084537 h 12192000"/>
              <a:gd name="connsiteX1324" fmla="*/ 1555182 w 3834677"/>
              <a:gd name="connsiteY1324" fmla="*/ 8084541 h 12192000"/>
              <a:gd name="connsiteX1325" fmla="*/ 1555215 w 3834677"/>
              <a:gd name="connsiteY1325" fmla="*/ 8084544 h 12192000"/>
              <a:gd name="connsiteX1326" fmla="*/ 1522158 w 3834677"/>
              <a:gd name="connsiteY1326" fmla="*/ 8087874 h 12192000"/>
              <a:gd name="connsiteX1327" fmla="*/ 1391017 w 3834677"/>
              <a:gd name="connsiteY1327" fmla="*/ 8248641 h 12192000"/>
              <a:gd name="connsiteX1328" fmla="*/ 1226786 w 3834677"/>
              <a:gd name="connsiteY1328" fmla="*/ 8084541 h 12192000"/>
              <a:gd name="connsiteX1329" fmla="*/ 1391017 w 3834677"/>
              <a:gd name="connsiteY1329" fmla="*/ 7920377 h 12192000"/>
              <a:gd name="connsiteX1330" fmla="*/ 1522149 w 3834677"/>
              <a:gd name="connsiteY1330" fmla="*/ 8081206 h 12192000"/>
              <a:gd name="connsiteX1331" fmla="*/ 1555215 w 3834677"/>
              <a:gd name="connsiteY1331" fmla="*/ 7756208 h 12192000"/>
              <a:gd name="connsiteX1332" fmla="*/ 1555182 w 3834677"/>
              <a:gd name="connsiteY1332" fmla="*/ 7756211 h 12192000"/>
              <a:gd name="connsiteX1333" fmla="*/ 1555215 w 3834677"/>
              <a:gd name="connsiteY1333" fmla="*/ 7756215 h 12192000"/>
              <a:gd name="connsiteX1334" fmla="*/ 1522149 w 3834677"/>
              <a:gd name="connsiteY1334" fmla="*/ 7759546 h 12192000"/>
              <a:gd name="connsiteX1335" fmla="*/ 1391017 w 3834677"/>
              <a:gd name="connsiteY1335" fmla="*/ 7920377 h 12192000"/>
              <a:gd name="connsiteX1336" fmla="*/ 1226786 w 3834677"/>
              <a:gd name="connsiteY1336" fmla="*/ 7756211 h 12192000"/>
              <a:gd name="connsiteX1337" fmla="*/ 1391018 w 3834677"/>
              <a:gd name="connsiteY1337" fmla="*/ 7592046 h 12192000"/>
              <a:gd name="connsiteX1338" fmla="*/ 1522149 w 3834677"/>
              <a:gd name="connsiteY1338" fmla="*/ 7752876 h 12192000"/>
              <a:gd name="connsiteX1339" fmla="*/ 1555215 w 3834677"/>
              <a:gd name="connsiteY1339" fmla="*/ 7099528 h 12192000"/>
              <a:gd name="connsiteX1340" fmla="*/ 1555183 w 3834677"/>
              <a:gd name="connsiteY1340" fmla="*/ 7099531 h 12192000"/>
              <a:gd name="connsiteX1341" fmla="*/ 1555205 w 3834677"/>
              <a:gd name="connsiteY1341" fmla="*/ 7099533 h 12192000"/>
              <a:gd name="connsiteX1342" fmla="*/ 1522128 w 3834677"/>
              <a:gd name="connsiteY1342" fmla="*/ 7102871 h 12192000"/>
              <a:gd name="connsiteX1343" fmla="*/ 1391018 w 3834677"/>
              <a:gd name="connsiteY1343" fmla="*/ 7263718 h 12192000"/>
              <a:gd name="connsiteX1344" fmla="*/ 1391018 w 3834677"/>
              <a:gd name="connsiteY1344" fmla="*/ 7263696 h 12192000"/>
              <a:gd name="connsiteX1345" fmla="*/ 1226787 w 3834677"/>
              <a:gd name="connsiteY1345" fmla="*/ 7099531 h 12192000"/>
              <a:gd name="connsiteX1346" fmla="*/ 1391018 w 3834677"/>
              <a:gd name="connsiteY1346" fmla="*/ 6935366 h 12192000"/>
              <a:gd name="connsiteX1347" fmla="*/ 1522149 w 3834677"/>
              <a:gd name="connsiteY1347" fmla="*/ 7096196 h 12192000"/>
              <a:gd name="connsiteX1348" fmla="*/ 1555215 w 3834677"/>
              <a:gd name="connsiteY1348" fmla="*/ 4486544 h 12192000"/>
              <a:gd name="connsiteX1349" fmla="*/ 1555183 w 3834677"/>
              <a:gd name="connsiteY1349" fmla="*/ 4486546 h 12192000"/>
              <a:gd name="connsiteX1350" fmla="*/ 1555215 w 3834677"/>
              <a:gd name="connsiteY1350" fmla="*/ 4486551 h 12192000"/>
              <a:gd name="connsiteX1351" fmla="*/ 1522159 w 3834677"/>
              <a:gd name="connsiteY1351" fmla="*/ 4489879 h 12192000"/>
              <a:gd name="connsiteX1352" fmla="*/ 1391017 w 3834677"/>
              <a:gd name="connsiteY1352" fmla="*/ 4650646 h 12192000"/>
              <a:gd name="connsiteX1353" fmla="*/ 1226787 w 3834677"/>
              <a:gd name="connsiteY1353" fmla="*/ 4486546 h 12192000"/>
              <a:gd name="connsiteX1354" fmla="*/ 1391017 w 3834677"/>
              <a:gd name="connsiteY1354" fmla="*/ 4322383 h 12192000"/>
              <a:gd name="connsiteX1355" fmla="*/ 1522149 w 3834677"/>
              <a:gd name="connsiteY1355" fmla="*/ 4483213 h 12192000"/>
              <a:gd name="connsiteX1356" fmla="*/ 1555215 w 3834677"/>
              <a:gd name="connsiteY1356" fmla="*/ 4158215 h 12192000"/>
              <a:gd name="connsiteX1357" fmla="*/ 1555183 w 3834677"/>
              <a:gd name="connsiteY1357" fmla="*/ 4158217 h 12192000"/>
              <a:gd name="connsiteX1358" fmla="*/ 1555215 w 3834677"/>
              <a:gd name="connsiteY1358" fmla="*/ 4158221 h 12192000"/>
              <a:gd name="connsiteX1359" fmla="*/ 1522149 w 3834677"/>
              <a:gd name="connsiteY1359" fmla="*/ 4161552 h 12192000"/>
              <a:gd name="connsiteX1360" fmla="*/ 1391017 w 3834677"/>
              <a:gd name="connsiteY1360" fmla="*/ 4322383 h 12192000"/>
              <a:gd name="connsiteX1361" fmla="*/ 1226787 w 3834677"/>
              <a:gd name="connsiteY1361" fmla="*/ 4158217 h 12192000"/>
              <a:gd name="connsiteX1362" fmla="*/ 1391017 w 3834677"/>
              <a:gd name="connsiteY1362" fmla="*/ 3994052 h 12192000"/>
              <a:gd name="connsiteX1363" fmla="*/ 1522149 w 3834677"/>
              <a:gd name="connsiteY1363" fmla="*/ 4154883 h 12192000"/>
              <a:gd name="connsiteX1364" fmla="*/ 1555215 w 3834677"/>
              <a:gd name="connsiteY1364" fmla="*/ 3501535 h 12192000"/>
              <a:gd name="connsiteX1365" fmla="*/ 1555183 w 3834677"/>
              <a:gd name="connsiteY1365" fmla="*/ 3501538 h 12192000"/>
              <a:gd name="connsiteX1366" fmla="*/ 1555205 w 3834677"/>
              <a:gd name="connsiteY1366" fmla="*/ 3501540 h 12192000"/>
              <a:gd name="connsiteX1367" fmla="*/ 1522128 w 3834677"/>
              <a:gd name="connsiteY1367" fmla="*/ 3504876 h 12192000"/>
              <a:gd name="connsiteX1368" fmla="*/ 1391017 w 3834677"/>
              <a:gd name="connsiteY1368" fmla="*/ 3665724 h 12192000"/>
              <a:gd name="connsiteX1369" fmla="*/ 1391017 w 3834677"/>
              <a:gd name="connsiteY1369" fmla="*/ 3665701 h 12192000"/>
              <a:gd name="connsiteX1370" fmla="*/ 1226787 w 3834677"/>
              <a:gd name="connsiteY1370" fmla="*/ 3501537 h 12192000"/>
              <a:gd name="connsiteX1371" fmla="*/ 1391017 w 3834677"/>
              <a:gd name="connsiteY1371" fmla="*/ 3337371 h 12192000"/>
              <a:gd name="connsiteX1372" fmla="*/ 1522149 w 3834677"/>
              <a:gd name="connsiteY1372" fmla="*/ 3498203 h 12192000"/>
              <a:gd name="connsiteX1373" fmla="*/ 1555215 w 3834677"/>
              <a:gd name="connsiteY1373" fmla="*/ 3173205 h 12192000"/>
              <a:gd name="connsiteX1374" fmla="*/ 1555183 w 3834677"/>
              <a:gd name="connsiteY1374" fmla="*/ 3173208 h 12192000"/>
              <a:gd name="connsiteX1375" fmla="*/ 1555215 w 3834677"/>
              <a:gd name="connsiteY1375" fmla="*/ 3173211 h 12192000"/>
              <a:gd name="connsiteX1376" fmla="*/ 1522149 w 3834677"/>
              <a:gd name="connsiteY1376" fmla="*/ 3176542 h 12192000"/>
              <a:gd name="connsiteX1377" fmla="*/ 1391017 w 3834677"/>
              <a:gd name="connsiteY1377" fmla="*/ 3337371 h 12192000"/>
              <a:gd name="connsiteX1378" fmla="*/ 1226787 w 3834677"/>
              <a:gd name="connsiteY1378" fmla="*/ 3173207 h 12192000"/>
              <a:gd name="connsiteX1379" fmla="*/ 1391017 w 3834677"/>
              <a:gd name="connsiteY1379" fmla="*/ 3009043 h 12192000"/>
              <a:gd name="connsiteX1380" fmla="*/ 1522149 w 3834677"/>
              <a:gd name="connsiteY1380" fmla="*/ 3169873 h 12192000"/>
              <a:gd name="connsiteX1381" fmla="*/ 1555215 w 3834677"/>
              <a:gd name="connsiteY1381" fmla="*/ 2844875 h 12192000"/>
              <a:gd name="connsiteX1382" fmla="*/ 1555183 w 3834677"/>
              <a:gd name="connsiteY1382" fmla="*/ 2844878 h 12192000"/>
              <a:gd name="connsiteX1383" fmla="*/ 1555215 w 3834677"/>
              <a:gd name="connsiteY1383" fmla="*/ 2844881 h 12192000"/>
              <a:gd name="connsiteX1384" fmla="*/ 1522149 w 3834677"/>
              <a:gd name="connsiteY1384" fmla="*/ 2848213 h 12192000"/>
              <a:gd name="connsiteX1385" fmla="*/ 1391017 w 3834677"/>
              <a:gd name="connsiteY1385" fmla="*/ 3009043 h 12192000"/>
              <a:gd name="connsiteX1386" fmla="*/ 1226787 w 3834677"/>
              <a:gd name="connsiteY1386" fmla="*/ 2844877 h 12192000"/>
              <a:gd name="connsiteX1387" fmla="*/ 1391017 w 3834677"/>
              <a:gd name="connsiteY1387" fmla="*/ 2680713 h 12192000"/>
              <a:gd name="connsiteX1388" fmla="*/ 1522149 w 3834677"/>
              <a:gd name="connsiteY1388" fmla="*/ 2841543 h 12192000"/>
              <a:gd name="connsiteX1389" fmla="*/ 1555215 w 3834677"/>
              <a:gd name="connsiteY1389" fmla="*/ 1859864 h 12192000"/>
              <a:gd name="connsiteX1390" fmla="*/ 1555183 w 3834677"/>
              <a:gd name="connsiteY1390" fmla="*/ 1859867 h 12192000"/>
              <a:gd name="connsiteX1391" fmla="*/ 1555215 w 3834677"/>
              <a:gd name="connsiteY1391" fmla="*/ 1859871 h 12192000"/>
              <a:gd name="connsiteX1392" fmla="*/ 1522149 w 3834677"/>
              <a:gd name="connsiteY1392" fmla="*/ 1863203 h 12192000"/>
              <a:gd name="connsiteX1393" fmla="*/ 1391017 w 3834677"/>
              <a:gd name="connsiteY1393" fmla="*/ 2024032 h 12192000"/>
              <a:gd name="connsiteX1394" fmla="*/ 1226787 w 3834677"/>
              <a:gd name="connsiteY1394" fmla="*/ 1859867 h 12192000"/>
              <a:gd name="connsiteX1395" fmla="*/ 1387680 w 3834677"/>
              <a:gd name="connsiteY1395" fmla="*/ 1728787 h 12192000"/>
              <a:gd name="connsiteX1396" fmla="*/ 1389699 w 3834677"/>
              <a:gd name="connsiteY1396" fmla="*/ 1708772 h 12192000"/>
              <a:gd name="connsiteX1397" fmla="*/ 1392335 w 3834677"/>
              <a:gd name="connsiteY1397" fmla="*/ 1708772 h 12192000"/>
              <a:gd name="connsiteX1398" fmla="*/ 1394353 w 3834677"/>
              <a:gd name="connsiteY1398" fmla="*/ 1728787 h 12192000"/>
              <a:gd name="connsiteX1399" fmla="*/ 1522149 w 3834677"/>
              <a:gd name="connsiteY1399" fmla="*/ 1856532 h 12192000"/>
              <a:gd name="connsiteX1400" fmla="*/ 1555216 w 3834677"/>
              <a:gd name="connsiteY1400" fmla="*/ 6771204 h 12192000"/>
              <a:gd name="connsiteX1401" fmla="*/ 1522149 w 3834677"/>
              <a:gd name="connsiteY1401" fmla="*/ 6774536 h 12192000"/>
              <a:gd name="connsiteX1402" fmla="*/ 1391018 w 3834677"/>
              <a:gd name="connsiteY1402" fmla="*/ 6935366 h 12192000"/>
              <a:gd name="connsiteX1403" fmla="*/ 1226787 w 3834677"/>
              <a:gd name="connsiteY1403" fmla="*/ 6771201 h 12192000"/>
              <a:gd name="connsiteX1404" fmla="*/ 1391018 w 3834677"/>
              <a:gd name="connsiteY1404" fmla="*/ 6607037 h 12192000"/>
              <a:gd name="connsiteX1405" fmla="*/ 1522149 w 3834677"/>
              <a:gd name="connsiteY1405" fmla="*/ 6767866 h 12192000"/>
              <a:gd name="connsiteX1406" fmla="*/ 1555215 w 3834677"/>
              <a:gd name="connsiteY1406" fmla="*/ 6771198 h 12192000"/>
              <a:gd name="connsiteX1407" fmla="*/ 1555183 w 3834677"/>
              <a:gd name="connsiteY1407" fmla="*/ 6771201 h 12192000"/>
              <a:gd name="connsiteX1408" fmla="*/ 1555216 w 3834677"/>
              <a:gd name="connsiteY1408" fmla="*/ 6442875 h 12192000"/>
              <a:gd name="connsiteX1409" fmla="*/ 1522149 w 3834677"/>
              <a:gd name="connsiteY1409" fmla="*/ 6446207 h 12192000"/>
              <a:gd name="connsiteX1410" fmla="*/ 1391018 w 3834677"/>
              <a:gd name="connsiteY1410" fmla="*/ 6607037 h 12192000"/>
              <a:gd name="connsiteX1411" fmla="*/ 1226787 w 3834677"/>
              <a:gd name="connsiteY1411" fmla="*/ 6442872 h 12192000"/>
              <a:gd name="connsiteX1412" fmla="*/ 1391018 w 3834677"/>
              <a:gd name="connsiteY1412" fmla="*/ 6278707 h 12192000"/>
              <a:gd name="connsiteX1413" fmla="*/ 1522149 w 3834677"/>
              <a:gd name="connsiteY1413" fmla="*/ 6439537 h 12192000"/>
              <a:gd name="connsiteX1414" fmla="*/ 1555215 w 3834677"/>
              <a:gd name="connsiteY1414" fmla="*/ 6442869 h 12192000"/>
              <a:gd name="connsiteX1415" fmla="*/ 1555183 w 3834677"/>
              <a:gd name="connsiteY1415" fmla="*/ 6442872 h 12192000"/>
              <a:gd name="connsiteX1416" fmla="*/ 1555216 w 3834677"/>
              <a:gd name="connsiteY1416" fmla="*/ 5457865 h 12192000"/>
              <a:gd name="connsiteX1417" fmla="*/ 1522149 w 3834677"/>
              <a:gd name="connsiteY1417" fmla="*/ 5461197 h 12192000"/>
              <a:gd name="connsiteX1418" fmla="*/ 1391018 w 3834677"/>
              <a:gd name="connsiteY1418" fmla="*/ 5622026 h 12192000"/>
              <a:gd name="connsiteX1419" fmla="*/ 1226787 w 3834677"/>
              <a:gd name="connsiteY1419" fmla="*/ 5457862 h 12192000"/>
              <a:gd name="connsiteX1420" fmla="*/ 1387681 w 3834677"/>
              <a:gd name="connsiteY1420" fmla="*/ 5326782 h 12192000"/>
              <a:gd name="connsiteX1421" fmla="*/ 1389700 w 3834677"/>
              <a:gd name="connsiteY1421" fmla="*/ 5306766 h 12192000"/>
              <a:gd name="connsiteX1422" fmla="*/ 1392335 w 3834677"/>
              <a:gd name="connsiteY1422" fmla="*/ 5306766 h 12192000"/>
              <a:gd name="connsiteX1423" fmla="*/ 1394354 w 3834677"/>
              <a:gd name="connsiteY1423" fmla="*/ 5326782 h 12192000"/>
              <a:gd name="connsiteX1424" fmla="*/ 1522149 w 3834677"/>
              <a:gd name="connsiteY1424" fmla="*/ 5454526 h 12192000"/>
              <a:gd name="connsiteX1425" fmla="*/ 1555215 w 3834677"/>
              <a:gd name="connsiteY1425" fmla="*/ 5457858 h 12192000"/>
              <a:gd name="connsiteX1426" fmla="*/ 1555183 w 3834677"/>
              <a:gd name="connsiteY1426" fmla="*/ 5457862 h 12192000"/>
              <a:gd name="connsiteX1427" fmla="*/ 1555216 w 3834677"/>
              <a:gd name="connsiteY1427" fmla="*/ 891450 h 12192000"/>
              <a:gd name="connsiteX1428" fmla="*/ 1555183 w 3834677"/>
              <a:gd name="connsiteY1428" fmla="*/ 891452 h 12192000"/>
              <a:gd name="connsiteX1429" fmla="*/ 1555216 w 3834677"/>
              <a:gd name="connsiteY1429" fmla="*/ 891455 h 12192000"/>
              <a:gd name="connsiteX1430" fmla="*/ 1522160 w 3834677"/>
              <a:gd name="connsiteY1430" fmla="*/ 894785 h 12192000"/>
              <a:gd name="connsiteX1431" fmla="*/ 1391018 w 3834677"/>
              <a:gd name="connsiteY1431" fmla="*/ 1055553 h 12192000"/>
              <a:gd name="connsiteX1432" fmla="*/ 1226787 w 3834677"/>
              <a:gd name="connsiteY1432" fmla="*/ 891452 h 12192000"/>
              <a:gd name="connsiteX1433" fmla="*/ 1391018 w 3834677"/>
              <a:gd name="connsiteY1433" fmla="*/ 727289 h 12192000"/>
              <a:gd name="connsiteX1434" fmla="*/ 1522149 w 3834677"/>
              <a:gd name="connsiteY1434" fmla="*/ 888117 h 12192000"/>
              <a:gd name="connsiteX1435" fmla="*/ 1555216 w 3834677"/>
              <a:gd name="connsiteY1435" fmla="*/ 563120 h 12192000"/>
              <a:gd name="connsiteX1436" fmla="*/ 1555183 w 3834677"/>
              <a:gd name="connsiteY1436" fmla="*/ 563124 h 12192000"/>
              <a:gd name="connsiteX1437" fmla="*/ 1555216 w 3834677"/>
              <a:gd name="connsiteY1437" fmla="*/ 563127 h 12192000"/>
              <a:gd name="connsiteX1438" fmla="*/ 1522149 w 3834677"/>
              <a:gd name="connsiteY1438" fmla="*/ 566458 h 12192000"/>
              <a:gd name="connsiteX1439" fmla="*/ 1391018 w 3834677"/>
              <a:gd name="connsiteY1439" fmla="*/ 727289 h 12192000"/>
              <a:gd name="connsiteX1440" fmla="*/ 1226787 w 3834677"/>
              <a:gd name="connsiteY1440" fmla="*/ 563123 h 12192000"/>
              <a:gd name="connsiteX1441" fmla="*/ 1391018 w 3834677"/>
              <a:gd name="connsiteY1441" fmla="*/ 398958 h 12192000"/>
              <a:gd name="connsiteX1442" fmla="*/ 1522149 w 3834677"/>
              <a:gd name="connsiteY1442" fmla="*/ 559788 h 12192000"/>
              <a:gd name="connsiteX1443" fmla="*/ 1555246 w 3834677"/>
              <a:gd name="connsiteY1443" fmla="*/ 12007987 h 12192000"/>
              <a:gd name="connsiteX1444" fmla="*/ 1391016 w 3834677"/>
              <a:gd name="connsiteY1444" fmla="*/ 12172087 h 12192000"/>
              <a:gd name="connsiteX1445" fmla="*/ 1226786 w 3834677"/>
              <a:gd name="connsiteY1445" fmla="*/ 12007922 h 12192000"/>
              <a:gd name="connsiteX1446" fmla="*/ 1391016 w 3834677"/>
              <a:gd name="connsiteY1446" fmla="*/ 11843734 h 12192000"/>
              <a:gd name="connsiteX1447" fmla="*/ 1391016 w 3834677"/>
              <a:gd name="connsiteY1447" fmla="*/ 11843778 h 12192000"/>
              <a:gd name="connsiteX1448" fmla="*/ 1555246 w 3834677"/>
              <a:gd name="connsiteY1448" fmla="*/ 12007987 h 12192000"/>
              <a:gd name="connsiteX1449" fmla="*/ 1555246 w 3834677"/>
              <a:gd name="connsiteY1449" fmla="*/ 11022975 h 12192000"/>
              <a:gd name="connsiteX1450" fmla="*/ 1391016 w 3834677"/>
              <a:gd name="connsiteY1450" fmla="*/ 11187140 h 12192000"/>
              <a:gd name="connsiteX1451" fmla="*/ 1226786 w 3834677"/>
              <a:gd name="connsiteY1451" fmla="*/ 11022975 h 12192000"/>
              <a:gd name="connsiteX1452" fmla="*/ 1391016 w 3834677"/>
              <a:gd name="connsiteY1452" fmla="*/ 10858813 h 12192000"/>
              <a:gd name="connsiteX1453" fmla="*/ 1555246 w 3834677"/>
              <a:gd name="connsiteY1453" fmla="*/ 11022975 h 12192000"/>
              <a:gd name="connsiteX1454" fmla="*/ 1555246 w 3834677"/>
              <a:gd name="connsiteY1454" fmla="*/ 9381279 h 12192000"/>
              <a:gd name="connsiteX1455" fmla="*/ 1555182 w 3834677"/>
              <a:gd name="connsiteY1455" fmla="*/ 9381288 h 12192000"/>
              <a:gd name="connsiteX1456" fmla="*/ 1555246 w 3834677"/>
              <a:gd name="connsiteY1456" fmla="*/ 9381292 h 12192000"/>
              <a:gd name="connsiteX1457" fmla="*/ 1522214 w 3834677"/>
              <a:gd name="connsiteY1457" fmla="*/ 9384623 h 12192000"/>
              <a:gd name="connsiteX1458" fmla="*/ 1391082 w 3834677"/>
              <a:gd name="connsiteY1458" fmla="*/ 9545450 h 12192000"/>
              <a:gd name="connsiteX1459" fmla="*/ 1391016 w 3834677"/>
              <a:gd name="connsiteY1459" fmla="*/ 9545450 h 12192000"/>
              <a:gd name="connsiteX1460" fmla="*/ 1226850 w 3834677"/>
              <a:gd name="connsiteY1460" fmla="*/ 9381285 h 12192000"/>
              <a:gd name="connsiteX1461" fmla="*/ 1391082 w 3834677"/>
              <a:gd name="connsiteY1461" fmla="*/ 9217121 h 12192000"/>
              <a:gd name="connsiteX1462" fmla="*/ 1522214 w 3834677"/>
              <a:gd name="connsiteY1462" fmla="*/ 9377950 h 12192000"/>
              <a:gd name="connsiteX1463" fmla="*/ 1555246 w 3834677"/>
              <a:gd name="connsiteY1463" fmla="*/ 8741222 h 12192000"/>
              <a:gd name="connsiteX1464" fmla="*/ 1394352 w 3834677"/>
              <a:gd name="connsiteY1464" fmla="*/ 8872301 h 12192000"/>
              <a:gd name="connsiteX1465" fmla="*/ 1392334 w 3834677"/>
              <a:gd name="connsiteY1465" fmla="*/ 8892316 h 12192000"/>
              <a:gd name="connsiteX1466" fmla="*/ 1389697 w 3834677"/>
              <a:gd name="connsiteY1466" fmla="*/ 8892316 h 12192000"/>
              <a:gd name="connsiteX1467" fmla="*/ 1387679 w 3834677"/>
              <a:gd name="connsiteY1467" fmla="*/ 8872301 h 12192000"/>
              <a:gd name="connsiteX1468" fmla="*/ 1226786 w 3834677"/>
              <a:gd name="connsiteY1468" fmla="*/ 8741222 h 12192000"/>
              <a:gd name="connsiteX1469" fmla="*/ 1391016 w 3834677"/>
              <a:gd name="connsiteY1469" fmla="*/ 8577057 h 12192000"/>
              <a:gd name="connsiteX1470" fmla="*/ 1555246 w 3834677"/>
              <a:gd name="connsiteY1470" fmla="*/ 8741222 h 12192000"/>
              <a:gd name="connsiteX1471" fmla="*/ 1555247 w 3834677"/>
              <a:gd name="connsiteY1471" fmla="*/ 8412892 h 12192000"/>
              <a:gd name="connsiteX1472" fmla="*/ 1391016 w 3834677"/>
              <a:gd name="connsiteY1472" fmla="*/ 8576991 h 12192000"/>
              <a:gd name="connsiteX1473" fmla="*/ 1226786 w 3834677"/>
              <a:gd name="connsiteY1473" fmla="*/ 8412828 h 12192000"/>
              <a:gd name="connsiteX1474" fmla="*/ 1391017 w 3834677"/>
              <a:gd name="connsiteY1474" fmla="*/ 8248641 h 12192000"/>
              <a:gd name="connsiteX1475" fmla="*/ 1391017 w 3834677"/>
              <a:gd name="connsiteY1475" fmla="*/ 8248684 h 12192000"/>
              <a:gd name="connsiteX1476" fmla="*/ 1555247 w 3834677"/>
              <a:gd name="connsiteY1476" fmla="*/ 8412892 h 12192000"/>
              <a:gd name="connsiteX1477" fmla="*/ 1555248 w 3834677"/>
              <a:gd name="connsiteY1477" fmla="*/ 7427883 h 12192000"/>
              <a:gd name="connsiteX1478" fmla="*/ 1391018 w 3834677"/>
              <a:gd name="connsiteY1478" fmla="*/ 7592046 h 12192000"/>
              <a:gd name="connsiteX1479" fmla="*/ 1226787 w 3834677"/>
              <a:gd name="connsiteY1479" fmla="*/ 7427883 h 12192000"/>
              <a:gd name="connsiteX1480" fmla="*/ 1391018 w 3834677"/>
              <a:gd name="connsiteY1480" fmla="*/ 7263718 h 12192000"/>
              <a:gd name="connsiteX1481" fmla="*/ 1555248 w 3834677"/>
              <a:gd name="connsiteY1481" fmla="*/ 7427883 h 12192000"/>
              <a:gd name="connsiteX1482" fmla="*/ 1555248 w 3834677"/>
              <a:gd name="connsiteY1482" fmla="*/ 5786184 h 12192000"/>
              <a:gd name="connsiteX1483" fmla="*/ 1555183 w 3834677"/>
              <a:gd name="connsiteY1483" fmla="*/ 5786192 h 12192000"/>
              <a:gd name="connsiteX1484" fmla="*/ 1555248 w 3834677"/>
              <a:gd name="connsiteY1484" fmla="*/ 5786198 h 12192000"/>
              <a:gd name="connsiteX1485" fmla="*/ 1522214 w 3834677"/>
              <a:gd name="connsiteY1485" fmla="*/ 5789527 h 12192000"/>
              <a:gd name="connsiteX1486" fmla="*/ 1391082 w 3834677"/>
              <a:gd name="connsiteY1486" fmla="*/ 5950355 h 12192000"/>
              <a:gd name="connsiteX1487" fmla="*/ 1391018 w 3834677"/>
              <a:gd name="connsiteY1487" fmla="*/ 5950355 h 12192000"/>
              <a:gd name="connsiteX1488" fmla="*/ 1226852 w 3834677"/>
              <a:gd name="connsiteY1488" fmla="*/ 5786192 h 12192000"/>
              <a:gd name="connsiteX1489" fmla="*/ 1391082 w 3834677"/>
              <a:gd name="connsiteY1489" fmla="*/ 5622026 h 12192000"/>
              <a:gd name="connsiteX1490" fmla="*/ 1522214 w 3834677"/>
              <a:gd name="connsiteY1490" fmla="*/ 5782856 h 12192000"/>
              <a:gd name="connsiteX1491" fmla="*/ 1555248 w 3834677"/>
              <a:gd name="connsiteY1491" fmla="*/ 5143228 h 12192000"/>
              <a:gd name="connsiteX1492" fmla="*/ 1394353 w 3834677"/>
              <a:gd name="connsiteY1492" fmla="*/ 5274307 h 12192000"/>
              <a:gd name="connsiteX1493" fmla="*/ 1392335 w 3834677"/>
              <a:gd name="connsiteY1493" fmla="*/ 5294321 h 12192000"/>
              <a:gd name="connsiteX1494" fmla="*/ 1389699 w 3834677"/>
              <a:gd name="connsiteY1494" fmla="*/ 5294321 h 12192000"/>
              <a:gd name="connsiteX1495" fmla="*/ 1387680 w 3834677"/>
              <a:gd name="connsiteY1495" fmla="*/ 5274307 h 12192000"/>
              <a:gd name="connsiteX1496" fmla="*/ 1226787 w 3834677"/>
              <a:gd name="connsiteY1496" fmla="*/ 5143227 h 12192000"/>
              <a:gd name="connsiteX1497" fmla="*/ 1391017 w 3834677"/>
              <a:gd name="connsiteY1497" fmla="*/ 4979063 h 12192000"/>
              <a:gd name="connsiteX1498" fmla="*/ 1555248 w 3834677"/>
              <a:gd name="connsiteY1498" fmla="*/ 5143228 h 12192000"/>
              <a:gd name="connsiteX1499" fmla="*/ 1555248 w 3834677"/>
              <a:gd name="connsiteY1499" fmla="*/ 4814898 h 12192000"/>
              <a:gd name="connsiteX1500" fmla="*/ 1391017 w 3834677"/>
              <a:gd name="connsiteY1500" fmla="*/ 4978998 h 12192000"/>
              <a:gd name="connsiteX1501" fmla="*/ 1226787 w 3834677"/>
              <a:gd name="connsiteY1501" fmla="*/ 4814833 h 12192000"/>
              <a:gd name="connsiteX1502" fmla="*/ 1391017 w 3834677"/>
              <a:gd name="connsiteY1502" fmla="*/ 4650646 h 12192000"/>
              <a:gd name="connsiteX1503" fmla="*/ 1391017 w 3834677"/>
              <a:gd name="connsiteY1503" fmla="*/ 4650690 h 12192000"/>
              <a:gd name="connsiteX1504" fmla="*/ 1555248 w 3834677"/>
              <a:gd name="connsiteY1504" fmla="*/ 4814898 h 12192000"/>
              <a:gd name="connsiteX1505" fmla="*/ 1555248 w 3834677"/>
              <a:gd name="connsiteY1505" fmla="*/ 3829888 h 12192000"/>
              <a:gd name="connsiteX1506" fmla="*/ 1391017 w 3834677"/>
              <a:gd name="connsiteY1506" fmla="*/ 3994052 h 12192000"/>
              <a:gd name="connsiteX1507" fmla="*/ 1226787 w 3834677"/>
              <a:gd name="connsiteY1507" fmla="*/ 3829888 h 12192000"/>
              <a:gd name="connsiteX1508" fmla="*/ 1391017 w 3834677"/>
              <a:gd name="connsiteY1508" fmla="*/ 3665724 h 12192000"/>
              <a:gd name="connsiteX1509" fmla="*/ 1555248 w 3834677"/>
              <a:gd name="connsiteY1509" fmla="*/ 3829888 h 12192000"/>
              <a:gd name="connsiteX1510" fmla="*/ 1555248 w 3834677"/>
              <a:gd name="connsiteY1510" fmla="*/ 2188191 h 12192000"/>
              <a:gd name="connsiteX1511" fmla="*/ 1555183 w 3834677"/>
              <a:gd name="connsiteY1511" fmla="*/ 2188199 h 12192000"/>
              <a:gd name="connsiteX1512" fmla="*/ 1555248 w 3834677"/>
              <a:gd name="connsiteY1512" fmla="*/ 2188204 h 12192000"/>
              <a:gd name="connsiteX1513" fmla="*/ 1522214 w 3834677"/>
              <a:gd name="connsiteY1513" fmla="*/ 2191534 h 12192000"/>
              <a:gd name="connsiteX1514" fmla="*/ 1391082 w 3834677"/>
              <a:gd name="connsiteY1514" fmla="*/ 2352361 h 12192000"/>
              <a:gd name="connsiteX1515" fmla="*/ 1391017 w 3834677"/>
              <a:gd name="connsiteY1515" fmla="*/ 2352361 h 12192000"/>
              <a:gd name="connsiteX1516" fmla="*/ 1226852 w 3834677"/>
              <a:gd name="connsiteY1516" fmla="*/ 2188198 h 12192000"/>
              <a:gd name="connsiteX1517" fmla="*/ 1391082 w 3834677"/>
              <a:gd name="connsiteY1517" fmla="*/ 2024032 h 12192000"/>
              <a:gd name="connsiteX1518" fmla="*/ 1522214 w 3834677"/>
              <a:gd name="connsiteY1518" fmla="*/ 2184864 h 12192000"/>
              <a:gd name="connsiteX1519" fmla="*/ 1555248 w 3834677"/>
              <a:gd name="connsiteY1519" fmla="*/ 1548134 h 12192000"/>
              <a:gd name="connsiteX1520" fmla="*/ 1394353 w 3834677"/>
              <a:gd name="connsiteY1520" fmla="*/ 1679213 h 12192000"/>
              <a:gd name="connsiteX1521" fmla="*/ 1392335 w 3834677"/>
              <a:gd name="connsiteY1521" fmla="*/ 1699229 h 12192000"/>
              <a:gd name="connsiteX1522" fmla="*/ 1389699 w 3834677"/>
              <a:gd name="connsiteY1522" fmla="*/ 1699229 h 12192000"/>
              <a:gd name="connsiteX1523" fmla="*/ 1387680 w 3834677"/>
              <a:gd name="connsiteY1523" fmla="*/ 1679213 h 12192000"/>
              <a:gd name="connsiteX1524" fmla="*/ 1226787 w 3834677"/>
              <a:gd name="connsiteY1524" fmla="*/ 1548134 h 12192000"/>
              <a:gd name="connsiteX1525" fmla="*/ 1391017 w 3834677"/>
              <a:gd name="connsiteY1525" fmla="*/ 1383969 h 12192000"/>
              <a:gd name="connsiteX1526" fmla="*/ 1555248 w 3834677"/>
              <a:gd name="connsiteY1526" fmla="*/ 1548134 h 12192000"/>
              <a:gd name="connsiteX1527" fmla="*/ 1555248 w 3834677"/>
              <a:gd name="connsiteY1527" fmla="*/ 1219804 h 12192000"/>
              <a:gd name="connsiteX1528" fmla="*/ 1391017 w 3834677"/>
              <a:gd name="connsiteY1528" fmla="*/ 1383905 h 12192000"/>
              <a:gd name="connsiteX1529" fmla="*/ 1226787 w 3834677"/>
              <a:gd name="connsiteY1529" fmla="*/ 1219740 h 12192000"/>
              <a:gd name="connsiteX1530" fmla="*/ 1391018 w 3834677"/>
              <a:gd name="connsiteY1530" fmla="*/ 1055553 h 12192000"/>
              <a:gd name="connsiteX1531" fmla="*/ 1391018 w 3834677"/>
              <a:gd name="connsiteY1531" fmla="*/ 1055596 h 12192000"/>
              <a:gd name="connsiteX1532" fmla="*/ 1555248 w 3834677"/>
              <a:gd name="connsiteY1532" fmla="*/ 1219804 h 12192000"/>
              <a:gd name="connsiteX1533" fmla="*/ 1555248 w 3834677"/>
              <a:gd name="connsiteY1533" fmla="*/ 234794 h 12192000"/>
              <a:gd name="connsiteX1534" fmla="*/ 1391018 w 3834677"/>
              <a:gd name="connsiteY1534" fmla="*/ 398958 h 12192000"/>
              <a:gd name="connsiteX1535" fmla="*/ 1226787 w 3834677"/>
              <a:gd name="connsiteY1535" fmla="*/ 234794 h 12192000"/>
              <a:gd name="connsiteX1536" fmla="*/ 1391018 w 3834677"/>
              <a:gd name="connsiteY1536" fmla="*/ 70629 h 12192000"/>
              <a:gd name="connsiteX1537" fmla="*/ 1555248 w 3834677"/>
              <a:gd name="connsiteY1537" fmla="*/ 234794 h 12192000"/>
              <a:gd name="connsiteX1538" fmla="*/ 1722429 w 3834677"/>
              <a:gd name="connsiteY1538" fmla="*/ 12192000 h 12192000"/>
              <a:gd name="connsiteX1539" fmla="*/ 1715387 w 3834677"/>
              <a:gd name="connsiteY1539" fmla="*/ 12192000 h 12192000"/>
              <a:gd name="connsiteX1540" fmla="*/ 1719413 w 3834677"/>
              <a:gd name="connsiteY1540" fmla="*/ 12172063 h 12192000"/>
              <a:gd name="connsiteX1541" fmla="*/ 1735671 w 3834677"/>
              <a:gd name="connsiteY1541" fmla="*/ 0 h 12192000"/>
              <a:gd name="connsiteX1542" fmla="*/ 1722746 w 3834677"/>
              <a:gd name="connsiteY1542" fmla="*/ 37543 h 12192000"/>
              <a:gd name="connsiteX1543" fmla="*/ 1719418 w 3834677"/>
              <a:gd name="connsiteY1543" fmla="*/ 70585 h 12192000"/>
              <a:gd name="connsiteX1544" fmla="*/ 1719414 w 3834677"/>
              <a:gd name="connsiteY1544" fmla="*/ 70542 h 12192000"/>
              <a:gd name="connsiteX1545" fmla="*/ 1719411 w 3834677"/>
              <a:gd name="connsiteY1545" fmla="*/ 70575 h 12192000"/>
              <a:gd name="connsiteX1546" fmla="*/ 1716077 w 3834677"/>
              <a:gd name="connsiteY1546" fmla="*/ 37522 h 12192000"/>
              <a:gd name="connsiteX1547" fmla="*/ 1702382 w 3834677"/>
              <a:gd name="connsiteY1547" fmla="*/ 0 h 12192000"/>
              <a:gd name="connsiteX1548" fmla="*/ 1872150 w 3834677"/>
              <a:gd name="connsiteY1548" fmla="*/ 12005575 h 12192000"/>
              <a:gd name="connsiteX1549" fmla="*/ 1872150 w 3834677"/>
              <a:gd name="connsiteY1549" fmla="*/ 12010311 h 12192000"/>
              <a:gd name="connsiteX1550" fmla="*/ 1819753 w 3834677"/>
              <a:gd name="connsiteY1550" fmla="*/ 12020900 h 12192000"/>
              <a:gd name="connsiteX1551" fmla="*/ 1719478 w 3834677"/>
              <a:gd name="connsiteY1551" fmla="*/ 12172087 h 12192000"/>
              <a:gd name="connsiteX1552" fmla="*/ 1555246 w 3834677"/>
              <a:gd name="connsiteY1552" fmla="*/ 12007922 h 12192000"/>
              <a:gd name="connsiteX1553" fmla="*/ 1719478 w 3834677"/>
              <a:gd name="connsiteY1553" fmla="*/ 11843736 h 12192000"/>
              <a:gd name="connsiteX1554" fmla="*/ 1819741 w 3834677"/>
              <a:gd name="connsiteY1554" fmla="*/ 11994976 h 12192000"/>
              <a:gd name="connsiteX1555" fmla="*/ 1872150 w 3834677"/>
              <a:gd name="connsiteY1555" fmla="*/ 11677315 h 12192000"/>
              <a:gd name="connsiteX1556" fmla="*/ 1872150 w 3834677"/>
              <a:gd name="connsiteY1556" fmla="*/ 11681958 h 12192000"/>
              <a:gd name="connsiteX1557" fmla="*/ 1819753 w 3834677"/>
              <a:gd name="connsiteY1557" fmla="*/ 11692549 h 12192000"/>
              <a:gd name="connsiteX1558" fmla="*/ 1719478 w 3834677"/>
              <a:gd name="connsiteY1558" fmla="*/ 11843736 h 12192000"/>
              <a:gd name="connsiteX1559" fmla="*/ 1588281 w 3834677"/>
              <a:gd name="connsiteY1559" fmla="*/ 11682957 h 12192000"/>
              <a:gd name="connsiteX1560" fmla="*/ 1555214 w 3834677"/>
              <a:gd name="connsiteY1560" fmla="*/ 11679639 h 12192000"/>
              <a:gd name="connsiteX1561" fmla="*/ 1555246 w 3834677"/>
              <a:gd name="connsiteY1561" fmla="*/ 11679634 h 12192000"/>
              <a:gd name="connsiteX1562" fmla="*/ 1555214 w 3834677"/>
              <a:gd name="connsiteY1562" fmla="*/ 11679632 h 12192000"/>
              <a:gd name="connsiteX1563" fmla="*/ 1588280 w 3834677"/>
              <a:gd name="connsiteY1563" fmla="*/ 11676299 h 12192000"/>
              <a:gd name="connsiteX1564" fmla="*/ 1719412 w 3834677"/>
              <a:gd name="connsiteY1564" fmla="*/ 11515472 h 12192000"/>
              <a:gd name="connsiteX1565" fmla="*/ 1819716 w 3834677"/>
              <a:gd name="connsiteY1565" fmla="*/ 11666735 h 12192000"/>
              <a:gd name="connsiteX1566" fmla="*/ 1872150 w 3834677"/>
              <a:gd name="connsiteY1566" fmla="*/ 11348985 h 12192000"/>
              <a:gd name="connsiteX1567" fmla="*/ 1872150 w 3834677"/>
              <a:gd name="connsiteY1567" fmla="*/ 11353624 h 12192000"/>
              <a:gd name="connsiteX1568" fmla="*/ 1819716 w 3834677"/>
              <a:gd name="connsiteY1568" fmla="*/ 11364207 h 12192000"/>
              <a:gd name="connsiteX1569" fmla="*/ 1719412 w 3834677"/>
              <a:gd name="connsiteY1569" fmla="*/ 11515472 h 12192000"/>
              <a:gd name="connsiteX1570" fmla="*/ 1588280 w 3834677"/>
              <a:gd name="connsiteY1570" fmla="*/ 11354640 h 12192000"/>
              <a:gd name="connsiteX1571" fmla="*/ 1555214 w 3834677"/>
              <a:gd name="connsiteY1571" fmla="*/ 11351309 h 12192000"/>
              <a:gd name="connsiteX1572" fmla="*/ 1555246 w 3834677"/>
              <a:gd name="connsiteY1572" fmla="*/ 11351305 h 12192000"/>
              <a:gd name="connsiteX1573" fmla="*/ 1555214 w 3834677"/>
              <a:gd name="connsiteY1573" fmla="*/ 11351303 h 12192000"/>
              <a:gd name="connsiteX1574" fmla="*/ 1588280 w 3834677"/>
              <a:gd name="connsiteY1574" fmla="*/ 11347970 h 12192000"/>
              <a:gd name="connsiteX1575" fmla="*/ 1719412 w 3834677"/>
              <a:gd name="connsiteY1575" fmla="*/ 11187142 h 12192000"/>
              <a:gd name="connsiteX1576" fmla="*/ 1819716 w 3834677"/>
              <a:gd name="connsiteY1576" fmla="*/ 11338405 h 12192000"/>
              <a:gd name="connsiteX1577" fmla="*/ 1872150 w 3834677"/>
              <a:gd name="connsiteY1577" fmla="*/ 11020862 h 12192000"/>
              <a:gd name="connsiteX1578" fmla="*/ 1872150 w 3834677"/>
              <a:gd name="connsiteY1578" fmla="*/ 11025295 h 12192000"/>
              <a:gd name="connsiteX1579" fmla="*/ 1819737 w 3834677"/>
              <a:gd name="connsiteY1579" fmla="*/ 11035869 h 12192000"/>
              <a:gd name="connsiteX1580" fmla="*/ 1719412 w 3834677"/>
              <a:gd name="connsiteY1580" fmla="*/ 11187056 h 12192000"/>
              <a:gd name="connsiteX1581" fmla="*/ 1555182 w 3834677"/>
              <a:gd name="connsiteY1581" fmla="*/ 11022891 h 12192000"/>
              <a:gd name="connsiteX1582" fmla="*/ 1716076 w 3834677"/>
              <a:gd name="connsiteY1582" fmla="*/ 10891811 h 12192000"/>
              <a:gd name="connsiteX1583" fmla="*/ 1719409 w 3834677"/>
              <a:gd name="connsiteY1583" fmla="*/ 10858758 h 12192000"/>
              <a:gd name="connsiteX1584" fmla="*/ 1719412 w 3834677"/>
              <a:gd name="connsiteY1584" fmla="*/ 10858790 h 12192000"/>
              <a:gd name="connsiteX1585" fmla="*/ 1719412 w 3834677"/>
              <a:gd name="connsiteY1585" fmla="*/ 10858813 h 12192000"/>
              <a:gd name="connsiteX1586" fmla="*/ 1719416 w 3834677"/>
              <a:gd name="connsiteY1586" fmla="*/ 10858768 h 12192000"/>
              <a:gd name="connsiteX1587" fmla="*/ 1722748 w 3834677"/>
              <a:gd name="connsiteY1587" fmla="*/ 10891811 h 12192000"/>
              <a:gd name="connsiteX1588" fmla="*/ 1827174 w 3834677"/>
              <a:gd name="connsiteY1588" fmla="*/ 11012928 h 12192000"/>
              <a:gd name="connsiteX1589" fmla="*/ 1872150 w 3834677"/>
              <a:gd name="connsiteY1589" fmla="*/ 10692307 h 12192000"/>
              <a:gd name="connsiteX1590" fmla="*/ 1872150 w 3834677"/>
              <a:gd name="connsiteY1590" fmla="*/ 10696651 h 12192000"/>
              <a:gd name="connsiteX1591" fmla="*/ 1827155 w 3834677"/>
              <a:gd name="connsiteY1591" fmla="*/ 10704594 h 12192000"/>
              <a:gd name="connsiteX1592" fmla="*/ 1722744 w 3834677"/>
              <a:gd name="connsiteY1592" fmla="*/ 10825728 h 12192000"/>
              <a:gd name="connsiteX1593" fmla="*/ 1719416 w 3834677"/>
              <a:gd name="connsiteY1593" fmla="*/ 10858768 h 12192000"/>
              <a:gd name="connsiteX1594" fmla="*/ 1719412 w 3834677"/>
              <a:gd name="connsiteY1594" fmla="*/ 10858724 h 12192000"/>
              <a:gd name="connsiteX1595" fmla="*/ 1719409 w 3834677"/>
              <a:gd name="connsiteY1595" fmla="*/ 10858758 h 12192000"/>
              <a:gd name="connsiteX1596" fmla="*/ 1716076 w 3834677"/>
              <a:gd name="connsiteY1596" fmla="*/ 10825707 h 12192000"/>
              <a:gd name="connsiteX1597" fmla="*/ 1588280 w 3834677"/>
              <a:gd name="connsiteY1597" fmla="*/ 10697962 h 12192000"/>
              <a:gd name="connsiteX1598" fmla="*/ 1555203 w 3834677"/>
              <a:gd name="connsiteY1598" fmla="*/ 10694629 h 12192000"/>
              <a:gd name="connsiteX1599" fmla="*/ 1555225 w 3834677"/>
              <a:gd name="connsiteY1599" fmla="*/ 10694627 h 12192000"/>
              <a:gd name="connsiteX1600" fmla="*/ 1555246 w 3834677"/>
              <a:gd name="connsiteY1600" fmla="*/ 10694627 h 12192000"/>
              <a:gd name="connsiteX1601" fmla="*/ 1555214 w 3834677"/>
              <a:gd name="connsiteY1601" fmla="*/ 10694623 h 12192000"/>
              <a:gd name="connsiteX1602" fmla="*/ 1588280 w 3834677"/>
              <a:gd name="connsiteY1602" fmla="*/ 10691292 h 12192000"/>
              <a:gd name="connsiteX1603" fmla="*/ 1719412 w 3834677"/>
              <a:gd name="connsiteY1603" fmla="*/ 10530460 h 12192000"/>
              <a:gd name="connsiteX1604" fmla="*/ 1819716 w 3834677"/>
              <a:gd name="connsiteY1604" fmla="*/ 10681725 h 12192000"/>
              <a:gd name="connsiteX1605" fmla="*/ 1872150 w 3834677"/>
              <a:gd name="connsiteY1605" fmla="*/ 10363978 h 12192000"/>
              <a:gd name="connsiteX1606" fmla="*/ 1872150 w 3834677"/>
              <a:gd name="connsiteY1606" fmla="*/ 10368621 h 12192000"/>
              <a:gd name="connsiteX1607" fmla="*/ 1819738 w 3834677"/>
              <a:gd name="connsiteY1607" fmla="*/ 10379216 h 12192000"/>
              <a:gd name="connsiteX1608" fmla="*/ 1719478 w 3834677"/>
              <a:gd name="connsiteY1608" fmla="*/ 10530460 h 12192000"/>
              <a:gd name="connsiteX1609" fmla="*/ 1719478 w 3834677"/>
              <a:gd name="connsiteY1609" fmla="*/ 10530397 h 12192000"/>
              <a:gd name="connsiteX1610" fmla="*/ 1588281 w 3834677"/>
              <a:gd name="connsiteY1610" fmla="*/ 10369618 h 12192000"/>
              <a:gd name="connsiteX1611" fmla="*/ 1555214 w 3834677"/>
              <a:gd name="connsiteY1611" fmla="*/ 10366299 h 12192000"/>
              <a:gd name="connsiteX1612" fmla="*/ 1555246 w 3834677"/>
              <a:gd name="connsiteY1612" fmla="*/ 10366297 h 12192000"/>
              <a:gd name="connsiteX1613" fmla="*/ 1555214 w 3834677"/>
              <a:gd name="connsiteY1613" fmla="*/ 10366293 h 12192000"/>
              <a:gd name="connsiteX1614" fmla="*/ 1588280 w 3834677"/>
              <a:gd name="connsiteY1614" fmla="*/ 10362962 h 12192000"/>
              <a:gd name="connsiteX1615" fmla="*/ 1719412 w 3834677"/>
              <a:gd name="connsiteY1615" fmla="*/ 10202133 h 12192000"/>
              <a:gd name="connsiteX1616" fmla="*/ 1819716 w 3834677"/>
              <a:gd name="connsiteY1616" fmla="*/ 10353395 h 12192000"/>
              <a:gd name="connsiteX1617" fmla="*/ 1872150 w 3834677"/>
              <a:gd name="connsiteY1617" fmla="*/ 10035646 h 12192000"/>
              <a:gd name="connsiteX1618" fmla="*/ 1872150 w 3834677"/>
              <a:gd name="connsiteY1618" fmla="*/ 10040289 h 12192000"/>
              <a:gd name="connsiteX1619" fmla="*/ 1819738 w 3834677"/>
              <a:gd name="connsiteY1619" fmla="*/ 10050889 h 12192000"/>
              <a:gd name="connsiteX1620" fmla="*/ 1719478 w 3834677"/>
              <a:gd name="connsiteY1620" fmla="*/ 10202133 h 12192000"/>
              <a:gd name="connsiteX1621" fmla="*/ 1719478 w 3834677"/>
              <a:gd name="connsiteY1621" fmla="*/ 10202067 h 12192000"/>
              <a:gd name="connsiteX1622" fmla="*/ 1588281 w 3834677"/>
              <a:gd name="connsiteY1622" fmla="*/ 10041286 h 12192000"/>
              <a:gd name="connsiteX1623" fmla="*/ 1555214 w 3834677"/>
              <a:gd name="connsiteY1623" fmla="*/ 10037970 h 12192000"/>
              <a:gd name="connsiteX1624" fmla="*/ 1555246 w 3834677"/>
              <a:gd name="connsiteY1624" fmla="*/ 10037966 h 12192000"/>
              <a:gd name="connsiteX1625" fmla="*/ 1555214 w 3834677"/>
              <a:gd name="connsiteY1625" fmla="*/ 10037964 h 12192000"/>
              <a:gd name="connsiteX1626" fmla="*/ 1588280 w 3834677"/>
              <a:gd name="connsiteY1626" fmla="*/ 10034631 h 12192000"/>
              <a:gd name="connsiteX1627" fmla="*/ 1719412 w 3834677"/>
              <a:gd name="connsiteY1627" fmla="*/ 9873803 h 12192000"/>
              <a:gd name="connsiteX1628" fmla="*/ 1819716 w 3834677"/>
              <a:gd name="connsiteY1628" fmla="*/ 10025066 h 12192000"/>
              <a:gd name="connsiteX1629" fmla="*/ 1872150 w 3834677"/>
              <a:gd name="connsiteY1629" fmla="*/ 9707295 h 12192000"/>
              <a:gd name="connsiteX1630" fmla="*/ 1872150 w 3834677"/>
              <a:gd name="connsiteY1630" fmla="*/ 9711939 h 12192000"/>
              <a:gd name="connsiteX1631" fmla="*/ 1819736 w 3834677"/>
              <a:gd name="connsiteY1631" fmla="*/ 9722540 h 12192000"/>
              <a:gd name="connsiteX1632" fmla="*/ 1719478 w 3834677"/>
              <a:gd name="connsiteY1632" fmla="*/ 9873803 h 12192000"/>
              <a:gd name="connsiteX1633" fmla="*/ 1719478 w 3834677"/>
              <a:gd name="connsiteY1633" fmla="*/ 9873759 h 12192000"/>
              <a:gd name="connsiteX1634" fmla="*/ 1555182 w 3834677"/>
              <a:gd name="connsiteY1634" fmla="*/ 9709615 h 12192000"/>
              <a:gd name="connsiteX1635" fmla="*/ 1719412 w 3834677"/>
              <a:gd name="connsiteY1635" fmla="*/ 9545450 h 12192000"/>
              <a:gd name="connsiteX1636" fmla="*/ 1819716 w 3834677"/>
              <a:gd name="connsiteY1636" fmla="*/ 9696715 h 12192000"/>
              <a:gd name="connsiteX1637" fmla="*/ 1872150 w 3834677"/>
              <a:gd name="connsiteY1637" fmla="*/ 9378966 h 12192000"/>
              <a:gd name="connsiteX1638" fmla="*/ 1872150 w 3834677"/>
              <a:gd name="connsiteY1638" fmla="*/ 9383609 h 12192000"/>
              <a:gd name="connsiteX1639" fmla="*/ 1819753 w 3834677"/>
              <a:gd name="connsiteY1639" fmla="*/ 9394200 h 12192000"/>
              <a:gd name="connsiteX1640" fmla="*/ 1719478 w 3834677"/>
              <a:gd name="connsiteY1640" fmla="*/ 9545385 h 12192000"/>
              <a:gd name="connsiteX1641" fmla="*/ 1588281 w 3834677"/>
              <a:gd name="connsiteY1641" fmla="*/ 9384606 h 12192000"/>
              <a:gd name="connsiteX1642" fmla="*/ 1555246 w 3834677"/>
              <a:gd name="connsiteY1642" fmla="*/ 9381292 h 12192000"/>
              <a:gd name="connsiteX1643" fmla="*/ 1555312 w 3834677"/>
              <a:gd name="connsiteY1643" fmla="*/ 9381288 h 12192000"/>
              <a:gd name="connsiteX1644" fmla="*/ 1555246 w 3834677"/>
              <a:gd name="connsiteY1644" fmla="*/ 9381279 h 12192000"/>
              <a:gd name="connsiteX1645" fmla="*/ 1588280 w 3834677"/>
              <a:gd name="connsiteY1645" fmla="*/ 9377950 h 12192000"/>
              <a:gd name="connsiteX1646" fmla="*/ 1719412 w 3834677"/>
              <a:gd name="connsiteY1646" fmla="*/ 9217121 h 12192000"/>
              <a:gd name="connsiteX1647" fmla="*/ 1819716 w 3834677"/>
              <a:gd name="connsiteY1647" fmla="*/ 9368386 h 12192000"/>
              <a:gd name="connsiteX1648" fmla="*/ 1872150 w 3834677"/>
              <a:gd name="connsiteY1648" fmla="*/ 9050929 h 12192000"/>
              <a:gd name="connsiteX1649" fmla="*/ 1872150 w 3834677"/>
              <a:gd name="connsiteY1649" fmla="*/ 9055280 h 12192000"/>
              <a:gd name="connsiteX1650" fmla="*/ 1819738 w 3834677"/>
              <a:gd name="connsiteY1650" fmla="*/ 9065879 h 12192000"/>
              <a:gd name="connsiteX1651" fmla="*/ 1719478 w 3834677"/>
              <a:gd name="connsiteY1651" fmla="*/ 9217121 h 12192000"/>
              <a:gd name="connsiteX1652" fmla="*/ 1719478 w 3834677"/>
              <a:gd name="connsiteY1652" fmla="*/ 9217055 h 12192000"/>
              <a:gd name="connsiteX1653" fmla="*/ 1588281 w 3834677"/>
              <a:gd name="connsiteY1653" fmla="*/ 9056276 h 12192000"/>
              <a:gd name="connsiteX1654" fmla="*/ 1555214 w 3834677"/>
              <a:gd name="connsiteY1654" fmla="*/ 9052960 h 12192000"/>
              <a:gd name="connsiteX1655" fmla="*/ 1555246 w 3834677"/>
              <a:gd name="connsiteY1655" fmla="*/ 9052956 h 12192000"/>
              <a:gd name="connsiteX1656" fmla="*/ 1555214 w 3834677"/>
              <a:gd name="connsiteY1656" fmla="*/ 9052952 h 12192000"/>
              <a:gd name="connsiteX1657" fmla="*/ 1588280 w 3834677"/>
              <a:gd name="connsiteY1657" fmla="*/ 9049621 h 12192000"/>
              <a:gd name="connsiteX1658" fmla="*/ 1716076 w 3834677"/>
              <a:gd name="connsiteY1658" fmla="*/ 8921876 h 12192000"/>
              <a:gd name="connsiteX1659" fmla="*/ 1718094 w 3834677"/>
              <a:gd name="connsiteY1659" fmla="*/ 8901860 h 12192000"/>
              <a:gd name="connsiteX1660" fmla="*/ 1720730 w 3834677"/>
              <a:gd name="connsiteY1660" fmla="*/ 8901860 h 12192000"/>
              <a:gd name="connsiteX1661" fmla="*/ 1722748 w 3834677"/>
              <a:gd name="connsiteY1661" fmla="*/ 8921876 h 12192000"/>
              <a:gd name="connsiteX1662" fmla="*/ 1827174 w 3834677"/>
              <a:gd name="connsiteY1662" fmla="*/ 9042995 h 12192000"/>
              <a:gd name="connsiteX1663" fmla="*/ 1872150 w 3834677"/>
              <a:gd name="connsiteY1663" fmla="*/ 8738818 h 12192000"/>
              <a:gd name="connsiteX1664" fmla="*/ 1872150 w 3834677"/>
              <a:gd name="connsiteY1664" fmla="*/ 8743255 h 12192000"/>
              <a:gd name="connsiteX1665" fmla="*/ 1827194 w 3834677"/>
              <a:gd name="connsiteY1665" fmla="*/ 8751201 h 12192000"/>
              <a:gd name="connsiteX1666" fmla="*/ 1722813 w 3834677"/>
              <a:gd name="connsiteY1666" fmla="*/ 8872310 h 12192000"/>
              <a:gd name="connsiteX1667" fmla="*/ 1720795 w 3834677"/>
              <a:gd name="connsiteY1667" fmla="*/ 8892316 h 12192000"/>
              <a:gd name="connsiteX1668" fmla="*/ 1718169 w 3834677"/>
              <a:gd name="connsiteY1668" fmla="*/ 8892316 h 12192000"/>
              <a:gd name="connsiteX1669" fmla="*/ 1716127 w 3834677"/>
              <a:gd name="connsiteY1669" fmla="*/ 8872152 h 12192000"/>
              <a:gd name="connsiteX1670" fmla="*/ 1555182 w 3834677"/>
              <a:gd name="connsiteY1670" fmla="*/ 8741135 h 12192000"/>
              <a:gd name="connsiteX1671" fmla="*/ 1719413 w 3834677"/>
              <a:gd name="connsiteY1671" fmla="*/ 8576970 h 12192000"/>
              <a:gd name="connsiteX1672" fmla="*/ 1819717 w 3834677"/>
              <a:gd name="connsiteY1672" fmla="*/ 8728235 h 12192000"/>
              <a:gd name="connsiteX1673" fmla="*/ 1872150 w 3834677"/>
              <a:gd name="connsiteY1673" fmla="*/ 8410481 h 12192000"/>
              <a:gd name="connsiteX1674" fmla="*/ 1872150 w 3834677"/>
              <a:gd name="connsiteY1674" fmla="*/ 8415216 h 12192000"/>
              <a:gd name="connsiteX1675" fmla="*/ 1819753 w 3834677"/>
              <a:gd name="connsiteY1675" fmla="*/ 8425806 h 12192000"/>
              <a:gd name="connsiteX1676" fmla="*/ 1719478 w 3834677"/>
              <a:gd name="connsiteY1676" fmla="*/ 8576991 h 12192000"/>
              <a:gd name="connsiteX1677" fmla="*/ 1555247 w 3834677"/>
              <a:gd name="connsiteY1677" fmla="*/ 8412828 h 12192000"/>
              <a:gd name="connsiteX1678" fmla="*/ 1719478 w 3834677"/>
              <a:gd name="connsiteY1678" fmla="*/ 8248641 h 12192000"/>
              <a:gd name="connsiteX1679" fmla="*/ 1819743 w 3834677"/>
              <a:gd name="connsiteY1679" fmla="*/ 8399880 h 12192000"/>
              <a:gd name="connsiteX1680" fmla="*/ 1872150 w 3834677"/>
              <a:gd name="connsiteY1680" fmla="*/ 8082222 h 12192000"/>
              <a:gd name="connsiteX1681" fmla="*/ 1872150 w 3834677"/>
              <a:gd name="connsiteY1681" fmla="*/ 8086863 h 12192000"/>
              <a:gd name="connsiteX1682" fmla="*/ 1819753 w 3834677"/>
              <a:gd name="connsiteY1682" fmla="*/ 8097455 h 12192000"/>
              <a:gd name="connsiteX1683" fmla="*/ 1719478 w 3834677"/>
              <a:gd name="connsiteY1683" fmla="*/ 8248641 h 12192000"/>
              <a:gd name="connsiteX1684" fmla="*/ 1588281 w 3834677"/>
              <a:gd name="connsiteY1684" fmla="*/ 8087863 h 12192000"/>
              <a:gd name="connsiteX1685" fmla="*/ 1555215 w 3834677"/>
              <a:gd name="connsiteY1685" fmla="*/ 8084544 h 12192000"/>
              <a:gd name="connsiteX1686" fmla="*/ 1555247 w 3834677"/>
              <a:gd name="connsiteY1686" fmla="*/ 8084541 h 12192000"/>
              <a:gd name="connsiteX1687" fmla="*/ 1555215 w 3834677"/>
              <a:gd name="connsiteY1687" fmla="*/ 8084537 h 12192000"/>
              <a:gd name="connsiteX1688" fmla="*/ 1588281 w 3834677"/>
              <a:gd name="connsiteY1688" fmla="*/ 8081206 h 12192000"/>
              <a:gd name="connsiteX1689" fmla="*/ 1719413 w 3834677"/>
              <a:gd name="connsiteY1689" fmla="*/ 7920377 h 12192000"/>
              <a:gd name="connsiteX1690" fmla="*/ 1819717 w 3834677"/>
              <a:gd name="connsiteY1690" fmla="*/ 8071640 h 12192000"/>
              <a:gd name="connsiteX1691" fmla="*/ 1872150 w 3834677"/>
              <a:gd name="connsiteY1691" fmla="*/ 7753893 h 12192000"/>
              <a:gd name="connsiteX1692" fmla="*/ 1872150 w 3834677"/>
              <a:gd name="connsiteY1692" fmla="*/ 7758531 h 12192000"/>
              <a:gd name="connsiteX1693" fmla="*/ 1819717 w 3834677"/>
              <a:gd name="connsiteY1693" fmla="*/ 7769113 h 12192000"/>
              <a:gd name="connsiteX1694" fmla="*/ 1719413 w 3834677"/>
              <a:gd name="connsiteY1694" fmla="*/ 7920377 h 12192000"/>
              <a:gd name="connsiteX1695" fmla="*/ 1588281 w 3834677"/>
              <a:gd name="connsiteY1695" fmla="*/ 7759546 h 12192000"/>
              <a:gd name="connsiteX1696" fmla="*/ 1555215 w 3834677"/>
              <a:gd name="connsiteY1696" fmla="*/ 7756215 h 12192000"/>
              <a:gd name="connsiteX1697" fmla="*/ 1555247 w 3834677"/>
              <a:gd name="connsiteY1697" fmla="*/ 7756211 h 12192000"/>
              <a:gd name="connsiteX1698" fmla="*/ 1555215 w 3834677"/>
              <a:gd name="connsiteY1698" fmla="*/ 7756208 h 12192000"/>
              <a:gd name="connsiteX1699" fmla="*/ 1588281 w 3834677"/>
              <a:gd name="connsiteY1699" fmla="*/ 7752876 h 12192000"/>
              <a:gd name="connsiteX1700" fmla="*/ 1719414 w 3834677"/>
              <a:gd name="connsiteY1700" fmla="*/ 7592046 h 12192000"/>
              <a:gd name="connsiteX1701" fmla="*/ 1819717 w 3834677"/>
              <a:gd name="connsiteY1701" fmla="*/ 7743311 h 12192000"/>
              <a:gd name="connsiteX1702" fmla="*/ 1872151 w 3834677"/>
              <a:gd name="connsiteY1702" fmla="*/ 7425768 h 12192000"/>
              <a:gd name="connsiteX1703" fmla="*/ 1872151 w 3834677"/>
              <a:gd name="connsiteY1703" fmla="*/ 7430201 h 12192000"/>
              <a:gd name="connsiteX1704" fmla="*/ 1819740 w 3834677"/>
              <a:gd name="connsiteY1704" fmla="*/ 7440775 h 12192000"/>
              <a:gd name="connsiteX1705" fmla="*/ 1719414 w 3834677"/>
              <a:gd name="connsiteY1705" fmla="*/ 7591961 h 12192000"/>
              <a:gd name="connsiteX1706" fmla="*/ 1555183 w 3834677"/>
              <a:gd name="connsiteY1706" fmla="*/ 7427795 h 12192000"/>
              <a:gd name="connsiteX1707" fmla="*/ 1716077 w 3834677"/>
              <a:gd name="connsiteY1707" fmla="*/ 7296715 h 12192000"/>
              <a:gd name="connsiteX1708" fmla="*/ 1719411 w 3834677"/>
              <a:gd name="connsiteY1708" fmla="*/ 7263663 h 12192000"/>
              <a:gd name="connsiteX1709" fmla="*/ 1719414 w 3834677"/>
              <a:gd name="connsiteY1709" fmla="*/ 7263696 h 12192000"/>
              <a:gd name="connsiteX1710" fmla="*/ 1719414 w 3834677"/>
              <a:gd name="connsiteY1710" fmla="*/ 7263718 h 12192000"/>
              <a:gd name="connsiteX1711" fmla="*/ 1719418 w 3834677"/>
              <a:gd name="connsiteY1711" fmla="*/ 7263674 h 12192000"/>
              <a:gd name="connsiteX1712" fmla="*/ 1722750 w 3834677"/>
              <a:gd name="connsiteY1712" fmla="*/ 7296715 h 12192000"/>
              <a:gd name="connsiteX1713" fmla="*/ 1827176 w 3834677"/>
              <a:gd name="connsiteY1713" fmla="*/ 7417834 h 12192000"/>
              <a:gd name="connsiteX1714" fmla="*/ 1872151 w 3834677"/>
              <a:gd name="connsiteY1714" fmla="*/ 7097212 h 12192000"/>
              <a:gd name="connsiteX1715" fmla="*/ 1872151 w 3834677"/>
              <a:gd name="connsiteY1715" fmla="*/ 7101557 h 12192000"/>
              <a:gd name="connsiteX1716" fmla="*/ 1827156 w 3834677"/>
              <a:gd name="connsiteY1716" fmla="*/ 7109501 h 12192000"/>
              <a:gd name="connsiteX1717" fmla="*/ 1722746 w 3834677"/>
              <a:gd name="connsiteY1717" fmla="*/ 7230632 h 12192000"/>
              <a:gd name="connsiteX1718" fmla="*/ 1719418 w 3834677"/>
              <a:gd name="connsiteY1718" fmla="*/ 7263674 h 12192000"/>
              <a:gd name="connsiteX1719" fmla="*/ 1719414 w 3834677"/>
              <a:gd name="connsiteY1719" fmla="*/ 7263630 h 12192000"/>
              <a:gd name="connsiteX1720" fmla="*/ 1719411 w 3834677"/>
              <a:gd name="connsiteY1720" fmla="*/ 7263663 h 12192000"/>
              <a:gd name="connsiteX1721" fmla="*/ 1716077 w 3834677"/>
              <a:gd name="connsiteY1721" fmla="*/ 7230611 h 12192000"/>
              <a:gd name="connsiteX1722" fmla="*/ 1588281 w 3834677"/>
              <a:gd name="connsiteY1722" fmla="*/ 7102866 h 12192000"/>
              <a:gd name="connsiteX1723" fmla="*/ 1555205 w 3834677"/>
              <a:gd name="connsiteY1723" fmla="*/ 7099533 h 12192000"/>
              <a:gd name="connsiteX1724" fmla="*/ 1555227 w 3834677"/>
              <a:gd name="connsiteY1724" fmla="*/ 7099531 h 12192000"/>
              <a:gd name="connsiteX1725" fmla="*/ 1555248 w 3834677"/>
              <a:gd name="connsiteY1725" fmla="*/ 7099531 h 12192000"/>
              <a:gd name="connsiteX1726" fmla="*/ 1555215 w 3834677"/>
              <a:gd name="connsiteY1726" fmla="*/ 7099528 h 12192000"/>
              <a:gd name="connsiteX1727" fmla="*/ 1588281 w 3834677"/>
              <a:gd name="connsiteY1727" fmla="*/ 7096196 h 12192000"/>
              <a:gd name="connsiteX1728" fmla="*/ 1719414 w 3834677"/>
              <a:gd name="connsiteY1728" fmla="*/ 6935366 h 12192000"/>
              <a:gd name="connsiteX1729" fmla="*/ 1819719 w 3834677"/>
              <a:gd name="connsiteY1729" fmla="*/ 7086631 h 12192000"/>
              <a:gd name="connsiteX1730" fmla="*/ 1872151 w 3834677"/>
              <a:gd name="connsiteY1730" fmla="*/ 6768882 h 12192000"/>
              <a:gd name="connsiteX1731" fmla="*/ 1872151 w 3834677"/>
              <a:gd name="connsiteY1731" fmla="*/ 6773525 h 12192000"/>
              <a:gd name="connsiteX1732" fmla="*/ 1819740 w 3834677"/>
              <a:gd name="connsiteY1732" fmla="*/ 6784121 h 12192000"/>
              <a:gd name="connsiteX1733" fmla="*/ 1719478 w 3834677"/>
              <a:gd name="connsiteY1733" fmla="*/ 6935366 h 12192000"/>
              <a:gd name="connsiteX1734" fmla="*/ 1719478 w 3834677"/>
              <a:gd name="connsiteY1734" fmla="*/ 6935302 h 12192000"/>
              <a:gd name="connsiteX1735" fmla="*/ 1588282 w 3834677"/>
              <a:gd name="connsiteY1735" fmla="*/ 6774523 h 12192000"/>
              <a:gd name="connsiteX1736" fmla="*/ 1555216 w 3834677"/>
              <a:gd name="connsiteY1736" fmla="*/ 6771204 h 12192000"/>
              <a:gd name="connsiteX1737" fmla="*/ 1555248 w 3834677"/>
              <a:gd name="connsiteY1737" fmla="*/ 6771201 h 12192000"/>
              <a:gd name="connsiteX1738" fmla="*/ 1555215 w 3834677"/>
              <a:gd name="connsiteY1738" fmla="*/ 6771198 h 12192000"/>
              <a:gd name="connsiteX1739" fmla="*/ 1588281 w 3834677"/>
              <a:gd name="connsiteY1739" fmla="*/ 6767866 h 12192000"/>
              <a:gd name="connsiteX1740" fmla="*/ 1719414 w 3834677"/>
              <a:gd name="connsiteY1740" fmla="*/ 6607037 h 12192000"/>
              <a:gd name="connsiteX1741" fmla="*/ 1819719 w 3834677"/>
              <a:gd name="connsiteY1741" fmla="*/ 6758300 h 12192000"/>
              <a:gd name="connsiteX1742" fmla="*/ 1872151 w 3834677"/>
              <a:gd name="connsiteY1742" fmla="*/ 6440553 h 12192000"/>
              <a:gd name="connsiteX1743" fmla="*/ 1872151 w 3834677"/>
              <a:gd name="connsiteY1743" fmla="*/ 6445197 h 12192000"/>
              <a:gd name="connsiteX1744" fmla="*/ 1819740 w 3834677"/>
              <a:gd name="connsiteY1744" fmla="*/ 6455795 h 12192000"/>
              <a:gd name="connsiteX1745" fmla="*/ 1719478 w 3834677"/>
              <a:gd name="connsiteY1745" fmla="*/ 6607037 h 12192000"/>
              <a:gd name="connsiteX1746" fmla="*/ 1719478 w 3834677"/>
              <a:gd name="connsiteY1746" fmla="*/ 6606971 h 12192000"/>
              <a:gd name="connsiteX1747" fmla="*/ 1588282 w 3834677"/>
              <a:gd name="connsiteY1747" fmla="*/ 6446191 h 12192000"/>
              <a:gd name="connsiteX1748" fmla="*/ 1555216 w 3834677"/>
              <a:gd name="connsiteY1748" fmla="*/ 6442875 h 12192000"/>
              <a:gd name="connsiteX1749" fmla="*/ 1555248 w 3834677"/>
              <a:gd name="connsiteY1749" fmla="*/ 6442872 h 12192000"/>
              <a:gd name="connsiteX1750" fmla="*/ 1555215 w 3834677"/>
              <a:gd name="connsiteY1750" fmla="*/ 6442869 h 12192000"/>
              <a:gd name="connsiteX1751" fmla="*/ 1588281 w 3834677"/>
              <a:gd name="connsiteY1751" fmla="*/ 6439537 h 12192000"/>
              <a:gd name="connsiteX1752" fmla="*/ 1719414 w 3834677"/>
              <a:gd name="connsiteY1752" fmla="*/ 6278707 h 12192000"/>
              <a:gd name="connsiteX1753" fmla="*/ 1819719 w 3834677"/>
              <a:gd name="connsiteY1753" fmla="*/ 6429972 h 12192000"/>
              <a:gd name="connsiteX1754" fmla="*/ 1872151 w 3834677"/>
              <a:gd name="connsiteY1754" fmla="*/ 6112202 h 12192000"/>
              <a:gd name="connsiteX1755" fmla="*/ 1872151 w 3834677"/>
              <a:gd name="connsiteY1755" fmla="*/ 6116846 h 12192000"/>
              <a:gd name="connsiteX1756" fmla="*/ 1819738 w 3834677"/>
              <a:gd name="connsiteY1756" fmla="*/ 6127446 h 12192000"/>
              <a:gd name="connsiteX1757" fmla="*/ 1719478 w 3834677"/>
              <a:gd name="connsiteY1757" fmla="*/ 6278707 h 12192000"/>
              <a:gd name="connsiteX1758" fmla="*/ 1719478 w 3834677"/>
              <a:gd name="connsiteY1758" fmla="*/ 6278664 h 12192000"/>
              <a:gd name="connsiteX1759" fmla="*/ 1555183 w 3834677"/>
              <a:gd name="connsiteY1759" fmla="*/ 6114521 h 12192000"/>
              <a:gd name="connsiteX1760" fmla="*/ 1719414 w 3834677"/>
              <a:gd name="connsiteY1760" fmla="*/ 5950355 h 12192000"/>
              <a:gd name="connsiteX1761" fmla="*/ 1819719 w 3834677"/>
              <a:gd name="connsiteY1761" fmla="*/ 6101621 h 12192000"/>
              <a:gd name="connsiteX1762" fmla="*/ 1872151 w 3834677"/>
              <a:gd name="connsiteY1762" fmla="*/ 5783873 h 12192000"/>
              <a:gd name="connsiteX1763" fmla="*/ 1872151 w 3834677"/>
              <a:gd name="connsiteY1763" fmla="*/ 5788516 h 12192000"/>
              <a:gd name="connsiteX1764" fmla="*/ 1819755 w 3834677"/>
              <a:gd name="connsiteY1764" fmla="*/ 5799107 h 12192000"/>
              <a:gd name="connsiteX1765" fmla="*/ 1719478 w 3834677"/>
              <a:gd name="connsiteY1765" fmla="*/ 5950291 h 12192000"/>
              <a:gd name="connsiteX1766" fmla="*/ 1588282 w 3834677"/>
              <a:gd name="connsiteY1766" fmla="*/ 5789511 h 12192000"/>
              <a:gd name="connsiteX1767" fmla="*/ 1555248 w 3834677"/>
              <a:gd name="connsiteY1767" fmla="*/ 5786198 h 12192000"/>
              <a:gd name="connsiteX1768" fmla="*/ 1555313 w 3834677"/>
              <a:gd name="connsiteY1768" fmla="*/ 5786192 h 12192000"/>
              <a:gd name="connsiteX1769" fmla="*/ 1555248 w 3834677"/>
              <a:gd name="connsiteY1769" fmla="*/ 5786184 h 12192000"/>
              <a:gd name="connsiteX1770" fmla="*/ 1588281 w 3834677"/>
              <a:gd name="connsiteY1770" fmla="*/ 5782856 h 12192000"/>
              <a:gd name="connsiteX1771" fmla="*/ 1719414 w 3834677"/>
              <a:gd name="connsiteY1771" fmla="*/ 5622026 h 12192000"/>
              <a:gd name="connsiteX1772" fmla="*/ 1819719 w 3834677"/>
              <a:gd name="connsiteY1772" fmla="*/ 5773292 h 12192000"/>
              <a:gd name="connsiteX1773" fmla="*/ 1872151 w 3834677"/>
              <a:gd name="connsiteY1773" fmla="*/ 5455834 h 12192000"/>
              <a:gd name="connsiteX1774" fmla="*/ 1872151 w 3834677"/>
              <a:gd name="connsiteY1774" fmla="*/ 5460186 h 12192000"/>
              <a:gd name="connsiteX1775" fmla="*/ 1819740 w 3834677"/>
              <a:gd name="connsiteY1775" fmla="*/ 5470784 h 12192000"/>
              <a:gd name="connsiteX1776" fmla="*/ 1719478 w 3834677"/>
              <a:gd name="connsiteY1776" fmla="*/ 5622026 h 12192000"/>
              <a:gd name="connsiteX1777" fmla="*/ 1719478 w 3834677"/>
              <a:gd name="connsiteY1777" fmla="*/ 5621962 h 12192000"/>
              <a:gd name="connsiteX1778" fmla="*/ 1588282 w 3834677"/>
              <a:gd name="connsiteY1778" fmla="*/ 5461182 h 12192000"/>
              <a:gd name="connsiteX1779" fmla="*/ 1555216 w 3834677"/>
              <a:gd name="connsiteY1779" fmla="*/ 5457865 h 12192000"/>
              <a:gd name="connsiteX1780" fmla="*/ 1555248 w 3834677"/>
              <a:gd name="connsiteY1780" fmla="*/ 5457862 h 12192000"/>
              <a:gd name="connsiteX1781" fmla="*/ 1555215 w 3834677"/>
              <a:gd name="connsiteY1781" fmla="*/ 5457858 h 12192000"/>
              <a:gd name="connsiteX1782" fmla="*/ 1588281 w 3834677"/>
              <a:gd name="connsiteY1782" fmla="*/ 5454526 h 12192000"/>
              <a:gd name="connsiteX1783" fmla="*/ 1716077 w 3834677"/>
              <a:gd name="connsiteY1783" fmla="*/ 5326782 h 12192000"/>
              <a:gd name="connsiteX1784" fmla="*/ 1718096 w 3834677"/>
              <a:gd name="connsiteY1784" fmla="*/ 5306766 h 12192000"/>
              <a:gd name="connsiteX1785" fmla="*/ 1720733 w 3834677"/>
              <a:gd name="connsiteY1785" fmla="*/ 5306766 h 12192000"/>
              <a:gd name="connsiteX1786" fmla="*/ 1722750 w 3834677"/>
              <a:gd name="connsiteY1786" fmla="*/ 5326782 h 12192000"/>
              <a:gd name="connsiteX1787" fmla="*/ 1827176 w 3834677"/>
              <a:gd name="connsiteY1787" fmla="*/ 5447902 h 12192000"/>
              <a:gd name="connsiteX1788" fmla="*/ 1872151 w 3834677"/>
              <a:gd name="connsiteY1788" fmla="*/ 5140822 h 12192000"/>
              <a:gd name="connsiteX1789" fmla="*/ 1872151 w 3834677"/>
              <a:gd name="connsiteY1789" fmla="*/ 5145260 h 12192000"/>
              <a:gd name="connsiteX1790" fmla="*/ 1827195 w 3834677"/>
              <a:gd name="connsiteY1790" fmla="*/ 5153207 h 12192000"/>
              <a:gd name="connsiteX1791" fmla="*/ 1722813 w 3834677"/>
              <a:gd name="connsiteY1791" fmla="*/ 5274316 h 12192000"/>
              <a:gd name="connsiteX1792" fmla="*/ 1720796 w 3834677"/>
              <a:gd name="connsiteY1792" fmla="*/ 5294322 h 12192000"/>
              <a:gd name="connsiteX1793" fmla="*/ 1718170 w 3834677"/>
              <a:gd name="connsiteY1793" fmla="*/ 5294322 h 12192000"/>
              <a:gd name="connsiteX1794" fmla="*/ 1716128 w 3834677"/>
              <a:gd name="connsiteY1794" fmla="*/ 5274158 h 12192000"/>
              <a:gd name="connsiteX1795" fmla="*/ 1555183 w 3834677"/>
              <a:gd name="connsiteY1795" fmla="*/ 5143142 h 12192000"/>
              <a:gd name="connsiteX1796" fmla="*/ 1719414 w 3834677"/>
              <a:gd name="connsiteY1796" fmla="*/ 4978975 h 12192000"/>
              <a:gd name="connsiteX1797" fmla="*/ 1819719 w 3834677"/>
              <a:gd name="connsiteY1797" fmla="*/ 5130240 h 12192000"/>
              <a:gd name="connsiteX1798" fmla="*/ 1872151 w 3834677"/>
              <a:gd name="connsiteY1798" fmla="*/ 4812487 h 12192000"/>
              <a:gd name="connsiteX1799" fmla="*/ 1872151 w 3834677"/>
              <a:gd name="connsiteY1799" fmla="*/ 4817222 h 12192000"/>
              <a:gd name="connsiteX1800" fmla="*/ 1819755 w 3834677"/>
              <a:gd name="connsiteY1800" fmla="*/ 4827812 h 12192000"/>
              <a:gd name="connsiteX1801" fmla="*/ 1719478 w 3834677"/>
              <a:gd name="connsiteY1801" fmla="*/ 4978999 h 12192000"/>
              <a:gd name="connsiteX1802" fmla="*/ 1555248 w 3834677"/>
              <a:gd name="connsiteY1802" fmla="*/ 4814833 h 12192000"/>
              <a:gd name="connsiteX1803" fmla="*/ 1719478 w 3834677"/>
              <a:gd name="connsiteY1803" fmla="*/ 4650647 h 12192000"/>
              <a:gd name="connsiteX1804" fmla="*/ 1819742 w 3834677"/>
              <a:gd name="connsiteY1804" fmla="*/ 4801888 h 12192000"/>
              <a:gd name="connsiteX1805" fmla="*/ 1872151 w 3834677"/>
              <a:gd name="connsiteY1805" fmla="*/ 4484227 h 12192000"/>
              <a:gd name="connsiteX1806" fmla="*/ 1872151 w 3834677"/>
              <a:gd name="connsiteY1806" fmla="*/ 4488870 h 12192000"/>
              <a:gd name="connsiteX1807" fmla="*/ 1819755 w 3834677"/>
              <a:gd name="connsiteY1807" fmla="*/ 4499461 h 12192000"/>
              <a:gd name="connsiteX1808" fmla="*/ 1719478 w 3834677"/>
              <a:gd name="connsiteY1808" fmla="*/ 4650647 h 12192000"/>
              <a:gd name="connsiteX1809" fmla="*/ 1588282 w 3834677"/>
              <a:gd name="connsiteY1809" fmla="*/ 4489870 h 12192000"/>
              <a:gd name="connsiteX1810" fmla="*/ 1555215 w 3834677"/>
              <a:gd name="connsiteY1810" fmla="*/ 4486551 h 12192000"/>
              <a:gd name="connsiteX1811" fmla="*/ 1555248 w 3834677"/>
              <a:gd name="connsiteY1811" fmla="*/ 4486546 h 12192000"/>
              <a:gd name="connsiteX1812" fmla="*/ 1555215 w 3834677"/>
              <a:gd name="connsiteY1812" fmla="*/ 4486544 h 12192000"/>
              <a:gd name="connsiteX1813" fmla="*/ 1588280 w 3834677"/>
              <a:gd name="connsiteY1813" fmla="*/ 4483213 h 12192000"/>
              <a:gd name="connsiteX1814" fmla="*/ 1719413 w 3834677"/>
              <a:gd name="connsiteY1814" fmla="*/ 4322383 h 12192000"/>
              <a:gd name="connsiteX1815" fmla="*/ 1819718 w 3834677"/>
              <a:gd name="connsiteY1815" fmla="*/ 4473648 h 12192000"/>
              <a:gd name="connsiteX1816" fmla="*/ 1872151 w 3834677"/>
              <a:gd name="connsiteY1816" fmla="*/ 4155897 h 12192000"/>
              <a:gd name="connsiteX1817" fmla="*/ 1872151 w 3834677"/>
              <a:gd name="connsiteY1817" fmla="*/ 4160536 h 12192000"/>
              <a:gd name="connsiteX1818" fmla="*/ 1819718 w 3834677"/>
              <a:gd name="connsiteY1818" fmla="*/ 4171118 h 12192000"/>
              <a:gd name="connsiteX1819" fmla="*/ 1719413 w 3834677"/>
              <a:gd name="connsiteY1819" fmla="*/ 4322383 h 12192000"/>
              <a:gd name="connsiteX1820" fmla="*/ 1588280 w 3834677"/>
              <a:gd name="connsiteY1820" fmla="*/ 4161552 h 12192000"/>
              <a:gd name="connsiteX1821" fmla="*/ 1555215 w 3834677"/>
              <a:gd name="connsiteY1821" fmla="*/ 4158221 h 12192000"/>
              <a:gd name="connsiteX1822" fmla="*/ 1555248 w 3834677"/>
              <a:gd name="connsiteY1822" fmla="*/ 4158217 h 12192000"/>
              <a:gd name="connsiteX1823" fmla="*/ 1555215 w 3834677"/>
              <a:gd name="connsiteY1823" fmla="*/ 4158215 h 12192000"/>
              <a:gd name="connsiteX1824" fmla="*/ 1588280 w 3834677"/>
              <a:gd name="connsiteY1824" fmla="*/ 4154883 h 12192000"/>
              <a:gd name="connsiteX1825" fmla="*/ 1719413 w 3834677"/>
              <a:gd name="connsiteY1825" fmla="*/ 3994053 h 12192000"/>
              <a:gd name="connsiteX1826" fmla="*/ 1819718 w 3834677"/>
              <a:gd name="connsiteY1826" fmla="*/ 4145318 h 12192000"/>
              <a:gd name="connsiteX1827" fmla="*/ 1872151 w 3834677"/>
              <a:gd name="connsiteY1827" fmla="*/ 3827774 h 12192000"/>
              <a:gd name="connsiteX1828" fmla="*/ 1872151 w 3834677"/>
              <a:gd name="connsiteY1828" fmla="*/ 3832207 h 12192000"/>
              <a:gd name="connsiteX1829" fmla="*/ 1819739 w 3834677"/>
              <a:gd name="connsiteY1829" fmla="*/ 3842780 h 12192000"/>
              <a:gd name="connsiteX1830" fmla="*/ 1719413 w 3834677"/>
              <a:gd name="connsiteY1830" fmla="*/ 3993967 h 12192000"/>
              <a:gd name="connsiteX1831" fmla="*/ 1555183 w 3834677"/>
              <a:gd name="connsiteY1831" fmla="*/ 3829802 h 12192000"/>
              <a:gd name="connsiteX1832" fmla="*/ 1716077 w 3834677"/>
              <a:gd name="connsiteY1832" fmla="*/ 3698722 h 12192000"/>
              <a:gd name="connsiteX1833" fmla="*/ 1719409 w 3834677"/>
              <a:gd name="connsiteY1833" fmla="*/ 3665670 h 12192000"/>
              <a:gd name="connsiteX1834" fmla="*/ 1719413 w 3834677"/>
              <a:gd name="connsiteY1834" fmla="*/ 3665702 h 12192000"/>
              <a:gd name="connsiteX1835" fmla="*/ 1719413 w 3834677"/>
              <a:gd name="connsiteY1835" fmla="*/ 3665725 h 12192000"/>
              <a:gd name="connsiteX1836" fmla="*/ 1719417 w 3834677"/>
              <a:gd name="connsiteY1836" fmla="*/ 3665681 h 12192000"/>
              <a:gd name="connsiteX1837" fmla="*/ 1722749 w 3834677"/>
              <a:gd name="connsiteY1837" fmla="*/ 3698722 h 12192000"/>
              <a:gd name="connsiteX1838" fmla="*/ 1827176 w 3834677"/>
              <a:gd name="connsiteY1838" fmla="*/ 3819840 h 12192000"/>
              <a:gd name="connsiteX1839" fmla="*/ 1872151 w 3834677"/>
              <a:gd name="connsiteY1839" fmla="*/ 3499218 h 12192000"/>
              <a:gd name="connsiteX1840" fmla="*/ 1872151 w 3834677"/>
              <a:gd name="connsiteY1840" fmla="*/ 3503563 h 12192000"/>
              <a:gd name="connsiteX1841" fmla="*/ 1827156 w 3834677"/>
              <a:gd name="connsiteY1841" fmla="*/ 3511506 h 12192000"/>
              <a:gd name="connsiteX1842" fmla="*/ 1722744 w 3834677"/>
              <a:gd name="connsiteY1842" fmla="*/ 3632639 h 12192000"/>
              <a:gd name="connsiteX1843" fmla="*/ 1719417 w 3834677"/>
              <a:gd name="connsiteY1843" fmla="*/ 3665681 h 12192000"/>
              <a:gd name="connsiteX1844" fmla="*/ 1719413 w 3834677"/>
              <a:gd name="connsiteY1844" fmla="*/ 3665636 h 12192000"/>
              <a:gd name="connsiteX1845" fmla="*/ 1719409 w 3834677"/>
              <a:gd name="connsiteY1845" fmla="*/ 3665670 h 12192000"/>
              <a:gd name="connsiteX1846" fmla="*/ 1716077 w 3834677"/>
              <a:gd name="connsiteY1846" fmla="*/ 3632618 h 12192000"/>
              <a:gd name="connsiteX1847" fmla="*/ 1588280 w 3834677"/>
              <a:gd name="connsiteY1847" fmla="*/ 3504873 h 12192000"/>
              <a:gd name="connsiteX1848" fmla="*/ 1555205 w 3834677"/>
              <a:gd name="connsiteY1848" fmla="*/ 3501540 h 12192000"/>
              <a:gd name="connsiteX1849" fmla="*/ 1555227 w 3834677"/>
              <a:gd name="connsiteY1849" fmla="*/ 3501538 h 12192000"/>
              <a:gd name="connsiteX1850" fmla="*/ 1555248 w 3834677"/>
              <a:gd name="connsiteY1850" fmla="*/ 3501538 h 12192000"/>
              <a:gd name="connsiteX1851" fmla="*/ 1555215 w 3834677"/>
              <a:gd name="connsiteY1851" fmla="*/ 3501535 h 12192000"/>
              <a:gd name="connsiteX1852" fmla="*/ 1588280 w 3834677"/>
              <a:gd name="connsiteY1852" fmla="*/ 3498203 h 12192000"/>
              <a:gd name="connsiteX1853" fmla="*/ 1719413 w 3834677"/>
              <a:gd name="connsiteY1853" fmla="*/ 3337372 h 12192000"/>
              <a:gd name="connsiteX1854" fmla="*/ 1819718 w 3834677"/>
              <a:gd name="connsiteY1854" fmla="*/ 3488637 h 12192000"/>
              <a:gd name="connsiteX1855" fmla="*/ 1872151 w 3834677"/>
              <a:gd name="connsiteY1855" fmla="*/ 3170889 h 12192000"/>
              <a:gd name="connsiteX1856" fmla="*/ 1872151 w 3834677"/>
              <a:gd name="connsiteY1856" fmla="*/ 3175532 h 12192000"/>
              <a:gd name="connsiteX1857" fmla="*/ 1819740 w 3834677"/>
              <a:gd name="connsiteY1857" fmla="*/ 3186128 h 12192000"/>
              <a:gd name="connsiteX1858" fmla="*/ 1719478 w 3834677"/>
              <a:gd name="connsiteY1858" fmla="*/ 3337372 h 12192000"/>
              <a:gd name="connsiteX1859" fmla="*/ 1719478 w 3834677"/>
              <a:gd name="connsiteY1859" fmla="*/ 3337308 h 12192000"/>
              <a:gd name="connsiteX1860" fmla="*/ 1588282 w 3834677"/>
              <a:gd name="connsiteY1860" fmla="*/ 3176530 h 12192000"/>
              <a:gd name="connsiteX1861" fmla="*/ 1555215 w 3834677"/>
              <a:gd name="connsiteY1861" fmla="*/ 3173211 h 12192000"/>
              <a:gd name="connsiteX1862" fmla="*/ 1555248 w 3834677"/>
              <a:gd name="connsiteY1862" fmla="*/ 3173208 h 12192000"/>
              <a:gd name="connsiteX1863" fmla="*/ 1555215 w 3834677"/>
              <a:gd name="connsiteY1863" fmla="*/ 3173205 h 12192000"/>
              <a:gd name="connsiteX1864" fmla="*/ 1588280 w 3834677"/>
              <a:gd name="connsiteY1864" fmla="*/ 3169873 h 12192000"/>
              <a:gd name="connsiteX1865" fmla="*/ 1719413 w 3834677"/>
              <a:gd name="connsiteY1865" fmla="*/ 3009044 h 12192000"/>
              <a:gd name="connsiteX1866" fmla="*/ 1819718 w 3834677"/>
              <a:gd name="connsiteY1866" fmla="*/ 3160308 h 12192000"/>
              <a:gd name="connsiteX1867" fmla="*/ 1872151 w 3834677"/>
              <a:gd name="connsiteY1867" fmla="*/ 2842558 h 12192000"/>
              <a:gd name="connsiteX1868" fmla="*/ 1872151 w 3834677"/>
              <a:gd name="connsiteY1868" fmla="*/ 2847202 h 12192000"/>
              <a:gd name="connsiteX1869" fmla="*/ 1819740 w 3834677"/>
              <a:gd name="connsiteY1869" fmla="*/ 2857800 h 12192000"/>
              <a:gd name="connsiteX1870" fmla="*/ 1719478 w 3834677"/>
              <a:gd name="connsiteY1870" fmla="*/ 3009044 h 12192000"/>
              <a:gd name="connsiteX1871" fmla="*/ 1719478 w 3834677"/>
              <a:gd name="connsiteY1871" fmla="*/ 3008978 h 12192000"/>
              <a:gd name="connsiteX1872" fmla="*/ 1588282 w 3834677"/>
              <a:gd name="connsiteY1872" fmla="*/ 2848197 h 12192000"/>
              <a:gd name="connsiteX1873" fmla="*/ 1555215 w 3834677"/>
              <a:gd name="connsiteY1873" fmla="*/ 2844881 h 12192000"/>
              <a:gd name="connsiteX1874" fmla="*/ 1555248 w 3834677"/>
              <a:gd name="connsiteY1874" fmla="*/ 2844878 h 12192000"/>
              <a:gd name="connsiteX1875" fmla="*/ 1555215 w 3834677"/>
              <a:gd name="connsiteY1875" fmla="*/ 2844875 h 12192000"/>
              <a:gd name="connsiteX1876" fmla="*/ 1588280 w 3834677"/>
              <a:gd name="connsiteY1876" fmla="*/ 2841543 h 12192000"/>
              <a:gd name="connsiteX1877" fmla="*/ 1719413 w 3834677"/>
              <a:gd name="connsiteY1877" fmla="*/ 2680714 h 12192000"/>
              <a:gd name="connsiteX1878" fmla="*/ 1819718 w 3834677"/>
              <a:gd name="connsiteY1878" fmla="*/ 2831977 h 12192000"/>
              <a:gd name="connsiteX1879" fmla="*/ 1872151 w 3834677"/>
              <a:gd name="connsiteY1879" fmla="*/ 2514208 h 12192000"/>
              <a:gd name="connsiteX1880" fmla="*/ 1872151 w 3834677"/>
              <a:gd name="connsiteY1880" fmla="*/ 2518852 h 12192000"/>
              <a:gd name="connsiteX1881" fmla="*/ 1819737 w 3834677"/>
              <a:gd name="connsiteY1881" fmla="*/ 2529452 h 12192000"/>
              <a:gd name="connsiteX1882" fmla="*/ 1719478 w 3834677"/>
              <a:gd name="connsiteY1882" fmla="*/ 2680714 h 12192000"/>
              <a:gd name="connsiteX1883" fmla="*/ 1719478 w 3834677"/>
              <a:gd name="connsiteY1883" fmla="*/ 2680670 h 12192000"/>
              <a:gd name="connsiteX1884" fmla="*/ 1555183 w 3834677"/>
              <a:gd name="connsiteY1884" fmla="*/ 2516527 h 12192000"/>
              <a:gd name="connsiteX1885" fmla="*/ 1719413 w 3834677"/>
              <a:gd name="connsiteY1885" fmla="*/ 2352362 h 12192000"/>
              <a:gd name="connsiteX1886" fmla="*/ 1819718 w 3834677"/>
              <a:gd name="connsiteY1886" fmla="*/ 2503626 h 12192000"/>
              <a:gd name="connsiteX1887" fmla="*/ 1872151 w 3834677"/>
              <a:gd name="connsiteY1887" fmla="*/ 2185879 h 12192000"/>
              <a:gd name="connsiteX1888" fmla="*/ 1872151 w 3834677"/>
              <a:gd name="connsiteY1888" fmla="*/ 2190521 h 12192000"/>
              <a:gd name="connsiteX1889" fmla="*/ 1819755 w 3834677"/>
              <a:gd name="connsiteY1889" fmla="*/ 2201113 h 12192000"/>
              <a:gd name="connsiteX1890" fmla="*/ 1719478 w 3834677"/>
              <a:gd name="connsiteY1890" fmla="*/ 2352297 h 12192000"/>
              <a:gd name="connsiteX1891" fmla="*/ 1588282 w 3834677"/>
              <a:gd name="connsiteY1891" fmla="*/ 2191518 h 12192000"/>
              <a:gd name="connsiteX1892" fmla="*/ 1555248 w 3834677"/>
              <a:gd name="connsiteY1892" fmla="*/ 2188204 h 12192000"/>
              <a:gd name="connsiteX1893" fmla="*/ 1555312 w 3834677"/>
              <a:gd name="connsiteY1893" fmla="*/ 2188199 h 12192000"/>
              <a:gd name="connsiteX1894" fmla="*/ 1555248 w 3834677"/>
              <a:gd name="connsiteY1894" fmla="*/ 2188191 h 12192000"/>
              <a:gd name="connsiteX1895" fmla="*/ 1588280 w 3834677"/>
              <a:gd name="connsiteY1895" fmla="*/ 2184864 h 12192000"/>
              <a:gd name="connsiteX1896" fmla="*/ 1719413 w 3834677"/>
              <a:gd name="connsiteY1896" fmla="*/ 2024033 h 12192000"/>
              <a:gd name="connsiteX1897" fmla="*/ 1819718 w 3834677"/>
              <a:gd name="connsiteY1897" fmla="*/ 2175297 h 12192000"/>
              <a:gd name="connsiteX1898" fmla="*/ 1872151 w 3834677"/>
              <a:gd name="connsiteY1898" fmla="*/ 1857840 h 12192000"/>
              <a:gd name="connsiteX1899" fmla="*/ 1872151 w 3834677"/>
              <a:gd name="connsiteY1899" fmla="*/ 1862192 h 12192000"/>
              <a:gd name="connsiteX1900" fmla="*/ 1819740 w 3834677"/>
              <a:gd name="connsiteY1900" fmla="*/ 1872790 h 12192000"/>
              <a:gd name="connsiteX1901" fmla="*/ 1719478 w 3834677"/>
              <a:gd name="connsiteY1901" fmla="*/ 2024033 h 12192000"/>
              <a:gd name="connsiteX1902" fmla="*/ 1719478 w 3834677"/>
              <a:gd name="connsiteY1902" fmla="*/ 2023967 h 12192000"/>
              <a:gd name="connsiteX1903" fmla="*/ 1588282 w 3834677"/>
              <a:gd name="connsiteY1903" fmla="*/ 1863187 h 12192000"/>
              <a:gd name="connsiteX1904" fmla="*/ 1555215 w 3834677"/>
              <a:gd name="connsiteY1904" fmla="*/ 1859871 h 12192000"/>
              <a:gd name="connsiteX1905" fmla="*/ 1555248 w 3834677"/>
              <a:gd name="connsiteY1905" fmla="*/ 1859867 h 12192000"/>
              <a:gd name="connsiteX1906" fmla="*/ 1555215 w 3834677"/>
              <a:gd name="connsiteY1906" fmla="*/ 1859864 h 12192000"/>
              <a:gd name="connsiteX1907" fmla="*/ 1588280 w 3834677"/>
              <a:gd name="connsiteY1907" fmla="*/ 1856532 h 12192000"/>
              <a:gd name="connsiteX1908" fmla="*/ 1716077 w 3834677"/>
              <a:gd name="connsiteY1908" fmla="*/ 1728787 h 12192000"/>
              <a:gd name="connsiteX1909" fmla="*/ 1718096 w 3834677"/>
              <a:gd name="connsiteY1909" fmla="*/ 1708772 h 12192000"/>
              <a:gd name="connsiteX1910" fmla="*/ 1720731 w 3834677"/>
              <a:gd name="connsiteY1910" fmla="*/ 1708772 h 12192000"/>
              <a:gd name="connsiteX1911" fmla="*/ 1722749 w 3834677"/>
              <a:gd name="connsiteY1911" fmla="*/ 1728787 h 12192000"/>
              <a:gd name="connsiteX1912" fmla="*/ 1827176 w 3834677"/>
              <a:gd name="connsiteY1912" fmla="*/ 1849906 h 12192000"/>
              <a:gd name="connsiteX1913" fmla="*/ 1872151 w 3834677"/>
              <a:gd name="connsiteY1913" fmla="*/ 1545729 h 12192000"/>
              <a:gd name="connsiteX1914" fmla="*/ 1872151 w 3834677"/>
              <a:gd name="connsiteY1914" fmla="*/ 1550166 h 12192000"/>
              <a:gd name="connsiteX1915" fmla="*/ 1827195 w 3834677"/>
              <a:gd name="connsiteY1915" fmla="*/ 1558113 h 12192000"/>
              <a:gd name="connsiteX1916" fmla="*/ 1722813 w 3834677"/>
              <a:gd name="connsiteY1916" fmla="*/ 1679222 h 12192000"/>
              <a:gd name="connsiteX1917" fmla="*/ 1720796 w 3834677"/>
              <a:gd name="connsiteY1917" fmla="*/ 1699229 h 12192000"/>
              <a:gd name="connsiteX1918" fmla="*/ 1718170 w 3834677"/>
              <a:gd name="connsiteY1918" fmla="*/ 1699229 h 12192000"/>
              <a:gd name="connsiteX1919" fmla="*/ 1716128 w 3834677"/>
              <a:gd name="connsiteY1919" fmla="*/ 1679064 h 12192000"/>
              <a:gd name="connsiteX1920" fmla="*/ 1555183 w 3834677"/>
              <a:gd name="connsiteY1920" fmla="*/ 1548047 h 12192000"/>
              <a:gd name="connsiteX1921" fmla="*/ 1719414 w 3834677"/>
              <a:gd name="connsiteY1921" fmla="*/ 1383882 h 12192000"/>
              <a:gd name="connsiteX1922" fmla="*/ 1819719 w 3834677"/>
              <a:gd name="connsiteY1922" fmla="*/ 1535146 h 12192000"/>
              <a:gd name="connsiteX1923" fmla="*/ 1872151 w 3834677"/>
              <a:gd name="connsiteY1923" fmla="*/ 1217394 h 12192000"/>
              <a:gd name="connsiteX1924" fmla="*/ 1872151 w 3834677"/>
              <a:gd name="connsiteY1924" fmla="*/ 1222128 h 12192000"/>
              <a:gd name="connsiteX1925" fmla="*/ 1819755 w 3834677"/>
              <a:gd name="connsiteY1925" fmla="*/ 1232717 h 12192000"/>
              <a:gd name="connsiteX1926" fmla="*/ 1719478 w 3834677"/>
              <a:gd name="connsiteY1926" fmla="*/ 1383905 h 12192000"/>
              <a:gd name="connsiteX1927" fmla="*/ 1555248 w 3834677"/>
              <a:gd name="connsiteY1927" fmla="*/ 1219740 h 12192000"/>
              <a:gd name="connsiteX1928" fmla="*/ 1719479 w 3834677"/>
              <a:gd name="connsiteY1928" fmla="*/ 1055553 h 12192000"/>
              <a:gd name="connsiteX1929" fmla="*/ 1819743 w 3834677"/>
              <a:gd name="connsiteY1929" fmla="*/ 1206793 h 12192000"/>
              <a:gd name="connsiteX1930" fmla="*/ 1872151 w 3834677"/>
              <a:gd name="connsiteY1930" fmla="*/ 889134 h 12192000"/>
              <a:gd name="connsiteX1931" fmla="*/ 1872151 w 3834677"/>
              <a:gd name="connsiteY1931" fmla="*/ 893776 h 12192000"/>
              <a:gd name="connsiteX1932" fmla="*/ 1819755 w 3834677"/>
              <a:gd name="connsiteY1932" fmla="*/ 904367 h 12192000"/>
              <a:gd name="connsiteX1933" fmla="*/ 1719479 w 3834677"/>
              <a:gd name="connsiteY1933" fmla="*/ 1055553 h 12192000"/>
              <a:gd name="connsiteX1934" fmla="*/ 1588282 w 3834677"/>
              <a:gd name="connsiteY1934" fmla="*/ 894775 h 12192000"/>
              <a:gd name="connsiteX1935" fmla="*/ 1555216 w 3834677"/>
              <a:gd name="connsiteY1935" fmla="*/ 891455 h 12192000"/>
              <a:gd name="connsiteX1936" fmla="*/ 1555248 w 3834677"/>
              <a:gd name="connsiteY1936" fmla="*/ 891452 h 12192000"/>
              <a:gd name="connsiteX1937" fmla="*/ 1555216 w 3834677"/>
              <a:gd name="connsiteY1937" fmla="*/ 891450 h 12192000"/>
              <a:gd name="connsiteX1938" fmla="*/ 1588281 w 3834677"/>
              <a:gd name="connsiteY1938" fmla="*/ 888117 h 12192000"/>
              <a:gd name="connsiteX1939" fmla="*/ 1719414 w 3834677"/>
              <a:gd name="connsiteY1939" fmla="*/ 727289 h 12192000"/>
              <a:gd name="connsiteX1940" fmla="*/ 1819719 w 3834677"/>
              <a:gd name="connsiteY1940" fmla="*/ 878553 h 12192000"/>
              <a:gd name="connsiteX1941" fmla="*/ 1872151 w 3834677"/>
              <a:gd name="connsiteY1941" fmla="*/ 560804 h 12192000"/>
              <a:gd name="connsiteX1942" fmla="*/ 1872151 w 3834677"/>
              <a:gd name="connsiteY1942" fmla="*/ 565442 h 12192000"/>
              <a:gd name="connsiteX1943" fmla="*/ 1819719 w 3834677"/>
              <a:gd name="connsiteY1943" fmla="*/ 576025 h 12192000"/>
              <a:gd name="connsiteX1944" fmla="*/ 1719414 w 3834677"/>
              <a:gd name="connsiteY1944" fmla="*/ 727289 h 12192000"/>
              <a:gd name="connsiteX1945" fmla="*/ 1588281 w 3834677"/>
              <a:gd name="connsiteY1945" fmla="*/ 566458 h 12192000"/>
              <a:gd name="connsiteX1946" fmla="*/ 1555216 w 3834677"/>
              <a:gd name="connsiteY1946" fmla="*/ 563127 h 12192000"/>
              <a:gd name="connsiteX1947" fmla="*/ 1555248 w 3834677"/>
              <a:gd name="connsiteY1947" fmla="*/ 563124 h 12192000"/>
              <a:gd name="connsiteX1948" fmla="*/ 1555216 w 3834677"/>
              <a:gd name="connsiteY1948" fmla="*/ 563120 h 12192000"/>
              <a:gd name="connsiteX1949" fmla="*/ 1588281 w 3834677"/>
              <a:gd name="connsiteY1949" fmla="*/ 559788 h 12192000"/>
              <a:gd name="connsiteX1950" fmla="*/ 1719414 w 3834677"/>
              <a:gd name="connsiteY1950" fmla="*/ 398958 h 12192000"/>
              <a:gd name="connsiteX1951" fmla="*/ 1819719 w 3834677"/>
              <a:gd name="connsiteY1951" fmla="*/ 550223 h 12192000"/>
              <a:gd name="connsiteX1952" fmla="*/ 1872151 w 3834677"/>
              <a:gd name="connsiteY1952" fmla="*/ 232680 h 12192000"/>
              <a:gd name="connsiteX1953" fmla="*/ 1872151 w 3834677"/>
              <a:gd name="connsiteY1953" fmla="*/ 237113 h 12192000"/>
              <a:gd name="connsiteX1954" fmla="*/ 1819740 w 3834677"/>
              <a:gd name="connsiteY1954" fmla="*/ 247687 h 12192000"/>
              <a:gd name="connsiteX1955" fmla="*/ 1719414 w 3834677"/>
              <a:gd name="connsiteY1955" fmla="*/ 398873 h 12192000"/>
              <a:gd name="connsiteX1956" fmla="*/ 1555183 w 3834677"/>
              <a:gd name="connsiteY1956" fmla="*/ 234707 h 12192000"/>
              <a:gd name="connsiteX1957" fmla="*/ 1716077 w 3834677"/>
              <a:gd name="connsiteY1957" fmla="*/ 103627 h 12192000"/>
              <a:gd name="connsiteX1958" fmla="*/ 1719411 w 3834677"/>
              <a:gd name="connsiteY1958" fmla="*/ 70575 h 12192000"/>
              <a:gd name="connsiteX1959" fmla="*/ 1719414 w 3834677"/>
              <a:gd name="connsiteY1959" fmla="*/ 70607 h 12192000"/>
              <a:gd name="connsiteX1960" fmla="*/ 1719414 w 3834677"/>
              <a:gd name="connsiteY1960" fmla="*/ 70629 h 12192000"/>
              <a:gd name="connsiteX1961" fmla="*/ 1719418 w 3834677"/>
              <a:gd name="connsiteY1961" fmla="*/ 70585 h 12192000"/>
              <a:gd name="connsiteX1962" fmla="*/ 1722750 w 3834677"/>
              <a:gd name="connsiteY1962" fmla="*/ 103627 h 12192000"/>
              <a:gd name="connsiteX1963" fmla="*/ 1827176 w 3834677"/>
              <a:gd name="connsiteY1963" fmla="*/ 224746 h 12192000"/>
              <a:gd name="connsiteX1964" fmla="*/ 2043685 w 3834677"/>
              <a:gd name="connsiteY1964" fmla="*/ 12192000 h 12192000"/>
              <a:gd name="connsiteX1965" fmla="*/ 2036172 w 3834677"/>
              <a:gd name="connsiteY1965" fmla="*/ 12192000 h 12192000"/>
              <a:gd name="connsiteX1966" fmla="*/ 2039676 w 3834677"/>
              <a:gd name="connsiteY1966" fmla="*/ 12172152 h 12192000"/>
              <a:gd name="connsiteX1967" fmla="*/ 2057107 w 3834677"/>
              <a:gd name="connsiteY1967" fmla="*/ 0 h 12192000"/>
              <a:gd name="connsiteX1968" fmla="*/ 2052571 w 3834677"/>
              <a:gd name="connsiteY1968" fmla="*/ 6728 h 12192000"/>
              <a:gd name="connsiteX1969" fmla="*/ 2039677 w 3834677"/>
              <a:gd name="connsiteY1969" fmla="*/ 70629 h 12192000"/>
              <a:gd name="connsiteX1970" fmla="*/ 2039677 w 3834677"/>
              <a:gd name="connsiteY1970" fmla="*/ 70607 h 12192000"/>
              <a:gd name="connsiteX1971" fmla="*/ 2029712 w 3834677"/>
              <a:gd name="connsiteY1971" fmla="*/ 14162 h 12192000"/>
              <a:gd name="connsiteX1972" fmla="*/ 2021584 w 3834677"/>
              <a:gd name="connsiteY1972" fmla="*/ 0 h 12192000"/>
              <a:gd name="connsiteX1973" fmla="*/ 2203907 w 3834677"/>
              <a:gd name="connsiteY1973" fmla="*/ 8412892 h 12192000"/>
              <a:gd name="connsiteX1974" fmla="*/ 2039676 w 3834677"/>
              <a:gd name="connsiteY1974" fmla="*/ 8576991 h 12192000"/>
              <a:gd name="connsiteX1975" fmla="*/ 1908543 w 3834677"/>
              <a:gd name="connsiteY1975" fmla="*/ 8416162 h 12192000"/>
              <a:gd name="connsiteX1976" fmla="*/ 1881973 w 3834677"/>
              <a:gd name="connsiteY1976" fmla="*/ 8413485 h 12192000"/>
              <a:gd name="connsiteX1977" fmla="*/ 1881973 w 3834677"/>
              <a:gd name="connsiteY1977" fmla="*/ 8412168 h 12192000"/>
              <a:gd name="connsiteX1978" fmla="*/ 1908543 w 3834677"/>
              <a:gd name="connsiteY1978" fmla="*/ 8409486 h 12192000"/>
              <a:gd name="connsiteX1979" fmla="*/ 2039677 w 3834677"/>
              <a:gd name="connsiteY1979" fmla="*/ 8248641 h 12192000"/>
              <a:gd name="connsiteX1980" fmla="*/ 2039677 w 3834677"/>
              <a:gd name="connsiteY1980" fmla="*/ 8248684 h 12192000"/>
              <a:gd name="connsiteX1981" fmla="*/ 2203907 w 3834677"/>
              <a:gd name="connsiteY1981" fmla="*/ 8412892 h 12192000"/>
              <a:gd name="connsiteX1982" fmla="*/ 2203907 w 3834677"/>
              <a:gd name="connsiteY1982" fmla="*/ 8084541 h 12192000"/>
              <a:gd name="connsiteX1983" fmla="*/ 2039677 w 3834677"/>
              <a:gd name="connsiteY1983" fmla="*/ 8248641 h 12192000"/>
              <a:gd name="connsiteX1984" fmla="*/ 1908536 w 3834677"/>
              <a:gd name="connsiteY1984" fmla="*/ 8087874 h 12192000"/>
              <a:gd name="connsiteX1985" fmla="*/ 1881973 w 3834677"/>
              <a:gd name="connsiteY1985" fmla="*/ 8085199 h 12192000"/>
              <a:gd name="connsiteX1986" fmla="*/ 1881973 w 3834677"/>
              <a:gd name="connsiteY1986" fmla="*/ 8083883 h 12192000"/>
              <a:gd name="connsiteX1987" fmla="*/ 1908543 w 3834677"/>
              <a:gd name="connsiteY1987" fmla="*/ 8081206 h 12192000"/>
              <a:gd name="connsiteX1988" fmla="*/ 2039677 w 3834677"/>
              <a:gd name="connsiteY1988" fmla="*/ 7920377 h 12192000"/>
              <a:gd name="connsiteX1989" fmla="*/ 2203907 w 3834677"/>
              <a:gd name="connsiteY1989" fmla="*/ 8084541 h 12192000"/>
              <a:gd name="connsiteX1990" fmla="*/ 2203907 w 3834677"/>
              <a:gd name="connsiteY1990" fmla="*/ 7756211 h 12192000"/>
              <a:gd name="connsiteX1991" fmla="*/ 2039677 w 3834677"/>
              <a:gd name="connsiteY1991" fmla="*/ 7920377 h 12192000"/>
              <a:gd name="connsiteX1992" fmla="*/ 1908543 w 3834677"/>
              <a:gd name="connsiteY1992" fmla="*/ 7759546 h 12192000"/>
              <a:gd name="connsiteX1993" fmla="*/ 1881973 w 3834677"/>
              <a:gd name="connsiteY1993" fmla="*/ 7756868 h 12192000"/>
              <a:gd name="connsiteX1994" fmla="*/ 1881973 w 3834677"/>
              <a:gd name="connsiteY1994" fmla="*/ 7755554 h 12192000"/>
              <a:gd name="connsiteX1995" fmla="*/ 1908543 w 3834677"/>
              <a:gd name="connsiteY1995" fmla="*/ 7752876 h 12192000"/>
              <a:gd name="connsiteX1996" fmla="*/ 2039677 w 3834677"/>
              <a:gd name="connsiteY1996" fmla="*/ 7592046 h 12192000"/>
              <a:gd name="connsiteX1997" fmla="*/ 2203907 w 3834677"/>
              <a:gd name="connsiteY1997" fmla="*/ 7756211 h 12192000"/>
              <a:gd name="connsiteX1998" fmla="*/ 2203907 w 3834677"/>
              <a:gd name="connsiteY1998" fmla="*/ 7427883 h 12192000"/>
              <a:gd name="connsiteX1999" fmla="*/ 2039677 w 3834677"/>
              <a:gd name="connsiteY1999" fmla="*/ 7592046 h 12192000"/>
              <a:gd name="connsiteX2000" fmla="*/ 1908544 w 3834677"/>
              <a:gd name="connsiteY2000" fmla="*/ 7431218 h 12192000"/>
              <a:gd name="connsiteX2001" fmla="*/ 1881974 w 3834677"/>
              <a:gd name="connsiteY2001" fmla="*/ 7428540 h 12192000"/>
              <a:gd name="connsiteX2002" fmla="*/ 1881974 w 3834677"/>
              <a:gd name="connsiteY2002" fmla="*/ 7427224 h 12192000"/>
              <a:gd name="connsiteX2003" fmla="*/ 1908544 w 3834677"/>
              <a:gd name="connsiteY2003" fmla="*/ 7424548 h 12192000"/>
              <a:gd name="connsiteX2004" fmla="*/ 2039677 w 3834677"/>
              <a:gd name="connsiteY2004" fmla="*/ 7263718 h 12192000"/>
              <a:gd name="connsiteX2005" fmla="*/ 2203907 w 3834677"/>
              <a:gd name="connsiteY2005" fmla="*/ 7427883 h 12192000"/>
              <a:gd name="connsiteX2006" fmla="*/ 2203907 w 3834677"/>
              <a:gd name="connsiteY2006" fmla="*/ 7099531 h 12192000"/>
              <a:gd name="connsiteX2007" fmla="*/ 2203886 w 3834677"/>
              <a:gd name="connsiteY2007" fmla="*/ 7099531 h 12192000"/>
              <a:gd name="connsiteX2008" fmla="*/ 2039677 w 3834677"/>
              <a:gd name="connsiteY2008" fmla="*/ 7263718 h 12192000"/>
              <a:gd name="connsiteX2009" fmla="*/ 2039677 w 3834677"/>
              <a:gd name="connsiteY2009" fmla="*/ 7263696 h 12192000"/>
              <a:gd name="connsiteX2010" fmla="*/ 1908544 w 3834677"/>
              <a:gd name="connsiteY2010" fmla="*/ 7102866 h 12192000"/>
              <a:gd name="connsiteX2011" fmla="*/ 1881974 w 3834677"/>
              <a:gd name="connsiteY2011" fmla="*/ 7100188 h 12192000"/>
              <a:gd name="connsiteX2012" fmla="*/ 1881974 w 3834677"/>
              <a:gd name="connsiteY2012" fmla="*/ 7098873 h 12192000"/>
              <a:gd name="connsiteX2013" fmla="*/ 1908544 w 3834677"/>
              <a:gd name="connsiteY2013" fmla="*/ 7096196 h 12192000"/>
              <a:gd name="connsiteX2014" fmla="*/ 2039677 w 3834677"/>
              <a:gd name="connsiteY2014" fmla="*/ 6935366 h 12192000"/>
              <a:gd name="connsiteX2015" fmla="*/ 2203907 w 3834677"/>
              <a:gd name="connsiteY2015" fmla="*/ 7099531 h 12192000"/>
              <a:gd name="connsiteX2016" fmla="*/ 2203907 w 3834677"/>
              <a:gd name="connsiteY2016" fmla="*/ 6771201 h 12192000"/>
              <a:gd name="connsiteX2017" fmla="*/ 2039677 w 3834677"/>
              <a:gd name="connsiteY2017" fmla="*/ 6935366 h 12192000"/>
              <a:gd name="connsiteX2018" fmla="*/ 1908544 w 3834677"/>
              <a:gd name="connsiteY2018" fmla="*/ 6774536 h 12192000"/>
              <a:gd name="connsiteX2019" fmla="*/ 1881974 w 3834677"/>
              <a:gd name="connsiteY2019" fmla="*/ 6771860 h 12192000"/>
              <a:gd name="connsiteX2020" fmla="*/ 1881974 w 3834677"/>
              <a:gd name="connsiteY2020" fmla="*/ 6770544 h 12192000"/>
              <a:gd name="connsiteX2021" fmla="*/ 1908544 w 3834677"/>
              <a:gd name="connsiteY2021" fmla="*/ 6767866 h 12192000"/>
              <a:gd name="connsiteX2022" fmla="*/ 2039677 w 3834677"/>
              <a:gd name="connsiteY2022" fmla="*/ 6607037 h 12192000"/>
              <a:gd name="connsiteX2023" fmla="*/ 2203907 w 3834677"/>
              <a:gd name="connsiteY2023" fmla="*/ 6771201 h 12192000"/>
              <a:gd name="connsiteX2024" fmla="*/ 2203907 w 3834677"/>
              <a:gd name="connsiteY2024" fmla="*/ 6442872 h 12192000"/>
              <a:gd name="connsiteX2025" fmla="*/ 2039677 w 3834677"/>
              <a:gd name="connsiteY2025" fmla="*/ 6607037 h 12192000"/>
              <a:gd name="connsiteX2026" fmla="*/ 1908544 w 3834677"/>
              <a:gd name="connsiteY2026" fmla="*/ 6446207 h 12192000"/>
              <a:gd name="connsiteX2027" fmla="*/ 1881974 w 3834677"/>
              <a:gd name="connsiteY2027" fmla="*/ 6443529 h 12192000"/>
              <a:gd name="connsiteX2028" fmla="*/ 1881974 w 3834677"/>
              <a:gd name="connsiteY2028" fmla="*/ 6442213 h 12192000"/>
              <a:gd name="connsiteX2029" fmla="*/ 1908544 w 3834677"/>
              <a:gd name="connsiteY2029" fmla="*/ 6439537 h 12192000"/>
              <a:gd name="connsiteX2030" fmla="*/ 2039677 w 3834677"/>
              <a:gd name="connsiteY2030" fmla="*/ 6278707 h 12192000"/>
              <a:gd name="connsiteX2031" fmla="*/ 2203907 w 3834677"/>
              <a:gd name="connsiteY2031" fmla="*/ 6442872 h 12192000"/>
              <a:gd name="connsiteX2032" fmla="*/ 2203907 w 3834677"/>
              <a:gd name="connsiteY2032" fmla="*/ 6114521 h 12192000"/>
              <a:gd name="connsiteX2033" fmla="*/ 2039677 w 3834677"/>
              <a:gd name="connsiteY2033" fmla="*/ 6278707 h 12192000"/>
              <a:gd name="connsiteX2034" fmla="*/ 1908544 w 3834677"/>
              <a:gd name="connsiteY2034" fmla="*/ 6117864 h 12192000"/>
              <a:gd name="connsiteX2035" fmla="*/ 1881974 w 3834677"/>
              <a:gd name="connsiteY2035" fmla="*/ 6115180 h 12192000"/>
              <a:gd name="connsiteX2036" fmla="*/ 1881974 w 3834677"/>
              <a:gd name="connsiteY2036" fmla="*/ 6113864 h 12192000"/>
              <a:gd name="connsiteX2037" fmla="*/ 1908544 w 3834677"/>
              <a:gd name="connsiteY2037" fmla="*/ 6111186 h 12192000"/>
              <a:gd name="connsiteX2038" fmla="*/ 2039677 w 3834677"/>
              <a:gd name="connsiteY2038" fmla="*/ 5950355 h 12192000"/>
              <a:gd name="connsiteX2039" fmla="*/ 2203907 w 3834677"/>
              <a:gd name="connsiteY2039" fmla="*/ 6114521 h 12192000"/>
              <a:gd name="connsiteX2040" fmla="*/ 2203907 w 3834677"/>
              <a:gd name="connsiteY2040" fmla="*/ 5786192 h 12192000"/>
              <a:gd name="connsiteX2041" fmla="*/ 2039677 w 3834677"/>
              <a:gd name="connsiteY2041" fmla="*/ 5950355 h 12192000"/>
              <a:gd name="connsiteX2042" fmla="*/ 1908544 w 3834677"/>
              <a:gd name="connsiteY2042" fmla="*/ 5789527 h 12192000"/>
              <a:gd name="connsiteX2043" fmla="*/ 1881974 w 3834677"/>
              <a:gd name="connsiteY2043" fmla="*/ 5786849 h 12192000"/>
              <a:gd name="connsiteX2044" fmla="*/ 1881974 w 3834677"/>
              <a:gd name="connsiteY2044" fmla="*/ 5785533 h 12192000"/>
              <a:gd name="connsiteX2045" fmla="*/ 1908544 w 3834677"/>
              <a:gd name="connsiteY2045" fmla="*/ 5782856 h 12192000"/>
              <a:gd name="connsiteX2046" fmla="*/ 2039677 w 3834677"/>
              <a:gd name="connsiteY2046" fmla="*/ 5622026 h 12192000"/>
              <a:gd name="connsiteX2047" fmla="*/ 2203907 w 3834677"/>
              <a:gd name="connsiteY2047" fmla="*/ 5786192 h 12192000"/>
              <a:gd name="connsiteX2048" fmla="*/ 2203907 w 3834677"/>
              <a:gd name="connsiteY2048" fmla="*/ 5457862 h 12192000"/>
              <a:gd name="connsiteX2049" fmla="*/ 2039677 w 3834677"/>
              <a:gd name="connsiteY2049" fmla="*/ 5622026 h 12192000"/>
              <a:gd name="connsiteX2050" fmla="*/ 1908544 w 3834677"/>
              <a:gd name="connsiteY2050" fmla="*/ 5461197 h 12192000"/>
              <a:gd name="connsiteX2051" fmla="*/ 1881974 w 3834677"/>
              <a:gd name="connsiteY2051" fmla="*/ 5458520 h 12192000"/>
              <a:gd name="connsiteX2052" fmla="*/ 1881974 w 3834677"/>
              <a:gd name="connsiteY2052" fmla="*/ 5457205 h 12192000"/>
              <a:gd name="connsiteX2053" fmla="*/ 1908544 w 3834677"/>
              <a:gd name="connsiteY2053" fmla="*/ 5454526 h 12192000"/>
              <a:gd name="connsiteX2054" fmla="*/ 2036341 w 3834677"/>
              <a:gd name="connsiteY2054" fmla="*/ 5326782 h 12192000"/>
              <a:gd name="connsiteX2055" fmla="*/ 2038360 w 3834677"/>
              <a:gd name="connsiteY2055" fmla="*/ 5306766 h 12192000"/>
              <a:gd name="connsiteX2056" fmla="*/ 2040996 w 3834677"/>
              <a:gd name="connsiteY2056" fmla="*/ 5306766 h 12192000"/>
              <a:gd name="connsiteX2057" fmla="*/ 2043013 w 3834677"/>
              <a:gd name="connsiteY2057" fmla="*/ 5326782 h 12192000"/>
              <a:gd name="connsiteX2058" fmla="*/ 2203907 w 3834677"/>
              <a:gd name="connsiteY2058" fmla="*/ 5457862 h 12192000"/>
              <a:gd name="connsiteX2059" fmla="*/ 2203907 w 3834677"/>
              <a:gd name="connsiteY2059" fmla="*/ 5143227 h 12192000"/>
              <a:gd name="connsiteX2060" fmla="*/ 2043013 w 3834677"/>
              <a:gd name="connsiteY2060" fmla="*/ 5274307 h 12192000"/>
              <a:gd name="connsiteX2061" fmla="*/ 2040995 w 3834677"/>
              <a:gd name="connsiteY2061" fmla="*/ 5294321 h 12192000"/>
              <a:gd name="connsiteX2062" fmla="*/ 2038360 w 3834677"/>
              <a:gd name="connsiteY2062" fmla="*/ 5294321 h 12192000"/>
              <a:gd name="connsiteX2063" fmla="*/ 2036341 w 3834677"/>
              <a:gd name="connsiteY2063" fmla="*/ 5274307 h 12192000"/>
              <a:gd name="connsiteX2064" fmla="*/ 1908544 w 3834677"/>
              <a:gd name="connsiteY2064" fmla="*/ 5146563 h 12192000"/>
              <a:gd name="connsiteX2065" fmla="*/ 1881974 w 3834677"/>
              <a:gd name="connsiteY2065" fmla="*/ 5143885 h 12192000"/>
              <a:gd name="connsiteX2066" fmla="*/ 1881974 w 3834677"/>
              <a:gd name="connsiteY2066" fmla="*/ 5142570 h 12192000"/>
              <a:gd name="connsiteX2067" fmla="*/ 1908544 w 3834677"/>
              <a:gd name="connsiteY2067" fmla="*/ 5139892 h 12192000"/>
              <a:gd name="connsiteX2068" fmla="*/ 2039677 w 3834677"/>
              <a:gd name="connsiteY2068" fmla="*/ 4979063 h 12192000"/>
              <a:gd name="connsiteX2069" fmla="*/ 2203907 w 3834677"/>
              <a:gd name="connsiteY2069" fmla="*/ 5143227 h 12192000"/>
              <a:gd name="connsiteX2070" fmla="*/ 2203907 w 3834677"/>
              <a:gd name="connsiteY2070" fmla="*/ 4814898 h 12192000"/>
              <a:gd name="connsiteX2071" fmla="*/ 2039677 w 3834677"/>
              <a:gd name="connsiteY2071" fmla="*/ 4978998 h 12192000"/>
              <a:gd name="connsiteX2072" fmla="*/ 1908544 w 3834677"/>
              <a:gd name="connsiteY2072" fmla="*/ 4818168 h 12192000"/>
              <a:gd name="connsiteX2073" fmla="*/ 1881974 w 3834677"/>
              <a:gd name="connsiteY2073" fmla="*/ 4815490 h 12192000"/>
              <a:gd name="connsiteX2074" fmla="*/ 1881974 w 3834677"/>
              <a:gd name="connsiteY2074" fmla="*/ 4814174 h 12192000"/>
              <a:gd name="connsiteX2075" fmla="*/ 1908544 w 3834677"/>
              <a:gd name="connsiteY2075" fmla="*/ 4811493 h 12192000"/>
              <a:gd name="connsiteX2076" fmla="*/ 2039677 w 3834677"/>
              <a:gd name="connsiteY2076" fmla="*/ 4650646 h 12192000"/>
              <a:gd name="connsiteX2077" fmla="*/ 2039677 w 3834677"/>
              <a:gd name="connsiteY2077" fmla="*/ 4650690 h 12192000"/>
              <a:gd name="connsiteX2078" fmla="*/ 2203907 w 3834677"/>
              <a:gd name="connsiteY2078" fmla="*/ 4814898 h 12192000"/>
              <a:gd name="connsiteX2079" fmla="*/ 2203907 w 3834677"/>
              <a:gd name="connsiteY2079" fmla="*/ 4486546 h 12192000"/>
              <a:gd name="connsiteX2080" fmla="*/ 2039677 w 3834677"/>
              <a:gd name="connsiteY2080" fmla="*/ 4650646 h 12192000"/>
              <a:gd name="connsiteX2081" fmla="*/ 1908536 w 3834677"/>
              <a:gd name="connsiteY2081" fmla="*/ 4489879 h 12192000"/>
              <a:gd name="connsiteX2082" fmla="*/ 1881974 w 3834677"/>
              <a:gd name="connsiteY2082" fmla="*/ 4487204 h 12192000"/>
              <a:gd name="connsiteX2083" fmla="*/ 1881974 w 3834677"/>
              <a:gd name="connsiteY2083" fmla="*/ 4485890 h 12192000"/>
              <a:gd name="connsiteX2084" fmla="*/ 1908544 w 3834677"/>
              <a:gd name="connsiteY2084" fmla="*/ 4483210 h 12192000"/>
              <a:gd name="connsiteX2085" fmla="*/ 2039677 w 3834677"/>
              <a:gd name="connsiteY2085" fmla="*/ 4322383 h 12192000"/>
              <a:gd name="connsiteX2086" fmla="*/ 2203907 w 3834677"/>
              <a:gd name="connsiteY2086" fmla="*/ 4486546 h 12192000"/>
              <a:gd name="connsiteX2087" fmla="*/ 2203907 w 3834677"/>
              <a:gd name="connsiteY2087" fmla="*/ 4158217 h 12192000"/>
              <a:gd name="connsiteX2088" fmla="*/ 2039677 w 3834677"/>
              <a:gd name="connsiteY2088" fmla="*/ 4322383 h 12192000"/>
              <a:gd name="connsiteX2089" fmla="*/ 1908544 w 3834677"/>
              <a:gd name="connsiteY2089" fmla="*/ 4161551 h 12192000"/>
              <a:gd name="connsiteX2090" fmla="*/ 1881974 w 3834677"/>
              <a:gd name="connsiteY2090" fmla="*/ 4158874 h 12192000"/>
              <a:gd name="connsiteX2091" fmla="*/ 1881974 w 3834677"/>
              <a:gd name="connsiteY2091" fmla="*/ 4157561 h 12192000"/>
              <a:gd name="connsiteX2092" fmla="*/ 1908544 w 3834677"/>
              <a:gd name="connsiteY2092" fmla="*/ 4154881 h 12192000"/>
              <a:gd name="connsiteX2093" fmla="*/ 2039677 w 3834677"/>
              <a:gd name="connsiteY2093" fmla="*/ 3994052 h 12192000"/>
              <a:gd name="connsiteX2094" fmla="*/ 2203907 w 3834677"/>
              <a:gd name="connsiteY2094" fmla="*/ 4158217 h 12192000"/>
              <a:gd name="connsiteX2095" fmla="*/ 2203907 w 3834677"/>
              <a:gd name="connsiteY2095" fmla="*/ 3829888 h 12192000"/>
              <a:gd name="connsiteX2096" fmla="*/ 2039677 w 3834677"/>
              <a:gd name="connsiteY2096" fmla="*/ 3994052 h 12192000"/>
              <a:gd name="connsiteX2097" fmla="*/ 1908544 w 3834677"/>
              <a:gd name="connsiteY2097" fmla="*/ 3833223 h 12192000"/>
              <a:gd name="connsiteX2098" fmla="*/ 1881974 w 3834677"/>
              <a:gd name="connsiteY2098" fmla="*/ 3830546 h 12192000"/>
              <a:gd name="connsiteX2099" fmla="*/ 1881974 w 3834677"/>
              <a:gd name="connsiteY2099" fmla="*/ 3829229 h 12192000"/>
              <a:gd name="connsiteX2100" fmla="*/ 1908544 w 3834677"/>
              <a:gd name="connsiteY2100" fmla="*/ 3826551 h 12192000"/>
              <a:gd name="connsiteX2101" fmla="*/ 2039677 w 3834677"/>
              <a:gd name="connsiteY2101" fmla="*/ 3665724 h 12192000"/>
              <a:gd name="connsiteX2102" fmla="*/ 2203907 w 3834677"/>
              <a:gd name="connsiteY2102" fmla="*/ 3829888 h 12192000"/>
              <a:gd name="connsiteX2103" fmla="*/ 2203907 w 3834677"/>
              <a:gd name="connsiteY2103" fmla="*/ 3501537 h 12192000"/>
              <a:gd name="connsiteX2104" fmla="*/ 2203886 w 3834677"/>
              <a:gd name="connsiteY2104" fmla="*/ 3501537 h 12192000"/>
              <a:gd name="connsiteX2105" fmla="*/ 2039677 w 3834677"/>
              <a:gd name="connsiteY2105" fmla="*/ 3665724 h 12192000"/>
              <a:gd name="connsiteX2106" fmla="*/ 2039677 w 3834677"/>
              <a:gd name="connsiteY2106" fmla="*/ 3665701 h 12192000"/>
              <a:gd name="connsiteX2107" fmla="*/ 1908544 w 3834677"/>
              <a:gd name="connsiteY2107" fmla="*/ 3504872 h 12192000"/>
              <a:gd name="connsiteX2108" fmla="*/ 1881974 w 3834677"/>
              <a:gd name="connsiteY2108" fmla="*/ 3502193 h 12192000"/>
              <a:gd name="connsiteX2109" fmla="*/ 1881974 w 3834677"/>
              <a:gd name="connsiteY2109" fmla="*/ 3500879 h 12192000"/>
              <a:gd name="connsiteX2110" fmla="*/ 1908544 w 3834677"/>
              <a:gd name="connsiteY2110" fmla="*/ 3498202 h 12192000"/>
              <a:gd name="connsiteX2111" fmla="*/ 2039677 w 3834677"/>
              <a:gd name="connsiteY2111" fmla="*/ 3337371 h 12192000"/>
              <a:gd name="connsiteX2112" fmla="*/ 2203907 w 3834677"/>
              <a:gd name="connsiteY2112" fmla="*/ 3501537 h 12192000"/>
              <a:gd name="connsiteX2113" fmla="*/ 2203907 w 3834677"/>
              <a:gd name="connsiteY2113" fmla="*/ 3173207 h 12192000"/>
              <a:gd name="connsiteX2114" fmla="*/ 2039677 w 3834677"/>
              <a:gd name="connsiteY2114" fmla="*/ 3337371 h 12192000"/>
              <a:gd name="connsiteX2115" fmla="*/ 1908544 w 3834677"/>
              <a:gd name="connsiteY2115" fmla="*/ 3176541 h 12192000"/>
              <a:gd name="connsiteX2116" fmla="*/ 1881974 w 3834677"/>
              <a:gd name="connsiteY2116" fmla="*/ 3173865 h 12192000"/>
              <a:gd name="connsiteX2117" fmla="*/ 1881974 w 3834677"/>
              <a:gd name="connsiteY2117" fmla="*/ 3172549 h 12192000"/>
              <a:gd name="connsiteX2118" fmla="*/ 1908544 w 3834677"/>
              <a:gd name="connsiteY2118" fmla="*/ 3169872 h 12192000"/>
              <a:gd name="connsiteX2119" fmla="*/ 2039677 w 3834677"/>
              <a:gd name="connsiteY2119" fmla="*/ 3009043 h 12192000"/>
              <a:gd name="connsiteX2120" fmla="*/ 2203907 w 3834677"/>
              <a:gd name="connsiteY2120" fmla="*/ 3173207 h 12192000"/>
              <a:gd name="connsiteX2121" fmla="*/ 2203907 w 3834677"/>
              <a:gd name="connsiteY2121" fmla="*/ 2844877 h 12192000"/>
              <a:gd name="connsiteX2122" fmla="*/ 2039677 w 3834677"/>
              <a:gd name="connsiteY2122" fmla="*/ 3009043 h 12192000"/>
              <a:gd name="connsiteX2123" fmla="*/ 1908544 w 3834677"/>
              <a:gd name="connsiteY2123" fmla="*/ 2848212 h 12192000"/>
              <a:gd name="connsiteX2124" fmla="*/ 1881974 w 3834677"/>
              <a:gd name="connsiteY2124" fmla="*/ 2845535 h 12192000"/>
              <a:gd name="connsiteX2125" fmla="*/ 1881974 w 3834677"/>
              <a:gd name="connsiteY2125" fmla="*/ 2844218 h 12192000"/>
              <a:gd name="connsiteX2126" fmla="*/ 1908544 w 3834677"/>
              <a:gd name="connsiteY2126" fmla="*/ 2841542 h 12192000"/>
              <a:gd name="connsiteX2127" fmla="*/ 2039677 w 3834677"/>
              <a:gd name="connsiteY2127" fmla="*/ 2680713 h 12192000"/>
              <a:gd name="connsiteX2128" fmla="*/ 2203907 w 3834677"/>
              <a:gd name="connsiteY2128" fmla="*/ 2844877 h 12192000"/>
              <a:gd name="connsiteX2129" fmla="*/ 2203907 w 3834677"/>
              <a:gd name="connsiteY2129" fmla="*/ 2516527 h 12192000"/>
              <a:gd name="connsiteX2130" fmla="*/ 2039677 w 3834677"/>
              <a:gd name="connsiteY2130" fmla="*/ 2680713 h 12192000"/>
              <a:gd name="connsiteX2131" fmla="*/ 1908544 w 3834677"/>
              <a:gd name="connsiteY2131" fmla="*/ 2519869 h 12192000"/>
              <a:gd name="connsiteX2132" fmla="*/ 1881974 w 3834677"/>
              <a:gd name="connsiteY2132" fmla="*/ 2517184 h 12192000"/>
              <a:gd name="connsiteX2133" fmla="*/ 1881974 w 3834677"/>
              <a:gd name="connsiteY2133" fmla="*/ 2515869 h 12192000"/>
              <a:gd name="connsiteX2134" fmla="*/ 1908544 w 3834677"/>
              <a:gd name="connsiteY2134" fmla="*/ 2513191 h 12192000"/>
              <a:gd name="connsiteX2135" fmla="*/ 2039677 w 3834677"/>
              <a:gd name="connsiteY2135" fmla="*/ 2352361 h 12192000"/>
              <a:gd name="connsiteX2136" fmla="*/ 2203907 w 3834677"/>
              <a:gd name="connsiteY2136" fmla="*/ 2516527 h 12192000"/>
              <a:gd name="connsiteX2137" fmla="*/ 2203907 w 3834677"/>
              <a:gd name="connsiteY2137" fmla="*/ 2188198 h 12192000"/>
              <a:gd name="connsiteX2138" fmla="*/ 2039677 w 3834677"/>
              <a:gd name="connsiteY2138" fmla="*/ 2352361 h 12192000"/>
              <a:gd name="connsiteX2139" fmla="*/ 1908544 w 3834677"/>
              <a:gd name="connsiteY2139" fmla="*/ 2191533 h 12192000"/>
              <a:gd name="connsiteX2140" fmla="*/ 1881974 w 3834677"/>
              <a:gd name="connsiteY2140" fmla="*/ 2188854 h 12192000"/>
              <a:gd name="connsiteX2141" fmla="*/ 1881974 w 3834677"/>
              <a:gd name="connsiteY2141" fmla="*/ 2187539 h 12192000"/>
              <a:gd name="connsiteX2142" fmla="*/ 1908544 w 3834677"/>
              <a:gd name="connsiteY2142" fmla="*/ 2184863 h 12192000"/>
              <a:gd name="connsiteX2143" fmla="*/ 2039677 w 3834677"/>
              <a:gd name="connsiteY2143" fmla="*/ 2024032 h 12192000"/>
              <a:gd name="connsiteX2144" fmla="*/ 2203907 w 3834677"/>
              <a:gd name="connsiteY2144" fmla="*/ 2188198 h 12192000"/>
              <a:gd name="connsiteX2145" fmla="*/ 2203907 w 3834677"/>
              <a:gd name="connsiteY2145" fmla="*/ 1859867 h 12192000"/>
              <a:gd name="connsiteX2146" fmla="*/ 2039677 w 3834677"/>
              <a:gd name="connsiteY2146" fmla="*/ 2024032 h 12192000"/>
              <a:gd name="connsiteX2147" fmla="*/ 1908544 w 3834677"/>
              <a:gd name="connsiteY2147" fmla="*/ 1863203 h 12192000"/>
              <a:gd name="connsiteX2148" fmla="*/ 1881974 w 3834677"/>
              <a:gd name="connsiteY2148" fmla="*/ 1860525 h 12192000"/>
              <a:gd name="connsiteX2149" fmla="*/ 1881974 w 3834677"/>
              <a:gd name="connsiteY2149" fmla="*/ 1859210 h 12192000"/>
              <a:gd name="connsiteX2150" fmla="*/ 1908544 w 3834677"/>
              <a:gd name="connsiteY2150" fmla="*/ 1856532 h 12192000"/>
              <a:gd name="connsiteX2151" fmla="*/ 2036341 w 3834677"/>
              <a:gd name="connsiteY2151" fmla="*/ 1728787 h 12192000"/>
              <a:gd name="connsiteX2152" fmla="*/ 2038360 w 3834677"/>
              <a:gd name="connsiteY2152" fmla="*/ 1708772 h 12192000"/>
              <a:gd name="connsiteX2153" fmla="*/ 2040995 w 3834677"/>
              <a:gd name="connsiteY2153" fmla="*/ 1708772 h 12192000"/>
              <a:gd name="connsiteX2154" fmla="*/ 2043013 w 3834677"/>
              <a:gd name="connsiteY2154" fmla="*/ 1728787 h 12192000"/>
              <a:gd name="connsiteX2155" fmla="*/ 2203907 w 3834677"/>
              <a:gd name="connsiteY2155" fmla="*/ 1859867 h 12192000"/>
              <a:gd name="connsiteX2156" fmla="*/ 2203907 w 3834677"/>
              <a:gd name="connsiteY2156" fmla="*/ 1548134 h 12192000"/>
              <a:gd name="connsiteX2157" fmla="*/ 2043013 w 3834677"/>
              <a:gd name="connsiteY2157" fmla="*/ 1679213 h 12192000"/>
              <a:gd name="connsiteX2158" fmla="*/ 2040995 w 3834677"/>
              <a:gd name="connsiteY2158" fmla="*/ 1699229 h 12192000"/>
              <a:gd name="connsiteX2159" fmla="*/ 2038360 w 3834677"/>
              <a:gd name="connsiteY2159" fmla="*/ 1699229 h 12192000"/>
              <a:gd name="connsiteX2160" fmla="*/ 2036341 w 3834677"/>
              <a:gd name="connsiteY2160" fmla="*/ 1679213 h 12192000"/>
              <a:gd name="connsiteX2161" fmla="*/ 1908544 w 3834677"/>
              <a:gd name="connsiteY2161" fmla="*/ 1551469 h 12192000"/>
              <a:gd name="connsiteX2162" fmla="*/ 1881974 w 3834677"/>
              <a:gd name="connsiteY2162" fmla="*/ 1548792 h 12192000"/>
              <a:gd name="connsiteX2163" fmla="*/ 1881974 w 3834677"/>
              <a:gd name="connsiteY2163" fmla="*/ 1547476 h 12192000"/>
              <a:gd name="connsiteX2164" fmla="*/ 1908544 w 3834677"/>
              <a:gd name="connsiteY2164" fmla="*/ 1544799 h 12192000"/>
              <a:gd name="connsiteX2165" fmla="*/ 2039677 w 3834677"/>
              <a:gd name="connsiteY2165" fmla="*/ 1383969 h 12192000"/>
              <a:gd name="connsiteX2166" fmla="*/ 2203907 w 3834677"/>
              <a:gd name="connsiteY2166" fmla="*/ 1548134 h 12192000"/>
              <a:gd name="connsiteX2167" fmla="*/ 2203907 w 3834677"/>
              <a:gd name="connsiteY2167" fmla="*/ 1219804 h 12192000"/>
              <a:gd name="connsiteX2168" fmla="*/ 2039677 w 3834677"/>
              <a:gd name="connsiteY2168" fmla="*/ 1383905 h 12192000"/>
              <a:gd name="connsiteX2169" fmla="*/ 1908544 w 3834677"/>
              <a:gd name="connsiteY2169" fmla="*/ 1223074 h 12192000"/>
              <a:gd name="connsiteX2170" fmla="*/ 1881974 w 3834677"/>
              <a:gd name="connsiteY2170" fmla="*/ 1220397 h 12192000"/>
              <a:gd name="connsiteX2171" fmla="*/ 1881974 w 3834677"/>
              <a:gd name="connsiteY2171" fmla="*/ 1219080 h 12192000"/>
              <a:gd name="connsiteX2172" fmla="*/ 1908544 w 3834677"/>
              <a:gd name="connsiteY2172" fmla="*/ 1216398 h 12192000"/>
              <a:gd name="connsiteX2173" fmla="*/ 2039677 w 3834677"/>
              <a:gd name="connsiteY2173" fmla="*/ 1055553 h 12192000"/>
              <a:gd name="connsiteX2174" fmla="*/ 2039677 w 3834677"/>
              <a:gd name="connsiteY2174" fmla="*/ 1055596 h 12192000"/>
              <a:gd name="connsiteX2175" fmla="*/ 2203907 w 3834677"/>
              <a:gd name="connsiteY2175" fmla="*/ 1219804 h 12192000"/>
              <a:gd name="connsiteX2176" fmla="*/ 2203907 w 3834677"/>
              <a:gd name="connsiteY2176" fmla="*/ 891452 h 12192000"/>
              <a:gd name="connsiteX2177" fmla="*/ 2039677 w 3834677"/>
              <a:gd name="connsiteY2177" fmla="*/ 1055553 h 12192000"/>
              <a:gd name="connsiteX2178" fmla="*/ 1908538 w 3834677"/>
              <a:gd name="connsiteY2178" fmla="*/ 894785 h 12192000"/>
              <a:gd name="connsiteX2179" fmla="*/ 1881974 w 3834677"/>
              <a:gd name="connsiteY2179" fmla="*/ 892111 h 12192000"/>
              <a:gd name="connsiteX2180" fmla="*/ 1881974 w 3834677"/>
              <a:gd name="connsiteY2180" fmla="*/ 890795 h 12192000"/>
              <a:gd name="connsiteX2181" fmla="*/ 1908544 w 3834677"/>
              <a:gd name="connsiteY2181" fmla="*/ 888117 h 12192000"/>
              <a:gd name="connsiteX2182" fmla="*/ 2039677 w 3834677"/>
              <a:gd name="connsiteY2182" fmla="*/ 727289 h 12192000"/>
              <a:gd name="connsiteX2183" fmla="*/ 2203907 w 3834677"/>
              <a:gd name="connsiteY2183" fmla="*/ 891452 h 12192000"/>
              <a:gd name="connsiteX2184" fmla="*/ 2203907 w 3834677"/>
              <a:gd name="connsiteY2184" fmla="*/ 563124 h 12192000"/>
              <a:gd name="connsiteX2185" fmla="*/ 2039677 w 3834677"/>
              <a:gd name="connsiteY2185" fmla="*/ 727289 h 12192000"/>
              <a:gd name="connsiteX2186" fmla="*/ 1908544 w 3834677"/>
              <a:gd name="connsiteY2186" fmla="*/ 566458 h 12192000"/>
              <a:gd name="connsiteX2187" fmla="*/ 1881974 w 3834677"/>
              <a:gd name="connsiteY2187" fmla="*/ 563781 h 12192000"/>
              <a:gd name="connsiteX2188" fmla="*/ 1881974 w 3834677"/>
              <a:gd name="connsiteY2188" fmla="*/ 562465 h 12192000"/>
              <a:gd name="connsiteX2189" fmla="*/ 1908544 w 3834677"/>
              <a:gd name="connsiteY2189" fmla="*/ 559788 h 12192000"/>
              <a:gd name="connsiteX2190" fmla="*/ 2039677 w 3834677"/>
              <a:gd name="connsiteY2190" fmla="*/ 398958 h 12192000"/>
              <a:gd name="connsiteX2191" fmla="*/ 2203907 w 3834677"/>
              <a:gd name="connsiteY2191" fmla="*/ 563124 h 12192000"/>
              <a:gd name="connsiteX2192" fmla="*/ 2203907 w 3834677"/>
              <a:gd name="connsiteY2192" fmla="*/ 234794 h 12192000"/>
              <a:gd name="connsiteX2193" fmla="*/ 2039677 w 3834677"/>
              <a:gd name="connsiteY2193" fmla="*/ 398958 h 12192000"/>
              <a:gd name="connsiteX2194" fmla="*/ 1908544 w 3834677"/>
              <a:gd name="connsiteY2194" fmla="*/ 238129 h 12192000"/>
              <a:gd name="connsiteX2195" fmla="*/ 1881974 w 3834677"/>
              <a:gd name="connsiteY2195" fmla="*/ 235452 h 12192000"/>
              <a:gd name="connsiteX2196" fmla="*/ 1881974 w 3834677"/>
              <a:gd name="connsiteY2196" fmla="*/ 234136 h 12192000"/>
              <a:gd name="connsiteX2197" fmla="*/ 1908544 w 3834677"/>
              <a:gd name="connsiteY2197" fmla="*/ 231459 h 12192000"/>
              <a:gd name="connsiteX2198" fmla="*/ 2039677 w 3834677"/>
              <a:gd name="connsiteY2198" fmla="*/ 70629 h 12192000"/>
              <a:gd name="connsiteX2199" fmla="*/ 2203907 w 3834677"/>
              <a:gd name="connsiteY2199" fmla="*/ 234794 h 12192000"/>
              <a:gd name="connsiteX2200" fmla="*/ 2203907 w 3834677"/>
              <a:gd name="connsiteY2200" fmla="*/ 12007985 h 12192000"/>
              <a:gd name="connsiteX2201" fmla="*/ 2039676 w 3834677"/>
              <a:gd name="connsiteY2201" fmla="*/ 12172087 h 12192000"/>
              <a:gd name="connsiteX2202" fmla="*/ 1908543 w 3834677"/>
              <a:gd name="connsiteY2202" fmla="*/ 12011257 h 12192000"/>
              <a:gd name="connsiteX2203" fmla="*/ 1881973 w 3834677"/>
              <a:gd name="connsiteY2203" fmla="*/ 12008579 h 12192000"/>
              <a:gd name="connsiteX2204" fmla="*/ 1881973 w 3834677"/>
              <a:gd name="connsiteY2204" fmla="*/ 12007262 h 12192000"/>
              <a:gd name="connsiteX2205" fmla="*/ 1908543 w 3834677"/>
              <a:gd name="connsiteY2205" fmla="*/ 12004580 h 12192000"/>
              <a:gd name="connsiteX2206" fmla="*/ 2039676 w 3834677"/>
              <a:gd name="connsiteY2206" fmla="*/ 11843734 h 12192000"/>
              <a:gd name="connsiteX2207" fmla="*/ 2039676 w 3834677"/>
              <a:gd name="connsiteY2207" fmla="*/ 11843778 h 12192000"/>
              <a:gd name="connsiteX2208" fmla="*/ 2203907 w 3834677"/>
              <a:gd name="connsiteY2208" fmla="*/ 12007985 h 12192000"/>
              <a:gd name="connsiteX2209" fmla="*/ 2203907 w 3834677"/>
              <a:gd name="connsiteY2209" fmla="*/ 11679634 h 12192000"/>
              <a:gd name="connsiteX2210" fmla="*/ 2039676 w 3834677"/>
              <a:gd name="connsiteY2210" fmla="*/ 11843734 h 12192000"/>
              <a:gd name="connsiteX2211" fmla="*/ 1908536 w 3834677"/>
              <a:gd name="connsiteY2211" fmla="*/ 11682967 h 12192000"/>
              <a:gd name="connsiteX2212" fmla="*/ 1881973 w 3834677"/>
              <a:gd name="connsiteY2212" fmla="*/ 11680292 h 12192000"/>
              <a:gd name="connsiteX2213" fmla="*/ 1881973 w 3834677"/>
              <a:gd name="connsiteY2213" fmla="*/ 11678977 h 12192000"/>
              <a:gd name="connsiteX2214" fmla="*/ 1908543 w 3834677"/>
              <a:gd name="connsiteY2214" fmla="*/ 11676299 h 12192000"/>
              <a:gd name="connsiteX2215" fmla="*/ 2039676 w 3834677"/>
              <a:gd name="connsiteY2215" fmla="*/ 11515470 h 12192000"/>
              <a:gd name="connsiteX2216" fmla="*/ 2203907 w 3834677"/>
              <a:gd name="connsiteY2216" fmla="*/ 11679634 h 12192000"/>
              <a:gd name="connsiteX2217" fmla="*/ 2203907 w 3834677"/>
              <a:gd name="connsiteY2217" fmla="*/ 11351305 h 12192000"/>
              <a:gd name="connsiteX2218" fmla="*/ 2039676 w 3834677"/>
              <a:gd name="connsiteY2218" fmla="*/ 11515470 h 12192000"/>
              <a:gd name="connsiteX2219" fmla="*/ 1908543 w 3834677"/>
              <a:gd name="connsiteY2219" fmla="*/ 11354640 h 12192000"/>
              <a:gd name="connsiteX2220" fmla="*/ 1881973 w 3834677"/>
              <a:gd name="connsiteY2220" fmla="*/ 11351962 h 12192000"/>
              <a:gd name="connsiteX2221" fmla="*/ 1881973 w 3834677"/>
              <a:gd name="connsiteY2221" fmla="*/ 11350648 h 12192000"/>
              <a:gd name="connsiteX2222" fmla="*/ 1908543 w 3834677"/>
              <a:gd name="connsiteY2222" fmla="*/ 11347970 h 12192000"/>
              <a:gd name="connsiteX2223" fmla="*/ 2039676 w 3834677"/>
              <a:gd name="connsiteY2223" fmla="*/ 11187140 h 12192000"/>
              <a:gd name="connsiteX2224" fmla="*/ 2203907 w 3834677"/>
              <a:gd name="connsiteY2224" fmla="*/ 11351305 h 12192000"/>
              <a:gd name="connsiteX2225" fmla="*/ 2203907 w 3834677"/>
              <a:gd name="connsiteY2225" fmla="*/ 11022975 h 12192000"/>
              <a:gd name="connsiteX2226" fmla="*/ 2039676 w 3834677"/>
              <a:gd name="connsiteY2226" fmla="*/ 11187140 h 12192000"/>
              <a:gd name="connsiteX2227" fmla="*/ 1908543 w 3834677"/>
              <a:gd name="connsiteY2227" fmla="*/ 11026310 h 12192000"/>
              <a:gd name="connsiteX2228" fmla="*/ 1881973 w 3834677"/>
              <a:gd name="connsiteY2228" fmla="*/ 11023635 h 12192000"/>
              <a:gd name="connsiteX2229" fmla="*/ 1881973 w 3834677"/>
              <a:gd name="connsiteY2229" fmla="*/ 11022318 h 12192000"/>
              <a:gd name="connsiteX2230" fmla="*/ 1908543 w 3834677"/>
              <a:gd name="connsiteY2230" fmla="*/ 11019640 h 12192000"/>
              <a:gd name="connsiteX2231" fmla="*/ 2039676 w 3834677"/>
              <a:gd name="connsiteY2231" fmla="*/ 10858813 h 12192000"/>
              <a:gd name="connsiteX2232" fmla="*/ 2203907 w 3834677"/>
              <a:gd name="connsiteY2232" fmla="*/ 11022975 h 12192000"/>
              <a:gd name="connsiteX2233" fmla="*/ 2203907 w 3834677"/>
              <a:gd name="connsiteY2233" fmla="*/ 10694625 h 12192000"/>
              <a:gd name="connsiteX2234" fmla="*/ 2203886 w 3834677"/>
              <a:gd name="connsiteY2234" fmla="*/ 10694625 h 12192000"/>
              <a:gd name="connsiteX2235" fmla="*/ 2039676 w 3834677"/>
              <a:gd name="connsiteY2235" fmla="*/ 10858813 h 12192000"/>
              <a:gd name="connsiteX2236" fmla="*/ 2039676 w 3834677"/>
              <a:gd name="connsiteY2236" fmla="*/ 10858790 h 12192000"/>
              <a:gd name="connsiteX2237" fmla="*/ 1908543 w 3834677"/>
              <a:gd name="connsiteY2237" fmla="*/ 10697960 h 12192000"/>
              <a:gd name="connsiteX2238" fmla="*/ 1881973 w 3834677"/>
              <a:gd name="connsiteY2238" fmla="*/ 10695282 h 12192000"/>
              <a:gd name="connsiteX2239" fmla="*/ 1881973 w 3834677"/>
              <a:gd name="connsiteY2239" fmla="*/ 10693967 h 12192000"/>
              <a:gd name="connsiteX2240" fmla="*/ 1908543 w 3834677"/>
              <a:gd name="connsiteY2240" fmla="*/ 10691290 h 12192000"/>
              <a:gd name="connsiteX2241" fmla="*/ 2039676 w 3834677"/>
              <a:gd name="connsiteY2241" fmla="*/ 10530460 h 12192000"/>
              <a:gd name="connsiteX2242" fmla="*/ 2203907 w 3834677"/>
              <a:gd name="connsiteY2242" fmla="*/ 10694625 h 12192000"/>
              <a:gd name="connsiteX2243" fmla="*/ 2203907 w 3834677"/>
              <a:gd name="connsiteY2243" fmla="*/ 10366295 h 12192000"/>
              <a:gd name="connsiteX2244" fmla="*/ 2039676 w 3834677"/>
              <a:gd name="connsiteY2244" fmla="*/ 10530460 h 12192000"/>
              <a:gd name="connsiteX2245" fmla="*/ 1908543 w 3834677"/>
              <a:gd name="connsiteY2245" fmla="*/ 10369630 h 12192000"/>
              <a:gd name="connsiteX2246" fmla="*/ 1881973 w 3834677"/>
              <a:gd name="connsiteY2246" fmla="*/ 10366953 h 12192000"/>
              <a:gd name="connsiteX2247" fmla="*/ 1881973 w 3834677"/>
              <a:gd name="connsiteY2247" fmla="*/ 10365638 h 12192000"/>
              <a:gd name="connsiteX2248" fmla="*/ 1908543 w 3834677"/>
              <a:gd name="connsiteY2248" fmla="*/ 10362960 h 12192000"/>
              <a:gd name="connsiteX2249" fmla="*/ 2039676 w 3834677"/>
              <a:gd name="connsiteY2249" fmla="*/ 10202130 h 12192000"/>
              <a:gd name="connsiteX2250" fmla="*/ 2203907 w 3834677"/>
              <a:gd name="connsiteY2250" fmla="*/ 10366295 h 12192000"/>
              <a:gd name="connsiteX2251" fmla="*/ 2203907 w 3834677"/>
              <a:gd name="connsiteY2251" fmla="*/ 10037966 h 12192000"/>
              <a:gd name="connsiteX2252" fmla="*/ 2039676 w 3834677"/>
              <a:gd name="connsiteY2252" fmla="*/ 10202130 h 12192000"/>
              <a:gd name="connsiteX2253" fmla="*/ 1908543 w 3834677"/>
              <a:gd name="connsiteY2253" fmla="*/ 10041301 h 12192000"/>
              <a:gd name="connsiteX2254" fmla="*/ 1881973 w 3834677"/>
              <a:gd name="connsiteY2254" fmla="*/ 10038623 h 12192000"/>
              <a:gd name="connsiteX2255" fmla="*/ 1881973 w 3834677"/>
              <a:gd name="connsiteY2255" fmla="*/ 10037306 h 12192000"/>
              <a:gd name="connsiteX2256" fmla="*/ 1908543 w 3834677"/>
              <a:gd name="connsiteY2256" fmla="*/ 10034631 h 12192000"/>
              <a:gd name="connsiteX2257" fmla="*/ 2039676 w 3834677"/>
              <a:gd name="connsiteY2257" fmla="*/ 9873801 h 12192000"/>
              <a:gd name="connsiteX2258" fmla="*/ 2203907 w 3834677"/>
              <a:gd name="connsiteY2258" fmla="*/ 10037966 h 12192000"/>
              <a:gd name="connsiteX2259" fmla="*/ 2203907 w 3834677"/>
              <a:gd name="connsiteY2259" fmla="*/ 9709615 h 12192000"/>
              <a:gd name="connsiteX2260" fmla="*/ 2039676 w 3834677"/>
              <a:gd name="connsiteY2260" fmla="*/ 9873801 h 12192000"/>
              <a:gd name="connsiteX2261" fmla="*/ 1908543 w 3834677"/>
              <a:gd name="connsiteY2261" fmla="*/ 9712956 h 12192000"/>
              <a:gd name="connsiteX2262" fmla="*/ 1881973 w 3834677"/>
              <a:gd name="connsiteY2262" fmla="*/ 9710272 h 12192000"/>
              <a:gd name="connsiteX2263" fmla="*/ 1881973 w 3834677"/>
              <a:gd name="connsiteY2263" fmla="*/ 9708956 h 12192000"/>
              <a:gd name="connsiteX2264" fmla="*/ 1908543 w 3834677"/>
              <a:gd name="connsiteY2264" fmla="*/ 9706280 h 12192000"/>
              <a:gd name="connsiteX2265" fmla="*/ 2039676 w 3834677"/>
              <a:gd name="connsiteY2265" fmla="*/ 9545450 h 12192000"/>
              <a:gd name="connsiteX2266" fmla="*/ 2203907 w 3834677"/>
              <a:gd name="connsiteY2266" fmla="*/ 9709615 h 12192000"/>
              <a:gd name="connsiteX2267" fmla="*/ 2203907 w 3834677"/>
              <a:gd name="connsiteY2267" fmla="*/ 9381285 h 12192000"/>
              <a:gd name="connsiteX2268" fmla="*/ 2039676 w 3834677"/>
              <a:gd name="connsiteY2268" fmla="*/ 9545450 h 12192000"/>
              <a:gd name="connsiteX2269" fmla="*/ 1908543 w 3834677"/>
              <a:gd name="connsiteY2269" fmla="*/ 9384621 h 12192000"/>
              <a:gd name="connsiteX2270" fmla="*/ 1881973 w 3834677"/>
              <a:gd name="connsiteY2270" fmla="*/ 9381943 h 12192000"/>
              <a:gd name="connsiteX2271" fmla="*/ 1881973 w 3834677"/>
              <a:gd name="connsiteY2271" fmla="*/ 9380628 h 12192000"/>
              <a:gd name="connsiteX2272" fmla="*/ 1908543 w 3834677"/>
              <a:gd name="connsiteY2272" fmla="*/ 9377950 h 12192000"/>
              <a:gd name="connsiteX2273" fmla="*/ 2039676 w 3834677"/>
              <a:gd name="connsiteY2273" fmla="*/ 9217121 h 12192000"/>
              <a:gd name="connsiteX2274" fmla="*/ 2203907 w 3834677"/>
              <a:gd name="connsiteY2274" fmla="*/ 9381285 h 12192000"/>
              <a:gd name="connsiteX2275" fmla="*/ 2203907 w 3834677"/>
              <a:gd name="connsiteY2275" fmla="*/ 9052956 h 12192000"/>
              <a:gd name="connsiteX2276" fmla="*/ 2039676 w 3834677"/>
              <a:gd name="connsiteY2276" fmla="*/ 9217121 h 12192000"/>
              <a:gd name="connsiteX2277" fmla="*/ 1908543 w 3834677"/>
              <a:gd name="connsiteY2277" fmla="*/ 9056291 h 12192000"/>
              <a:gd name="connsiteX2278" fmla="*/ 1881973 w 3834677"/>
              <a:gd name="connsiteY2278" fmla="*/ 9053613 h 12192000"/>
              <a:gd name="connsiteX2279" fmla="*/ 1881973 w 3834677"/>
              <a:gd name="connsiteY2279" fmla="*/ 9052299 h 12192000"/>
              <a:gd name="connsiteX2280" fmla="*/ 1908543 w 3834677"/>
              <a:gd name="connsiteY2280" fmla="*/ 9049621 h 12192000"/>
              <a:gd name="connsiteX2281" fmla="*/ 2036340 w 3834677"/>
              <a:gd name="connsiteY2281" fmla="*/ 8921876 h 12192000"/>
              <a:gd name="connsiteX2282" fmla="*/ 2038359 w 3834677"/>
              <a:gd name="connsiteY2282" fmla="*/ 8901860 h 12192000"/>
              <a:gd name="connsiteX2283" fmla="*/ 2040995 w 3834677"/>
              <a:gd name="connsiteY2283" fmla="*/ 8901860 h 12192000"/>
              <a:gd name="connsiteX2284" fmla="*/ 2043012 w 3834677"/>
              <a:gd name="connsiteY2284" fmla="*/ 8921876 h 12192000"/>
              <a:gd name="connsiteX2285" fmla="*/ 2203907 w 3834677"/>
              <a:gd name="connsiteY2285" fmla="*/ 9052956 h 12192000"/>
              <a:gd name="connsiteX2286" fmla="*/ 2203907 w 3834677"/>
              <a:gd name="connsiteY2286" fmla="*/ 8741222 h 12192000"/>
              <a:gd name="connsiteX2287" fmla="*/ 2043012 w 3834677"/>
              <a:gd name="connsiteY2287" fmla="*/ 8872301 h 12192000"/>
              <a:gd name="connsiteX2288" fmla="*/ 2040995 w 3834677"/>
              <a:gd name="connsiteY2288" fmla="*/ 8892316 h 12192000"/>
              <a:gd name="connsiteX2289" fmla="*/ 2038359 w 3834677"/>
              <a:gd name="connsiteY2289" fmla="*/ 8892316 h 12192000"/>
              <a:gd name="connsiteX2290" fmla="*/ 2036340 w 3834677"/>
              <a:gd name="connsiteY2290" fmla="*/ 8872301 h 12192000"/>
              <a:gd name="connsiteX2291" fmla="*/ 1908543 w 3834677"/>
              <a:gd name="connsiteY2291" fmla="*/ 8744557 h 12192000"/>
              <a:gd name="connsiteX2292" fmla="*/ 1881973 w 3834677"/>
              <a:gd name="connsiteY2292" fmla="*/ 8741881 h 12192000"/>
              <a:gd name="connsiteX2293" fmla="*/ 1881973 w 3834677"/>
              <a:gd name="connsiteY2293" fmla="*/ 8740564 h 12192000"/>
              <a:gd name="connsiteX2294" fmla="*/ 1908543 w 3834677"/>
              <a:gd name="connsiteY2294" fmla="*/ 8737886 h 12192000"/>
              <a:gd name="connsiteX2295" fmla="*/ 2039676 w 3834677"/>
              <a:gd name="connsiteY2295" fmla="*/ 8577057 h 12192000"/>
              <a:gd name="connsiteX2296" fmla="*/ 2203907 w 3834677"/>
              <a:gd name="connsiteY2296" fmla="*/ 8741222 h 12192000"/>
              <a:gd name="connsiteX2297" fmla="*/ 2372147 w 3834677"/>
              <a:gd name="connsiteY2297" fmla="*/ 12192000 h 12192000"/>
              <a:gd name="connsiteX2298" fmla="*/ 2364130 w 3834677"/>
              <a:gd name="connsiteY2298" fmla="*/ 12192000 h 12192000"/>
              <a:gd name="connsiteX2299" fmla="*/ 2368138 w 3834677"/>
              <a:gd name="connsiteY2299" fmla="*/ 12172152 h 12192000"/>
              <a:gd name="connsiteX2300" fmla="*/ 2385572 w 3834677"/>
              <a:gd name="connsiteY2300" fmla="*/ 0 h 12192000"/>
              <a:gd name="connsiteX2301" fmla="*/ 2381036 w 3834677"/>
              <a:gd name="connsiteY2301" fmla="*/ 6728 h 12192000"/>
              <a:gd name="connsiteX2302" fmla="*/ 2368139 w 3834677"/>
              <a:gd name="connsiteY2302" fmla="*/ 70629 h 12192000"/>
              <a:gd name="connsiteX2303" fmla="*/ 2368139 w 3834677"/>
              <a:gd name="connsiteY2303" fmla="*/ 70607 h 12192000"/>
              <a:gd name="connsiteX2304" fmla="*/ 2355233 w 3834677"/>
              <a:gd name="connsiteY2304" fmla="*/ 6707 h 12192000"/>
              <a:gd name="connsiteX2305" fmla="*/ 2350709 w 3834677"/>
              <a:gd name="connsiteY2305" fmla="*/ 0 h 12192000"/>
              <a:gd name="connsiteX2306" fmla="*/ 2532367 w 3834677"/>
              <a:gd name="connsiteY2306" fmla="*/ 12007985 h 12192000"/>
              <a:gd name="connsiteX2307" fmla="*/ 2368138 w 3834677"/>
              <a:gd name="connsiteY2307" fmla="*/ 12172087 h 12192000"/>
              <a:gd name="connsiteX2308" fmla="*/ 2203907 w 3834677"/>
              <a:gd name="connsiteY2308" fmla="*/ 12007922 h 12192000"/>
              <a:gd name="connsiteX2309" fmla="*/ 2368138 w 3834677"/>
              <a:gd name="connsiteY2309" fmla="*/ 11843734 h 12192000"/>
              <a:gd name="connsiteX2310" fmla="*/ 2368138 w 3834677"/>
              <a:gd name="connsiteY2310" fmla="*/ 11843778 h 12192000"/>
              <a:gd name="connsiteX2311" fmla="*/ 2532367 w 3834677"/>
              <a:gd name="connsiteY2311" fmla="*/ 12007985 h 12192000"/>
              <a:gd name="connsiteX2312" fmla="*/ 2532367 w 3834677"/>
              <a:gd name="connsiteY2312" fmla="*/ 11679569 h 12192000"/>
              <a:gd name="connsiteX2313" fmla="*/ 2532367 w 3834677"/>
              <a:gd name="connsiteY2313" fmla="*/ 11679634 h 12192000"/>
              <a:gd name="connsiteX2314" fmla="*/ 2368138 w 3834677"/>
              <a:gd name="connsiteY2314" fmla="*/ 11843734 h 12192000"/>
              <a:gd name="connsiteX2315" fmla="*/ 2203907 w 3834677"/>
              <a:gd name="connsiteY2315" fmla="*/ 11679569 h 12192000"/>
              <a:gd name="connsiteX2316" fmla="*/ 2368138 w 3834677"/>
              <a:gd name="connsiteY2316" fmla="*/ 11515404 h 12192000"/>
              <a:gd name="connsiteX2317" fmla="*/ 2532367 w 3834677"/>
              <a:gd name="connsiteY2317" fmla="*/ 11679569 h 12192000"/>
              <a:gd name="connsiteX2318" fmla="*/ 2532367 w 3834677"/>
              <a:gd name="connsiteY2318" fmla="*/ 11351240 h 12192000"/>
              <a:gd name="connsiteX2319" fmla="*/ 2532367 w 3834677"/>
              <a:gd name="connsiteY2319" fmla="*/ 11351305 h 12192000"/>
              <a:gd name="connsiteX2320" fmla="*/ 2368138 w 3834677"/>
              <a:gd name="connsiteY2320" fmla="*/ 11515404 h 12192000"/>
              <a:gd name="connsiteX2321" fmla="*/ 2203907 w 3834677"/>
              <a:gd name="connsiteY2321" fmla="*/ 11351240 h 12192000"/>
              <a:gd name="connsiteX2322" fmla="*/ 2364801 w 3834677"/>
              <a:gd name="connsiteY2322" fmla="*/ 11220162 h 12192000"/>
              <a:gd name="connsiteX2323" fmla="*/ 2368134 w 3834677"/>
              <a:gd name="connsiteY2323" fmla="*/ 11187109 h 12192000"/>
              <a:gd name="connsiteX2324" fmla="*/ 2368138 w 3834677"/>
              <a:gd name="connsiteY2324" fmla="*/ 11187140 h 12192000"/>
              <a:gd name="connsiteX2325" fmla="*/ 2368141 w 3834677"/>
              <a:gd name="connsiteY2325" fmla="*/ 11187109 h 12192000"/>
              <a:gd name="connsiteX2326" fmla="*/ 2371475 w 3834677"/>
              <a:gd name="connsiteY2326" fmla="*/ 11220162 h 12192000"/>
              <a:gd name="connsiteX2327" fmla="*/ 2532367 w 3834677"/>
              <a:gd name="connsiteY2327" fmla="*/ 11351240 h 12192000"/>
              <a:gd name="connsiteX2328" fmla="*/ 2532367 w 3834677"/>
              <a:gd name="connsiteY2328" fmla="*/ 11022975 h 12192000"/>
              <a:gd name="connsiteX2329" fmla="*/ 2371475 w 3834677"/>
              <a:gd name="connsiteY2329" fmla="*/ 11154055 h 12192000"/>
              <a:gd name="connsiteX2330" fmla="*/ 2368141 w 3834677"/>
              <a:gd name="connsiteY2330" fmla="*/ 11187109 h 12192000"/>
              <a:gd name="connsiteX2331" fmla="*/ 2368138 w 3834677"/>
              <a:gd name="connsiteY2331" fmla="*/ 11187077 h 12192000"/>
              <a:gd name="connsiteX2332" fmla="*/ 2368134 w 3834677"/>
              <a:gd name="connsiteY2332" fmla="*/ 11187109 h 12192000"/>
              <a:gd name="connsiteX2333" fmla="*/ 2364801 w 3834677"/>
              <a:gd name="connsiteY2333" fmla="*/ 11154055 h 12192000"/>
              <a:gd name="connsiteX2334" fmla="*/ 2203907 w 3834677"/>
              <a:gd name="connsiteY2334" fmla="*/ 11022975 h 12192000"/>
              <a:gd name="connsiteX2335" fmla="*/ 2368138 w 3834677"/>
              <a:gd name="connsiteY2335" fmla="*/ 10858813 h 12192000"/>
              <a:gd name="connsiteX2336" fmla="*/ 2532367 w 3834677"/>
              <a:gd name="connsiteY2336" fmla="*/ 11022975 h 12192000"/>
              <a:gd name="connsiteX2337" fmla="*/ 2532367 w 3834677"/>
              <a:gd name="connsiteY2337" fmla="*/ 10694625 h 12192000"/>
              <a:gd name="connsiteX2338" fmla="*/ 2532346 w 3834677"/>
              <a:gd name="connsiteY2338" fmla="*/ 10694625 h 12192000"/>
              <a:gd name="connsiteX2339" fmla="*/ 2368138 w 3834677"/>
              <a:gd name="connsiteY2339" fmla="*/ 10858813 h 12192000"/>
              <a:gd name="connsiteX2340" fmla="*/ 2368138 w 3834677"/>
              <a:gd name="connsiteY2340" fmla="*/ 10858790 h 12192000"/>
              <a:gd name="connsiteX2341" fmla="*/ 2203907 w 3834677"/>
              <a:gd name="connsiteY2341" fmla="*/ 10694625 h 12192000"/>
              <a:gd name="connsiteX2342" fmla="*/ 2368138 w 3834677"/>
              <a:gd name="connsiteY2342" fmla="*/ 10530460 h 12192000"/>
              <a:gd name="connsiteX2343" fmla="*/ 2532367 w 3834677"/>
              <a:gd name="connsiteY2343" fmla="*/ 10694625 h 12192000"/>
              <a:gd name="connsiteX2344" fmla="*/ 2532367 w 3834677"/>
              <a:gd name="connsiteY2344" fmla="*/ 10366230 h 12192000"/>
              <a:gd name="connsiteX2345" fmla="*/ 2532367 w 3834677"/>
              <a:gd name="connsiteY2345" fmla="*/ 10366295 h 12192000"/>
              <a:gd name="connsiteX2346" fmla="*/ 2368138 w 3834677"/>
              <a:gd name="connsiteY2346" fmla="*/ 10530395 h 12192000"/>
              <a:gd name="connsiteX2347" fmla="*/ 2203907 w 3834677"/>
              <a:gd name="connsiteY2347" fmla="*/ 10366230 h 12192000"/>
              <a:gd name="connsiteX2348" fmla="*/ 2364801 w 3834677"/>
              <a:gd name="connsiteY2348" fmla="*/ 10235150 h 12192000"/>
              <a:gd name="connsiteX2349" fmla="*/ 2368134 w 3834677"/>
              <a:gd name="connsiteY2349" fmla="*/ 10202097 h 12192000"/>
              <a:gd name="connsiteX2350" fmla="*/ 2368138 w 3834677"/>
              <a:gd name="connsiteY2350" fmla="*/ 10202130 h 12192000"/>
              <a:gd name="connsiteX2351" fmla="*/ 2368141 w 3834677"/>
              <a:gd name="connsiteY2351" fmla="*/ 10202097 h 12192000"/>
              <a:gd name="connsiteX2352" fmla="*/ 2371475 w 3834677"/>
              <a:gd name="connsiteY2352" fmla="*/ 10235150 h 12192000"/>
              <a:gd name="connsiteX2353" fmla="*/ 2532367 w 3834677"/>
              <a:gd name="connsiteY2353" fmla="*/ 10366230 h 12192000"/>
              <a:gd name="connsiteX2354" fmla="*/ 2532367 w 3834677"/>
              <a:gd name="connsiteY2354" fmla="*/ 10037966 h 12192000"/>
              <a:gd name="connsiteX2355" fmla="*/ 2371475 w 3834677"/>
              <a:gd name="connsiteY2355" fmla="*/ 10169046 h 12192000"/>
              <a:gd name="connsiteX2356" fmla="*/ 2368141 w 3834677"/>
              <a:gd name="connsiteY2356" fmla="*/ 10202097 h 12192000"/>
              <a:gd name="connsiteX2357" fmla="*/ 2368138 w 3834677"/>
              <a:gd name="connsiteY2357" fmla="*/ 10202065 h 12192000"/>
              <a:gd name="connsiteX2358" fmla="*/ 2368134 w 3834677"/>
              <a:gd name="connsiteY2358" fmla="*/ 10202097 h 12192000"/>
              <a:gd name="connsiteX2359" fmla="*/ 2364801 w 3834677"/>
              <a:gd name="connsiteY2359" fmla="*/ 10169046 h 12192000"/>
              <a:gd name="connsiteX2360" fmla="*/ 2203907 w 3834677"/>
              <a:gd name="connsiteY2360" fmla="*/ 10037966 h 12192000"/>
              <a:gd name="connsiteX2361" fmla="*/ 2368138 w 3834677"/>
              <a:gd name="connsiteY2361" fmla="*/ 9873801 h 12192000"/>
              <a:gd name="connsiteX2362" fmla="*/ 2532367 w 3834677"/>
              <a:gd name="connsiteY2362" fmla="*/ 10037966 h 12192000"/>
              <a:gd name="connsiteX2363" fmla="*/ 2532367 w 3834677"/>
              <a:gd name="connsiteY2363" fmla="*/ 9709615 h 12192000"/>
              <a:gd name="connsiteX2364" fmla="*/ 2368138 w 3834677"/>
              <a:gd name="connsiteY2364" fmla="*/ 9873801 h 12192000"/>
              <a:gd name="connsiteX2365" fmla="*/ 2203907 w 3834677"/>
              <a:gd name="connsiteY2365" fmla="*/ 9709615 h 12192000"/>
              <a:gd name="connsiteX2366" fmla="*/ 2368138 w 3834677"/>
              <a:gd name="connsiteY2366" fmla="*/ 9545450 h 12192000"/>
              <a:gd name="connsiteX2367" fmla="*/ 2532367 w 3834677"/>
              <a:gd name="connsiteY2367" fmla="*/ 9709615 h 12192000"/>
              <a:gd name="connsiteX2368" fmla="*/ 2532367 w 3834677"/>
              <a:gd name="connsiteY2368" fmla="*/ 9381220 h 12192000"/>
              <a:gd name="connsiteX2369" fmla="*/ 2532367 w 3834677"/>
              <a:gd name="connsiteY2369" fmla="*/ 9381285 h 12192000"/>
              <a:gd name="connsiteX2370" fmla="*/ 2368138 w 3834677"/>
              <a:gd name="connsiteY2370" fmla="*/ 9545385 h 12192000"/>
              <a:gd name="connsiteX2371" fmla="*/ 2203907 w 3834677"/>
              <a:gd name="connsiteY2371" fmla="*/ 9381220 h 12192000"/>
              <a:gd name="connsiteX2372" fmla="*/ 2364801 w 3834677"/>
              <a:gd name="connsiteY2372" fmla="*/ 9250140 h 12192000"/>
              <a:gd name="connsiteX2373" fmla="*/ 2368134 w 3834677"/>
              <a:gd name="connsiteY2373" fmla="*/ 9217087 h 12192000"/>
              <a:gd name="connsiteX2374" fmla="*/ 2368138 w 3834677"/>
              <a:gd name="connsiteY2374" fmla="*/ 9217121 h 12192000"/>
              <a:gd name="connsiteX2375" fmla="*/ 2368141 w 3834677"/>
              <a:gd name="connsiteY2375" fmla="*/ 9217087 h 12192000"/>
              <a:gd name="connsiteX2376" fmla="*/ 2371475 w 3834677"/>
              <a:gd name="connsiteY2376" fmla="*/ 9250140 h 12192000"/>
              <a:gd name="connsiteX2377" fmla="*/ 2532367 w 3834677"/>
              <a:gd name="connsiteY2377" fmla="*/ 9381220 h 12192000"/>
              <a:gd name="connsiteX2378" fmla="*/ 2532367 w 3834677"/>
              <a:gd name="connsiteY2378" fmla="*/ 9052956 h 12192000"/>
              <a:gd name="connsiteX2379" fmla="*/ 2371475 w 3834677"/>
              <a:gd name="connsiteY2379" fmla="*/ 9184034 h 12192000"/>
              <a:gd name="connsiteX2380" fmla="*/ 2368141 w 3834677"/>
              <a:gd name="connsiteY2380" fmla="*/ 9217087 h 12192000"/>
              <a:gd name="connsiteX2381" fmla="*/ 2368138 w 3834677"/>
              <a:gd name="connsiteY2381" fmla="*/ 9217055 h 12192000"/>
              <a:gd name="connsiteX2382" fmla="*/ 2368134 w 3834677"/>
              <a:gd name="connsiteY2382" fmla="*/ 9217087 h 12192000"/>
              <a:gd name="connsiteX2383" fmla="*/ 2364801 w 3834677"/>
              <a:gd name="connsiteY2383" fmla="*/ 9184034 h 12192000"/>
              <a:gd name="connsiteX2384" fmla="*/ 2203907 w 3834677"/>
              <a:gd name="connsiteY2384" fmla="*/ 9052956 h 12192000"/>
              <a:gd name="connsiteX2385" fmla="*/ 2364801 w 3834677"/>
              <a:gd name="connsiteY2385" fmla="*/ 8921876 h 12192000"/>
              <a:gd name="connsiteX2386" fmla="*/ 2366820 w 3834677"/>
              <a:gd name="connsiteY2386" fmla="*/ 8901860 h 12192000"/>
              <a:gd name="connsiteX2387" fmla="*/ 2369455 w 3834677"/>
              <a:gd name="connsiteY2387" fmla="*/ 8901860 h 12192000"/>
              <a:gd name="connsiteX2388" fmla="*/ 2371475 w 3834677"/>
              <a:gd name="connsiteY2388" fmla="*/ 8921876 h 12192000"/>
              <a:gd name="connsiteX2389" fmla="*/ 2532367 w 3834677"/>
              <a:gd name="connsiteY2389" fmla="*/ 9052956 h 12192000"/>
              <a:gd name="connsiteX2390" fmla="*/ 2532367 w 3834677"/>
              <a:gd name="connsiteY2390" fmla="*/ 8741222 h 12192000"/>
              <a:gd name="connsiteX2391" fmla="*/ 2371475 w 3834677"/>
              <a:gd name="connsiteY2391" fmla="*/ 8872301 h 12192000"/>
              <a:gd name="connsiteX2392" fmla="*/ 2369455 w 3834677"/>
              <a:gd name="connsiteY2392" fmla="*/ 8892316 h 12192000"/>
              <a:gd name="connsiteX2393" fmla="*/ 2366820 w 3834677"/>
              <a:gd name="connsiteY2393" fmla="*/ 8892316 h 12192000"/>
              <a:gd name="connsiteX2394" fmla="*/ 2364801 w 3834677"/>
              <a:gd name="connsiteY2394" fmla="*/ 8872301 h 12192000"/>
              <a:gd name="connsiteX2395" fmla="*/ 2203907 w 3834677"/>
              <a:gd name="connsiteY2395" fmla="*/ 8741222 h 12192000"/>
              <a:gd name="connsiteX2396" fmla="*/ 2368138 w 3834677"/>
              <a:gd name="connsiteY2396" fmla="*/ 8577057 h 12192000"/>
              <a:gd name="connsiteX2397" fmla="*/ 2532367 w 3834677"/>
              <a:gd name="connsiteY2397" fmla="*/ 8741222 h 12192000"/>
              <a:gd name="connsiteX2398" fmla="*/ 2532369 w 3834677"/>
              <a:gd name="connsiteY2398" fmla="*/ 891388 h 12192000"/>
              <a:gd name="connsiteX2399" fmla="*/ 2532369 w 3834677"/>
              <a:gd name="connsiteY2399" fmla="*/ 891452 h 12192000"/>
              <a:gd name="connsiteX2400" fmla="*/ 2368139 w 3834677"/>
              <a:gd name="connsiteY2400" fmla="*/ 1055553 h 12192000"/>
              <a:gd name="connsiteX2401" fmla="*/ 2203907 w 3834677"/>
              <a:gd name="connsiteY2401" fmla="*/ 891388 h 12192000"/>
              <a:gd name="connsiteX2402" fmla="*/ 2368139 w 3834677"/>
              <a:gd name="connsiteY2402" fmla="*/ 727222 h 12192000"/>
              <a:gd name="connsiteX2403" fmla="*/ 2532369 w 3834677"/>
              <a:gd name="connsiteY2403" fmla="*/ 891388 h 12192000"/>
              <a:gd name="connsiteX2404" fmla="*/ 2532369 w 3834677"/>
              <a:gd name="connsiteY2404" fmla="*/ 563059 h 12192000"/>
              <a:gd name="connsiteX2405" fmla="*/ 2532369 w 3834677"/>
              <a:gd name="connsiteY2405" fmla="*/ 563124 h 12192000"/>
              <a:gd name="connsiteX2406" fmla="*/ 2368139 w 3834677"/>
              <a:gd name="connsiteY2406" fmla="*/ 727222 h 12192000"/>
              <a:gd name="connsiteX2407" fmla="*/ 2203907 w 3834677"/>
              <a:gd name="connsiteY2407" fmla="*/ 563059 h 12192000"/>
              <a:gd name="connsiteX2408" fmla="*/ 2364803 w 3834677"/>
              <a:gd name="connsiteY2408" fmla="*/ 431980 h 12192000"/>
              <a:gd name="connsiteX2409" fmla="*/ 2368136 w 3834677"/>
              <a:gd name="connsiteY2409" fmla="*/ 398926 h 12192000"/>
              <a:gd name="connsiteX2410" fmla="*/ 2368139 w 3834677"/>
              <a:gd name="connsiteY2410" fmla="*/ 398958 h 12192000"/>
              <a:gd name="connsiteX2411" fmla="*/ 2368142 w 3834677"/>
              <a:gd name="connsiteY2411" fmla="*/ 398926 h 12192000"/>
              <a:gd name="connsiteX2412" fmla="*/ 2371475 w 3834677"/>
              <a:gd name="connsiteY2412" fmla="*/ 431980 h 12192000"/>
              <a:gd name="connsiteX2413" fmla="*/ 2532369 w 3834677"/>
              <a:gd name="connsiteY2413" fmla="*/ 563059 h 12192000"/>
              <a:gd name="connsiteX2414" fmla="*/ 2532369 w 3834677"/>
              <a:gd name="connsiteY2414" fmla="*/ 234794 h 12192000"/>
              <a:gd name="connsiteX2415" fmla="*/ 2371475 w 3834677"/>
              <a:gd name="connsiteY2415" fmla="*/ 365873 h 12192000"/>
              <a:gd name="connsiteX2416" fmla="*/ 2368142 w 3834677"/>
              <a:gd name="connsiteY2416" fmla="*/ 398926 h 12192000"/>
              <a:gd name="connsiteX2417" fmla="*/ 2368139 w 3834677"/>
              <a:gd name="connsiteY2417" fmla="*/ 398894 h 12192000"/>
              <a:gd name="connsiteX2418" fmla="*/ 2368136 w 3834677"/>
              <a:gd name="connsiteY2418" fmla="*/ 398926 h 12192000"/>
              <a:gd name="connsiteX2419" fmla="*/ 2364803 w 3834677"/>
              <a:gd name="connsiteY2419" fmla="*/ 365873 h 12192000"/>
              <a:gd name="connsiteX2420" fmla="*/ 2203907 w 3834677"/>
              <a:gd name="connsiteY2420" fmla="*/ 234794 h 12192000"/>
              <a:gd name="connsiteX2421" fmla="*/ 2368139 w 3834677"/>
              <a:gd name="connsiteY2421" fmla="*/ 70629 h 12192000"/>
              <a:gd name="connsiteX2422" fmla="*/ 2532369 w 3834677"/>
              <a:gd name="connsiteY2422" fmla="*/ 234794 h 12192000"/>
              <a:gd name="connsiteX2423" fmla="*/ 2532369 w 3834677"/>
              <a:gd name="connsiteY2423" fmla="*/ 8412892 h 12192000"/>
              <a:gd name="connsiteX2424" fmla="*/ 2368138 w 3834677"/>
              <a:gd name="connsiteY2424" fmla="*/ 8576991 h 12192000"/>
              <a:gd name="connsiteX2425" fmla="*/ 2203907 w 3834677"/>
              <a:gd name="connsiteY2425" fmla="*/ 8412828 h 12192000"/>
              <a:gd name="connsiteX2426" fmla="*/ 2368138 w 3834677"/>
              <a:gd name="connsiteY2426" fmla="*/ 8248641 h 12192000"/>
              <a:gd name="connsiteX2427" fmla="*/ 2368138 w 3834677"/>
              <a:gd name="connsiteY2427" fmla="*/ 8248684 h 12192000"/>
              <a:gd name="connsiteX2428" fmla="*/ 2532369 w 3834677"/>
              <a:gd name="connsiteY2428" fmla="*/ 8412892 h 12192000"/>
              <a:gd name="connsiteX2429" fmla="*/ 2532369 w 3834677"/>
              <a:gd name="connsiteY2429" fmla="*/ 8084475 h 12192000"/>
              <a:gd name="connsiteX2430" fmla="*/ 2532369 w 3834677"/>
              <a:gd name="connsiteY2430" fmla="*/ 8084541 h 12192000"/>
              <a:gd name="connsiteX2431" fmla="*/ 2368138 w 3834677"/>
              <a:gd name="connsiteY2431" fmla="*/ 8248641 h 12192000"/>
              <a:gd name="connsiteX2432" fmla="*/ 2203907 w 3834677"/>
              <a:gd name="connsiteY2432" fmla="*/ 8084475 h 12192000"/>
              <a:gd name="connsiteX2433" fmla="*/ 2368138 w 3834677"/>
              <a:gd name="connsiteY2433" fmla="*/ 7920310 h 12192000"/>
              <a:gd name="connsiteX2434" fmla="*/ 2532369 w 3834677"/>
              <a:gd name="connsiteY2434" fmla="*/ 8084475 h 12192000"/>
              <a:gd name="connsiteX2435" fmla="*/ 2532369 w 3834677"/>
              <a:gd name="connsiteY2435" fmla="*/ 7756147 h 12192000"/>
              <a:gd name="connsiteX2436" fmla="*/ 2532369 w 3834677"/>
              <a:gd name="connsiteY2436" fmla="*/ 7756211 h 12192000"/>
              <a:gd name="connsiteX2437" fmla="*/ 2368138 w 3834677"/>
              <a:gd name="connsiteY2437" fmla="*/ 7920310 h 12192000"/>
              <a:gd name="connsiteX2438" fmla="*/ 2203907 w 3834677"/>
              <a:gd name="connsiteY2438" fmla="*/ 7756147 h 12192000"/>
              <a:gd name="connsiteX2439" fmla="*/ 2364802 w 3834677"/>
              <a:gd name="connsiteY2439" fmla="*/ 7625067 h 12192000"/>
              <a:gd name="connsiteX2440" fmla="*/ 2368136 w 3834677"/>
              <a:gd name="connsiteY2440" fmla="*/ 7592015 h 12192000"/>
              <a:gd name="connsiteX2441" fmla="*/ 2368139 w 3834677"/>
              <a:gd name="connsiteY2441" fmla="*/ 7592046 h 12192000"/>
              <a:gd name="connsiteX2442" fmla="*/ 2368142 w 3834677"/>
              <a:gd name="connsiteY2442" fmla="*/ 7592015 h 12192000"/>
              <a:gd name="connsiteX2443" fmla="*/ 2371475 w 3834677"/>
              <a:gd name="connsiteY2443" fmla="*/ 7625067 h 12192000"/>
              <a:gd name="connsiteX2444" fmla="*/ 2532369 w 3834677"/>
              <a:gd name="connsiteY2444" fmla="*/ 7756147 h 12192000"/>
              <a:gd name="connsiteX2445" fmla="*/ 2532369 w 3834677"/>
              <a:gd name="connsiteY2445" fmla="*/ 7427883 h 12192000"/>
              <a:gd name="connsiteX2446" fmla="*/ 2371475 w 3834677"/>
              <a:gd name="connsiteY2446" fmla="*/ 7558961 h 12192000"/>
              <a:gd name="connsiteX2447" fmla="*/ 2368142 w 3834677"/>
              <a:gd name="connsiteY2447" fmla="*/ 7592015 h 12192000"/>
              <a:gd name="connsiteX2448" fmla="*/ 2368139 w 3834677"/>
              <a:gd name="connsiteY2448" fmla="*/ 7591982 h 12192000"/>
              <a:gd name="connsiteX2449" fmla="*/ 2368136 w 3834677"/>
              <a:gd name="connsiteY2449" fmla="*/ 7592015 h 12192000"/>
              <a:gd name="connsiteX2450" fmla="*/ 2364803 w 3834677"/>
              <a:gd name="connsiteY2450" fmla="*/ 7558961 h 12192000"/>
              <a:gd name="connsiteX2451" fmla="*/ 2203907 w 3834677"/>
              <a:gd name="connsiteY2451" fmla="*/ 7427883 h 12192000"/>
              <a:gd name="connsiteX2452" fmla="*/ 2368139 w 3834677"/>
              <a:gd name="connsiteY2452" fmla="*/ 7263718 h 12192000"/>
              <a:gd name="connsiteX2453" fmla="*/ 2532369 w 3834677"/>
              <a:gd name="connsiteY2453" fmla="*/ 7427883 h 12192000"/>
              <a:gd name="connsiteX2454" fmla="*/ 2532369 w 3834677"/>
              <a:gd name="connsiteY2454" fmla="*/ 7099531 h 12192000"/>
              <a:gd name="connsiteX2455" fmla="*/ 2532348 w 3834677"/>
              <a:gd name="connsiteY2455" fmla="*/ 7099531 h 12192000"/>
              <a:gd name="connsiteX2456" fmla="*/ 2368139 w 3834677"/>
              <a:gd name="connsiteY2456" fmla="*/ 7263718 h 12192000"/>
              <a:gd name="connsiteX2457" fmla="*/ 2368139 w 3834677"/>
              <a:gd name="connsiteY2457" fmla="*/ 7263696 h 12192000"/>
              <a:gd name="connsiteX2458" fmla="*/ 2203907 w 3834677"/>
              <a:gd name="connsiteY2458" fmla="*/ 7099531 h 12192000"/>
              <a:gd name="connsiteX2459" fmla="*/ 2368139 w 3834677"/>
              <a:gd name="connsiteY2459" fmla="*/ 6935366 h 12192000"/>
              <a:gd name="connsiteX2460" fmla="*/ 2532369 w 3834677"/>
              <a:gd name="connsiteY2460" fmla="*/ 7099531 h 12192000"/>
              <a:gd name="connsiteX2461" fmla="*/ 2532369 w 3834677"/>
              <a:gd name="connsiteY2461" fmla="*/ 6771136 h 12192000"/>
              <a:gd name="connsiteX2462" fmla="*/ 2532369 w 3834677"/>
              <a:gd name="connsiteY2462" fmla="*/ 6771201 h 12192000"/>
              <a:gd name="connsiteX2463" fmla="*/ 2368139 w 3834677"/>
              <a:gd name="connsiteY2463" fmla="*/ 6935302 h 12192000"/>
              <a:gd name="connsiteX2464" fmla="*/ 2203907 w 3834677"/>
              <a:gd name="connsiteY2464" fmla="*/ 6771136 h 12192000"/>
              <a:gd name="connsiteX2465" fmla="*/ 2364803 w 3834677"/>
              <a:gd name="connsiteY2465" fmla="*/ 6640056 h 12192000"/>
              <a:gd name="connsiteX2466" fmla="*/ 2368136 w 3834677"/>
              <a:gd name="connsiteY2466" fmla="*/ 6607004 h 12192000"/>
              <a:gd name="connsiteX2467" fmla="*/ 2368139 w 3834677"/>
              <a:gd name="connsiteY2467" fmla="*/ 6607037 h 12192000"/>
              <a:gd name="connsiteX2468" fmla="*/ 2368142 w 3834677"/>
              <a:gd name="connsiteY2468" fmla="*/ 6607004 h 12192000"/>
              <a:gd name="connsiteX2469" fmla="*/ 2371475 w 3834677"/>
              <a:gd name="connsiteY2469" fmla="*/ 6640056 h 12192000"/>
              <a:gd name="connsiteX2470" fmla="*/ 2532369 w 3834677"/>
              <a:gd name="connsiteY2470" fmla="*/ 6771136 h 12192000"/>
              <a:gd name="connsiteX2471" fmla="*/ 2532369 w 3834677"/>
              <a:gd name="connsiteY2471" fmla="*/ 6442872 h 12192000"/>
              <a:gd name="connsiteX2472" fmla="*/ 2371475 w 3834677"/>
              <a:gd name="connsiteY2472" fmla="*/ 6573952 h 12192000"/>
              <a:gd name="connsiteX2473" fmla="*/ 2368142 w 3834677"/>
              <a:gd name="connsiteY2473" fmla="*/ 6607004 h 12192000"/>
              <a:gd name="connsiteX2474" fmla="*/ 2368139 w 3834677"/>
              <a:gd name="connsiteY2474" fmla="*/ 6606971 h 12192000"/>
              <a:gd name="connsiteX2475" fmla="*/ 2368136 w 3834677"/>
              <a:gd name="connsiteY2475" fmla="*/ 6607004 h 12192000"/>
              <a:gd name="connsiteX2476" fmla="*/ 2364803 w 3834677"/>
              <a:gd name="connsiteY2476" fmla="*/ 6573952 h 12192000"/>
              <a:gd name="connsiteX2477" fmla="*/ 2203907 w 3834677"/>
              <a:gd name="connsiteY2477" fmla="*/ 6442872 h 12192000"/>
              <a:gd name="connsiteX2478" fmla="*/ 2368139 w 3834677"/>
              <a:gd name="connsiteY2478" fmla="*/ 6278707 h 12192000"/>
              <a:gd name="connsiteX2479" fmla="*/ 2532369 w 3834677"/>
              <a:gd name="connsiteY2479" fmla="*/ 6442872 h 12192000"/>
              <a:gd name="connsiteX2480" fmla="*/ 2532369 w 3834677"/>
              <a:gd name="connsiteY2480" fmla="*/ 6114521 h 12192000"/>
              <a:gd name="connsiteX2481" fmla="*/ 2368139 w 3834677"/>
              <a:gd name="connsiteY2481" fmla="*/ 6278707 h 12192000"/>
              <a:gd name="connsiteX2482" fmla="*/ 2203907 w 3834677"/>
              <a:gd name="connsiteY2482" fmla="*/ 6114521 h 12192000"/>
              <a:gd name="connsiteX2483" fmla="*/ 2368139 w 3834677"/>
              <a:gd name="connsiteY2483" fmla="*/ 5950355 h 12192000"/>
              <a:gd name="connsiteX2484" fmla="*/ 2532369 w 3834677"/>
              <a:gd name="connsiteY2484" fmla="*/ 6114521 h 12192000"/>
              <a:gd name="connsiteX2485" fmla="*/ 2532369 w 3834677"/>
              <a:gd name="connsiteY2485" fmla="*/ 5786127 h 12192000"/>
              <a:gd name="connsiteX2486" fmla="*/ 2532369 w 3834677"/>
              <a:gd name="connsiteY2486" fmla="*/ 5786192 h 12192000"/>
              <a:gd name="connsiteX2487" fmla="*/ 2368139 w 3834677"/>
              <a:gd name="connsiteY2487" fmla="*/ 5950291 h 12192000"/>
              <a:gd name="connsiteX2488" fmla="*/ 2203907 w 3834677"/>
              <a:gd name="connsiteY2488" fmla="*/ 5786127 h 12192000"/>
              <a:gd name="connsiteX2489" fmla="*/ 2364803 w 3834677"/>
              <a:gd name="connsiteY2489" fmla="*/ 5655046 h 12192000"/>
              <a:gd name="connsiteX2490" fmla="*/ 2368136 w 3834677"/>
              <a:gd name="connsiteY2490" fmla="*/ 5621994 h 12192000"/>
              <a:gd name="connsiteX2491" fmla="*/ 2368139 w 3834677"/>
              <a:gd name="connsiteY2491" fmla="*/ 5622026 h 12192000"/>
              <a:gd name="connsiteX2492" fmla="*/ 2368142 w 3834677"/>
              <a:gd name="connsiteY2492" fmla="*/ 5621994 h 12192000"/>
              <a:gd name="connsiteX2493" fmla="*/ 2371475 w 3834677"/>
              <a:gd name="connsiteY2493" fmla="*/ 5655046 h 12192000"/>
              <a:gd name="connsiteX2494" fmla="*/ 2532369 w 3834677"/>
              <a:gd name="connsiteY2494" fmla="*/ 5786127 h 12192000"/>
              <a:gd name="connsiteX2495" fmla="*/ 2532369 w 3834677"/>
              <a:gd name="connsiteY2495" fmla="*/ 5457862 h 12192000"/>
              <a:gd name="connsiteX2496" fmla="*/ 2371475 w 3834677"/>
              <a:gd name="connsiteY2496" fmla="*/ 5588942 h 12192000"/>
              <a:gd name="connsiteX2497" fmla="*/ 2368142 w 3834677"/>
              <a:gd name="connsiteY2497" fmla="*/ 5621994 h 12192000"/>
              <a:gd name="connsiteX2498" fmla="*/ 2368139 w 3834677"/>
              <a:gd name="connsiteY2498" fmla="*/ 5621962 h 12192000"/>
              <a:gd name="connsiteX2499" fmla="*/ 2368136 w 3834677"/>
              <a:gd name="connsiteY2499" fmla="*/ 5621994 h 12192000"/>
              <a:gd name="connsiteX2500" fmla="*/ 2364803 w 3834677"/>
              <a:gd name="connsiteY2500" fmla="*/ 5588942 h 12192000"/>
              <a:gd name="connsiteX2501" fmla="*/ 2203907 w 3834677"/>
              <a:gd name="connsiteY2501" fmla="*/ 5457862 h 12192000"/>
              <a:gd name="connsiteX2502" fmla="*/ 2364803 w 3834677"/>
              <a:gd name="connsiteY2502" fmla="*/ 5326782 h 12192000"/>
              <a:gd name="connsiteX2503" fmla="*/ 2366821 w 3834677"/>
              <a:gd name="connsiteY2503" fmla="*/ 5306766 h 12192000"/>
              <a:gd name="connsiteX2504" fmla="*/ 2369456 w 3834677"/>
              <a:gd name="connsiteY2504" fmla="*/ 5306766 h 12192000"/>
              <a:gd name="connsiteX2505" fmla="*/ 2371475 w 3834677"/>
              <a:gd name="connsiteY2505" fmla="*/ 5326782 h 12192000"/>
              <a:gd name="connsiteX2506" fmla="*/ 2532369 w 3834677"/>
              <a:gd name="connsiteY2506" fmla="*/ 5457862 h 12192000"/>
              <a:gd name="connsiteX2507" fmla="*/ 2532369 w 3834677"/>
              <a:gd name="connsiteY2507" fmla="*/ 5143227 h 12192000"/>
              <a:gd name="connsiteX2508" fmla="*/ 2371475 w 3834677"/>
              <a:gd name="connsiteY2508" fmla="*/ 5274307 h 12192000"/>
              <a:gd name="connsiteX2509" fmla="*/ 2369456 w 3834677"/>
              <a:gd name="connsiteY2509" fmla="*/ 5294321 h 12192000"/>
              <a:gd name="connsiteX2510" fmla="*/ 2366821 w 3834677"/>
              <a:gd name="connsiteY2510" fmla="*/ 5294321 h 12192000"/>
              <a:gd name="connsiteX2511" fmla="*/ 2364802 w 3834677"/>
              <a:gd name="connsiteY2511" fmla="*/ 5274307 h 12192000"/>
              <a:gd name="connsiteX2512" fmla="*/ 2203907 w 3834677"/>
              <a:gd name="connsiteY2512" fmla="*/ 5143227 h 12192000"/>
              <a:gd name="connsiteX2513" fmla="*/ 2368139 w 3834677"/>
              <a:gd name="connsiteY2513" fmla="*/ 4979063 h 12192000"/>
              <a:gd name="connsiteX2514" fmla="*/ 2532369 w 3834677"/>
              <a:gd name="connsiteY2514" fmla="*/ 5143227 h 12192000"/>
              <a:gd name="connsiteX2515" fmla="*/ 2532369 w 3834677"/>
              <a:gd name="connsiteY2515" fmla="*/ 4814898 h 12192000"/>
              <a:gd name="connsiteX2516" fmla="*/ 2368139 w 3834677"/>
              <a:gd name="connsiteY2516" fmla="*/ 4978998 h 12192000"/>
              <a:gd name="connsiteX2517" fmla="*/ 2203907 w 3834677"/>
              <a:gd name="connsiteY2517" fmla="*/ 4814833 h 12192000"/>
              <a:gd name="connsiteX2518" fmla="*/ 2368139 w 3834677"/>
              <a:gd name="connsiteY2518" fmla="*/ 4650646 h 12192000"/>
              <a:gd name="connsiteX2519" fmla="*/ 2368139 w 3834677"/>
              <a:gd name="connsiteY2519" fmla="*/ 4650690 h 12192000"/>
              <a:gd name="connsiteX2520" fmla="*/ 2532369 w 3834677"/>
              <a:gd name="connsiteY2520" fmla="*/ 4814898 h 12192000"/>
              <a:gd name="connsiteX2521" fmla="*/ 2532369 w 3834677"/>
              <a:gd name="connsiteY2521" fmla="*/ 4486480 h 12192000"/>
              <a:gd name="connsiteX2522" fmla="*/ 2532369 w 3834677"/>
              <a:gd name="connsiteY2522" fmla="*/ 4486546 h 12192000"/>
              <a:gd name="connsiteX2523" fmla="*/ 2368139 w 3834677"/>
              <a:gd name="connsiteY2523" fmla="*/ 4650646 h 12192000"/>
              <a:gd name="connsiteX2524" fmla="*/ 2203907 w 3834677"/>
              <a:gd name="connsiteY2524" fmla="*/ 4486480 h 12192000"/>
              <a:gd name="connsiteX2525" fmla="*/ 2368139 w 3834677"/>
              <a:gd name="connsiteY2525" fmla="*/ 4322318 h 12192000"/>
              <a:gd name="connsiteX2526" fmla="*/ 2532369 w 3834677"/>
              <a:gd name="connsiteY2526" fmla="*/ 4486480 h 12192000"/>
              <a:gd name="connsiteX2527" fmla="*/ 2532369 w 3834677"/>
              <a:gd name="connsiteY2527" fmla="*/ 4158153 h 12192000"/>
              <a:gd name="connsiteX2528" fmla="*/ 2532369 w 3834677"/>
              <a:gd name="connsiteY2528" fmla="*/ 4158217 h 12192000"/>
              <a:gd name="connsiteX2529" fmla="*/ 2368139 w 3834677"/>
              <a:gd name="connsiteY2529" fmla="*/ 4322318 h 12192000"/>
              <a:gd name="connsiteX2530" fmla="*/ 2203907 w 3834677"/>
              <a:gd name="connsiteY2530" fmla="*/ 4158153 h 12192000"/>
              <a:gd name="connsiteX2531" fmla="*/ 2364802 w 3834677"/>
              <a:gd name="connsiteY2531" fmla="*/ 4027073 h 12192000"/>
              <a:gd name="connsiteX2532" fmla="*/ 2368134 w 3834677"/>
              <a:gd name="connsiteY2532" fmla="*/ 3994019 h 12192000"/>
              <a:gd name="connsiteX2533" fmla="*/ 2368139 w 3834677"/>
              <a:gd name="connsiteY2533" fmla="*/ 3994052 h 12192000"/>
              <a:gd name="connsiteX2534" fmla="*/ 2368142 w 3834677"/>
              <a:gd name="connsiteY2534" fmla="*/ 3994019 h 12192000"/>
              <a:gd name="connsiteX2535" fmla="*/ 2371475 w 3834677"/>
              <a:gd name="connsiteY2535" fmla="*/ 4027073 h 12192000"/>
              <a:gd name="connsiteX2536" fmla="*/ 2532369 w 3834677"/>
              <a:gd name="connsiteY2536" fmla="*/ 4158153 h 12192000"/>
              <a:gd name="connsiteX2537" fmla="*/ 2532369 w 3834677"/>
              <a:gd name="connsiteY2537" fmla="*/ 3829888 h 12192000"/>
              <a:gd name="connsiteX2538" fmla="*/ 2371475 w 3834677"/>
              <a:gd name="connsiteY2538" fmla="*/ 3960967 h 12192000"/>
              <a:gd name="connsiteX2539" fmla="*/ 2368142 w 3834677"/>
              <a:gd name="connsiteY2539" fmla="*/ 3994019 h 12192000"/>
              <a:gd name="connsiteX2540" fmla="*/ 2368139 w 3834677"/>
              <a:gd name="connsiteY2540" fmla="*/ 3993988 h 12192000"/>
              <a:gd name="connsiteX2541" fmla="*/ 2368134 w 3834677"/>
              <a:gd name="connsiteY2541" fmla="*/ 3994019 h 12192000"/>
              <a:gd name="connsiteX2542" fmla="*/ 2364802 w 3834677"/>
              <a:gd name="connsiteY2542" fmla="*/ 3960967 h 12192000"/>
              <a:gd name="connsiteX2543" fmla="*/ 2203907 w 3834677"/>
              <a:gd name="connsiteY2543" fmla="*/ 3829888 h 12192000"/>
              <a:gd name="connsiteX2544" fmla="*/ 2368139 w 3834677"/>
              <a:gd name="connsiteY2544" fmla="*/ 3665724 h 12192000"/>
              <a:gd name="connsiteX2545" fmla="*/ 2532369 w 3834677"/>
              <a:gd name="connsiteY2545" fmla="*/ 3829888 h 12192000"/>
              <a:gd name="connsiteX2546" fmla="*/ 2532369 w 3834677"/>
              <a:gd name="connsiteY2546" fmla="*/ 3501537 h 12192000"/>
              <a:gd name="connsiteX2547" fmla="*/ 2532348 w 3834677"/>
              <a:gd name="connsiteY2547" fmla="*/ 3501537 h 12192000"/>
              <a:gd name="connsiteX2548" fmla="*/ 2368139 w 3834677"/>
              <a:gd name="connsiteY2548" fmla="*/ 3665724 h 12192000"/>
              <a:gd name="connsiteX2549" fmla="*/ 2368139 w 3834677"/>
              <a:gd name="connsiteY2549" fmla="*/ 3665701 h 12192000"/>
              <a:gd name="connsiteX2550" fmla="*/ 2203907 w 3834677"/>
              <a:gd name="connsiteY2550" fmla="*/ 3501537 h 12192000"/>
              <a:gd name="connsiteX2551" fmla="*/ 2368139 w 3834677"/>
              <a:gd name="connsiteY2551" fmla="*/ 3337371 h 12192000"/>
              <a:gd name="connsiteX2552" fmla="*/ 2532369 w 3834677"/>
              <a:gd name="connsiteY2552" fmla="*/ 3501537 h 12192000"/>
              <a:gd name="connsiteX2553" fmla="*/ 2532369 w 3834677"/>
              <a:gd name="connsiteY2553" fmla="*/ 3173141 h 12192000"/>
              <a:gd name="connsiteX2554" fmla="*/ 2532369 w 3834677"/>
              <a:gd name="connsiteY2554" fmla="*/ 3173207 h 12192000"/>
              <a:gd name="connsiteX2555" fmla="*/ 2368139 w 3834677"/>
              <a:gd name="connsiteY2555" fmla="*/ 3337307 h 12192000"/>
              <a:gd name="connsiteX2556" fmla="*/ 2203907 w 3834677"/>
              <a:gd name="connsiteY2556" fmla="*/ 3173141 h 12192000"/>
              <a:gd name="connsiteX2557" fmla="*/ 2364802 w 3834677"/>
              <a:gd name="connsiteY2557" fmla="*/ 3042061 h 12192000"/>
              <a:gd name="connsiteX2558" fmla="*/ 2368134 w 3834677"/>
              <a:gd name="connsiteY2558" fmla="*/ 3009009 h 12192000"/>
              <a:gd name="connsiteX2559" fmla="*/ 2368139 w 3834677"/>
              <a:gd name="connsiteY2559" fmla="*/ 3009043 h 12192000"/>
              <a:gd name="connsiteX2560" fmla="*/ 2368142 w 3834677"/>
              <a:gd name="connsiteY2560" fmla="*/ 3009009 h 12192000"/>
              <a:gd name="connsiteX2561" fmla="*/ 2371475 w 3834677"/>
              <a:gd name="connsiteY2561" fmla="*/ 3042061 h 12192000"/>
              <a:gd name="connsiteX2562" fmla="*/ 2532369 w 3834677"/>
              <a:gd name="connsiteY2562" fmla="*/ 3173141 h 12192000"/>
              <a:gd name="connsiteX2563" fmla="*/ 2532369 w 3834677"/>
              <a:gd name="connsiteY2563" fmla="*/ 2844877 h 12192000"/>
              <a:gd name="connsiteX2564" fmla="*/ 2371475 w 3834677"/>
              <a:gd name="connsiteY2564" fmla="*/ 2975957 h 12192000"/>
              <a:gd name="connsiteX2565" fmla="*/ 2368142 w 3834677"/>
              <a:gd name="connsiteY2565" fmla="*/ 3009009 h 12192000"/>
              <a:gd name="connsiteX2566" fmla="*/ 2368139 w 3834677"/>
              <a:gd name="connsiteY2566" fmla="*/ 3008977 h 12192000"/>
              <a:gd name="connsiteX2567" fmla="*/ 2368134 w 3834677"/>
              <a:gd name="connsiteY2567" fmla="*/ 3009009 h 12192000"/>
              <a:gd name="connsiteX2568" fmla="*/ 2364802 w 3834677"/>
              <a:gd name="connsiteY2568" fmla="*/ 2975957 h 12192000"/>
              <a:gd name="connsiteX2569" fmla="*/ 2203907 w 3834677"/>
              <a:gd name="connsiteY2569" fmla="*/ 2844877 h 12192000"/>
              <a:gd name="connsiteX2570" fmla="*/ 2368139 w 3834677"/>
              <a:gd name="connsiteY2570" fmla="*/ 2680713 h 12192000"/>
              <a:gd name="connsiteX2571" fmla="*/ 2532369 w 3834677"/>
              <a:gd name="connsiteY2571" fmla="*/ 2844877 h 12192000"/>
              <a:gd name="connsiteX2572" fmla="*/ 2532369 w 3834677"/>
              <a:gd name="connsiteY2572" fmla="*/ 2516527 h 12192000"/>
              <a:gd name="connsiteX2573" fmla="*/ 2368139 w 3834677"/>
              <a:gd name="connsiteY2573" fmla="*/ 2680713 h 12192000"/>
              <a:gd name="connsiteX2574" fmla="*/ 2203907 w 3834677"/>
              <a:gd name="connsiteY2574" fmla="*/ 2516527 h 12192000"/>
              <a:gd name="connsiteX2575" fmla="*/ 2368139 w 3834677"/>
              <a:gd name="connsiteY2575" fmla="*/ 2352361 h 12192000"/>
              <a:gd name="connsiteX2576" fmla="*/ 2532369 w 3834677"/>
              <a:gd name="connsiteY2576" fmla="*/ 2516527 h 12192000"/>
              <a:gd name="connsiteX2577" fmla="*/ 2532369 w 3834677"/>
              <a:gd name="connsiteY2577" fmla="*/ 2188132 h 12192000"/>
              <a:gd name="connsiteX2578" fmla="*/ 2532369 w 3834677"/>
              <a:gd name="connsiteY2578" fmla="*/ 2188198 h 12192000"/>
              <a:gd name="connsiteX2579" fmla="*/ 2368139 w 3834677"/>
              <a:gd name="connsiteY2579" fmla="*/ 2352296 h 12192000"/>
              <a:gd name="connsiteX2580" fmla="*/ 2203907 w 3834677"/>
              <a:gd name="connsiteY2580" fmla="*/ 2188132 h 12192000"/>
              <a:gd name="connsiteX2581" fmla="*/ 2364802 w 3834677"/>
              <a:gd name="connsiteY2581" fmla="*/ 2057052 h 12192000"/>
              <a:gd name="connsiteX2582" fmla="*/ 2368134 w 3834677"/>
              <a:gd name="connsiteY2582" fmla="*/ 2023999 h 12192000"/>
              <a:gd name="connsiteX2583" fmla="*/ 2368139 w 3834677"/>
              <a:gd name="connsiteY2583" fmla="*/ 2024032 h 12192000"/>
              <a:gd name="connsiteX2584" fmla="*/ 2368142 w 3834677"/>
              <a:gd name="connsiteY2584" fmla="*/ 2023999 h 12192000"/>
              <a:gd name="connsiteX2585" fmla="*/ 2371475 w 3834677"/>
              <a:gd name="connsiteY2585" fmla="*/ 2057052 h 12192000"/>
              <a:gd name="connsiteX2586" fmla="*/ 2532369 w 3834677"/>
              <a:gd name="connsiteY2586" fmla="*/ 2188132 h 12192000"/>
              <a:gd name="connsiteX2587" fmla="*/ 2532369 w 3834677"/>
              <a:gd name="connsiteY2587" fmla="*/ 1859867 h 12192000"/>
              <a:gd name="connsiteX2588" fmla="*/ 2371475 w 3834677"/>
              <a:gd name="connsiteY2588" fmla="*/ 1990947 h 12192000"/>
              <a:gd name="connsiteX2589" fmla="*/ 2368142 w 3834677"/>
              <a:gd name="connsiteY2589" fmla="*/ 2023999 h 12192000"/>
              <a:gd name="connsiteX2590" fmla="*/ 2368139 w 3834677"/>
              <a:gd name="connsiteY2590" fmla="*/ 2023966 h 12192000"/>
              <a:gd name="connsiteX2591" fmla="*/ 2368134 w 3834677"/>
              <a:gd name="connsiteY2591" fmla="*/ 2023999 h 12192000"/>
              <a:gd name="connsiteX2592" fmla="*/ 2364802 w 3834677"/>
              <a:gd name="connsiteY2592" fmla="*/ 1990947 h 12192000"/>
              <a:gd name="connsiteX2593" fmla="*/ 2203907 w 3834677"/>
              <a:gd name="connsiteY2593" fmla="*/ 1859867 h 12192000"/>
              <a:gd name="connsiteX2594" fmla="*/ 2364802 w 3834677"/>
              <a:gd name="connsiteY2594" fmla="*/ 1728787 h 12192000"/>
              <a:gd name="connsiteX2595" fmla="*/ 2366821 w 3834677"/>
              <a:gd name="connsiteY2595" fmla="*/ 1708772 h 12192000"/>
              <a:gd name="connsiteX2596" fmla="*/ 2369456 w 3834677"/>
              <a:gd name="connsiteY2596" fmla="*/ 1708772 h 12192000"/>
              <a:gd name="connsiteX2597" fmla="*/ 2371475 w 3834677"/>
              <a:gd name="connsiteY2597" fmla="*/ 1728787 h 12192000"/>
              <a:gd name="connsiteX2598" fmla="*/ 2532369 w 3834677"/>
              <a:gd name="connsiteY2598" fmla="*/ 1859867 h 12192000"/>
              <a:gd name="connsiteX2599" fmla="*/ 2532369 w 3834677"/>
              <a:gd name="connsiteY2599" fmla="*/ 1548134 h 12192000"/>
              <a:gd name="connsiteX2600" fmla="*/ 2371475 w 3834677"/>
              <a:gd name="connsiteY2600" fmla="*/ 1679213 h 12192000"/>
              <a:gd name="connsiteX2601" fmla="*/ 2369456 w 3834677"/>
              <a:gd name="connsiteY2601" fmla="*/ 1699229 h 12192000"/>
              <a:gd name="connsiteX2602" fmla="*/ 2366821 w 3834677"/>
              <a:gd name="connsiteY2602" fmla="*/ 1699229 h 12192000"/>
              <a:gd name="connsiteX2603" fmla="*/ 2364802 w 3834677"/>
              <a:gd name="connsiteY2603" fmla="*/ 1679213 h 12192000"/>
              <a:gd name="connsiteX2604" fmla="*/ 2203907 w 3834677"/>
              <a:gd name="connsiteY2604" fmla="*/ 1548134 h 12192000"/>
              <a:gd name="connsiteX2605" fmla="*/ 2368139 w 3834677"/>
              <a:gd name="connsiteY2605" fmla="*/ 1383969 h 12192000"/>
              <a:gd name="connsiteX2606" fmla="*/ 2532369 w 3834677"/>
              <a:gd name="connsiteY2606" fmla="*/ 1548134 h 12192000"/>
              <a:gd name="connsiteX2607" fmla="*/ 2532369 w 3834677"/>
              <a:gd name="connsiteY2607" fmla="*/ 1219804 h 12192000"/>
              <a:gd name="connsiteX2608" fmla="*/ 2368139 w 3834677"/>
              <a:gd name="connsiteY2608" fmla="*/ 1383905 h 12192000"/>
              <a:gd name="connsiteX2609" fmla="*/ 2203907 w 3834677"/>
              <a:gd name="connsiteY2609" fmla="*/ 1219740 h 12192000"/>
              <a:gd name="connsiteX2610" fmla="*/ 2368139 w 3834677"/>
              <a:gd name="connsiteY2610" fmla="*/ 1055553 h 12192000"/>
              <a:gd name="connsiteX2611" fmla="*/ 2368139 w 3834677"/>
              <a:gd name="connsiteY2611" fmla="*/ 1055596 h 12192000"/>
              <a:gd name="connsiteX2612" fmla="*/ 2532369 w 3834677"/>
              <a:gd name="connsiteY2612" fmla="*/ 1219804 h 12192000"/>
              <a:gd name="connsiteX2613" fmla="*/ 2700610 w 3834677"/>
              <a:gd name="connsiteY2613" fmla="*/ 12192000 h 12192000"/>
              <a:gd name="connsiteX2614" fmla="*/ 2692588 w 3834677"/>
              <a:gd name="connsiteY2614" fmla="*/ 12192000 h 12192000"/>
              <a:gd name="connsiteX2615" fmla="*/ 2696599 w 3834677"/>
              <a:gd name="connsiteY2615" fmla="*/ 12172129 h 12192000"/>
              <a:gd name="connsiteX2616" fmla="*/ 2696599 w 3834677"/>
              <a:gd name="connsiteY2616" fmla="*/ 12172152 h 12192000"/>
              <a:gd name="connsiteX2617" fmla="*/ 2860808 w 3834677"/>
              <a:gd name="connsiteY2617" fmla="*/ 9709609 h 12192000"/>
              <a:gd name="connsiteX2618" fmla="*/ 2860764 w 3834677"/>
              <a:gd name="connsiteY2618" fmla="*/ 9709615 h 12192000"/>
              <a:gd name="connsiteX2619" fmla="*/ 2860808 w 3834677"/>
              <a:gd name="connsiteY2619" fmla="*/ 9709619 h 12192000"/>
              <a:gd name="connsiteX2620" fmla="*/ 2827748 w 3834677"/>
              <a:gd name="connsiteY2620" fmla="*/ 9712950 h 12192000"/>
              <a:gd name="connsiteX2621" fmla="*/ 2699936 w 3834677"/>
              <a:gd name="connsiteY2621" fmla="*/ 9840710 h 12192000"/>
              <a:gd name="connsiteX2622" fmla="*/ 2696605 w 3834677"/>
              <a:gd name="connsiteY2622" fmla="*/ 9873736 h 12192000"/>
              <a:gd name="connsiteX2623" fmla="*/ 2696599 w 3834677"/>
              <a:gd name="connsiteY2623" fmla="*/ 9873672 h 12192000"/>
              <a:gd name="connsiteX2624" fmla="*/ 2696599 w 3834677"/>
              <a:gd name="connsiteY2624" fmla="*/ 9873649 h 12192000"/>
              <a:gd name="connsiteX2625" fmla="*/ 2696591 w 3834677"/>
              <a:gd name="connsiteY2625" fmla="*/ 9873725 h 12192000"/>
              <a:gd name="connsiteX2626" fmla="*/ 2693263 w 3834677"/>
              <a:gd name="connsiteY2626" fmla="*/ 9840716 h 12192000"/>
              <a:gd name="connsiteX2627" fmla="*/ 2532367 w 3834677"/>
              <a:gd name="connsiteY2627" fmla="*/ 9709615 h 12192000"/>
              <a:gd name="connsiteX2628" fmla="*/ 2696599 w 3834677"/>
              <a:gd name="connsiteY2628" fmla="*/ 9545450 h 12192000"/>
              <a:gd name="connsiteX2629" fmla="*/ 2696599 w 3834677"/>
              <a:gd name="connsiteY2629" fmla="*/ 9545471 h 12192000"/>
              <a:gd name="connsiteX2630" fmla="*/ 2827753 w 3834677"/>
              <a:gd name="connsiteY2630" fmla="*/ 9706286 h 12192000"/>
              <a:gd name="connsiteX2631" fmla="*/ 2860808 w 3834677"/>
              <a:gd name="connsiteY2631" fmla="*/ 2516522 h 12192000"/>
              <a:gd name="connsiteX2632" fmla="*/ 2860765 w 3834677"/>
              <a:gd name="connsiteY2632" fmla="*/ 2516527 h 12192000"/>
              <a:gd name="connsiteX2633" fmla="*/ 2860808 w 3834677"/>
              <a:gd name="connsiteY2633" fmla="*/ 2516530 h 12192000"/>
              <a:gd name="connsiteX2634" fmla="*/ 2827749 w 3834677"/>
              <a:gd name="connsiteY2634" fmla="*/ 2519862 h 12192000"/>
              <a:gd name="connsiteX2635" fmla="*/ 2699937 w 3834677"/>
              <a:gd name="connsiteY2635" fmla="*/ 2647620 h 12192000"/>
              <a:gd name="connsiteX2636" fmla="*/ 2696605 w 3834677"/>
              <a:gd name="connsiteY2636" fmla="*/ 2680648 h 12192000"/>
              <a:gd name="connsiteX2637" fmla="*/ 2696599 w 3834677"/>
              <a:gd name="connsiteY2637" fmla="*/ 2680583 h 12192000"/>
              <a:gd name="connsiteX2638" fmla="*/ 2696599 w 3834677"/>
              <a:gd name="connsiteY2638" fmla="*/ 2680560 h 12192000"/>
              <a:gd name="connsiteX2639" fmla="*/ 2696592 w 3834677"/>
              <a:gd name="connsiteY2639" fmla="*/ 2680636 h 12192000"/>
              <a:gd name="connsiteX2640" fmla="*/ 2693263 w 3834677"/>
              <a:gd name="connsiteY2640" fmla="*/ 2647628 h 12192000"/>
              <a:gd name="connsiteX2641" fmla="*/ 2532369 w 3834677"/>
              <a:gd name="connsiteY2641" fmla="*/ 2516527 h 12192000"/>
              <a:gd name="connsiteX2642" fmla="*/ 2696599 w 3834677"/>
              <a:gd name="connsiteY2642" fmla="*/ 2352361 h 12192000"/>
              <a:gd name="connsiteX2643" fmla="*/ 2696599 w 3834677"/>
              <a:gd name="connsiteY2643" fmla="*/ 2352383 h 12192000"/>
              <a:gd name="connsiteX2644" fmla="*/ 2827754 w 3834677"/>
              <a:gd name="connsiteY2644" fmla="*/ 2513198 h 12192000"/>
              <a:gd name="connsiteX2645" fmla="*/ 2860809 w 3834677"/>
              <a:gd name="connsiteY2645" fmla="*/ 6114517 h 12192000"/>
              <a:gd name="connsiteX2646" fmla="*/ 2860765 w 3834677"/>
              <a:gd name="connsiteY2646" fmla="*/ 6114521 h 12192000"/>
              <a:gd name="connsiteX2647" fmla="*/ 2860809 w 3834677"/>
              <a:gd name="connsiteY2647" fmla="*/ 6114525 h 12192000"/>
              <a:gd name="connsiteX2648" fmla="*/ 2827749 w 3834677"/>
              <a:gd name="connsiteY2648" fmla="*/ 6117856 h 12192000"/>
              <a:gd name="connsiteX2649" fmla="*/ 2699937 w 3834677"/>
              <a:gd name="connsiteY2649" fmla="*/ 6245615 h 12192000"/>
              <a:gd name="connsiteX2650" fmla="*/ 2696606 w 3834677"/>
              <a:gd name="connsiteY2650" fmla="*/ 6278643 h 12192000"/>
              <a:gd name="connsiteX2651" fmla="*/ 2696600 w 3834677"/>
              <a:gd name="connsiteY2651" fmla="*/ 6278577 h 12192000"/>
              <a:gd name="connsiteX2652" fmla="*/ 2696600 w 3834677"/>
              <a:gd name="connsiteY2652" fmla="*/ 6278555 h 12192000"/>
              <a:gd name="connsiteX2653" fmla="*/ 2696593 w 3834677"/>
              <a:gd name="connsiteY2653" fmla="*/ 6278631 h 12192000"/>
              <a:gd name="connsiteX2654" fmla="*/ 2693264 w 3834677"/>
              <a:gd name="connsiteY2654" fmla="*/ 6245623 h 12192000"/>
              <a:gd name="connsiteX2655" fmla="*/ 2532369 w 3834677"/>
              <a:gd name="connsiteY2655" fmla="*/ 6114521 h 12192000"/>
              <a:gd name="connsiteX2656" fmla="*/ 2696600 w 3834677"/>
              <a:gd name="connsiteY2656" fmla="*/ 5950355 h 12192000"/>
              <a:gd name="connsiteX2657" fmla="*/ 2696600 w 3834677"/>
              <a:gd name="connsiteY2657" fmla="*/ 5950379 h 12192000"/>
              <a:gd name="connsiteX2658" fmla="*/ 2827754 w 3834677"/>
              <a:gd name="connsiteY2658" fmla="*/ 6111192 h 12192000"/>
              <a:gd name="connsiteX2659" fmla="*/ 2860852 w 3834677"/>
              <a:gd name="connsiteY2659" fmla="*/ 12007964 h 12192000"/>
              <a:gd name="connsiteX2660" fmla="*/ 2860852 w 3834677"/>
              <a:gd name="connsiteY2660" fmla="*/ 12007985 h 12192000"/>
              <a:gd name="connsiteX2661" fmla="*/ 2696599 w 3834677"/>
              <a:gd name="connsiteY2661" fmla="*/ 12172087 h 12192000"/>
              <a:gd name="connsiteX2662" fmla="*/ 2532367 w 3834677"/>
              <a:gd name="connsiteY2662" fmla="*/ 12007922 h 12192000"/>
              <a:gd name="connsiteX2663" fmla="*/ 2696599 w 3834677"/>
              <a:gd name="connsiteY2663" fmla="*/ 11843734 h 12192000"/>
              <a:gd name="connsiteX2664" fmla="*/ 2696599 w 3834677"/>
              <a:gd name="connsiteY2664" fmla="*/ 11843778 h 12192000"/>
              <a:gd name="connsiteX2665" fmla="*/ 2860852 w 3834677"/>
              <a:gd name="connsiteY2665" fmla="*/ 12007964 h 12192000"/>
              <a:gd name="connsiteX2666" fmla="*/ 2860852 w 3834677"/>
              <a:gd name="connsiteY2666" fmla="*/ 11679548 h 12192000"/>
              <a:gd name="connsiteX2667" fmla="*/ 2860852 w 3834677"/>
              <a:gd name="connsiteY2667" fmla="*/ 11679634 h 12192000"/>
              <a:gd name="connsiteX2668" fmla="*/ 2696599 w 3834677"/>
              <a:gd name="connsiteY2668" fmla="*/ 11843734 h 12192000"/>
              <a:gd name="connsiteX2669" fmla="*/ 2696599 w 3834677"/>
              <a:gd name="connsiteY2669" fmla="*/ 11843713 h 12192000"/>
              <a:gd name="connsiteX2670" fmla="*/ 2532367 w 3834677"/>
              <a:gd name="connsiteY2670" fmla="*/ 11679548 h 12192000"/>
              <a:gd name="connsiteX2671" fmla="*/ 2696599 w 3834677"/>
              <a:gd name="connsiteY2671" fmla="*/ 11515383 h 12192000"/>
              <a:gd name="connsiteX2672" fmla="*/ 2696599 w 3834677"/>
              <a:gd name="connsiteY2672" fmla="*/ 11515404 h 12192000"/>
              <a:gd name="connsiteX2673" fmla="*/ 2860852 w 3834677"/>
              <a:gd name="connsiteY2673" fmla="*/ 11679548 h 12192000"/>
              <a:gd name="connsiteX2674" fmla="*/ 2860852 w 3834677"/>
              <a:gd name="connsiteY2674" fmla="*/ 11351219 h 12192000"/>
              <a:gd name="connsiteX2675" fmla="*/ 2860852 w 3834677"/>
              <a:gd name="connsiteY2675" fmla="*/ 11351305 h 12192000"/>
              <a:gd name="connsiteX2676" fmla="*/ 2696599 w 3834677"/>
              <a:gd name="connsiteY2676" fmla="*/ 11515383 h 12192000"/>
              <a:gd name="connsiteX2677" fmla="*/ 2532367 w 3834677"/>
              <a:gd name="connsiteY2677" fmla="*/ 11351219 h 12192000"/>
              <a:gd name="connsiteX2678" fmla="*/ 2696599 w 3834677"/>
              <a:gd name="connsiteY2678" fmla="*/ 11187056 h 12192000"/>
              <a:gd name="connsiteX2679" fmla="*/ 2696599 w 3834677"/>
              <a:gd name="connsiteY2679" fmla="*/ 11187077 h 12192000"/>
              <a:gd name="connsiteX2680" fmla="*/ 2860852 w 3834677"/>
              <a:gd name="connsiteY2680" fmla="*/ 11351219 h 12192000"/>
              <a:gd name="connsiteX2681" fmla="*/ 2860852 w 3834677"/>
              <a:gd name="connsiteY2681" fmla="*/ 10694559 h 12192000"/>
              <a:gd name="connsiteX2682" fmla="*/ 2860852 w 3834677"/>
              <a:gd name="connsiteY2682" fmla="*/ 10694625 h 12192000"/>
              <a:gd name="connsiteX2683" fmla="*/ 2696599 w 3834677"/>
              <a:gd name="connsiteY2683" fmla="*/ 10858747 h 12192000"/>
              <a:gd name="connsiteX2684" fmla="*/ 2860852 w 3834677"/>
              <a:gd name="connsiteY2684" fmla="*/ 11022889 h 12192000"/>
              <a:gd name="connsiteX2685" fmla="*/ 2860852 w 3834677"/>
              <a:gd name="connsiteY2685" fmla="*/ 11022975 h 12192000"/>
              <a:gd name="connsiteX2686" fmla="*/ 2696599 w 3834677"/>
              <a:gd name="connsiteY2686" fmla="*/ 11187056 h 12192000"/>
              <a:gd name="connsiteX2687" fmla="*/ 2532367 w 3834677"/>
              <a:gd name="connsiteY2687" fmla="*/ 11022889 h 12192000"/>
              <a:gd name="connsiteX2688" fmla="*/ 2696599 w 3834677"/>
              <a:gd name="connsiteY2688" fmla="*/ 10858724 h 12192000"/>
              <a:gd name="connsiteX2689" fmla="*/ 2532367 w 3834677"/>
              <a:gd name="connsiteY2689" fmla="*/ 10694559 h 12192000"/>
              <a:gd name="connsiteX2690" fmla="*/ 2696599 w 3834677"/>
              <a:gd name="connsiteY2690" fmla="*/ 10530395 h 12192000"/>
              <a:gd name="connsiteX2691" fmla="*/ 2696599 w 3834677"/>
              <a:gd name="connsiteY2691" fmla="*/ 10530416 h 12192000"/>
              <a:gd name="connsiteX2692" fmla="*/ 2860852 w 3834677"/>
              <a:gd name="connsiteY2692" fmla="*/ 10694559 h 12192000"/>
              <a:gd name="connsiteX2693" fmla="*/ 2860852 w 3834677"/>
              <a:gd name="connsiteY2693" fmla="*/ 10366144 h 12192000"/>
              <a:gd name="connsiteX2694" fmla="*/ 2860852 w 3834677"/>
              <a:gd name="connsiteY2694" fmla="*/ 10366295 h 12192000"/>
              <a:gd name="connsiteX2695" fmla="*/ 2696599 w 3834677"/>
              <a:gd name="connsiteY2695" fmla="*/ 10530308 h 12192000"/>
              <a:gd name="connsiteX2696" fmla="*/ 2532367 w 3834677"/>
              <a:gd name="connsiteY2696" fmla="*/ 10366144 h 12192000"/>
              <a:gd name="connsiteX2697" fmla="*/ 2696599 w 3834677"/>
              <a:gd name="connsiteY2697" fmla="*/ 10201979 h 12192000"/>
              <a:gd name="connsiteX2698" fmla="*/ 2696599 w 3834677"/>
              <a:gd name="connsiteY2698" fmla="*/ 10202000 h 12192000"/>
              <a:gd name="connsiteX2699" fmla="*/ 2860852 w 3834677"/>
              <a:gd name="connsiteY2699" fmla="*/ 10366144 h 12192000"/>
              <a:gd name="connsiteX2700" fmla="*/ 2860852 w 3834677"/>
              <a:gd name="connsiteY2700" fmla="*/ 10037814 h 12192000"/>
              <a:gd name="connsiteX2701" fmla="*/ 2860852 w 3834677"/>
              <a:gd name="connsiteY2701" fmla="*/ 10037966 h 12192000"/>
              <a:gd name="connsiteX2702" fmla="*/ 2696599 w 3834677"/>
              <a:gd name="connsiteY2702" fmla="*/ 10201979 h 12192000"/>
              <a:gd name="connsiteX2703" fmla="*/ 2532367 w 3834677"/>
              <a:gd name="connsiteY2703" fmla="*/ 10037814 h 12192000"/>
              <a:gd name="connsiteX2704" fmla="*/ 2693263 w 3834677"/>
              <a:gd name="connsiteY2704" fmla="*/ 9906734 h 12192000"/>
              <a:gd name="connsiteX2705" fmla="*/ 2696591 w 3834677"/>
              <a:gd name="connsiteY2705" fmla="*/ 9873725 h 12192000"/>
              <a:gd name="connsiteX2706" fmla="*/ 2696599 w 3834677"/>
              <a:gd name="connsiteY2706" fmla="*/ 9873801 h 12192000"/>
              <a:gd name="connsiteX2707" fmla="*/ 2696605 w 3834677"/>
              <a:gd name="connsiteY2707" fmla="*/ 9873736 h 12192000"/>
              <a:gd name="connsiteX2708" fmla="*/ 2699940 w 3834677"/>
              <a:gd name="connsiteY2708" fmla="*/ 9906755 h 12192000"/>
              <a:gd name="connsiteX2709" fmla="*/ 2860852 w 3834677"/>
              <a:gd name="connsiteY2709" fmla="*/ 10037814 h 12192000"/>
              <a:gd name="connsiteX2710" fmla="*/ 2860852 w 3834677"/>
              <a:gd name="connsiteY2710" fmla="*/ 9381285 h 12192000"/>
              <a:gd name="connsiteX2711" fmla="*/ 2860830 w 3834677"/>
              <a:gd name="connsiteY2711" fmla="*/ 9381285 h 12192000"/>
              <a:gd name="connsiteX2712" fmla="*/ 2696599 w 3834677"/>
              <a:gd name="connsiteY2712" fmla="*/ 9545450 h 12192000"/>
              <a:gd name="connsiteX2713" fmla="*/ 2532367 w 3834677"/>
              <a:gd name="connsiteY2713" fmla="*/ 9381285 h 12192000"/>
              <a:gd name="connsiteX2714" fmla="*/ 2696599 w 3834677"/>
              <a:gd name="connsiteY2714" fmla="*/ 9217121 h 12192000"/>
              <a:gd name="connsiteX2715" fmla="*/ 2696599 w 3834677"/>
              <a:gd name="connsiteY2715" fmla="*/ 9217142 h 12192000"/>
              <a:gd name="connsiteX2716" fmla="*/ 2860852 w 3834677"/>
              <a:gd name="connsiteY2716" fmla="*/ 9381285 h 12192000"/>
              <a:gd name="connsiteX2717" fmla="*/ 2860852 w 3834677"/>
              <a:gd name="connsiteY2717" fmla="*/ 9052956 h 12192000"/>
              <a:gd name="connsiteX2718" fmla="*/ 2860830 w 3834677"/>
              <a:gd name="connsiteY2718" fmla="*/ 9052956 h 12192000"/>
              <a:gd name="connsiteX2719" fmla="*/ 2696599 w 3834677"/>
              <a:gd name="connsiteY2719" fmla="*/ 9217121 h 12192000"/>
              <a:gd name="connsiteX2720" fmla="*/ 2532367 w 3834677"/>
              <a:gd name="connsiteY2720" fmla="*/ 9052956 h 12192000"/>
              <a:gd name="connsiteX2721" fmla="*/ 2693263 w 3834677"/>
              <a:gd name="connsiteY2721" fmla="*/ 8921876 h 12192000"/>
              <a:gd name="connsiteX2722" fmla="*/ 2695281 w 3834677"/>
              <a:gd name="connsiteY2722" fmla="*/ 8901860 h 12192000"/>
              <a:gd name="connsiteX2723" fmla="*/ 2697916 w 3834677"/>
              <a:gd name="connsiteY2723" fmla="*/ 8901860 h 12192000"/>
              <a:gd name="connsiteX2724" fmla="*/ 2699940 w 3834677"/>
              <a:gd name="connsiteY2724" fmla="*/ 8921897 h 12192000"/>
              <a:gd name="connsiteX2725" fmla="*/ 2860852 w 3834677"/>
              <a:gd name="connsiteY2725" fmla="*/ 9052956 h 12192000"/>
              <a:gd name="connsiteX2726" fmla="*/ 2860852 w 3834677"/>
              <a:gd name="connsiteY2726" fmla="*/ 8741200 h 12192000"/>
              <a:gd name="connsiteX2727" fmla="*/ 2860852 w 3834677"/>
              <a:gd name="connsiteY2727" fmla="*/ 8741222 h 12192000"/>
              <a:gd name="connsiteX2728" fmla="*/ 2860830 w 3834677"/>
              <a:gd name="connsiteY2728" fmla="*/ 8741222 h 12192000"/>
              <a:gd name="connsiteX2729" fmla="*/ 2699935 w 3834677"/>
              <a:gd name="connsiteY2729" fmla="*/ 8872301 h 12192000"/>
              <a:gd name="connsiteX2730" fmla="*/ 2697916 w 3834677"/>
              <a:gd name="connsiteY2730" fmla="*/ 8892316 h 12192000"/>
              <a:gd name="connsiteX2731" fmla="*/ 2695281 w 3834677"/>
              <a:gd name="connsiteY2731" fmla="*/ 8892316 h 12192000"/>
              <a:gd name="connsiteX2732" fmla="*/ 2693263 w 3834677"/>
              <a:gd name="connsiteY2732" fmla="*/ 8872301 h 12192000"/>
              <a:gd name="connsiteX2733" fmla="*/ 2532367 w 3834677"/>
              <a:gd name="connsiteY2733" fmla="*/ 8741222 h 12192000"/>
              <a:gd name="connsiteX2734" fmla="*/ 2532390 w 3834677"/>
              <a:gd name="connsiteY2734" fmla="*/ 8741222 h 12192000"/>
              <a:gd name="connsiteX2735" fmla="*/ 2696599 w 3834677"/>
              <a:gd name="connsiteY2735" fmla="*/ 8577036 h 12192000"/>
              <a:gd name="connsiteX2736" fmla="*/ 2696599 w 3834677"/>
              <a:gd name="connsiteY2736" fmla="*/ 8577057 h 12192000"/>
              <a:gd name="connsiteX2737" fmla="*/ 2860852 w 3834677"/>
              <a:gd name="connsiteY2737" fmla="*/ 8741200 h 12192000"/>
              <a:gd name="connsiteX2738" fmla="*/ 2860852 w 3834677"/>
              <a:gd name="connsiteY2738" fmla="*/ 8412870 h 12192000"/>
              <a:gd name="connsiteX2739" fmla="*/ 2860852 w 3834677"/>
              <a:gd name="connsiteY2739" fmla="*/ 8412892 h 12192000"/>
              <a:gd name="connsiteX2740" fmla="*/ 2696599 w 3834677"/>
              <a:gd name="connsiteY2740" fmla="*/ 8576991 h 12192000"/>
              <a:gd name="connsiteX2741" fmla="*/ 2532369 w 3834677"/>
              <a:gd name="connsiteY2741" fmla="*/ 8412828 h 12192000"/>
              <a:gd name="connsiteX2742" fmla="*/ 2696599 w 3834677"/>
              <a:gd name="connsiteY2742" fmla="*/ 8248641 h 12192000"/>
              <a:gd name="connsiteX2743" fmla="*/ 2696599 w 3834677"/>
              <a:gd name="connsiteY2743" fmla="*/ 8248684 h 12192000"/>
              <a:gd name="connsiteX2744" fmla="*/ 2860852 w 3834677"/>
              <a:gd name="connsiteY2744" fmla="*/ 8412870 h 12192000"/>
              <a:gd name="connsiteX2745" fmla="*/ 2860852 w 3834677"/>
              <a:gd name="connsiteY2745" fmla="*/ 8084454 h 12192000"/>
              <a:gd name="connsiteX2746" fmla="*/ 2860852 w 3834677"/>
              <a:gd name="connsiteY2746" fmla="*/ 8084541 h 12192000"/>
              <a:gd name="connsiteX2747" fmla="*/ 2696599 w 3834677"/>
              <a:gd name="connsiteY2747" fmla="*/ 8248641 h 12192000"/>
              <a:gd name="connsiteX2748" fmla="*/ 2696599 w 3834677"/>
              <a:gd name="connsiteY2748" fmla="*/ 8248619 h 12192000"/>
              <a:gd name="connsiteX2749" fmla="*/ 2532369 w 3834677"/>
              <a:gd name="connsiteY2749" fmla="*/ 8084454 h 12192000"/>
              <a:gd name="connsiteX2750" fmla="*/ 2696599 w 3834677"/>
              <a:gd name="connsiteY2750" fmla="*/ 7920289 h 12192000"/>
              <a:gd name="connsiteX2751" fmla="*/ 2696599 w 3834677"/>
              <a:gd name="connsiteY2751" fmla="*/ 7920310 h 12192000"/>
              <a:gd name="connsiteX2752" fmla="*/ 2860852 w 3834677"/>
              <a:gd name="connsiteY2752" fmla="*/ 8084454 h 12192000"/>
              <a:gd name="connsiteX2753" fmla="*/ 2860852 w 3834677"/>
              <a:gd name="connsiteY2753" fmla="*/ 7756125 h 12192000"/>
              <a:gd name="connsiteX2754" fmla="*/ 2860852 w 3834677"/>
              <a:gd name="connsiteY2754" fmla="*/ 7756211 h 12192000"/>
              <a:gd name="connsiteX2755" fmla="*/ 2696599 w 3834677"/>
              <a:gd name="connsiteY2755" fmla="*/ 7920289 h 12192000"/>
              <a:gd name="connsiteX2756" fmla="*/ 2532369 w 3834677"/>
              <a:gd name="connsiteY2756" fmla="*/ 7756125 h 12192000"/>
              <a:gd name="connsiteX2757" fmla="*/ 2696600 w 3834677"/>
              <a:gd name="connsiteY2757" fmla="*/ 7591961 h 12192000"/>
              <a:gd name="connsiteX2758" fmla="*/ 2696600 w 3834677"/>
              <a:gd name="connsiteY2758" fmla="*/ 7591982 h 12192000"/>
              <a:gd name="connsiteX2759" fmla="*/ 2860852 w 3834677"/>
              <a:gd name="connsiteY2759" fmla="*/ 7756125 h 12192000"/>
              <a:gd name="connsiteX2760" fmla="*/ 2860852 w 3834677"/>
              <a:gd name="connsiteY2760" fmla="*/ 7099467 h 12192000"/>
              <a:gd name="connsiteX2761" fmla="*/ 2860852 w 3834677"/>
              <a:gd name="connsiteY2761" fmla="*/ 7099531 h 12192000"/>
              <a:gd name="connsiteX2762" fmla="*/ 2696600 w 3834677"/>
              <a:gd name="connsiteY2762" fmla="*/ 7263652 h 12192000"/>
              <a:gd name="connsiteX2763" fmla="*/ 2860852 w 3834677"/>
              <a:gd name="connsiteY2763" fmla="*/ 7427795 h 12192000"/>
              <a:gd name="connsiteX2764" fmla="*/ 2860852 w 3834677"/>
              <a:gd name="connsiteY2764" fmla="*/ 7427883 h 12192000"/>
              <a:gd name="connsiteX2765" fmla="*/ 2696600 w 3834677"/>
              <a:gd name="connsiteY2765" fmla="*/ 7591961 h 12192000"/>
              <a:gd name="connsiteX2766" fmla="*/ 2532369 w 3834677"/>
              <a:gd name="connsiteY2766" fmla="*/ 7427795 h 12192000"/>
              <a:gd name="connsiteX2767" fmla="*/ 2696600 w 3834677"/>
              <a:gd name="connsiteY2767" fmla="*/ 7263630 h 12192000"/>
              <a:gd name="connsiteX2768" fmla="*/ 2532369 w 3834677"/>
              <a:gd name="connsiteY2768" fmla="*/ 7099467 h 12192000"/>
              <a:gd name="connsiteX2769" fmla="*/ 2696600 w 3834677"/>
              <a:gd name="connsiteY2769" fmla="*/ 6935302 h 12192000"/>
              <a:gd name="connsiteX2770" fmla="*/ 2696600 w 3834677"/>
              <a:gd name="connsiteY2770" fmla="*/ 6935323 h 12192000"/>
              <a:gd name="connsiteX2771" fmla="*/ 2860852 w 3834677"/>
              <a:gd name="connsiteY2771" fmla="*/ 7099467 h 12192000"/>
              <a:gd name="connsiteX2772" fmla="*/ 2860852 w 3834677"/>
              <a:gd name="connsiteY2772" fmla="*/ 6771050 h 12192000"/>
              <a:gd name="connsiteX2773" fmla="*/ 2860852 w 3834677"/>
              <a:gd name="connsiteY2773" fmla="*/ 6771201 h 12192000"/>
              <a:gd name="connsiteX2774" fmla="*/ 2696600 w 3834677"/>
              <a:gd name="connsiteY2774" fmla="*/ 6935214 h 12192000"/>
              <a:gd name="connsiteX2775" fmla="*/ 2532369 w 3834677"/>
              <a:gd name="connsiteY2775" fmla="*/ 6771050 h 12192000"/>
              <a:gd name="connsiteX2776" fmla="*/ 2696600 w 3834677"/>
              <a:gd name="connsiteY2776" fmla="*/ 6606886 h 12192000"/>
              <a:gd name="connsiteX2777" fmla="*/ 2696600 w 3834677"/>
              <a:gd name="connsiteY2777" fmla="*/ 6606907 h 12192000"/>
              <a:gd name="connsiteX2778" fmla="*/ 2860852 w 3834677"/>
              <a:gd name="connsiteY2778" fmla="*/ 6771050 h 12192000"/>
              <a:gd name="connsiteX2779" fmla="*/ 2860852 w 3834677"/>
              <a:gd name="connsiteY2779" fmla="*/ 6442720 h 12192000"/>
              <a:gd name="connsiteX2780" fmla="*/ 2860852 w 3834677"/>
              <a:gd name="connsiteY2780" fmla="*/ 6442872 h 12192000"/>
              <a:gd name="connsiteX2781" fmla="*/ 2696600 w 3834677"/>
              <a:gd name="connsiteY2781" fmla="*/ 6606886 h 12192000"/>
              <a:gd name="connsiteX2782" fmla="*/ 2532369 w 3834677"/>
              <a:gd name="connsiteY2782" fmla="*/ 6442720 h 12192000"/>
              <a:gd name="connsiteX2783" fmla="*/ 2693264 w 3834677"/>
              <a:gd name="connsiteY2783" fmla="*/ 6311640 h 12192000"/>
              <a:gd name="connsiteX2784" fmla="*/ 2696593 w 3834677"/>
              <a:gd name="connsiteY2784" fmla="*/ 6278631 h 12192000"/>
              <a:gd name="connsiteX2785" fmla="*/ 2696600 w 3834677"/>
              <a:gd name="connsiteY2785" fmla="*/ 6278707 h 12192000"/>
              <a:gd name="connsiteX2786" fmla="*/ 2696606 w 3834677"/>
              <a:gd name="connsiteY2786" fmla="*/ 6278643 h 12192000"/>
              <a:gd name="connsiteX2787" fmla="*/ 2699941 w 3834677"/>
              <a:gd name="connsiteY2787" fmla="*/ 6311662 h 12192000"/>
              <a:gd name="connsiteX2788" fmla="*/ 2860852 w 3834677"/>
              <a:gd name="connsiteY2788" fmla="*/ 6442720 h 12192000"/>
              <a:gd name="connsiteX2789" fmla="*/ 2860852 w 3834677"/>
              <a:gd name="connsiteY2789" fmla="*/ 5786192 h 12192000"/>
              <a:gd name="connsiteX2790" fmla="*/ 2860831 w 3834677"/>
              <a:gd name="connsiteY2790" fmla="*/ 5786192 h 12192000"/>
              <a:gd name="connsiteX2791" fmla="*/ 2696600 w 3834677"/>
              <a:gd name="connsiteY2791" fmla="*/ 5950355 h 12192000"/>
              <a:gd name="connsiteX2792" fmla="*/ 2532369 w 3834677"/>
              <a:gd name="connsiteY2792" fmla="*/ 5786192 h 12192000"/>
              <a:gd name="connsiteX2793" fmla="*/ 2696600 w 3834677"/>
              <a:gd name="connsiteY2793" fmla="*/ 5622026 h 12192000"/>
              <a:gd name="connsiteX2794" fmla="*/ 2696600 w 3834677"/>
              <a:gd name="connsiteY2794" fmla="*/ 5622048 h 12192000"/>
              <a:gd name="connsiteX2795" fmla="*/ 2860852 w 3834677"/>
              <a:gd name="connsiteY2795" fmla="*/ 5786192 h 12192000"/>
              <a:gd name="connsiteX2796" fmla="*/ 2860852 w 3834677"/>
              <a:gd name="connsiteY2796" fmla="*/ 5457862 h 12192000"/>
              <a:gd name="connsiteX2797" fmla="*/ 2860831 w 3834677"/>
              <a:gd name="connsiteY2797" fmla="*/ 5457862 h 12192000"/>
              <a:gd name="connsiteX2798" fmla="*/ 2696600 w 3834677"/>
              <a:gd name="connsiteY2798" fmla="*/ 5622026 h 12192000"/>
              <a:gd name="connsiteX2799" fmla="*/ 2532369 w 3834677"/>
              <a:gd name="connsiteY2799" fmla="*/ 5457862 h 12192000"/>
              <a:gd name="connsiteX2800" fmla="*/ 2693264 w 3834677"/>
              <a:gd name="connsiteY2800" fmla="*/ 5326782 h 12192000"/>
              <a:gd name="connsiteX2801" fmla="*/ 2695281 w 3834677"/>
              <a:gd name="connsiteY2801" fmla="*/ 5306766 h 12192000"/>
              <a:gd name="connsiteX2802" fmla="*/ 2697918 w 3834677"/>
              <a:gd name="connsiteY2802" fmla="*/ 5306766 h 12192000"/>
              <a:gd name="connsiteX2803" fmla="*/ 2699941 w 3834677"/>
              <a:gd name="connsiteY2803" fmla="*/ 5326803 h 12192000"/>
              <a:gd name="connsiteX2804" fmla="*/ 2860852 w 3834677"/>
              <a:gd name="connsiteY2804" fmla="*/ 5457862 h 12192000"/>
              <a:gd name="connsiteX2805" fmla="*/ 2860852 w 3834677"/>
              <a:gd name="connsiteY2805" fmla="*/ 5143206 h 12192000"/>
              <a:gd name="connsiteX2806" fmla="*/ 2860852 w 3834677"/>
              <a:gd name="connsiteY2806" fmla="*/ 5143227 h 12192000"/>
              <a:gd name="connsiteX2807" fmla="*/ 2860830 w 3834677"/>
              <a:gd name="connsiteY2807" fmla="*/ 5143227 h 12192000"/>
              <a:gd name="connsiteX2808" fmla="*/ 2699936 w 3834677"/>
              <a:gd name="connsiteY2808" fmla="*/ 5274307 h 12192000"/>
              <a:gd name="connsiteX2809" fmla="*/ 2697917 w 3834677"/>
              <a:gd name="connsiteY2809" fmla="*/ 5294321 h 12192000"/>
              <a:gd name="connsiteX2810" fmla="*/ 2695281 w 3834677"/>
              <a:gd name="connsiteY2810" fmla="*/ 5294321 h 12192000"/>
              <a:gd name="connsiteX2811" fmla="*/ 2693263 w 3834677"/>
              <a:gd name="connsiteY2811" fmla="*/ 5274307 h 12192000"/>
              <a:gd name="connsiteX2812" fmla="*/ 2532369 w 3834677"/>
              <a:gd name="connsiteY2812" fmla="*/ 5143227 h 12192000"/>
              <a:gd name="connsiteX2813" fmla="*/ 2532390 w 3834677"/>
              <a:gd name="connsiteY2813" fmla="*/ 5143227 h 12192000"/>
              <a:gd name="connsiteX2814" fmla="*/ 2696599 w 3834677"/>
              <a:gd name="connsiteY2814" fmla="*/ 4979040 h 12192000"/>
              <a:gd name="connsiteX2815" fmla="*/ 2696599 w 3834677"/>
              <a:gd name="connsiteY2815" fmla="*/ 4979063 h 12192000"/>
              <a:gd name="connsiteX2816" fmla="*/ 2860852 w 3834677"/>
              <a:gd name="connsiteY2816" fmla="*/ 5143206 h 12192000"/>
              <a:gd name="connsiteX2817" fmla="*/ 2860852 w 3834677"/>
              <a:gd name="connsiteY2817" fmla="*/ 4814877 h 12192000"/>
              <a:gd name="connsiteX2818" fmla="*/ 2860852 w 3834677"/>
              <a:gd name="connsiteY2818" fmla="*/ 4814898 h 12192000"/>
              <a:gd name="connsiteX2819" fmla="*/ 2696599 w 3834677"/>
              <a:gd name="connsiteY2819" fmla="*/ 4978998 h 12192000"/>
              <a:gd name="connsiteX2820" fmla="*/ 2532369 w 3834677"/>
              <a:gd name="connsiteY2820" fmla="*/ 4814833 h 12192000"/>
              <a:gd name="connsiteX2821" fmla="*/ 2696599 w 3834677"/>
              <a:gd name="connsiteY2821" fmla="*/ 4650646 h 12192000"/>
              <a:gd name="connsiteX2822" fmla="*/ 2696599 w 3834677"/>
              <a:gd name="connsiteY2822" fmla="*/ 4650690 h 12192000"/>
              <a:gd name="connsiteX2823" fmla="*/ 2860852 w 3834677"/>
              <a:gd name="connsiteY2823" fmla="*/ 4814877 h 12192000"/>
              <a:gd name="connsiteX2824" fmla="*/ 2860852 w 3834677"/>
              <a:gd name="connsiteY2824" fmla="*/ 4486460 h 12192000"/>
              <a:gd name="connsiteX2825" fmla="*/ 2860852 w 3834677"/>
              <a:gd name="connsiteY2825" fmla="*/ 4486546 h 12192000"/>
              <a:gd name="connsiteX2826" fmla="*/ 2696599 w 3834677"/>
              <a:gd name="connsiteY2826" fmla="*/ 4650646 h 12192000"/>
              <a:gd name="connsiteX2827" fmla="*/ 2696599 w 3834677"/>
              <a:gd name="connsiteY2827" fmla="*/ 4650625 h 12192000"/>
              <a:gd name="connsiteX2828" fmla="*/ 2532369 w 3834677"/>
              <a:gd name="connsiteY2828" fmla="*/ 4486460 h 12192000"/>
              <a:gd name="connsiteX2829" fmla="*/ 2696599 w 3834677"/>
              <a:gd name="connsiteY2829" fmla="*/ 4322296 h 12192000"/>
              <a:gd name="connsiteX2830" fmla="*/ 2696599 w 3834677"/>
              <a:gd name="connsiteY2830" fmla="*/ 4322318 h 12192000"/>
              <a:gd name="connsiteX2831" fmla="*/ 2860852 w 3834677"/>
              <a:gd name="connsiteY2831" fmla="*/ 4486460 h 12192000"/>
              <a:gd name="connsiteX2832" fmla="*/ 2860852 w 3834677"/>
              <a:gd name="connsiteY2832" fmla="*/ 4158131 h 12192000"/>
              <a:gd name="connsiteX2833" fmla="*/ 2860852 w 3834677"/>
              <a:gd name="connsiteY2833" fmla="*/ 4158217 h 12192000"/>
              <a:gd name="connsiteX2834" fmla="*/ 2696599 w 3834677"/>
              <a:gd name="connsiteY2834" fmla="*/ 4322296 h 12192000"/>
              <a:gd name="connsiteX2835" fmla="*/ 2532369 w 3834677"/>
              <a:gd name="connsiteY2835" fmla="*/ 4158131 h 12192000"/>
              <a:gd name="connsiteX2836" fmla="*/ 2696599 w 3834677"/>
              <a:gd name="connsiteY2836" fmla="*/ 3993967 h 12192000"/>
              <a:gd name="connsiteX2837" fmla="*/ 2696599 w 3834677"/>
              <a:gd name="connsiteY2837" fmla="*/ 3993988 h 12192000"/>
              <a:gd name="connsiteX2838" fmla="*/ 2860852 w 3834677"/>
              <a:gd name="connsiteY2838" fmla="*/ 4158131 h 12192000"/>
              <a:gd name="connsiteX2839" fmla="*/ 2860852 w 3834677"/>
              <a:gd name="connsiteY2839" fmla="*/ 3501471 h 12192000"/>
              <a:gd name="connsiteX2840" fmla="*/ 2860852 w 3834677"/>
              <a:gd name="connsiteY2840" fmla="*/ 3501537 h 12192000"/>
              <a:gd name="connsiteX2841" fmla="*/ 2696599 w 3834677"/>
              <a:gd name="connsiteY2841" fmla="*/ 3665658 h 12192000"/>
              <a:gd name="connsiteX2842" fmla="*/ 2860852 w 3834677"/>
              <a:gd name="connsiteY2842" fmla="*/ 3829801 h 12192000"/>
              <a:gd name="connsiteX2843" fmla="*/ 2860852 w 3834677"/>
              <a:gd name="connsiteY2843" fmla="*/ 3829888 h 12192000"/>
              <a:gd name="connsiteX2844" fmla="*/ 2696599 w 3834677"/>
              <a:gd name="connsiteY2844" fmla="*/ 3993967 h 12192000"/>
              <a:gd name="connsiteX2845" fmla="*/ 2532369 w 3834677"/>
              <a:gd name="connsiteY2845" fmla="*/ 3829801 h 12192000"/>
              <a:gd name="connsiteX2846" fmla="*/ 2696599 w 3834677"/>
              <a:gd name="connsiteY2846" fmla="*/ 3665635 h 12192000"/>
              <a:gd name="connsiteX2847" fmla="*/ 2532369 w 3834677"/>
              <a:gd name="connsiteY2847" fmla="*/ 3501471 h 12192000"/>
              <a:gd name="connsiteX2848" fmla="*/ 2696599 w 3834677"/>
              <a:gd name="connsiteY2848" fmla="*/ 3337307 h 12192000"/>
              <a:gd name="connsiteX2849" fmla="*/ 2696599 w 3834677"/>
              <a:gd name="connsiteY2849" fmla="*/ 3337328 h 12192000"/>
              <a:gd name="connsiteX2850" fmla="*/ 2860852 w 3834677"/>
              <a:gd name="connsiteY2850" fmla="*/ 3501471 h 12192000"/>
              <a:gd name="connsiteX2851" fmla="*/ 2860852 w 3834677"/>
              <a:gd name="connsiteY2851" fmla="*/ 3173055 h 12192000"/>
              <a:gd name="connsiteX2852" fmla="*/ 2860852 w 3834677"/>
              <a:gd name="connsiteY2852" fmla="*/ 3173207 h 12192000"/>
              <a:gd name="connsiteX2853" fmla="*/ 2696599 w 3834677"/>
              <a:gd name="connsiteY2853" fmla="*/ 3337220 h 12192000"/>
              <a:gd name="connsiteX2854" fmla="*/ 2532369 w 3834677"/>
              <a:gd name="connsiteY2854" fmla="*/ 3173055 h 12192000"/>
              <a:gd name="connsiteX2855" fmla="*/ 2696599 w 3834677"/>
              <a:gd name="connsiteY2855" fmla="*/ 3008891 h 12192000"/>
              <a:gd name="connsiteX2856" fmla="*/ 2696599 w 3834677"/>
              <a:gd name="connsiteY2856" fmla="*/ 3008912 h 12192000"/>
              <a:gd name="connsiteX2857" fmla="*/ 2860852 w 3834677"/>
              <a:gd name="connsiteY2857" fmla="*/ 3173055 h 12192000"/>
              <a:gd name="connsiteX2858" fmla="*/ 2860852 w 3834677"/>
              <a:gd name="connsiteY2858" fmla="*/ 2844726 h 12192000"/>
              <a:gd name="connsiteX2859" fmla="*/ 2860852 w 3834677"/>
              <a:gd name="connsiteY2859" fmla="*/ 2844877 h 12192000"/>
              <a:gd name="connsiteX2860" fmla="*/ 2696599 w 3834677"/>
              <a:gd name="connsiteY2860" fmla="*/ 3008891 h 12192000"/>
              <a:gd name="connsiteX2861" fmla="*/ 2532369 w 3834677"/>
              <a:gd name="connsiteY2861" fmla="*/ 2844726 h 12192000"/>
              <a:gd name="connsiteX2862" fmla="*/ 2693263 w 3834677"/>
              <a:gd name="connsiteY2862" fmla="*/ 2713646 h 12192000"/>
              <a:gd name="connsiteX2863" fmla="*/ 2696592 w 3834677"/>
              <a:gd name="connsiteY2863" fmla="*/ 2680636 h 12192000"/>
              <a:gd name="connsiteX2864" fmla="*/ 2696599 w 3834677"/>
              <a:gd name="connsiteY2864" fmla="*/ 2680713 h 12192000"/>
              <a:gd name="connsiteX2865" fmla="*/ 2696605 w 3834677"/>
              <a:gd name="connsiteY2865" fmla="*/ 2680648 h 12192000"/>
              <a:gd name="connsiteX2866" fmla="*/ 2699940 w 3834677"/>
              <a:gd name="connsiteY2866" fmla="*/ 2713667 h 12192000"/>
              <a:gd name="connsiteX2867" fmla="*/ 2860852 w 3834677"/>
              <a:gd name="connsiteY2867" fmla="*/ 2844726 h 12192000"/>
              <a:gd name="connsiteX2868" fmla="*/ 2860852 w 3834677"/>
              <a:gd name="connsiteY2868" fmla="*/ 2188198 h 12192000"/>
              <a:gd name="connsiteX2869" fmla="*/ 2860830 w 3834677"/>
              <a:gd name="connsiteY2869" fmla="*/ 2188198 h 12192000"/>
              <a:gd name="connsiteX2870" fmla="*/ 2696599 w 3834677"/>
              <a:gd name="connsiteY2870" fmla="*/ 2352361 h 12192000"/>
              <a:gd name="connsiteX2871" fmla="*/ 2532369 w 3834677"/>
              <a:gd name="connsiteY2871" fmla="*/ 2188198 h 12192000"/>
              <a:gd name="connsiteX2872" fmla="*/ 2696599 w 3834677"/>
              <a:gd name="connsiteY2872" fmla="*/ 2024032 h 12192000"/>
              <a:gd name="connsiteX2873" fmla="*/ 2696599 w 3834677"/>
              <a:gd name="connsiteY2873" fmla="*/ 2024053 h 12192000"/>
              <a:gd name="connsiteX2874" fmla="*/ 2860852 w 3834677"/>
              <a:gd name="connsiteY2874" fmla="*/ 2188198 h 12192000"/>
              <a:gd name="connsiteX2875" fmla="*/ 2860852 w 3834677"/>
              <a:gd name="connsiteY2875" fmla="*/ 1859867 h 12192000"/>
              <a:gd name="connsiteX2876" fmla="*/ 2860830 w 3834677"/>
              <a:gd name="connsiteY2876" fmla="*/ 1859867 h 12192000"/>
              <a:gd name="connsiteX2877" fmla="*/ 2696599 w 3834677"/>
              <a:gd name="connsiteY2877" fmla="*/ 2024032 h 12192000"/>
              <a:gd name="connsiteX2878" fmla="*/ 2532369 w 3834677"/>
              <a:gd name="connsiteY2878" fmla="*/ 1859867 h 12192000"/>
              <a:gd name="connsiteX2879" fmla="*/ 2693263 w 3834677"/>
              <a:gd name="connsiteY2879" fmla="*/ 1728787 h 12192000"/>
              <a:gd name="connsiteX2880" fmla="*/ 2695281 w 3834677"/>
              <a:gd name="connsiteY2880" fmla="*/ 1708772 h 12192000"/>
              <a:gd name="connsiteX2881" fmla="*/ 2697917 w 3834677"/>
              <a:gd name="connsiteY2881" fmla="*/ 1708772 h 12192000"/>
              <a:gd name="connsiteX2882" fmla="*/ 2699940 w 3834677"/>
              <a:gd name="connsiteY2882" fmla="*/ 1728809 h 12192000"/>
              <a:gd name="connsiteX2883" fmla="*/ 2860852 w 3834677"/>
              <a:gd name="connsiteY2883" fmla="*/ 1859867 h 12192000"/>
              <a:gd name="connsiteX2884" fmla="*/ 2860852 w 3834677"/>
              <a:gd name="connsiteY2884" fmla="*/ 1548111 h 12192000"/>
              <a:gd name="connsiteX2885" fmla="*/ 2860852 w 3834677"/>
              <a:gd name="connsiteY2885" fmla="*/ 1548134 h 12192000"/>
              <a:gd name="connsiteX2886" fmla="*/ 2860830 w 3834677"/>
              <a:gd name="connsiteY2886" fmla="*/ 1548134 h 12192000"/>
              <a:gd name="connsiteX2887" fmla="*/ 2699936 w 3834677"/>
              <a:gd name="connsiteY2887" fmla="*/ 1679213 h 12192000"/>
              <a:gd name="connsiteX2888" fmla="*/ 2697917 w 3834677"/>
              <a:gd name="connsiteY2888" fmla="*/ 1699229 h 12192000"/>
              <a:gd name="connsiteX2889" fmla="*/ 2695281 w 3834677"/>
              <a:gd name="connsiteY2889" fmla="*/ 1699229 h 12192000"/>
              <a:gd name="connsiteX2890" fmla="*/ 2693263 w 3834677"/>
              <a:gd name="connsiteY2890" fmla="*/ 1679213 h 12192000"/>
              <a:gd name="connsiteX2891" fmla="*/ 2532369 w 3834677"/>
              <a:gd name="connsiteY2891" fmla="*/ 1548134 h 12192000"/>
              <a:gd name="connsiteX2892" fmla="*/ 2532390 w 3834677"/>
              <a:gd name="connsiteY2892" fmla="*/ 1548134 h 12192000"/>
              <a:gd name="connsiteX2893" fmla="*/ 2696599 w 3834677"/>
              <a:gd name="connsiteY2893" fmla="*/ 1383947 h 12192000"/>
              <a:gd name="connsiteX2894" fmla="*/ 2696599 w 3834677"/>
              <a:gd name="connsiteY2894" fmla="*/ 1383969 h 12192000"/>
              <a:gd name="connsiteX2895" fmla="*/ 2860852 w 3834677"/>
              <a:gd name="connsiteY2895" fmla="*/ 1548111 h 12192000"/>
              <a:gd name="connsiteX2896" fmla="*/ 2860852 w 3834677"/>
              <a:gd name="connsiteY2896" fmla="*/ 1219782 h 12192000"/>
              <a:gd name="connsiteX2897" fmla="*/ 2860852 w 3834677"/>
              <a:gd name="connsiteY2897" fmla="*/ 1219804 h 12192000"/>
              <a:gd name="connsiteX2898" fmla="*/ 2696599 w 3834677"/>
              <a:gd name="connsiteY2898" fmla="*/ 1383905 h 12192000"/>
              <a:gd name="connsiteX2899" fmla="*/ 2532369 w 3834677"/>
              <a:gd name="connsiteY2899" fmla="*/ 1219740 h 12192000"/>
              <a:gd name="connsiteX2900" fmla="*/ 2696600 w 3834677"/>
              <a:gd name="connsiteY2900" fmla="*/ 1055553 h 12192000"/>
              <a:gd name="connsiteX2901" fmla="*/ 2696600 w 3834677"/>
              <a:gd name="connsiteY2901" fmla="*/ 1055596 h 12192000"/>
              <a:gd name="connsiteX2902" fmla="*/ 2860852 w 3834677"/>
              <a:gd name="connsiteY2902" fmla="*/ 1219782 h 12192000"/>
              <a:gd name="connsiteX2903" fmla="*/ 2860852 w 3834677"/>
              <a:gd name="connsiteY2903" fmla="*/ 891366 h 12192000"/>
              <a:gd name="connsiteX2904" fmla="*/ 2860852 w 3834677"/>
              <a:gd name="connsiteY2904" fmla="*/ 891452 h 12192000"/>
              <a:gd name="connsiteX2905" fmla="*/ 2696600 w 3834677"/>
              <a:gd name="connsiteY2905" fmla="*/ 1055553 h 12192000"/>
              <a:gd name="connsiteX2906" fmla="*/ 2696600 w 3834677"/>
              <a:gd name="connsiteY2906" fmla="*/ 1055531 h 12192000"/>
              <a:gd name="connsiteX2907" fmla="*/ 2532369 w 3834677"/>
              <a:gd name="connsiteY2907" fmla="*/ 891366 h 12192000"/>
              <a:gd name="connsiteX2908" fmla="*/ 2696600 w 3834677"/>
              <a:gd name="connsiteY2908" fmla="*/ 727202 h 12192000"/>
              <a:gd name="connsiteX2909" fmla="*/ 2696600 w 3834677"/>
              <a:gd name="connsiteY2909" fmla="*/ 727222 h 12192000"/>
              <a:gd name="connsiteX2910" fmla="*/ 2860852 w 3834677"/>
              <a:gd name="connsiteY2910" fmla="*/ 891366 h 12192000"/>
              <a:gd name="connsiteX2911" fmla="*/ 2860852 w 3834677"/>
              <a:gd name="connsiteY2911" fmla="*/ 563036 h 12192000"/>
              <a:gd name="connsiteX2912" fmla="*/ 2860852 w 3834677"/>
              <a:gd name="connsiteY2912" fmla="*/ 563124 h 12192000"/>
              <a:gd name="connsiteX2913" fmla="*/ 2696600 w 3834677"/>
              <a:gd name="connsiteY2913" fmla="*/ 727202 h 12192000"/>
              <a:gd name="connsiteX2914" fmla="*/ 2532369 w 3834677"/>
              <a:gd name="connsiteY2914" fmla="*/ 563036 h 12192000"/>
              <a:gd name="connsiteX2915" fmla="*/ 2696600 w 3834677"/>
              <a:gd name="connsiteY2915" fmla="*/ 398873 h 12192000"/>
              <a:gd name="connsiteX2916" fmla="*/ 2696600 w 3834677"/>
              <a:gd name="connsiteY2916" fmla="*/ 398894 h 12192000"/>
              <a:gd name="connsiteX2917" fmla="*/ 2860852 w 3834677"/>
              <a:gd name="connsiteY2917" fmla="*/ 563036 h 12192000"/>
              <a:gd name="connsiteX2918" fmla="*/ 2860852 w 3834677"/>
              <a:gd name="connsiteY2918" fmla="*/ 234707 h 12192000"/>
              <a:gd name="connsiteX2919" fmla="*/ 2860852 w 3834677"/>
              <a:gd name="connsiteY2919" fmla="*/ 234794 h 12192000"/>
              <a:gd name="connsiteX2920" fmla="*/ 2696600 w 3834677"/>
              <a:gd name="connsiteY2920" fmla="*/ 398873 h 12192000"/>
              <a:gd name="connsiteX2921" fmla="*/ 2532369 w 3834677"/>
              <a:gd name="connsiteY2921" fmla="*/ 234707 h 12192000"/>
              <a:gd name="connsiteX2922" fmla="*/ 2696600 w 3834677"/>
              <a:gd name="connsiteY2922" fmla="*/ 70542 h 12192000"/>
              <a:gd name="connsiteX2923" fmla="*/ 2683694 w 3834677"/>
              <a:gd name="connsiteY2923" fmla="*/ 6642 h 12192000"/>
              <a:gd name="connsiteX2924" fmla="*/ 2679214 w 3834677"/>
              <a:gd name="connsiteY2924" fmla="*/ 0 h 12192000"/>
              <a:gd name="connsiteX2925" fmla="*/ 2714023 w 3834677"/>
              <a:gd name="connsiteY2925" fmla="*/ 0 h 12192000"/>
              <a:gd name="connsiteX2926" fmla="*/ 2709520 w 3834677"/>
              <a:gd name="connsiteY2926" fmla="*/ 6672 h 12192000"/>
              <a:gd name="connsiteX2927" fmla="*/ 2696600 w 3834677"/>
              <a:gd name="connsiteY2927" fmla="*/ 70564 h 12192000"/>
              <a:gd name="connsiteX2928" fmla="*/ 2860852 w 3834677"/>
              <a:gd name="connsiteY2928" fmla="*/ 234707 h 12192000"/>
              <a:gd name="connsiteX2929" fmla="*/ 3025082 w 3834677"/>
              <a:gd name="connsiteY2929" fmla="*/ 9873736 h 12192000"/>
              <a:gd name="connsiteX2930" fmla="*/ 3025082 w 3834677"/>
              <a:gd name="connsiteY2930" fmla="*/ 9873801 h 12192000"/>
              <a:gd name="connsiteX2931" fmla="*/ 3024995 w 3834677"/>
              <a:gd name="connsiteY2931" fmla="*/ 9873801 h 12192000"/>
              <a:gd name="connsiteX2932" fmla="*/ 3025042 w 3834677"/>
              <a:gd name="connsiteY2932" fmla="*/ 9873337 h 12192000"/>
              <a:gd name="connsiteX2933" fmla="*/ 3025082 w 3834677"/>
              <a:gd name="connsiteY2933" fmla="*/ 6278643 h 12192000"/>
              <a:gd name="connsiteX2934" fmla="*/ 3025082 w 3834677"/>
              <a:gd name="connsiteY2934" fmla="*/ 6278707 h 12192000"/>
              <a:gd name="connsiteX2935" fmla="*/ 3024996 w 3834677"/>
              <a:gd name="connsiteY2935" fmla="*/ 6278707 h 12192000"/>
              <a:gd name="connsiteX2936" fmla="*/ 3025042 w 3834677"/>
              <a:gd name="connsiteY2936" fmla="*/ 6278244 h 12192000"/>
              <a:gd name="connsiteX2937" fmla="*/ 3025082 w 3834677"/>
              <a:gd name="connsiteY2937" fmla="*/ 2680648 h 12192000"/>
              <a:gd name="connsiteX2938" fmla="*/ 3025082 w 3834677"/>
              <a:gd name="connsiteY2938" fmla="*/ 2680713 h 12192000"/>
              <a:gd name="connsiteX2939" fmla="*/ 3024995 w 3834677"/>
              <a:gd name="connsiteY2939" fmla="*/ 2680713 h 12192000"/>
              <a:gd name="connsiteX2940" fmla="*/ 3025042 w 3834677"/>
              <a:gd name="connsiteY2940" fmla="*/ 2680250 h 12192000"/>
              <a:gd name="connsiteX2941" fmla="*/ 3029091 w 3834677"/>
              <a:gd name="connsiteY2941" fmla="*/ 12192000 h 12192000"/>
              <a:gd name="connsiteX2942" fmla="*/ 3021073 w 3834677"/>
              <a:gd name="connsiteY2942" fmla="*/ 12192000 h 12192000"/>
              <a:gd name="connsiteX2943" fmla="*/ 3025082 w 3834677"/>
              <a:gd name="connsiteY2943" fmla="*/ 12172152 h 12192000"/>
              <a:gd name="connsiteX2944" fmla="*/ 3042517 w 3834677"/>
              <a:gd name="connsiteY2944" fmla="*/ 0 h 12192000"/>
              <a:gd name="connsiteX2945" fmla="*/ 3037981 w 3834677"/>
              <a:gd name="connsiteY2945" fmla="*/ 6728 h 12192000"/>
              <a:gd name="connsiteX2946" fmla="*/ 3025082 w 3834677"/>
              <a:gd name="connsiteY2946" fmla="*/ 70629 h 12192000"/>
              <a:gd name="connsiteX2947" fmla="*/ 3025082 w 3834677"/>
              <a:gd name="connsiteY2947" fmla="*/ 70607 h 12192000"/>
              <a:gd name="connsiteX2948" fmla="*/ 3012176 w 3834677"/>
              <a:gd name="connsiteY2948" fmla="*/ 6707 h 12192000"/>
              <a:gd name="connsiteX2949" fmla="*/ 3007652 w 3834677"/>
              <a:gd name="connsiteY2949" fmla="*/ 0 h 12192000"/>
              <a:gd name="connsiteX2950" fmla="*/ 3188916 w 3834677"/>
              <a:gd name="connsiteY2950" fmla="*/ 12008027 h 12192000"/>
              <a:gd name="connsiteX2951" fmla="*/ 3156223 w 3834677"/>
              <a:gd name="connsiteY2951" fmla="*/ 12011320 h 12192000"/>
              <a:gd name="connsiteX2952" fmla="*/ 3025082 w 3834677"/>
              <a:gd name="connsiteY2952" fmla="*/ 12172087 h 12192000"/>
              <a:gd name="connsiteX2953" fmla="*/ 2860852 w 3834677"/>
              <a:gd name="connsiteY2953" fmla="*/ 12007922 h 12192000"/>
              <a:gd name="connsiteX2954" fmla="*/ 3025082 w 3834677"/>
              <a:gd name="connsiteY2954" fmla="*/ 11843734 h 12192000"/>
              <a:gd name="connsiteX2955" fmla="*/ 3156067 w 3834677"/>
              <a:gd name="connsiteY2955" fmla="*/ 12004682 h 12192000"/>
              <a:gd name="connsiteX2956" fmla="*/ 3188916 w 3834677"/>
              <a:gd name="connsiteY2956" fmla="*/ 8412932 h 12192000"/>
              <a:gd name="connsiteX2957" fmla="*/ 3156223 w 3834677"/>
              <a:gd name="connsiteY2957" fmla="*/ 8416226 h 12192000"/>
              <a:gd name="connsiteX2958" fmla="*/ 3025082 w 3834677"/>
              <a:gd name="connsiteY2958" fmla="*/ 8576991 h 12192000"/>
              <a:gd name="connsiteX2959" fmla="*/ 2860852 w 3834677"/>
              <a:gd name="connsiteY2959" fmla="*/ 8412828 h 12192000"/>
              <a:gd name="connsiteX2960" fmla="*/ 3025082 w 3834677"/>
              <a:gd name="connsiteY2960" fmla="*/ 8248641 h 12192000"/>
              <a:gd name="connsiteX2961" fmla="*/ 3156068 w 3834677"/>
              <a:gd name="connsiteY2961" fmla="*/ 8409588 h 12192000"/>
              <a:gd name="connsiteX2962" fmla="*/ 3188916 w 3834677"/>
              <a:gd name="connsiteY2962" fmla="*/ 4814938 h 12192000"/>
              <a:gd name="connsiteX2963" fmla="*/ 3156224 w 3834677"/>
              <a:gd name="connsiteY2963" fmla="*/ 4818231 h 12192000"/>
              <a:gd name="connsiteX2964" fmla="*/ 3025082 w 3834677"/>
              <a:gd name="connsiteY2964" fmla="*/ 4978998 h 12192000"/>
              <a:gd name="connsiteX2965" fmla="*/ 2860852 w 3834677"/>
              <a:gd name="connsiteY2965" fmla="*/ 4814833 h 12192000"/>
              <a:gd name="connsiteX2966" fmla="*/ 3025082 w 3834677"/>
              <a:gd name="connsiteY2966" fmla="*/ 4650646 h 12192000"/>
              <a:gd name="connsiteX2967" fmla="*/ 3156067 w 3834677"/>
              <a:gd name="connsiteY2967" fmla="*/ 4811594 h 12192000"/>
              <a:gd name="connsiteX2968" fmla="*/ 3188917 w 3834677"/>
              <a:gd name="connsiteY2968" fmla="*/ 1219844 h 12192000"/>
              <a:gd name="connsiteX2969" fmla="*/ 3156224 w 3834677"/>
              <a:gd name="connsiteY2969" fmla="*/ 1223138 h 12192000"/>
              <a:gd name="connsiteX2970" fmla="*/ 3025082 w 3834677"/>
              <a:gd name="connsiteY2970" fmla="*/ 1383905 h 12192000"/>
              <a:gd name="connsiteX2971" fmla="*/ 2860852 w 3834677"/>
              <a:gd name="connsiteY2971" fmla="*/ 1219740 h 12192000"/>
              <a:gd name="connsiteX2972" fmla="*/ 3025082 w 3834677"/>
              <a:gd name="connsiteY2972" fmla="*/ 1055553 h 12192000"/>
              <a:gd name="connsiteX2973" fmla="*/ 3156068 w 3834677"/>
              <a:gd name="connsiteY2973" fmla="*/ 1216499 h 12192000"/>
              <a:gd name="connsiteX2974" fmla="*/ 3189226 w 3834677"/>
              <a:gd name="connsiteY2974" fmla="*/ 9709615 h 12192000"/>
              <a:gd name="connsiteX2975" fmla="*/ 3028331 w 3834677"/>
              <a:gd name="connsiteY2975" fmla="*/ 9840716 h 12192000"/>
              <a:gd name="connsiteX2976" fmla="*/ 3025042 w 3834677"/>
              <a:gd name="connsiteY2976" fmla="*/ 9873337 h 12192000"/>
              <a:gd name="connsiteX2977" fmla="*/ 3021732 w 3834677"/>
              <a:gd name="connsiteY2977" fmla="*/ 9840644 h 12192000"/>
              <a:gd name="connsiteX2978" fmla="*/ 2893868 w 3834677"/>
              <a:gd name="connsiteY2978" fmla="*/ 9712935 h 12192000"/>
              <a:gd name="connsiteX2979" fmla="*/ 2860808 w 3834677"/>
              <a:gd name="connsiteY2979" fmla="*/ 9709619 h 12192000"/>
              <a:gd name="connsiteX2980" fmla="*/ 2860852 w 3834677"/>
              <a:gd name="connsiteY2980" fmla="*/ 9709615 h 12192000"/>
              <a:gd name="connsiteX2981" fmla="*/ 2860808 w 3834677"/>
              <a:gd name="connsiteY2981" fmla="*/ 9709609 h 12192000"/>
              <a:gd name="connsiteX2982" fmla="*/ 2893862 w 3834677"/>
              <a:gd name="connsiteY2982" fmla="*/ 9706280 h 12192000"/>
              <a:gd name="connsiteX2983" fmla="*/ 3024995 w 3834677"/>
              <a:gd name="connsiteY2983" fmla="*/ 9545450 h 12192000"/>
              <a:gd name="connsiteX2984" fmla="*/ 3189226 w 3834677"/>
              <a:gd name="connsiteY2984" fmla="*/ 9709615 h 12192000"/>
              <a:gd name="connsiteX2985" fmla="*/ 3189226 w 3834677"/>
              <a:gd name="connsiteY2985" fmla="*/ 2516527 h 12192000"/>
              <a:gd name="connsiteX2986" fmla="*/ 3028332 w 3834677"/>
              <a:gd name="connsiteY2986" fmla="*/ 2647628 h 12192000"/>
              <a:gd name="connsiteX2987" fmla="*/ 3025042 w 3834677"/>
              <a:gd name="connsiteY2987" fmla="*/ 2680250 h 12192000"/>
              <a:gd name="connsiteX2988" fmla="*/ 3021732 w 3834677"/>
              <a:gd name="connsiteY2988" fmla="*/ 2647555 h 12192000"/>
              <a:gd name="connsiteX2989" fmla="*/ 2893869 w 3834677"/>
              <a:gd name="connsiteY2989" fmla="*/ 2519846 h 12192000"/>
              <a:gd name="connsiteX2990" fmla="*/ 2860808 w 3834677"/>
              <a:gd name="connsiteY2990" fmla="*/ 2516530 h 12192000"/>
              <a:gd name="connsiteX2991" fmla="*/ 2860852 w 3834677"/>
              <a:gd name="connsiteY2991" fmla="*/ 2516527 h 12192000"/>
              <a:gd name="connsiteX2992" fmla="*/ 2860808 w 3834677"/>
              <a:gd name="connsiteY2992" fmla="*/ 2516522 h 12192000"/>
              <a:gd name="connsiteX2993" fmla="*/ 2893863 w 3834677"/>
              <a:gd name="connsiteY2993" fmla="*/ 2513191 h 12192000"/>
              <a:gd name="connsiteX2994" fmla="*/ 3024995 w 3834677"/>
              <a:gd name="connsiteY2994" fmla="*/ 2352361 h 12192000"/>
              <a:gd name="connsiteX2995" fmla="*/ 3189226 w 3834677"/>
              <a:gd name="connsiteY2995" fmla="*/ 2516527 h 12192000"/>
              <a:gd name="connsiteX2996" fmla="*/ 3189227 w 3834677"/>
              <a:gd name="connsiteY2996" fmla="*/ 6114521 h 12192000"/>
              <a:gd name="connsiteX2997" fmla="*/ 3028332 w 3834677"/>
              <a:gd name="connsiteY2997" fmla="*/ 6245623 h 12192000"/>
              <a:gd name="connsiteX2998" fmla="*/ 3025042 w 3834677"/>
              <a:gd name="connsiteY2998" fmla="*/ 6278244 h 12192000"/>
              <a:gd name="connsiteX2999" fmla="*/ 3021732 w 3834677"/>
              <a:gd name="connsiteY2999" fmla="*/ 6245550 h 12192000"/>
              <a:gd name="connsiteX3000" fmla="*/ 2893869 w 3834677"/>
              <a:gd name="connsiteY3000" fmla="*/ 6117841 h 12192000"/>
              <a:gd name="connsiteX3001" fmla="*/ 2860809 w 3834677"/>
              <a:gd name="connsiteY3001" fmla="*/ 6114525 h 12192000"/>
              <a:gd name="connsiteX3002" fmla="*/ 2860852 w 3834677"/>
              <a:gd name="connsiteY3002" fmla="*/ 6114521 h 12192000"/>
              <a:gd name="connsiteX3003" fmla="*/ 2860809 w 3834677"/>
              <a:gd name="connsiteY3003" fmla="*/ 6114517 h 12192000"/>
              <a:gd name="connsiteX3004" fmla="*/ 2893863 w 3834677"/>
              <a:gd name="connsiteY3004" fmla="*/ 6111186 h 12192000"/>
              <a:gd name="connsiteX3005" fmla="*/ 3024996 w 3834677"/>
              <a:gd name="connsiteY3005" fmla="*/ 5950355 h 12192000"/>
              <a:gd name="connsiteX3006" fmla="*/ 3189227 w 3834677"/>
              <a:gd name="connsiteY3006" fmla="*/ 6114521 h 12192000"/>
              <a:gd name="connsiteX3007" fmla="*/ 3189312 w 3834677"/>
              <a:gd name="connsiteY3007" fmla="*/ 12007985 h 12192000"/>
              <a:gd name="connsiteX3008" fmla="*/ 3189160 w 3834677"/>
              <a:gd name="connsiteY3008" fmla="*/ 12008050 h 12192000"/>
              <a:gd name="connsiteX3009" fmla="*/ 3188916 w 3834677"/>
              <a:gd name="connsiteY3009" fmla="*/ 12008027 h 12192000"/>
              <a:gd name="connsiteX3010" fmla="*/ 3189312 w 3834677"/>
              <a:gd name="connsiteY3010" fmla="*/ 11679634 h 12192000"/>
              <a:gd name="connsiteX3011" fmla="*/ 3025082 w 3834677"/>
              <a:gd name="connsiteY3011" fmla="*/ 11843734 h 12192000"/>
              <a:gd name="connsiteX3012" fmla="*/ 2860852 w 3834677"/>
              <a:gd name="connsiteY3012" fmla="*/ 11679634 h 12192000"/>
              <a:gd name="connsiteX3013" fmla="*/ 3025082 w 3834677"/>
              <a:gd name="connsiteY3013" fmla="*/ 11515470 h 12192000"/>
              <a:gd name="connsiteX3014" fmla="*/ 3189312 w 3834677"/>
              <a:gd name="connsiteY3014" fmla="*/ 11679634 h 12192000"/>
              <a:gd name="connsiteX3015" fmla="*/ 3189312 w 3834677"/>
              <a:gd name="connsiteY3015" fmla="*/ 11351305 h 12192000"/>
              <a:gd name="connsiteX3016" fmla="*/ 3025082 w 3834677"/>
              <a:gd name="connsiteY3016" fmla="*/ 11515470 h 12192000"/>
              <a:gd name="connsiteX3017" fmla="*/ 2860852 w 3834677"/>
              <a:gd name="connsiteY3017" fmla="*/ 11351305 h 12192000"/>
              <a:gd name="connsiteX3018" fmla="*/ 3025082 w 3834677"/>
              <a:gd name="connsiteY3018" fmla="*/ 11187140 h 12192000"/>
              <a:gd name="connsiteX3019" fmla="*/ 3189312 w 3834677"/>
              <a:gd name="connsiteY3019" fmla="*/ 11351305 h 12192000"/>
              <a:gd name="connsiteX3020" fmla="*/ 3189312 w 3834677"/>
              <a:gd name="connsiteY3020" fmla="*/ 11022975 h 12192000"/>
              <a:gd name="connsiteX3021" fmla="*/ 3025082 w 3834677"/>
              <a:gd name="connsiteY3021" fmla="*/ 11187140 h 12192000"/>
              <a:gd name="connsiteX3022" fmla="*/ 2860852 w 3834677"/>
              <a:gd name="connsiteY3022" fmla="*/ 11022975 h 12192000"/>
              <a:gd name="connsiteX3023" fmla="*/ 3025082 w 3834677"/>
              <a:gd name="connsiteY3023" fmla="*/ 10858813 h 12192000"/>
              <a:gd name="connsiteX3024" fmla="*/ 3189312 w 3834677"/>
              <a:gd name="connsiteY3024" fmla="*/ 11022975 h 12192000"/>
              <a:gd name="connsiteX3025" fmla="*/ 3189312 w 3834677"/>
              <a:gd name="connsiteY3025" fmla="*/ 10694625 h 12192000"/>
              <a:gd name="connsiteX3026" fmla="*/ 3189290 w 3834677"/>
              <a:gd name="connsiteY3026" fmla="*/ 10694625 h 12192000"/>
              <a:gd name="connsiteX3027" fmla="*/ 3025082 w 3834677"/>
              <a:gd name="connsiteY3027" fmla="*/ 10858813 h 12192000"/>
              <a:gd name="connsiteX3028" fmla="*/ 3025082 w 3834677"/>
              <a:gd name="connsiteY3028" fmla="*/ 10858790 h 12192000"/>
              <a:gd name="connsiteX3029" fmla="*/ 2860852 w 3834677"/>
              <a:gd name="connsiteY3029" fmla="*/ 10694625 h 12192000"/>
              <a:gd name="connsiteX3030" fmla="*/ 3025082 w 3834677"/>
              <a:gd name="connsiteY3030" fmla="*/ 10530460 h 12192000"/>
              <a:gd name="connsiteX3031" fmla="*/ 3189312 w 3834677"/>
              <a:gd name="connsiteY3031" fmla="*/ 10694625 h 12192000"/>
              <a:gd name="connsiteX3032" fmla="*/ 3189312 w 3834677"/>
              <a:gd name="connsiteY3032" fmla="*/ 10366295 h 12192000"/>
              <a:gd name="connsiteX3033" fmla="*/ 3025082 w 3834677"/>
              <a:gd name="connsiteY3033" fmla="*/ 10530460 h 12192000"/>
              <a:gd name="connsiteX3034" fmla="*/ 2860852 w 3834677"/>
              <a:gd name="connsiteY3034" fmla="*/ 10366295 h 12192000"/>
              <a:gd name="connsiteX3035" fmla="*/ 3025082 w 3834677"/>
              <a:gd name="connsiteY3035" fmla="*/ 10202130 h 12192000"/>
              <a:gd name="connsiteX3036" fmla="*/ 3189312 w 3834677"/>
              <a:gd name="connsiteY3036" fmla="*/ 10366295 h 12192000"/>
              <a:gd name="connsiteX3037" fmla="*/ 3189312 w 3834677"/>
              <a:gd name="connsiteY3037" fmla="*/ 10037966 h 12192000"/>
              <a:gd name="connsiteX3038" fmla="*/ 3025082 w 3834677"/>
              <a:gd name="connsiteY3038" fmla="*/ 10202130 h 12192000"/>
              <a:gd name="connsiteX3039" fmla="*/ 2860852 w 3834677"/>
              <a:gd name="connsiteY3039" fmla="*/ 10037966 h 12192000"/>
              <a:gd name="connsiteX3040" fmla="*/ 3025082 w 3834677"/>
              <a:gd name="connsiteY3040" fmla="*/ 9873801 h 12192000"/>
              <a:gd name="connsiteX3041" fmla="*/ 3189312 w 3834677"/>
              <a:gd name="connsiteY3041" fmla="*/ 10037966 h 12192000"/>
              <a:gd name="connsiteX3042" fmla="*/ 3189312 w 3834677"/>
              <a:gd name="connsiteY3042" fmla="*/ 9381285 h 12192000"/>
              <a:gd name="connsiteX3043" fmla="*/ 3025082 w 3834677"/>
              <a:gd name="connsiteY3043" fmla="*/ 9545450 h 12192000"/>
              <a:gd name="connsiteX3044" fmla="*/ 2860852 w 3834677"/>
              <a:gd name="connsiteY3044" fmla="*/ 9381285 h 12192000"/>
              <a:gd name="connsiteX3045" fmla="*/ 3025082 w 3834677"/>
              <a:gd name="connsiteY3045" fmla="*/ 9217121 h 12192000"/>
              <a:gd name="connsiteX3046" fmla="*/ 3189312 w 3834677"/>
              <a:gd name="connsiteY3046" fmla="*/ 9381285 h 12192000"/>
              <a:gd name="connsiteX3047" fmla="*/ 3189312 w 3834677"/>
              <a:gd name="connsiteY3047" fmla="*/ 9052956 h 12192000"/>
              <a:gd name="connsiteX3048" fmla="*/ 3025082 w 3834677"/>
              <a:gd name="connsiteY3048" fmla="*/ 9217121 h 12192000"/>
              <a:gd name="connsiteX3049" fmla="*/ 2860852 w 3834677"/>
              <a:gd name="connsiteY3049" fmla="*/ 9052956 h 12192000"/>
              <a:gd name="connsiteX3050" fmla="*/ 3021745 w 3834677"/>
              <a:gd name="connsiteY3050" fmla="*/ 8921876 h 12192000"/>
              <a:gd name="connsiteX3051" fmla="*/ 3023763 w 3834677"/>
              <a:gd name="connsiteY3051" fmla="*/ 8901860 h 12192000"/>
              <a:gd name="connsiteX3052" fmla="*/ 3026400 w 3834677"/>
              <a:gd name="connsiteY3052" fmla="*/ 8901860 h 12192000"/>
              <a:gd name="connsiteX3053" fmla="*/ 3028418 w 3834677"/>
              <a:gd name="connsiteY3053" fmla="*/ 8921876 h 12192000"/>
              <a:gd name="connsiteX3054" fmla="*/ 3189312 w 3834677"/>
              <a:gd name="connsiteY3054" fmla="*/ 9052956 h 12192000"/>
              <a:gd name="connsiteX3055" fmla="*/ 3189312 w 3834677"/>
              <a:gd name="connsiteY3055" fmla="*/ 8741222 h 12192000"/>
              <a:gd name="connsiteX3056" fmla="*/ 3028418 w 3834677"/>
              <a:gd name="connsiteY3056" fmla="*/ 8872301 h 12192000"/>
              <a:gd name="connsiteX3057" fmla="*/ 3026400 w 3834677"/>
              <a:gd name="connsiteY3057" fmla="*/ 8892316 h 12192000"/>
              <a:gd name="connsiteX3058" fmla="*/ 3023763 w 3834677"/>
              <a:gd name="connsiteY3058" fmla="*/ 8892316 h 12192000"/>
              <a:gd name="connsiteX3059" fmla="*/ 3021745 w 3834677"/>
              <a:gd name="connsiteY3059" fmla="*/ 8872301 h 12192000"/>
              <a:gd name="connsiteX3060" fmla="*/ 2860852 w 3834677"/>
              <a:gd name="connsiteY3060" fmla="*/ 8741222 h 12192000"/>
              <a:gd name="connsiteX3061" fmla="*/ 3025082 w 3834677"/>
              <a:gd name="connsiteY3061" fmla="*/ 8577057 h 12192000"/>
              <a:gd name="connsiteX3062" fmla="*/ 3189312 w 3834677"/>
              <a:gd name="connsiteY3062" fmla="*/ 8741222 h 12192000"/>
              <a:gd name="connsiteX3063" fmla="*/ 3189312 w 3834677"/>
              <a:gd name="connsiteY3063" fmla="*/ 8412892 h 12192000"/>
              <a:gd name="connsiteX3064" fmla="*/ 3189160 w 3834677"/>
              <a:gd name="connsiteY3064" fmla="*/ 8412957 h 12192000"/>
              <a:gd name="connsiteX3065" fmla="*/ 3188916 w 3834677"/>
              <a:gd name="connsiteY3065" fmla="*/ 8412932 h 12192000"/>
              <a:gd name="connsiteX3066" fmla="*/ 3189312 w 3834677"/>
              <a:gd name="connsiteY3066" fmla="*/ 8084541 h 12192000"/>
              <a:gd name="connsiteX3067" fmla="*/ 3025082 w 3834677"/>
              <a:gd name="connsiteY3067" fmla="*/ 8248641 h 12192000"/>
              <a:gd name="connsiteX3068" fmla="*/ 2860852 w 3834677"/>
              <a:gd name="connsiteY3068" fmla="*/ 8084541 h 12192000"/>
              <a:gd name="connsiteX3069" fmla="*/ 3025082 w 3834677"/>
              <a:gd name="connsiteY3069" fmla="*/ 7920377 h 12192000"/>
              <a:gd name="connsiteX3070" fmla="*/ 3189312 w 3834677"/>
              <a:gd name="connsiteY3070" fmla="*/ 8084541 h 12192000"/>
              <a:gd name="connsiteX3071" fmla="*/ 3189312 w 3834677"/>
              <a:gd name="connsiteY3071" fmla="*/ 7756211 h 12192000"/>
              <a:gd name="connsiteX3072" fmla="*/ 3025082 w 3834677"/>
              <a:gd name="connsiteY3072" fmla="*/ 7920377 h 12192000"/>
              <a:gd name="connsiteX3073" fmla="*/ 2860852 w 3834677"/>
              <a:gd name="connsiteY3073" fmla="*/ 7756211 h 12192000"/>
              <a:gd name="connsiteX3074" fmla="*/ 3025082 w 3834677"/>
              <a:gd name="connsiteY3074" fmla="*/ 7592046 h 12192000"/>
              <a:gd name="connsiteX3075" fmla="*/ 3189312 w 3834677"/>
              <a:gd name="connsiteY3075" fmla="*/ 7756211 h 12192000"/>
              <a:gd name="connsiteX3076" fmla="*/ 3189312 w 3834677"/>
              <a:gd name="connsiteY3076" fmla="*/ 7427883 h 12192000"/>
              <a:gd name="connsiteX3077" fmla="*/ 3025082 w 3834677"/>
              <a:gd name="connsiteY3077" fmla="*/ 7592046 h 12192000"/>
              <a:gd name="connsiteX3078" fmla="*/ 2860852 w 3834677"/>
              <a:gd name="connsiteY3078" fmla="*/ 7427883 h 12192000"/>
              <a:gd name="connsiteX3079" fmla="*/ 3025082 w 3834677"/>
              <a:gd name="connsiteY3079" fmla="*/ 7263718 h 12192000"/>
              <a:gd name="connsiteX3080" fmla="*/ 3189312 w 3834677"/>
              <a:gd name="connsiteY3080" fmla="*/ 7427883 h 12192000"/>
              <a:gd name="connsiteX3081" fmla="*/ 3189312 w 3834677"/>
              <a:gd name="connsiteY3081" fmla="*/ 7099531 h 12192000"/>
              <a:gd name="connsiteX3082" fmla="*/ 3189290 w 3834677"/>
              <a:gd name="connsiteY3082" fmla="*/ 7099531 h 12192000"/>
              <a:gd name="connsiteX3083" fmla="*/ 3025082 w 3834677"/>
              <a:gd name="connsiteY3083" fmla="*/ 7263718 h 12192000"/>
              <a:gd name="connsiteX3084" fmla="*/ 3025082 w 3834677"/>
              <a:gd name="connsiteY3084" fmla="*/ 7263696 h 12192000"/>
              <a:gd name="connsiteX3085" fmla="*/ 2860852 w 3834677"/>
              <a:gd name="connsiteY3085" fmla="*/ 7099531 h 12192000"/>
              <a:gd name="connsiteX3086" fmla="*/ 3025082 w 3834677"/>
              <a:gd name="connsiteY3086" fmla="*/ 6935366 h 12192000"/>
              <a:gd name="connsiteX3087" fmla="*/ 3189312 w 3834677"/>
              <a:gd name="connsiteY3087" fmla="*/ 7099531 h 12192000"/>
              <a:gd name="connsiteX3088" fmla="*/ 3189312 w 3834677"/>
              <a:gd name="connsiteY3088" fmla="*/ 6771201 h 12192000"/>
              <a:gd name="connsiteX3089" fmla="*/ 3025082 w 3834677"/>
              <a:gd name="connsiteY3089" fmla="*/ 6935366 h 12192000"/>
              <a:gd name="connsiteX3090" fmla="*/ 2860852 w 3834677"/>
              <a:gd name="connsiteY3090" fmla="*/ 6771201 h 12192000"/>
              <a:gd name="connsiteX3091" fmla="*/ 3025082 w 3834677"/>
              <a:gd name="connsiteY3091" fmla="*/ 6607037 h 12192000"/>
              <a:gd name="connsiteX3092" fmla="*/ 3189312 w 3834677"/>
              <a:gd name="connsiteY3092" fmla="*/ 6771201 h 12192000"/>
              <a:gd name="connsiteX3093" fmla="*/ 3189312 w 3834677"/>
              <a:gd name="connsiteY3093" fmla="*/ 6442872 h 12192000"/>
              <a:gd name="connsiteX3094" fmla="*/ 3025082 w 3834677"/>
              <a:gd name="connsiteY3094" fmla="*/ 6607037 h 12192000"/>
              <a:gd name="connsiteX3095" fmla="*/ 2860852 w 3834677"/>
              <a:gd name="connsiteY3095" fmla="*/ 6442872 h 12192000"/>
              <a:gd name="connsiteX3096" fmla="*/ 3025082 w 3834677"/>
              <a:gd name="connsiteY3096" fmla="*/ 6278707 h 12192000"/>
              <a:gd name="connsiteX3097" fmla="*/ 3189312 w 3834677"/>
              <a:gd name="connsiteY3097" fmla="*/ 6442872 h 12192000"/>
              <a:gd name="connsiteX3098" fmla="*/ 3189312 w 3834677"/>
              <a:gd name="connsiteY3098" fmla="*/ 5786192 h 12192000"/>
              <a:gd name="connsiteX3099" fmla="*/ 3025082 w 3834677"/>
              <a:gd name="connsiteY3099" fmla="*/ 5950355 h 12192000"/>
              <a:gd name="connsiteX3100" fmla="*/ 2860852 w 3834677"/>
              <a:gd name="connsiteY3100" fmla="*/ 5786192 h 12192000"/>
              <a:gd name="connsiteX3101" fmla="*/ 3025082 w 3834677"/>
              <a:gd name="connsiteY3101" fmla="*/ 5622026 h 12192000"/>
              <a:gd name="connsiteX3102" fmla="*/ 3189312 w 3834677"/>
              <a:gd name="connsiteY3102" fmla="*/ 5786192 h 12192000"/>
              <a:gd name="connsiteX3103" fmla="*/ 3189312 w 3834677"/>
              <a:gd name="connsiteY3103" fmla="*/ 5457862 h 12192000"/>
              <a:gd name="connsiteX3104" fmla="*/ 3025082 w 3834677"/>
              <a:gd name="connsiteY3104" fmla="*/ 5622026 h 12192000"/>
              <a:gd name="connsiteX3105" fmla="*/ 2860852 w 3834677"/>
              <a:gd name="connsiteY3105" fmla="*/ 5457862 h 12192000"/>
              <a:gd name="connsiteX3106" fmla="*/ 3021746 w 3834677"/>
              <a:gd name="connsiteY3106" fmla="*/ 5326782 h 12192000"/>
              <a:gd name="connsiteX3107" fmla="*/ 3023766 w 3834677"/>
              <a:gd name="connsiteY3107" fmla="*/ 5306766 h 12192000"/>
              <a:gd name="connsiteX3108" fmla="*/ 3026401 w 3834677"/>
              <a:gd name="connsiteY3108" fmla="*/ 5306766 h 12192000"/>
              <a:gd name="connsiteX3109" fmla="*/ 3028419 w 3834677"/>
              <a:gd name="connsiteY3109" fmla="*/ 5326782 h 12192000"/>
              <a:gd name="connsiteX3110" fmla="*/ 3189312 w 3834677"/>
              <a:gd name="connsiteY3110" fmla="*/ 5457862 h 12192000"/>
              <a:gd name="connsiteX3111" fmla="*/ 3189312 w 3834677"/>
              <a:gd name="connsiteY3111" fmla="*/ 5143227 h 12192000"/>
              <a:gd name="connsiteX3112" fmla="*/ 3028418 w 3834677"/>
              <a:gd name="connsiteY3112" fmla="*/ 5274307 h 12192000"/>
              <a:gd name="connsiteX3113" fmla="*/ 3026401 w 3834677"/>
              <a:gd name="connsiteY3113" fmla="*/ 5294321 h 12192000"/>
              <a:gd name="connsiteX3114" fmla="*/ 3023764 w 3834677"/>
              <a:gd name="connsiteY3114" fmla="*/ 5294321 h 12192000"/>
              <a:gd name="connsiteX3115" fmla="*/ 3021745 w 3834677"/>
              <a:gd name="connsiteY3115" fmla="*/ 5274307 h 12192000"/>
              <a:gd name="connsiteX3116" fmla="*/ 2860852 w 3834677"/>
              <a:gd name="connsiteY3116" fmla="*/ 5143227 h 12192000"/>
              <a:gd name="connsiteX3117" fmla="*/ 3025082 w 3834677"/>
              <a:gd name="connsiteY3117" fmla="*/ 4979063 h 12192000"/>
              <a:gd name="connsiteX3118" fmla="*/ 3189312 w 3834677"/>
              <a:gd name="connsiteY3118" fmla="*/ 5143227 h 12192000"/>
              <a:gd name="connsiteX3119" fmla="*/ 3189312 w 3834677"/>
              <a:gd name="connsiteY3119" fmla="*/ 4814898 h 12192000"/>
              <a:gd name="connsiteX3120" fmla="*/ 3189161 w 3834677"/>
              <a:gd name="connsiteY3120" fmla="*/ 4814962 h 12192000"/>
              <a:gd name="connsiteX3121" fmla="*/ 3188916 w 3834677"/>
              <a:gd name="connsiteY3121" fmla="*/ 4814938 h 12192000"/>
              <a:gd name="connsiteX3122" fmla="*/ 3189312 w 3834677"/>
              <a:gd name="connsiteY3122" fmla="*/ 4486546 h 12192000"/>
              <a:gd name="connsiteX3123" fmla="*/ 3025082 w 3834677"/>
              <a:gd name="connsiteY3123" fmla="*/ 4650646 h 12192000"/>
              <a:gd name="connsiteX3124" fmla="*/ 2860852 w 3834677"/>
              <a:gd name="connsiteY3124" fmla="*/ 4486546 h 12192000"/>
              <a:gd name="connsiteX3125" fmla="*/ 3025082 w 3834677"/>
              <a:gd name="connsiteY3125" fmla="*/ 4322383 h 12192000"/>
              <a:gd name="connsiteX3126" fmla="*/ 3189312 w 3834677"/>
              <a:gd name="connsiteY3126" fmla="*/ 4486546 h 12192000"/>
              <a:gd name="connsiteX3127" fmla="*/ 3189312 w 3834677"/>
              <a:gd name="connsiteY3127" fmla="*/ 4158217 h 12192000"/>
              <a:gd name="connsiteX3128" fmla="*/ 3025082 w 3834677"/>
              <a:gd name="connsiteY3128" fmla="*/ 4322383 h 12192000"/>
              <a:gd name="connsiteX3129" fmla="*/ 2860852 w 3834677"/>
              <a:gd name="connsiteY3129" fmla="*/ 4158217 h 12192000"/>
              <a:gd name="connsiteX3130" fmla="*/ 3025082 w 3834677"/>
              <a:gd name="connsiteY3130" fmla="*/ 3994052 h 12192000"/>
              <a:gd name="connsiteX3131" fmla="*/ 3189312 w 3834677"/>
              <a:gd name="connsiteY3131" fmla="*/ 4158217 h 12192000"/>
              <a:gd name="connsiteX3132" fmla="*/ 3189312 w 3834677"/>
              <a:gd name="connsiteY3132" fmla="*/ 3829888 h 12192000"/>
              <a:gd name="connsiteX3133" fmla="*/ 3025082 w 3834677"/>
              <a:gd name="connsiteY3133" fmla="*/ 3994052 h 12192000"/>
              <a:gd name="connsiteX3134" fmla="*/ 2860852 w 3834677"/>
              <a:gd name="connsiteY3134" fmla="*/ 3829888 h 12192000"/>
              <a:gd name="connsiteX3135" fmla="*/ 3025082 w 3834677"/>
              <a:gd name="connsiteY3135" fmla="*/ 3665724 h 12192000"/>
              <a:gd name="connsiteX3136" fmla="*/ 3189312 w 3834677"/>
              <a:gd name="connsiteY3136" fmla="*/ 3829888 h 12192000"/>
              <a:gd name="connsiteX3137" fmla="*/ 3189312 w 3834677"/>
              <a:gd name="connsiteY3137" fmla="*/ 3501537 h 12192000"/>
              <a:gd name="connsiteX3138" fmla="*/ 3189291 w 3834677"/>
              <a:gd name="connsiteY3138" fmla="*/ 3501537 h 12192000"/>
              <a:gd name="connsiteX3139" fmla="*/ 3025082 w 3834677"/>
              <a:gd name="connsiteY3139" fmla="*/ 3665724 h 12192000"/>
              <a:gd name="connsiteX3140" fmla="*/ 3025082 w 3834677"/>
              <a:gd name="connsiteY3140" fmla="*/ 3665701 h 12192000"/>
              <a:gd name="connsiteX3141" fmla="*/ 2860852 w 3834677"/>
              <a:gd name="connsiteY3141" fmla="*/ 3501537 h 12192000"/>
              <a:gd name="connsiteX3142" fmla="*/ 3025082 w 3834677"/>
              <a:gd name="connsiteY3142" fmla="*/ 3337371 h 12192000"/>
              <a:gd name="connsiteX3143" fmla="*/ 3189312 w 3834677"/>
              <a:gd name="connsiteY3143" fmla="*/ 3501537 h 12192000"/>
              <a:gd name="connsiteX3144" fmla="*/ 3189312 w 3834677"/>
              <a:gd name="connsiteY3144" fmla="*/ 3173207 h 12192000"/>
              <a:gd name="connsiteX3145" fmla="*/ 3025082 w 3834677"/>
              <a:gd name="connsiteY3145" fmla="*/ 3337371 h 12192000"/>
              <a:gd name="connsiteX3146" fmla="*/ 2860852 w 3834677"/>
              <a:gd name="connsiteY3146" fmla="*/ 3173207 h 12192000"/>
              <a:gd name="connsiteX3147" fmla="*/ 3025082 w 3834677"/>
              <a:gd name="connsiteY3147" fmla="*/ 3009043 h 12192000"/>
              <a:gd name="connsiteX3148" fmla="*/ 3189312 w 3834677"/>
              <a:gd name="connsiteY3148" fmla="*/ 3173207 h 12192000"/>
              <a:gd name="connsiteX3149" fmla="*/ 3189312 w 3834677"/>
              <a:gd name="connsiteY3149" fmla="*/ 2844877 h 12192000"/>
              <a:gd name="connsiteX3150" fmla="*/ 3025082 w 3834677"/>
              <a:gd name="connsiteY3150" fmla="*/ 3009043 h 12192000"/>
              <a:gd name="connsiteX3151" fmla="*/ 2860852 w 3834677"/>
              <a:gd name="connsiteY3151" fmla="*/ 2844877 h 12192000"/>
              <a:gd name="connsiteX3152" fmla="*/ 3025082 w 3834677"/>
              <a:gd name="connsiteY3152" fmla="*/ 2680713 h 12192000"/>
              <a:gd name="connsiteX3153" fmla="*/ 3189312 w 3834677"/>
              <a:gd name="connsiteY3153" fmla="*/ 2844877 h 12192000"/>
              <a:gd name="connsiteX3154" fmla="*/ 3189312 w 3834677"/>
              <a:gd name="connsiteY3154" fmla="*/ 2188198 h 12192000"/>
              <a:gd name="connsiteX3155" fmla="*/ 3025082 w 3834677"/>
              <a:gd name="connsiteY3155" fmla="*/ 2352361 h 12192000"/>
              <a:gd name="connsiteX3156" fmla="*/ 2860852 w 3834677"/>
              <a:gd name="connsiteY3156" fmla="*/ 2188198 h 12192000"/>
              <a:gd name="connsiteX3157" fmla="*/ 3025082 w 3834677"/>
              <a:gd name="connsiteY3157" fmla="*/ 2024032 h 12192000"/>
              <a:gd name="connsiteX3158" fmla="*/ 3189312 w 3834677"/>
              <a:gd name="connsiteY3158" fmla="*/ 2188198 h 12192000"/>
              <a:gd name="connsiteX3159" fmla="*/ 3189312 w 3834677"/>
              <a:gd name="connsiteY3159" fmla="*/ 1859867 h 12192000"/>
              <a:gd name="connsiteX3160" fmla="*/ 3025082 w 3834677"/>
              <a:gd name="connsiteY3160" fmla="*/ 2024032 h 12192000"/>
              <a:gd name="connsiteX3161" fmla="*/ 2860852 w 3834677"/>
              <a:gd name="connsiteY3161" fmla="*/ 1859867 h 12192000"/>
              <a:gd name="connsiteX3162" fmla="*/ 3021745 w 3834677"/>
              <a:gd name="connsiteY3162" fmla="*/ 1728787 h 12192000"/>
              <a:gd name="connsiteX3163" fmla="*/ 3023764 w 3834677"/>
              <a:gd name="connsiteY3163" fmla="*/ 1708772 h 12192000"/>
              <a:gd name="connsiteX3164" fmla="*/ 3026400 w 3834677"/>
              <a:gd name="connsiteY3164" fmla="*/ 1708772 h 12192000"/>
              <a:gd name="connsiteX3165" fmla="*/ 3028418 w 3834677"/>
              <a:gd name="connsiteY3165" fmla="*/ 1728787 h 12192000"/>
              <a:gd name="connsiteX3166" fmla="*/ 3189312 w 3834677"/>
              <a:gd name="connsiteY3166" fmla="*/ 1859867 h 12192000"/>
              <a:gd name="connsiteX3167" fmla="*/ 3189312 w 3834677"/>
              <a:gd name="connsiteY3167" fmla="*/ 1548134 h 12192000"/>
              <a:gd name="connsiteX3168" fmla="*/ 3028418 w 3834677"/>
              <a:gd name="connsiteY3168" fmla="*/ 1679213 h 12192000"/>
              <a:gd name="connsiteX3169" fmla="*/ 3026401 w 3834677"/>
              <a:gd name="connsiteY3169" fmla="*/ 1699229 h 12192000"/>
              <a:gd name="connsiteX3170" fmla="*/ 3023764 w 3834677"/>
              <a:gd name="connsiteY3170" fmla="*/ 1699229 h 12192000"/>
              <a:gd name="connsiteX3171" fmla="*/ 3021745 w 3834677"/>
              <a:gd name="connsiteY3171" fmla="*/ 1679213 h 12192000"/>
              <a:gd name="connsiteX3172" fmla="*/ 2860852 w 3834677"/>
              <a:gd name="connsiteY3172" fmla="*/ 1548134 h 12192000"/>
              <a:gd name="connsiteX3173" fmla="*/ 3025082 w 3834677"/>
              <a:gd name="connsiteY3173" fmla="*/ 1383969 h 12192000"/>
              <a:gd name="connsiteX3174" fmla="*/ 3189312 w 3834677"/>
              <a:gd name="connsiteY3174" fmla="*/ 1548134 h 12192000"/>
              <a:gd name="connsiteX3175" fmla="*/ 3189312 w 3834677"/>
              <a:gd name="connsiteY3175" fmla="*/ 1219804 h 12192000"/>
              <a:gd name="connsiteX3176" fmla="*/ 3189161 w 3834677"/>
              <a:gd name="connsiteY3176" fmla="*/ 1219869 h 12192000"/>
              <a:gd name="connsiteX3177" fmla="*/ 3188917 w 3834677"/>
              <a:gd name="connsiteY3177" fmla="*/ 1219844 h 12192000"/>
              <a:gd name="connsiteX3178" fmla="*/ 3189312 w 3834677"/>
              <a:gd name="connsiteY3178" fmla="*/ 891452 h 12192000"/>
              <a:gd name="connsiteX3179" fmla="*/ 3025082 w 3834677"/>
              <a:gd name="connsiteY3179" fmla="*/ 1055553 h 12192000"/>
              <a:gd name="connsiteX3180" fmla="*/ 2860852 w 3834677"/>
              <a:gd name="connsiteY3180" fmla="*/ 891452 h 12192000"/>
              <a:gd name="connsiteX3181" fmla="*/ 3025082 w 3834677"/>
              <a:gd name="connsiteY3181" fmla="*/ 727289 h 12192000"/>
              <a:gd name="connsiteX3182" fmla="*/ 3189312 w 3834677"/>
              <a:gd name="connsiteY3182" fmla="*/ 891452 h 12192000"/>
              <a:gd name="connsiteX3183" fmla="*/ 3189312 w 3834677"/>
              <a:gd name="connsiteY3183" fmla="*/ 563124 h 12192000"/>
              <a:gd name="connsiteX3184" fmla="*/ 3025082 w 3834677"/>
              <a:gd name="connsiteY3184" fmla="*/ 727289 h 12192000"/>
              <a:gd name="connsiteX3185" fmla="*/ 2860852 w 3834677"/>
              <a:gd name="connsiteY3185" fmla="*/ 563124 h 12192000"/>
              <a:gd name="connsiteX3186" fmla="*/ 3025082 w 3834677"/>
              <a:gd name="connsiteY3186" fmla="*/ 398958 h 12192000"/>
              <a:gd name="connsiteX3187" fmla="*/ 3189312 w 3834677"/>
              <a:gd name="connsiteY3187" fmla="*/ 563124 h 12192000"/>
              <a:gd name="connsiteX3188" fmla="*/ 3189312 w 3834677"/>
              <a:gd name="connsiteY3188" fmla="*/ 234794 h 12192000"/>
              <a:gd name="connsiteX3189" fmla="*/ 3025082 w 3834677"/>
              <a:gd name="connsiteY3189" fmla="*/ 398958 h 12192000"/>
              <a:gd name="connsiteX3190" fmla="*/ 2860852 w 3834677"/>
              <a:gd name="connsiteY3190" fmla="*/ 234794 h 12192000"/>
              <a:gd name="connsiteX3191" fmla="*/ 3025082 w 3834677"/>
              <a:gd name="connsiteY3191" fmla="*/ 70629 h 12192000"/>
              <a:gd name="connsiteX3192" fmla="*/ 3189312 w 3834677"/>
              <a:gd name="connsiteY3192" fmla="*/ 234794 h 12192000"/>
              <a:gd name="connsiteX3193" fmla="*/ 3353543 w 3834677"/>
              <a:gd name="connsiteY3193" fmla="*/ 9873736 h 12192000"/>
              <a:gd name="connsiteX3194" fmla="*/ 3353543 w 3834677"/>
              <a:gd name="connsiteY3194" fmla="*/ 9873801 h 12192000"/>
              <a:gd name="connsiteX3195" fmla="*/ 3353456 w 3834677"/>
              <a:gd name="connsiteY3195" fmla="*/ 9873801 h 12192000"/>
              <a:gd name="connsiteX3196" fmla="*/ 3353502 w 3834677"/>
              <a:gd name="connsiteY3196" fmla="*/ 9873337 h 12192000"/>
              <a:gd name="connsiteX3197" fmla="*/ 3353544 w 3834677"/>
              <a:gd name="connsiteY3197" fmla="*/ 2680648 h 12192000"/>
              <a:gd name="connsiteX3198" fmla="*/ 3353544 w 3834677"/>
              <a:gd name="connsiteY3198" fmla="*/ 2680713 h 12192000"/>
              <a:gd name="connsiteX3199" fmla="*/ 3353456 w 3834677"/>
              <a:gd name="connsiteY3199" fmla="*/ 2680713 h 12192000"/>
              <a:gd name="connsiteX3200" fmla="*/ 3353502 w 3834677"/>
              <a:gd name="connsiteY3200" fmla="*/ 2680250 h 12192000"/>
              <a:gd name="connsiteX3201" fmla="*/ 3353545 w 3834677"/>
              <a:gd name="connsiteY3201" fmla="*/ 6278643 h 12192000"/>
              <a:gd name="connsiteX3202" fmla="*/ 3353545 w 3834677"/>
              <a:gd name="connsiteY3202" fmla="*/ 6278707 h 12192000"/>
              <a:gd name="connsiteX3203" fmla="*/ 3353456 w 3834677"/>
              <a:gd name="connsiteY3203" fmla="*/ 6278707 h 12192000"/>
              <a:gd name="connsiteX3204" fmla="*/ 3353504 w 3834677"/>
              <a:gd name="connsiteY3204" fmla="*/ 6278245 h 12192000"/>
              <a:gd name="connsiteX3205" fmla="*/ 3357552 w 3834677"/>
              <a:gd name="connsiteY3205" fmla="*/ 12192000 h 12192000"/>
              <a:gd name="connsiteX3206" fmla="*/ 3349535 w 3834677"/>
              <a:gd name="connsiteY3206" fmla="*/ 12192000 h 12192000"/>
              <a:gd name="connsiteX3207" fmla="*/ 3353543 w 3834677"/>
              <a:gd name="connsiteY3207" fmla="*/ 12172152 h 12192000"/>
              <a:gd name="connsiteX3208" fmla="*/ 3371640 w 3834677"/>
              <a:gd name="connsiteY3208" fmla="*/ 0 h 12192000"/>
              <a:gd name="connsiteX3209" fmla="*/ 3363502 w 3834677"/>
              <a:gd name="connsiteY3209" fmla="*/ 14183 h 12192000"/>
              <a:gd name="connsiteX3210" fmla="*/ 3353545 w 3834677"/>
              <a:gd name="connsiteY3210" fmla="*/ 70629 h 12192000"/>
              <a:gd name="connsiteX3211" fmla="*/ 3353545 w 3834677"/>
              <a:gd name="connsiteY3211" fmla="*/ 70607 h 12192000"/>
              <a:gd name="connsiteX3212" fmla="*/ 3340638 w 3834677"/>
              <a:gd name="connsiteY3212" fmla="*/ 6707 h 12192000"/>
              <a:gd name="connsiteX3213" fmla="*/ 3336115 w 3834677"/>
              <a:gd name="connsiteY3213" fmla="*/ 0 h 12192000"/>
              <a:gd name="connsiteX3214" fmla="*/ 3517686 w 3834677"/>
              <a:gd name="connsiteY3214" fmla="*/ 9709615 h 12192000"/>
              <a:gd name="connsiteX3215" fmla="*/ 3356792 w 3834677"/>
              <a:gd name="connsiteY3215" fmla="*/ 9840716 h 12192000"/>
              <a:gd name="connsiteX3216" fmla="*/ 3353502 w 3834677"/>
              <a:gd name="connsiteY3216" fmla="*/ 9873337 h 12192000"/>
              <a:gd name="connsiteX3217" fmla="*/ 3350192 w 3834677"/>
              <a:gd name="connsiteY3217" fmla="*/ 9840644 h 12192000"/>
              <a:gd name="connsiteX3218" fmla="*/ 3189226 w 3834677"/>
              <a:gd name="connsiteY3218" fmla="*/ 9709615 h 12192000"/>
              <a:gd name="connsiteX3219" fmla="*/ 3353456 w 3834677"/>
              <a:gd name="connsiteY3219" fmla="*/ 9545450 h 12192000"/>
              <a:gd name="connsiteX3220" fmla="*/ 3517686 w 3834677"/>
              <a:gd name="connsiteY3220" fmla="*/ 9709615 h 12192000"/>
              <a:gd name="connsiteX3221" fmla="*/ 3517687 w 3834677"/>
              <a:gd name="connsiteY3221" fmla="*/ 6114521 h 12192000"/>
              <a:gd name="connsiteX3222" fmla="*/ 3356793 w 3834677"/>
              <a:gd name="connsiteY3222" fmla="*/ 6245623 h 12192000"/>
              <a:gd name="connsiteX3223" fmla="*/ 3353504 w 3834677"/>
              <a:gd name="connsiteY3223" fmla="*/ 6278245 h 12192000"/>
              <a:gd name="connsiteX3224" fmla="*/ 3350193 w 3834677"/>
              <a:gd name="connsiteY3224" fmla="*/ 6245550 h 12192000"/>
              <a:gd name="connsiteX3225" fmla="*/ 3189227 w 3834677"/>
              <a:gd name="connsiteY3225" fmla="*/ 6114521 h 12192000"/>
              <a:gd name="connsiteX3226" fmla="*/ 3353456 w 3834677"/>
              <a:gd name="connsiteY3226" fmla="*/ 5950355 h 12192000"/>
              <a:gd name="connsiteX3227" fmla="*/ 3517687 w 3834677"/>
              <a:gd name="connsiteY3227" fmla="*/ 6114521 h 12192000"/>
              <a:gd name="connsiteX3228" fmla="*/ 3517687 w 3834677"/>
              <a:gd name="connsiteY3228" fmla="*/ 2516527 h 12192000"/>
              <a:gd name="connsiteX3229" fmla="*/ 3356792 w 3834677"/>
              <a:gd name="connsiteY3229" fmla="*/ 2647628 h 12192000"/>
              <a:gd name="connsiteX3230" fmla="*/ 3353502 w 3834677"/>
              <a:gd name="connsiteY3230" fmla="*/ 2680250 h 12192000"/>
              <a:gd name="connsiteX3231" fmla="*/ 3350193 w 3834677"/>
              <a:gd name="connsiteY3231" fmla="*/ 2647555 h 12192000"/>
              <a:gd name="connsiteX3232" fmla="*/ 3189226 w 3834677"/>
              <a:gd name="connsiteY3232" fmla="*/ 2516527 h 12192000"/>
              <a:gd name="connsiteX3233" fmla="*/ 3353456 w 3834677"/>
              <a:gd name="connsiteY3233" fmla="*/ 2352361 h 12192000"/>
              <a:gd name="connsiteX3234" fmla="*/ 3517687 w 3834677"/>
              <a:gd name="connsiteY3234" fmla="*/ 2516527 h 12192000"/>
              <a:gd name="connsiteX3235" fmla="*/ 3517741 w 3834677"/>
              <a:gd name="connsiteY3235" fmla="*/ 11679632 h 12192000"/>
              <a:gd name="connsiteX3236" fmla="*/ 3517708 w 3834677"/>
              <a:gd name="connsiteY3236" fmla="*/ 11679634 h 12192000"/>
              <a:gd name="connsiteX3237" fmla="*/ 3517741 w 3834677"/>
              <a:gd name="connsiteY3237" fmla="*/ 11679639 h 12192000"/>
              <a:gd name="connsiteX3238" fmla="*/ 3484684 w 3834677"/>
              <a:gd name="connsiteY3238" fmla="*/ 11682967 h 12192000"/>
              <a:gd name="connsiteX3239" fmla="*/ 3353543 w 3834677"/>
              <a:gd name="connsiteY3239" fmla="*/ 11843734 h 12192000"/>
              <a:gd name="connsiteX3240" fmla="*/ 3189312 w 3834677"/>
              <a:gd name="connsiteY3240" fmla="*/ 11679634 h 12192000"/>
              <a:gd name="connsiteX3241" fmla="*/ 3353543 w 3834677"/>
              <a:gd name="connsiteY3241" fmla="*/ 11515470 h 12192000"/>
              <a:gd name="connsiteX3242" fmla="*/ 3484676 w 3834677"/>
              <a:gd name="connsiteY3242" fmla="*/ 11676299 h 12192000"/>
              <a:gd name="connsiteX3243" fmla="*/ 3517741 w 3834677"/>
              <a:gd name="connsiteY3243" fmla="*/ 11351303 h 12192000"/>
              <a:gd name="connsiteX3244" fmla="*/ 3517708 w 3834677"/>
              <a:gd name="connsiteY3244" fmla="*/ 11351305 h 12192000"/>
              <a:gd name="connsiteX3245" fmla="*/ 3517741 w 3834677"/>
              <a:gd name="connsiteY3245" fmla="*/ 11351309 h 12192000"/>
              <a:gd name="connsiteX3246" fmla="*/ 3484676 w 3834677"/>
              <a:gd name="connsiteY3246" fmla="*/ 11354640 h 12192000"/>
              <a:gd name="connsiteX3247" fmla="*/ 3353543 w 3834677"/>
              <a:gd name="connsiteY3247" fmla="*/ 11515470 h 12192000"/>
              <a:gd name="connsiteX3248" fmla="*/ 3189312 w 3834677"/>
              <a:gd name="connsiteY3248" fmla="*/ 11351305 h 12192000"/>
              <a:gd name="connsiteX3249" fmla="*/ 3353543 w 3834677"/>
              <a:gd name="connsiteY3249" fmla="*/ 11187140 h 12192000"/>
              <a:gd name="connsiteX3250" fmla="*/ 3484676 w 3834677"/>
              <a:gd name="connsiteY3250" fmla="*/ 11347970 h 12192000"/>
              <a:gd name="connsiteX3251" fmla="*/ 3517741 w 3834677"/>
              <a:gd name="connsiteY3251" fmla="*/ 10694623 h 12192000"/>
              <a:gd name="connsiteX3252" fmla="*/ 3517708 w 3834677"/>
              <a:gd name="connsiteY3252" fmla="*/ 10694627 h 12192000"/>
              <a:gd name="connsiteX3253" fmla="*/ 3517730 w 3834677"/>
              <a:gd name="connsiteY3253" fmla="*/ 10694629 h 12192000"/>
              <a:gd name="connsiteX3254" fmla="*/ 3484654 w 3834677"/>
              <a:gd name="connsiteY3254" fmla="*/ 10697964 h 12192000"/>
              <a:gd name="connsiteX3255" fmla="*/ 3353543 w 3834677"/>
              <a:gd name="connsiteY3255" fmla="*/ 10858813 h 12192000"/>
              <a:gd name="connsiteX3256" fmla="*/ 3353543 w 3834677"/>
              <a:gd name="connsiteY3256" fmla="*/ 10858790 h 12192000"/>
              <a:gd name="connsiteX3257" fmla="*/ 3189312 w 3834677"/>
              <a:gd name="connsiteY3257" fmla="*/ 10694625 h 12192000"/>
              <a:gd name="connsiteX3258" fmla="*/ 3353543 w 3834677"/>
              <a:gd name="connsiteY3258" fmla="*/ 10530460 h 12192000"/>
              <a:gd name="connsiteX3259" fmla="*/ 3484676 w 3834677"/>
              <a:gd name="connsiteY3259" fmla="*/ 10691292 h 12192000"/>
              <a:gd name="connsiteX3260" fmla="*/ 3517741 w 3834677"/>
              <a:gd name="connsiteY3260" fmla="*/ 10366293 h 12192000"/>
              <a:gd name="connsiteX3261" fmla="*/ 3517708 w 3834677"/>
              <a:gd name="connsiteY3261" fmla="*/ 10366297 h 12192000"/>
              <a:gd name="connsiteX3262" fmla="*/ 3517741 w 3834677"/>
              <a:gd name="connsiteY3262" fmla="*/ 10366299 h 12192000"/>
              <a:gd name="connsiteX3263" fmla="*/ 3484676 w 3834677"/>
              <a:gd name="connsiteY3263" fmla="*/ 10369630 h 12192000"/>
              <a:gd name="connsiteX3264" fmla="*/ 3353543 w 3834677"/>
              <a:gd name="connsiteY3264" fmla="*/ 10530460 h 12192000"/>
              <a:gd name="connsiteX3265" fmla="*/ 3189312 w 3834677"/>
              <a:gd name="connsiteY3265" fmla="*/ 10366295 h 12192000"/>
              <a:gd name="connsiteX3266" fmla="*/ 3353543 w 3834677"/>
              <a:gd name="connsiteY3266" fmla="*/ 10202130 h 12192000"/>
              <a:gd name="connsiteX3267" fmla="*/ 3484676 w 3834677"/>
              <a:gd name="connsiteY3267" fmla="*/ 10362962 h 12192000"/>
              <a:gd name="connsiteX3268" fmla="*/ 3517741 w 3834677"/>
              <a:gd name="connsiteY3268" fmla="*/ 10037964 h 12192000"/>
              <a:gd name="connsiteX3269" fmla="*/ 3517708 w 3834677"/>
              <a:gd name="connsiteY3269" fmla="*/ 10037966 h 12192000"/>
              <a:gd name="connsiteX3270" fmla="*/ 3517741 w 3834677"/>
              <a:gd name="connsiteY3270" fmla="*/ 10037970 h 12192000"/>
              <a:gd name="connsiteX3271" fmla="*/ 3484676 w 3834677"/>
              <a:gd name="connsiteY3271" fmla="*/ 10041301 h 12192000"/>
              <a:gd name="connsiteX3272" fmla="*/ 3353543 w 3834677"/>
              <a:gd name="connsiteY3272" fmla="*/ 10202130 h 12192000"/>
              <a:gd name="connsiteX3273" fmla="*/ 3189312 w 3834677"/>
              <a:gd name="connsiteY3273" fmla="*/ 10037966 h 12192000"/>
              <a:gd name="connsiteX3274" fmla="*/ 3353543 w 3834677"/>
              <a:gd name="connsiteY3274" fmla="*/ 9873801 h 12192000"/>
              <a:gd name="connsiteX3275" fmla="*/ 3484676 w 3834677"/>
              <a:gd name="connsiteY3275" fmla="*/ 10034631 h 12192000"/>
              <a:gd name="connsiteX3276" fmla="*/ 3517741 w 3834677"/>
              <a:gd name="connsiteY3276" fmla="*/ 9052952 h 12192000"/>
              <a:gd name="connsiteX3277" fmla="*/ 3517708 w 3834677"/>
              <a:gd name="connsiteY3277" fmla="*/ 9052956 h 12192000"/>
              <a:gd name="connsiteX3278" fmla="*/ 3517741 w 3834677"/>
              <a:gd name="connsiteY3278" fmla="*/ 9052960 h 12192000"/>
              <a:gd name="connsiteX3279" fmla="*/ 3484676 w 3834677"/>
              <a:gd name="connsiteY3279" fmla="*/ 9056291 h 12192000"/>
              <a:gd name="connsiteX3280" fmla="*/ 3353543 w 3834677"/>
              <a:gd name="connsiteY3280" fmla="*/ 9217121 h 12192000"/>
              <a:gd name="connsiteX3281" fmla="*/ 3189312 w 3834677"/>
              <a:gd name="connsiteY3281" fmla="*/ 9052956 h 12192000"/>
              <a:gd name="connsiteX3282" fmla="*/ 3350206 w 3834677"/>
              <a:gd name="connsiteY3282" fmla="*/ 8921876 h 12192000"/>
              <a:gd name="connsiteX3283" fmla="*/ 3352224 w 3834677"/>
              <a:gd name="connsiteY3283" fmla="*/ 8901860 h 12192000"/>
              <a:gd name="connsiteX3284" fmla="*/ 3354861 w 3834677"/>
              <a:gd name="connsiteY3284" fmla="*/ 8901860 h 12192000"/>
              <a:gd name="connsiteX3285" fmla="*/ 3356879 w 3834677"/>
              <a:gd name="connsiteY3285" fmla="*/ 8921876 h 12192000"/>
              <a:gd name="connsiteX3286" fmla="*/ 3484676 w 3834677"/>
              <a:gd name="connsiteY3286" fmla="*/ 9049621 h 12192000"/>
              <a:gd name="connsiteX3287" fmla="*/ 3517741 w 3834677"/>
              <a:gd name="connsiteY3287" fmla="*/ 7099528 h 12192000"/>
              <a:gd name="connsiteX3288" fmla="*/ 3517708 w 3834677"/>
              <a:gd name="connsiteY3288" fmla="*/ 7099531 h 12192000"/>
              <a:gd name="connsiteX3289" fmla="*/ 3517730 w 3834677"/>
              <a:gd name="connsiteY3289" fmla="*/ 7099533 h 12192000"/>
              <a:gd name="connsiteX3290" fmla="*/ 3484655 w 3834677"/>
              <a:gd name="connsiteY3290" fmla="*/ 7102871 h 12192000"/>
              <a:gd name="connsiteX3291" fmla="*/ 3353543 w 3834677"/>
              <a:gd name="connsiteY3291" fmla="*/ 7263718 h 12192000"/>
              <a:gd name="connsiteX3292" fmla="*/ 3353543 w 3834677"/>
              <a:gd name="connsiteY3292" fmla="*/ 7263696 h 12192000"/>
              <a:gd name="connsiteX3293" fmla="*/ 3189312 w 3834677"/>
              <a:gd name="connsiteY3293" fmla="*/ 7099531 h 12192000"/>
              <a:gd name="connsiteX3294" fmla="*/ 3353543 w 3834677"/>
              <a:gd name="connsiteY3294" fmla="*/ 6935366 h 12192000"/>
              <a:gd name="connsiteX3295" fmla="*/ 3484676 w 3834677"/>
              <a:gd name="connsiteY3295" fmla="*/ 7096196 h 12192000"/>
              <a:gd name="connsiteX3296" fmla="*/ 3517741 w 3834677"/>
              <a:gd name="connsiteY3296" fmla="*/ 4486544 h 12192000"/>
              <a:gd name="connsiteX3297" fmla="*/ 3517708 w 3834677"/>
              <a:gd name="connsiteY3297" fmla="*/ 4486546 h 12192000"/>
              <a:gd name="connsiteX3298" fmla="*/ 3517741 w 3834677"/>
              <a:gd name="connsiteY3298" fmla="*/ 4486551 h 12192000"/>
              <a:gd name="connsiteX3299" fmla="*/ 3484684 w 3834677"/>
              <a:gd name="connsiteY3299" fmla="*/ 4489879 h 12192000"/>
              <a:gd name="connsiteX3300" fmla="*/ 3353544 w 3834677"/>
              <a:gd name="connsiteY3300" fmla="*/ 4650646 h 12192000"/>
              <a:gd name="connsiteX3301" fmla="*/ 3189312 w 3834677"/>
              <a:gd name="connsiteY3301" fmla="*/ 4486546 h 12192000"/>
              <a:gd name="connsiteX3302" fmla="*/ 3353544 w 3834677"/>
              <a:gd name="connsiteY3302" fmla="*/ 4322383 h 12192000"/>
              <a:gd name="connsiteX3303" fmla="*/ 3484676 w 3834677"/>
              <a:gd name="connsiteY3303" fmla="*/ 4483213 h 12192000"/>
              <a:gd name="connsiteX3304" fmla="*/ 3517741 w 3834677"/>
              <a:gd name="connsiteY3304" fmla="*/ 4158215 h 12192000"/>
              <a:gd name="connsiteX3305" fmla="*/ 3517708 w 3834677"/>
              <a:gd name="connsiteY3305" fmla="*/ 4158217 h 12192000"/>
              <a:gd name="connsiteX3306" fmla="*/ 3517741 w 3834677"/>
              <a:gd name="connsiteY3306" fmla="*/ 4158221 h 12192000"/>
              <a:gd name="connsiteX3307" fmla="*/ 3484676 w 3834677"/>
              <a:gd name="connsiteY3307" fmla="*/ 4161552 h 12192000"/>
              <a:gd name="connsiteX3308" fmla="*/ 3353544 w 3834677"/>
              <a:gd name="connsiteY3308" fmla="*/ 4322383 h 12192000"/>
              <a:gd name="connsiteX3309" fmla="*/ 3189312 w 3834677"/>
              <a:gd name="connsiteY3309" fmla="*/ 4158217 h 12192000"/>
              <a:gd name="connsiteX3310" fmla="*/ 3353544 w 3834677"/>
              <a:gd name="connsiteY3310" fmla="*/ 3994052 h 12192000"/>
              <a:gd name="connsiteX3311" fmla="*/ 3484676 w 3834677"/>
              <a:gd name="connsiteY3311" fmla="*/ 4154883 h 12192000"/>
              <a:gd name="connsiteX3312" fmla="*/ 3517741 w 3834677"/>
              <a:gd name="connsiteY3312" fmla="*/ 3501535 h 12192000"/>
              <a:gd name="connsiteX3313" fmla="*/ 3517708 w 3834677"/>
              <a:gd name="connsiteY3313" fmla="*/ 3501538 h 12192000"/>
              <a:gd name="connsiteX3314" fmla="*/ 3517730 w 3834677"/>
              <a:gd name="connsiteY3314" fmla="*/ 3501540 h 12192000"/>
              <a:gd name="connsiteX3315" fmla="*/ 3484654 w 3834677"/>
              <a:gd name="connsiteY3315" fmla="*/ 3504876 h 12192000"/>
              <a:gd name="connsiteX3316" fmla="*/ 3353544 w 3834677"/>
              <a:gd name="connsiteY3316" fmla="*/ 3665724 h 12192000"/>
              <a:gd name="connsiteX3317" fmla="*/ 3353544 w 3834677"/>
              <a:gd name="connsiteY3317" fmla="*/ 3665701 h 12192000"/>
              <a:gd name="connsiteX3318" fmla="*/ 3189312 w 3834677"/>
              <a:gd name="connsiteY3318" fmla="*/ 3501537 h 12192000"/>
              <a:gd name="connsiteX3319" fmla="*/ 3353544 w 3834677"/>
              <a:gd name="connsiteY3319" fmla="*/ 3337371 h 12192000"/>
              <a:gd name="connsiteX3320" fmla="*/ 3484676 w 3834677"/>
              <a:gd name="connsiteY3320" fmla="*/ 3498203 h 12192000"/>
              <a:gd name="connsiteX3321" fmla="*/ 3517741 w 3834677"/>
              <a:gd name="connsiteY3321" fmla="*/ 3173205 h 12192000"/>
              <a:gd name="connsiteX3322" fmla="*/ 3517708 w 3834677"/>
              <a:gd name="connsiteY3322" fmla="*/ 3173208 h 12192000"/>
              <a:gd name="connsiteX3323" fmla="*/ 3517741 w 3834677"/>
              <a:gd name="connsiteY3323" fmla="*/ 3173211 h 12192000"/>
              <a:gd name="connsiteX3324" fmla="*/ 3484676 w 3834677"/>
              <a:gd name="connsiteY3324" fmla="*/ 3176542 h 12192000"/>
              <a:gd name="connsiteX3325" fmla="*/ 3353544 w 3834677"/>
              <a:gd name="connsiteY3325" fmla="*/ 3337371 h 12192000"/>
              <a:gd name="connsiteX3326" fmla="*/ 3189312 w 3834677"/>
              <a:gd name="connsiteY3326" fmla="*/ 3173207 h 12192000"/>
              <a:gd name="connsiteX3327" fmla="*/ 3353544 w 3834677"/>
              <a:gd name="connsiteY3327" fmla="*/ 3009043 h 12192000"/>
              <a:gd name="connsiteX3328" fmla="*/ 3484676 w 3834677"/>
              <a:gd name="connsiteY3328" fmla="*/ 3169873 h 12192000"/>
              <a:gd name="connsiteX3329" fmla="*/ 3517741 w 3834677"/>
              <a:gd name="connsiteY3329" fmla="*/ 2844875 h 12192000"/>
              <a:gd name="connsiteX3330" fmla="*/ 3517708 w 3834677"/>
              <a:gd name="connsiteY3330" fmla="*/ 2844878 h 12192000"/>
              <a:gd name="connsiteX3331" fmla="*/ 3517741 w 3834677"/>
              <a:gd name="connsiteY3331" fmla="*/ 2844881 h 12192000"/>
              <a:gd name="connsiteX3332" fmla="*/ 3484676 w 3834677"/>
              <a:gd name="connsiteY3332" fmla="*/ 2848213 h 12192000"/>
              <a:gd name="connsiteX3333" fmla="*/ 3353544 w 3834677"/>
              <a:gd name="connsiteY3333" fmla="*/ 3009043 h 12192000"/>
              <a:gd name="connsiteX3334" fmla="*/ 3189312 w 3834677"/>
              <a:gd name="connsiteY3334" fmla="*/ 2844877 h 12192000"/>
              <a:gd name="connsiteX3335" fmla="*/ 3353544 w 3834677"/>
              <a:gd name="connsiteY3335" fmla="*/ 2680713 h 12192000"/>
              <a:gd name="connsiteX3336" fmla="*/ 3484676 w 3834677"/>
              <a:gd name="connsiteY3336" fmla="*/ 2841543 h 12192000"/>
              <a:gd name="connsiteX3337" fmla="*/ 3517741 w 3834677"/>
              <a:gd name="connsiteY3337" fmla="*/ 1859864 h 12192000"/>
              <a:gd name="connsiteX3338" fmla="*/ 3517708 w 3834677"/>
              <a:gd name="connsiteY3338" fmla="*/ 1859867 h 12192000"/>
              <a:gd name="connsiteX3339" fmla="*/ 3517741 w 3834677"/>
              <a:gd name="connsiteY3339" fmla="*/ 1859871 h 12192000"/>
              <a:gd name="connsiteX3340" fmla="*/ 3484676 w 3834677"/>
              <a:gd name="connsiteY3340" fmla="*/ 1863203 h 12192000"/>
              <a:gd name="connsiteX3341" fmla="*/ 3353544 w 3834677"/>
              <a:gd name="connsiteY3341" fmla="*/ 2024032 h 12192000"/>
              <a:gd name="connsiteX3342" fmla="*/ 3189312 w 3834677"/>
              <a:gd name="connsiteY3342" fmla="*/ 1859867 h 12192000"/>
              <a:gd name="connsiteX3343" fmla="*/ 3350206 w 3834677"/>
              <a:gd name="connsiteY3343" fmla="*/ 1728787 h 12192000"/>
              <a:gd name="connsiteX3344" fmla="*/ 3352225 w 3834677"/>
              <a:gd name="connsiteY3344" fmla="*/ 1708772 h 12192000"/>
              <a:gd name="connsiteX3345" fmla="*/ 3354861 w 3834677"/>
              <a:gd name="connsiteY3345" fmla="*/ 1708772 h 12192000"/>
              <a:gd name="connsiteX3346" fmla="*/ 3356880 w 3834677"/>
              <a:gd name="connsiteY3346" fmla="*/ 1728787 h 12192000"/>
              <a:gd name="connsiteX3347" fmla="*/ 3484676 w 3834677"/>
              <a:gd name="connsiteY3347" fmla="*/ 1856532 h 12192000"/>
              <a:gd name="connsiteX3348" fmla="*/ 3517742 w 3834677"/>
              <a:gd name="connsiteY3348" fmla="*/ 8084537 h 12192000"/>
              <a:gd name="connsiteX3349" fmla="*/ 3517708 w 3834677"/>
              <a:gd name="connsiteY3349" fmla="*/ 8084541 h 12192000"/>
              <a:gd name="connsiteX3350" fmla="*/ 3517742 w 3834677"/>
              <a:gd name="connsiteY3350" fmla="*/ 8084544 h 12192000"/>
              <a:gd name="connsiteX3351" fmla="*/ 3484685 w 3834677"/>
              <a:gd name="connsiteY3351" fmla="*/ 8087874 h 12192000"/>
              <a:gd name="connsiteX3352" fmla="*/ 3353543 w 3834677"/>
              <a:gd name="connsiteY3352" fmla="*/ 8248641 h 12192000"/>
              <a:gd name="connsiteX3353" fmla="*/ 3189312 w 3834677"/>
              <a:gd name="connsiteY3353" fmla="*/ 8084541 h 12192000"/>
              <a:gd name="connsiteX3354" fmla="*/ 3353543 w 3834677"/>
              <a:gd name="connsiteY3354" fmla="*/ 7920377 h 12192000"/>
              <a:gd name="connsiteX3355" fmla="*/ 3484676 w 3834677"/>
              <a:gd name="connsiteY3355" fmla="*/ 8081206 h 12192000"/>
              <a:gd name="connsiteX3356" fmla="*/ 3517742 w 3834677"/>
              <a:gd name="connsiteY3356" fmla="*/ 7756208 h 12192000"/>
              <a:gd name="connsiteX3357" fmla="*/ 3517708 w 3834677"/>
              <a:gd name="connsiteY3357" fmla="*/ 7756211 h 12192000"/>
              <a:gd name="connsiteX3358" fmla="*/ 3517742 w 3834677"/>
              <a:gd name="connsiteY3358" fmla="*/ 7756215 h 12192000"/>
              <a:gd name="connsiteX3359" fmla="*/ 3484676 w 3834677"/>
              <a:gd name="connsiteY3359" fmla="*/ 7759546 h 12192000"/>
              <a:gd name="connsiteX3360" fmla="*/ 3353543 w 3834677"/>
              <a:gd name="connsiteY3360" fmla="*/ 7920377 h 12192000"/>
              <a:gd name="connsiteX3361" fmla="*/ 3189312 w 3834677"/>
              <a:gd name="connsiteY3361" fmla="*/ 7756211 h 12192000"/>
              <a:gd name="connsiteX3362" fmla="*/ 3353543 w 3834677"/>
              <a:gd name="connsiteY3362" fmla="*/ 7592046 h 12192000"/>
              <a:gd name="connsiteX3363" fmla="*/ 3484676 w 3834677"/>
              <a:gd name="connsiteY3363" fmla="*/ 7752876 h 12192000"/>
              <a:gd name="connsiteX3364" fmla="*/ 3517742 w 3834677"/>
              <a:gd name="connsiteY3364" fmla="*/ 6771204 h 12192000"/>
              <a:gd name="connsiteX3365" fmla="*/ 3484676 w 3834677"/>
              <a:gd name="connsiteY3365" fmla="*/ 6774536 h 12192000"/>
              <a:gd name="connsiteX3366" fmla="*/ 3353543 w 3834677"/>
              <a:gd name="connsiteY3366" fmla="*/ 6935366 h 12192000"/>
              <a:gd name="connsiteX3367" fmla="*/ 3189312 w 3834677"/>
              <a:gd name="connsiteY3367" fmla="*/ 6771201 h 12192000"/>
              <a:gd name="connsiteX3368" fmla="*/ 3353543 w 3834677"/>
              <a:gd name="connsiteY3368" fmla="*/ 6607037 h 12192000"/>
              <a:gd name="connsiteX3369" fmla="*/ 3484676 w 3834677"/>
              <a:gd name="connsiteY3369" fmla="*/ 6767866 h 12192000"/>
              <a:gd name="connsiteX3370" fmla="*/ 3517741 w 3834677"/>
              <a:gd name="connsiteY3370" fmla="*/ 6771198 h 12192000"/>
              <a:gd name="connsiteX3371" fmla="*/ 3517708 w 3834677"/>
              <a:gd name="connsiteY3371" fmla="*/ 6771201 h 12192000"/>
              <a:gd name="connsiteX3372" fmla="*/ 3517742 w 3834677"/>
              <a:gd name="connsiteY3372" fmla="*/ 6442875 h 12192000"/>
              <a:gd name="connsiteX3373" fmla="*/ 3484676 w 3834677"/>
              <a:gd name="connsiteY3373" fmla="*/ 6446207 h 12192000"/>
              <a:gd name="connsiteX3374" fmla="*/ 3353543 w 3834677"/>
              <a:gd name="connsiteY3374" fmla="*/ 6607037 h 12192000"/>
              <a:gd name="connsiteX3375" fmla="*/ 3189312 w 3834677"/>
              <a:gd name="connsiteY3375" fmla="*/ 6442872 h 12192000"/>
              <a:gd name="connsiteX3376" fmla="*/ 3353545 w 3834677"/>
              <a:gd name="connsiteY3376" fmla="*/ 6278707 h 12192000"/>
              <a:gd name="connsiteX3377" fmla="*/ 3484676 w 3834677"/>
              <a:gd name="connsiteY3377" fmla="*/ 6439537 h 12192000"/>
              <a:gd name="connsiteX3378" fmla="*/ 3517741 w 3834677"/>
              <a:gd name="connsiteY3378" fmla="*/ 6442869 h 12192000"/>
              <a:gd name="connsiteX3379" fmla="*/ 3517708 w 3834677"/>
              <a:gd name="connsiteY3379" fmla="*/ 6442872 h 12192000"/>
              <a:gd name="connsiteX3380" fmla="*/ 3517742 w 3834677"/>
              <a:gd name="connsiteY3380" fmla="*/ 5457865 h 12192000"/>
              <a:gd name="connsiteX3381" fmla="*/ 3484676 w 3834677"/>
              <a:gd name="connsiteY3381" fmla="*/ 5461197 h 12192000"/>
              <a:gd name="connsiteX3382" fmla="*/ 3353545 w 3834677"/>
              <a:gd name="connsiteY3382" fmla="*/ 5622026 h 12192000"/>
              <a:gd name="connsiteX3383" fmla="*/ 3189312 w 3834677"/>
              <a:gd name="connsiteY3383" fmla="*/ 5457862 h 12192000"/>
              <a:gd name="connsiteX3384" fmla="*/ 3350207 w 3834677"/>
              <a:gd name="connsiteY3384" fmla="*/ 5326782 h 12192000"/>
              <a:gd name="connsiteX3385" fmla="*/ 3352226 w 3834677"/>
              <a:gd name="connsiteY3385" fmla="*/ 5306766 h 12192000"/>
              <a:gd name="connsiteX3386" fmla="*/ 3354861 w 3834677"/>
              <a:gd name="connsiteY3386" fmla="*/ 5306766 h 12192000"/>
              <a:gd name="connsiteX3387" fmla="*/ 3356881 w 3834677"/>
              <a:gd name="connsiteY3387" fmla="*/ 5326782 h 12192000"/>
              <a:gd name="connsiteX3388" fmla="*/ 3484676 w 3834677"/>
              <a:gd name="connsiteY3388" fmla="*/ 5454526 h 12192000"/>
              <a:gd name="connsiteX3389" fmla="*/ 3517741 w 3834677"/>
              <a:gd name="connsiteY3389" fmla="*/ 5457858 h 12192000"/>
              <a:gd name="connsiteX3390" fmla="*/ 3517708 w 3834677"/>
              <a:gd name="connsiteY3390" fmla="*/ 5457862 h 12192000"/>
              <a:gd name="connsiteX3391" fmla="*/ 3517742 w 3834677"/>
              <a:gd name="connsiteY3391" fmla="*/ 891450 h 12192000"/>
              <a:gd name="connsiteX3392" fmla="*/ 3517708 w 3834677"/>
              <a:gd name="connsiteY3392" fmla="*/ 891452 h 12192000"/>
              <a:gd name="connsiteX3393" fmla="*/ 3517742 w 3834677"/>
              <a:gd name="connsiteY3393" fmla="*/ 891455 h 12192000"/>
              <a:gd name="connsiteX3394" fmla="*/ 3484686 w 3834677"/>
              <a:gd name="connsiteY3394" fmla="*/ 894785 h 12192000"/>
              <a:gd name="connsiteX3395" fmla="*/ 3353545 w 3834677"/>
              <a:gd name="connsiteY3395" fmla="*/ 1055553 h 12192000"/>
              <a:gd name="connsiteX3396" fmla="*/ 3189312 w 3834677"/>
              <a:gd name="connsiteY3396" fmla="*/ 891452 h 12192000"/>
              <a:gd name="connsiteX3397" fmla="*/ 3353545 w 3834677"/>
              <a:gd name="connsiteY3397" fmla="*/ 727289 h 12192000"/>
              <a:gd name="connsiteX3398" fmla="*/ 3484676 w 3834677"/>
              <a:gd name="connsiteY3398" fmla="*/ 888117 h 12192000"/>
              <a:gd name="connsiteX3399" fmla="*/ 3517742 w 3834677"/>
              <a:gd name="connsiteY3399" fmla="*/ 563120 h 12192000"/>
              <a:gd name="connsiteX3400" fmla="*/ 3517708 w 3834677"/>
              <a:gd name="connsiteY3400" fmla="*/ 563124 h 12192000"/>
              <a:gd name="connsiteX3401" fmla="*/ 3517742 w 3834677"/>
              <a:gd name="connsiteY3401" fmla="*/ 563127 h 12192000"/>
              <a:gd name="connsiteX3402" fmla="*/ 3484676 w 3834677"/>
              <a:gd name="connsiteY3402" fmla="*/ 566458 h 12192000"/>
              <a:gd name="connsiteX3403" fmla="*/ 3353545 w 3834677"/>
              <a:gd name="connsiteY3403" fmla="*/ 727289 h 12192000"/>
              <a:gd name="connsiteX3404" fmla="*/ 3189312 w 3834677"/>
              <a:gd name="connsiteY3404" fmla="*/ 563124 h 12192000"/>
              <a:gd name="connsiteX3405" fmla="*/ 3353545 w 3834677"/>
              <a:gd name="connsiteY3405" fmla="*/ 398958 h 12192000"/>
              <a:gd name="connsiteX3406" fmla="*/ 3484676 w 3834677"/>
              <a:gd name="connsiteY3406" fmla="*/ 559788 h 12192000"/>
              <a:gd name="connsiteX3407" fmla="*/ 3517773 w 3834677"/>
              <a:gd name="connsiteY3407" fmla="*/ 12007987 h 12192000"/>
              <a:gd name="connsiteX3408" fmla="*/ 3353543 w 3834677"/>
              <a:gd name="connsiteY3408" fmla="*/ 12172087 h 12192000"/>
              <a:gd name="connsiteX3409" fmla="*/ 3189312 w 3834677"/>
              <a:gd name="connsiteY3409" fmla="*/ 12007922 h 12192000"/>
              <a:gd name="connsiteX3410" fmla="*/ 3353543 w 3834677"/>
              <a:gd name="connsiteY3410" fmla="*/ 11843734 h 12192000"/>
              <a:gd name="connsiteX3411" fmla="*/ 3353543 w 3834677"/>
              <a:gd name="connsiteY3411" fmla="*/ 11843778 h 12192000"/>
              <a:gd name="connsiteX3412" fmla="*/ 3517773 w 3834677"/>
              <a:gd name="connsiteY3412" fmla="*/ 12007987 h 12192000"/>
              <a:gd name="connsiteX3413" fmla="*/ 3517773 w 3834677"/>
              <a:gd name="connsiteY3413" fmla="*/ 11022975 h 12192000"/>
              <a:gd name="connsiteX3414" fmla="*/ 3353543 w 3834677"/>
              <a:gd name="connsiteY3414" fmla="*/ 11187140 h 12192000"/>
              <a:gd name="connsiteX3415" fmla="*/ 3189312 w 3834677"/>
              <a:gd name="connsiteY3415" fmla="*/ 11022975 h 12192000"/>
              <a:gd name="connsiteX3416" fmla="*/ 3353543 w 3834677"/>
              <a:gd name="connsiteY3416" fmla="*/ 10858813 h 12192000"/>
              <a:gd name="connsiteX3417" fmla="*/ 3517773 w 3834677"/>
              <a:gd name="connsiteY3417" fmla="*/ 11022975 h 12192000"/>
              <a:gd name="connsiteX3418" fmla="*/ 3517773 w 3834677"/>
              <a:gd name="connsiteY3418" fmla="*/ 9381279 h 12192000"/>
              <a:gd name="connsiteX3419" fmla="*/ 3517708 w 3834677"/>
              <a:gd name="connsiteY3419" fmla="*/ 9381288 h 12192000"/>
              <a:gd name="connsiteX3420" fmla="*/ 3517773 w 3834677"/>
              <a:gd name="connsiteY3420" fmla="*/ 9381292 h 12192000"/>
              <a:gd name="connsiteX3421" fmla="*/ 3484740 w 3834677"/>
              <a:gd name="connsiteY3421" fmla="*/ 9384623 h 12192000"/>
              <a:gd name="connsiteX3422" fmla="*/ 3353608 w 3834677"/>
              <a:gd name="connsiteY3422" fmla="*/ 9545450 h 12192000"/>
              <a:gd name="connsiteX3423" fmla="*/ 3353543 w 3834677"/>
              <a:gd name="connsiteY3423" fmla="*/ 9545450 h 12192000"/>
              <a:gd name="connsiteX3424" fmla="*/ 3189377 w 3834677"/>
              <a:gd name="connsiteY3424" fmla="*/ 9381285 h 12192000"/>
              <a:gd name="connsiteX3425" fmla="*/ 3353608 w 3834677"/>
              <a:gd name="connsiteY3425" fmla="*/ 9217121 h 12192000"/>
              <a:gd name="connsiteX3426" fmla="*/ 3484740 w 3834677"/>
              <a:gd name="connsiteY3426" fmla="*/ 9377950 h 12192000"/>
              <a:gd name="connsiteX3427" fmla="*/ 3517773 w 3834677"/>
              <a:gd name="connsiteY3427" fmla="*/ 8741222 h 12192000"/>
              <a:gd name="connsiteX3428" fmla="*/ 3356879 w 3834677"/>
              <a:gd name="connsiteY3428" fmla="*/ 8872301 h 12192000"/>
              <a:gd name="connsiteX3429" fmla="*/ 3354861 w 3834677"/>
              <a:gd name="connsiteY3429" fmla="*/ 8892316 h 12192000"/>
              <a:gd name="connsiteX3430" fmla="*/ 3352224 w 3834677"/>
              <a:gd name="connsiteY3430" fmla="*/ 8892316 h 12192000"/>
              <a:gd name="connsiteX3431" fmla="*/ 3350206 w 3834677"/>
              <a:gd name="connsiteY3431" fmla="*/ 8872301 h 12192000"/>
              <a:gd name="connsiteX3432" fmla="*/ 3189312 w 3834677"/>
              <a:gd name="connsiteY3432" fmla="*/ 8741222 h 12192000"/>
              <a:gd name="connsiteX3433" fmla="*/ 3353543 w 3834677"/>
              <a:gd name="connsiteY3433" fmla="*/ 8577057 h 12192000"/>
              <a:gd name="connsiteX3434" fmla="*/ 3517773 w 3834677"/>
              <a:gd name="connsiteY3434" fmla="*/ 8741222 h 12192000"/>
              <a:gd name="connsiteX3435" fmla="*/ 3517773 w 3834677"/>
              <a:gd name="connsiteY3435" fmla="*/ 5143228 h 12192000"/>
              <a:gd name="connsiteX3436" fmla="*/ 3356880 w 3834677"/>
              <a:gd name="connsiteY3436" fmla="*/ 5274307 h 12192000"/>
              <a:gd name="connsiteX3437" fmla="*/ 3354861 w 3834677"/>
              <a:gd name="connsiteY3437" fmla="*/ 5294321 h 12192000"/>
              <a:gd name="connsiteX3438" fmla="*/ 3352225 w 3834677"/>
              <a:gd name="connsiteY3438" fmla="*/ 5294321 h 12192000"/>
              <a:gd name="connsiteX3439" fmla="*/ 3350206 w 3834677"/>
              <a:gd name="connsiteY3439" fmla="*/ 5274307 h 12192000"/>
              <a:gd name="connsiteX3440" fmla="*/ 3189312 w 3834677"/>
              <a:gd name="connsiteY3440" fmla="*/ 5143227 h 12192000"/>
              <a:gd name="connsiteX3441" fmla="*/ 3353544 w 3834677"/>
              <a:gd name="connsiteY3441" fmla="*/ 4979063 h 12192000"/>
              <a:gd name="connsiteX3442" fmla="*/ 3517773 w 3834677"/>
              <a:gd name="connsiteY3442" fmla="*/ 5143228 h 12192000"/>
              <a:gd name="connsiteX3443" fmla="*/ 3517773 w 3834677"/>
              <a:gd name="connsiteY3443" fmla="*/ 4814898 h 12192000"/>
              <a:gd name="connsiteX3444" fmla="*/ 3353544 w 3834677"/>
              <a:gd name="connsiteY3444" fmla="*/ 4978998 h 12192000"/>
              <a:gd name="connsiteX3445" fmla="*/ 3189312 w 3834677"/>
              <a:gd name="connsiteY3445" fmla="*/ 4814833 h 12192000"/>
              <a:gd name="connsiteX3446" fmla="*/ 3353544 w 3834677"/>
              <a:gd name="connsiteY3446" fmla="*/ 4650646 h 12192000"/>
              <a:gd name="connsiteX3447" fmla="*/ 3353544 w 3834677"/>
              <a:gd name="connsiteY3447" fmla="*/ 4650690 h 12192000"/>
              <a:gd name="connsiteX3448" fmla="*/ 3517773 w 3834677"/>
              <a:gd name="connsiteY3448" fmla="*/ 4814898 h 12192000"/>
              <a:gd name="connsiteX3449" fmla="*/ 3517773 w 3834677"/>
              <a:gd name="connsiteY3449" fmla="*/ 3829888 h 12192000"/>
              <a:gd name="connsiteX3450" fmla="*/ 3353544 w 3834677"/>
              <a:gd name="connsiteY3450" fmla="*/ 3994052 h 12192000"/>
              <a:gd name="connsiteX3451" fmla="*/ 3189312 w 3834677"/>
              <a:gd name="connsiteY3451" fmla="*/ 3829888 h 12192000"/>
              <a:gd name="connsiteX3452" fmla="*/ 3353544 w 3834677"/>
              <a:gd name="connsiteY3452" fmla="*/ 3665724 h 12192000"/>
              <a:gd name="connsiteX3453" fmla="*/ 3517773 w 3834677"/>
              <a:gd name="connsiteY3453" fmla="*/ 3829888 h 12192000"/>
              <a:gd name="connsiteX3454" fmla="*/ 3517773 w 3834677"/>
              <a:gd name="connsiteY3454" fmla="*/ 2188191 h 12192000"/>
              <a:gd name="connsiteX3455" fmla="*/ 3517708 w 3834677"/>
              <a:gd name="connsiteY3455" fmla="*/ 2188199 h 12192000"/>
              <a:gd name="connsiteX3456" fmla="*/ 3517773 w 3834677"/>
              <a:gd name="connsiteY3456" fmla="*/ 2188204 h 12192000"/>
              <a:gd name="connsiteX3457" fmla="*/ 3484741 w 3834677"/>
              <a:gd name="connsiteY3457" fmla="*/ 2191534 h 12192000"/>
              <a:gd name="connsiteX3458" fmla="*/ 3353608 w 3834677"/>
              <a:gd name="connsiteY3458" fmla="*/ 2352361 h 12192000"/>
              <a:gd name="connsiteX3459" fmla="*/ 3353544 w 3834677"/>
              <a:gd name="connsiteY3459" fmla="*/ 2352361 h 12192000"/>
              <a:gd name="connsiteX3460" fmla="*/ 3189378 w 3834677"/>
              <a:gd name="connsiteY3460" fmla="*/ 2188198 h 12192000"/>
              <a:gd name="connsiteX3461" fmla="*/ 3353608 w 3834677"/>
              <a:gd name="connsiteY3461" fmla="*/ 2024032 h 12192000"/>
              <a:gd name="connsiteX3462" fmla="*/ 3484741 w 3834677"/>
              <a:gd name="connsiteY3462" fmla="*/ 2184864 h 12192000"/>
              <a:gd name="connsiteX3463" fmla="*/ 3517773 w 3834677"/>
              <a:gd name="connsiteY3463" fmla="*/ 1548134 h 12192000"/>
              <a:gd name="connsiteX3464" fmla="*/ 3356880 w 3834677"/>
              <a:gd name="connsiteY3464" fmla="*/ 1679213 h 12192000"/>
              <a:gd name="connsiteX3465" fmla="*/ 3354861 w 3834677"/>
              <a:gd name="connsiteY3465" fmla="*/ 1699229 h 12192000"/>
              <a:gd name="connsiteX3466" fmla="*/ 3352225 w 3834677"/>
              <a:gd name="connsiteY3466" fmla="*/ 1699229 h 12192000"/>
              <a:gd name="connsiteX3467" fmla="*/ 3350206 w 3834677"/>
              <a:gd name="connsiteY3467" fmla="*/ 1679213 h 12192000"/>
              <a:gd name="connsiteX3468" fmla="*/ 3189312 w 3834677"/>
              <a:gd name="connsiteY3468" fmla="*/ 1548134 h 12192000"/>
              <a:gd name="connsiteX3469" fmla="*/ 3353544 w 3834677"/>
              <a:gd name="connsiteY3469" fmla="*/ 1383969 h 12192000"/>
              <a:gd name="connsiteX3470" fmla="*/ 3517773 w 3834677"/>
              <a:gd name="connsiteY3470" fmla="*/ 1548134 h 12192000"/>
              <a:gd name="connsiteX3471" fmla="*/ 3517774 w 3834677"/>
              <a:gd name="connsiteY3471" fmla="*/ 8412892 h 12192000"/>
              <a:gd name="connsiteX3472" fmla="*/ 3353543 w 3834677"/>
              <a:gd name="connsiteY3472" fmla="*/ 8576991 h 12192000"/>
              <a:gd name="connsiteX3473" fmla="*/ 3189312 w 3834677"/>
              <a:gd name="connsiteY3473" fmla="*/ 8412828 h 12192000"/>
              <a:gd name="connsiteX3474" fmla="*/ 3353543 w 3834677"/>
              <a:gd name="connsiteY3474" fmla="*/ 8248641 h 12192000"/>
              <a:gd name="connsiteX3475" fmla="*/ 3353543 w 3834677"/>
              <a:gd name="connsiteY3475" fmla="*/ 8248684 h 12192000"/>
              <a:gd name="connsiteX3476" fmla="*/ 3517774 w 3834677"/>
              <a:gd name="connsiteY3476" fmla="*/ 8412892 h 12192000"/>
              <a:gd name="connsiteX3477" fmla="*/ 3517774 w 3834677"/>
              <a:gd name="connsiteY3477" fmla="*/ 7427883 h 12192000"/>
              <a:gd name="connsiteX3478" fmla="*/ 3353543 w 3834677"/>
              <a:gd name="connsiteY3478" fmla="*/ 7592046 h 12192000"/>
              <a:gd name="connsiteX3479" fmla="*/ 3189312 w 3834677"/>
              <a:gd name="connsiteY3479" fmla="*/ 7427883 h 12192000"/>
              <a:gd name="connsiteX3480" fmla="*/ 3353543 w 3834677"/>
              <a:gd name="connsiteY3480" fmla="*/ 7263718 h 12192000"/>
              <a:gd name="connsiteX3481" fmla="*/ 3517774 w 3834677"/>
              <a:gd name="connsiteY3481" fmla="*/ 7427883 h 12192000"/>
              <a:gd name="connsiteX3482" fmla="*/ 3517775 w 3834677"/>
              <a:gd name="connsiteY3482" fmla="*/ 5786184 h 12192000"/>
              <a:gd name="connsiteX3483" fmla="*/ 3517708 w 3834677"/>
              <a:gd name="connsiteY3483" fmla="*/ 5786192 h 12192000"/>
              <a:gd name="connsiteX3484" fmla="*/ 3517775 w 3834677"/>
              <a:gd name="connsiteY3484" fmla="*/ 5786198 h 12192000"/>
              <a:gd name="connsiteX3485" fmla="*/ 3484741 w 3834677"/>
              <a:gd name="connsiteY3485" fmla="*/ 5789527 h 12192000"/>
              <a:gd name="connsiteX3486" fmla="*/ 3353608 w 3834677"/>
              <a:gd name="connsiteY3486" fmla="*/ 5950355 h 12192000"/>
              <a:gd name="connsiteX3487" fmla="*/ 3353545 w 3834677"/>
              <a:gd name="connsiteY3487" fmla="*/ 5950355 h 12192000"/>
              <a:gd name="connsiteX3488" fmla="*/ 3189378 w 3834677"/>
              <a:gd name="connsiteY3488" fmla="*/ 5786192 h 12192000"/>
              <a:gd name="connsiteX3489" fmla="*/ 3353608 w 3834677"/>
              <a:gd name="connsiteY3489" fmla="*/ 5622026 h 12192000"/>
              <a:gd name="connsiteX3490" fmla="*/ 3484741 w 3834677"/>
              <a:gd name="connsiteY3490" fmla="*/ 5782856 h 12192000"/>
              <a:gd name="connsiteX3491" fmla="*/ 3517775 w 3834677"/>
              <a:gd name="connsiteY3491" fmla="*/ 1219804 h 12192000"/>
              <a:gd name="connsiteX3492" fmla="*/ 3353544 w 3834677"/>
              <a:gd name="connsiteY3492" fmla="*/ 1383905 h 12192000"/>
              <a:gd name="connsiteX3493" fmla="*/ 3189312 w 3834677"/>
              <a:gd name="connsiteY3493" fmla="*/ 1219740 h 12192000"/>
              <a:gd name="connsiteX3494" fmla="*/ 3353545 w 3834677"/>
              <a:gd name="connsiteY3494" fmla="*/ 1055553 h 12192000"/>
              <a:gd name="connsiteX3495" fmla="*/ 3353545 w 3834677"/>
              <a:gd name="connsiteY3495" fmla="*/ 1055596 h 12192000"/>
              <a:gd name="connsiteX3496" fmla="*/ 3517775 w 3834677"/>
              <a:gd name="connsiteY3496" fmla="*/ 1219804 h 12192000"/>
              <a:gd name="connsiteX3497" fmla="*/ 3517775 w 3834677"/>
              <a:gd name="connsiteY3497" fmla="*/ 234794 h 12192000"/>
              <a:gd name="connsiteX3498" fmla="*/ 3353545 w 3834677"/>
              <a:gd name="connsiteY3498" fmla="*/ 398958 h 12192000"/>
              <a:gd name="connsiteX3499" fmla="*/ 3189312 w 3834677"/>
              <a:gd name="connsiteY3499" fmla="*/ 234794 h 12192000"/>
              <a:gd name="connsiteX3500" fmla="*/ 3353545 w 3834677"/>
              <a:gd name="connsiteY3500" fmla="*/ 70629 h 12192000"/>
              <a:gd name="connsiteX3501" fmla="*/ 3517775 w 3834677"/>
              <a:gd name="connsiteY3501" fmla="*/ 234794 h 12192000"/>
              <a:gd name="connsiteX3502" fmla="*/ 3684955 w 3834677"/>
              <a:gd name="connsiteY3502" fmla="*/ 12192000 h 12192000"/>
              <a:gd name="connsiteX3503" fmla="*/ 3677913 w 3834677"/>
              <a:gd name="connsiteY3503" fmla="*/ 12192000 h 12192000"/>
              <a:gd name="connsiteX3504" fmla="*/ 3681939 w 3834677"/>
              <a:gd name="connsiteY3504" fmla="*/ 12172063 h 12192000"/>
              <a:gd name="connsiteX3505" fmla="*/ 3698197 w 3834677"/>
              <a:gd name="connsiteY3505" fmla="*/ 0 h 12192000"/>
              <a:gd name="connsiteX3506" fmla="*/ 3685271 w 3834677"/>
              <a:gd name="connsiteY3506" fmla="*/ 37543 h 12192000"/>
              <a:gd name="connsiteX3507" fmla="*/ 3681945 w 3834677"/>
              <a:gd name="connsiteY3507" fmla="*/ 70585 h 12192000"/>
              <a:gd name="connsiteX3508" fmla="*/ 3681941 w 3834677"/>
              <a:gd name="connsiteY3508" fmla="*/ 70542 h 12192000"/>
              <a:gd name="connsiteX3509" fmla="*/ 3681936 w 3834677"/>
              <a:gd name="connsiteY3509" fmla="*/ 70575 h 12192000"/>
              <a:gd name="connsiteX3510" fmla="*/ 3678603 w 3834677"/>
              <a:gd name="connsiteY3510" fmla="*/ 37522 h 12192000"/>
              <a:gd name="connsiteX3511" fmla="*/ 3664908 w 3834677"/>
              <a:gd name="connsiteY3511" fmla="*/ 0 h 12192000"/>
              <a:gd name="connsiteX3512" fmla="*/ 3834677 w 3834677"/>
              <a:gd name="connsiteY3512" fmla="*/ 12005575 h 12192000"/>
              <a:gd name="connsiteX3513" fmla="*/ 3834677 w 3834677"/>
              <a:gd name="connsiteY3513" fmla="*/ 12010311 h 12192000"/>
              <a:gd name="connsiteX3514" fmla="*/ 3782280 w 3834677"/>
              <a:gd name="connsiteY3514" fmla="*/ 12020900 h 12192000"/>
              <a:gd name="connsiteX3515" fmla="*/ 3682004 w 3834677"/>
              <a:gd name="connsiteY3515" fmla="*/ 12172087 h 12192000"/>
              <a:gd name="connsiteX3516" fmla="*/ 3517773 w 3834677"/>
              <a:gd name="connsiteY3516" fmla="*/ 12007922 h 12192000"/>
              <a:gd name="connsiteX3517" fmla="*/ 3682004 w 3834677"/>
              <a:gd name="connsiteY3517" fmla="*/ 11843736 h 12192000"/>
              <a:gd name="connsiteX3518" fmla="*/ 3782267 w 3834677"/>
              <a:gd name="connsiteY3518" fmla="*/ 11994976 h 12192000"/>
              <a:gd name="connsiteX3519" fmla="*/ 3834677 w 3834677"/>
              <a:gd name="connsiteY3519" fmla="*/ 11677315 h 12192000"/>
              <a:gd name="connsiteX3520" fmla="*/ 3834677 w 3834677"/>
              <a:gd name="connsiteY3520" fmla="*/ 11681958 h 12192000"/>
              <a:gd name="connsiteX3521" fmla="*/ 3782280 w 3834677"/>
              <a:gd name="connsiteY3521" fmla="*/ 11692549 h 12192000"/>
              <a:gd name="connsiteX3522" fmla="*/ 3682004 w 3834677"/>
              <a:gd name="connsiteY3522" fmla="*/ 11843736 h 12192000"/>
              <a:gd name="connsiteX3523" fmla="*/ 3550808 w 3834677"/>
              <a:gd name="connsiteY3523" fmla="*/ 11682957 h 12192000"/>
              <a:gd name="connsiteX3524" fmla="*/ 3517741 w 3834677"/>
              <a:gd name="connsiteY3524" fmla="*/ 11679639 h 12192000"/>
              <a:gd name="connsiteX3525" fmla="*/ 3517773 w 3834677"/>
              <a:gd name="connsiteY3525" fmla="*/ 11679634 h 12192000"/>
              <a:gd name="connsiteX3526" fmla="*/ 3517741 w 3834677"/>
              <a:gd name="connsiteY3526" fmla="*/ 11679632 h 12192000"/>
              <a:gd name="connsiteX3527" fmla="*/ 3550805 w 3834677"/>
              <a:gd name="connsiteY3527" fmla="*/ 11676299 h 12192000"/>
              <a:gd name="connsiteX3528" fmla="*/ 3681939 w 3834677"/>
              <a:gd name="connsiteY3528" fmla="*/ 11515472 h 12192000"/>
              <a:gd name="connsiteX3529" fmla="*/ 3782243 w 3834677"/>
              <a:gd name="connsiteY3529" fmla="*/ 11666735 h 12192000"/>
              <a:gd name="connsiteX3530" fmla="*/ 3834677 w 3834677"/>
              <a:gd name="connsiteY3530" fmla="*/ 11348985 h 12192000"/>
              <a:gd name="connsiteX3531" fmla="*/ 3834677 w 3834677"/>
              <a:gd name="connsiteY3531" fmla="*/ 11353624 h 12192000"/>
              <a:gd name="connsiteX3532" fmla="*/ 3782243 w 3834677"/>
              <a:gd name="connsiteY3532" fmla="*/ 11364207 h 12192000"/>
              <a:gd name="connsiteX3533" fmla="*/ 3681939 w 3834677"/>
              <a:gd name="connsiteY3533" fmla="*/ 11515472 h 12192000"/>
              <a:gd name="connsiteX3534" fmla="*/ 3550805 w 3834677"/>
              <a:gd name="connsiteY3534" fmla="*/ 11354640 h 12192000"/>
              <a:gd name="connsiteX3535" fmla="*/ 3517741 w 3834677"/>
              <a:gd name="connsiteY3535" fmla="*/ 11351309 h 12192000"/>
              <a:gd name="connsiteX3536" fmla="*/ 3517773 w 3834677"/>
              <a:gd name="connsiteY3536" fmla="*/ 11351305 h 12192000"/>
              <a:gd name="connsiteX3537" fmla="*/ 3517741 w 3834677"/>
              <a:gd name="connsiteY3537" fmla="*/ 11351303 h 12192000"/>
              <a:gd name="connsiteX3538" fmla="*/ 3550805 w 3834677"/>
              <a:gd name="connsiteY3538" fmla="*/ 11347970 h 12192000"/>
              <a:gd name="connsiteX3539" fmla="*/ 3681939 w 3834677"/>
              <a:gd name="connsiteY3539" fmla="*/ 11187142 h 12192000"/>
              <a:gd name="connsiteX3540" fmla="*/ 3782243 w 3834677"/>
              <a:gd name="connsiteY3540" fmla="*/ 11338405 h 12192000"/>
              <a:gd name="connsiteX3541" fmla="*/ 3834677 w 3834677"/>
              <a:gd name="connsiteY3541" fmla="*/ 11020862 h 12192000"/>
              <a:gd name="connsiteX3542" fmla="*/ 3834677 w 3834677"/>
              <a:gd name="connsiteY3542" fmla="*/ 11025295 h 12192000"/>
              <a:gd name="connsiteX3543" fmla="*/ 3782264 w 3834677"/>
              <a:gd name="connsiteY3543" fmla="*/ 11035869 h 12192000"/>
              <a:gd name="connsiteX3544" fmla="*/ 3681939 w 3834677"/>
              <a:gd name="connsiteY3544" fmla="*/ 11187056 h 12192000"/>
              <a:gd name="connsiteX3545" fmla="*/ 3517708 w 3834677"/>
              <a:gd name="connsiteY3545" fmla="*/ 11022891 h 12192000"/>
              <a:gd name="connsiteX3546" fmla="*/ 3678603 w 3834677"/>
              <a:gd name="connsiteY3546" fmla="*/ 10891811 h 12192000"/>
              <a:gd name="connsiteX3547" fmla="*/ 3681935 w 3834677"/>
              <a:gd name="connsiteY3547" fmla="*/ 10858758 h 12192000"/>
              <a:gd name="connsiteX3548" fmla="*/ 3681939 w 3834677"/>
              <a:gd name="connsiteY3548" fmla="*/ 10858790 h 12192000"/>
              <a:gd name="connsiteX3549" fmla="*/ 3681939 w 3834677"/>
              <a:gd name="connsiteY3549" fmla="*/ 10858813 h 12192000"/>
              <a:gd name="connsiteX3550" fmla="*/ 3681943 w 3834677"/>
              <a:gd name="connsiteY3550" fmla="*/ 10858768 h 12192000"/>
              <a:gd name="connsiteX3551" fmla="*/ 3685275 w 3834677"/>
              <a:gd name="connsiteY3551" fmla="*/ 10891811 h 12192000"/>
              <a:gd name="connsiteX3552" fmla="*/ 3789701 w 3834677"/>
              <a:gd name="connsiteY3552" fmla="*/ 11012928 h 12192000"/>
              <a:gd name="connsiteX3553" fmla="*/ 3834677 w 3834677"/>
              <a:gd name="connsiteY3553" fmla="*/ 10692307 h 12192000"/>
              <a:gd name="connsiteX3554" fmla="*/ 3834677 w 3834677"/>
              <a:gd name="connsiteY3554" fmla="*/ 10696651 h 12192000"/>
              <a:gd name="connsiteX3555" fmla="*/ 3789682 w 3834677"/>
              <a:gd name="connsiteY3555" fmla="*/ 10704594 h 12192000"/>
              <a:gd name="connsiteX3556" fmla="*/ 3685270 w 3834677"/>
              <a:gd name="connsiteY3556" fmla="*/ 10825728 h 12192000"/>
              <a:gd name="connsiteX3557" fmla="*/ 3681943 w 3834677"/>
              <a:gd name="connsiteY3557" fmla="*/ 10858768 h 12192000"/>
              <a:gd name="connsiteX3558" fmla="*/ 3681939 w 3834677"/>
              <a:gd name="connsiteY3558" fmla="*/ 10858724 h 12192000"/>
              <a:gd name="connsiteX3559" fmla="*/ 3681935 w 3834677"/>
              <a:gd name="connsiteY3559" fmla="*/ 10858758 h 12192000"/>
              <a:gd name="connsiteX3560" fmla="*/ 3678603 w 3834677"/>
              <a:gd name="connsiteY3560" fmla="*/ 10825707 h 12192000"/>
              <a:gd name="connsiteX3561" fmla="*/ 3550805 w 3834677"/>
              <a:gd name="connsiteY3561" fmla="*/ 10697962 h 12192000"/>
              <a:gd name="connsiteX3562" fmla="*/ 3517730 w 3834677"/>
              <a:gd name="connsiteY3562" fmla="*/ 10694629 h 12192000"/>
              <a:gd name="connsiteX3563" fmla="*/ 3517752 w 3834677"/>
              <a:gd name="connsiteY3563" fmla="*/ 10694627 h 12192000"/>
              <a:gd name="connsiteX3564" fmla="*/ 3517773 w 3834677"/>
              <a:gd name="connsiteY3564" fmla="*/ 10694627 h 12192000"/>
              <a:gd name="connsiteX3565" fmla="*/ 3517741 w 3834677"/>
              <a:gd name="connsiteY3565" fmla="*/ 10694623 h 12192000"/>
              <a:gd name="connsiteX3566" fmla="*/ 3550805 w 3834677"/>
              <a:gd name="connsiteY3566" fmla="*/ 10691292 h 12192000"/>
              <a:gd name="connsiteX3567" fmla="*/ 3681939 w 3834677"/>
              <a:gd name="connsiteY3567" fmla="*/ 10530460 h 12192000"/>
              <a:gd name="connsiteX3568" fmla="*/ 3782243 w 3834677"/>
              <a:gd name="connsiteY3568" fmla="*/ 10681725 h 12192000"/>
              <a:gd name="connsiteX3569" fmla="*/ 3834677 w 3834677"/>
              <a:gd name="connsiteY3569" fmla="*/ 10363978 h 12192000"/>
              <a:gd name="connsiteX3570" fmla="*/ 3834677 w 3834677"/>
              <a:gd name="connsiteY3570" fmla="*/ 10368621 h 12192000"/>
              <a:gd name="connsiteX3571" fmla="*/ 3782265 w 3834677"/>
              <a:gd name="connsiteY3571" fmla="*/ 10379216 h 12192000"/>
              <a:gd name="connsiteX3572" fmla="*/ 3682004 w 3834677"/>
              <a:gd name="connsiteY3572" fmla="*/ 10530460 h 12192000"/>
              <a:gd name="connsiteX3573" fmla="*/ 3682004 w 3834677"/>
              <a:gd name="connsiteY3573" fmla="*/ 10530397 h 12192000"/>
              <a:gd name="connsiteX3574" fmla="*/ 3550808 w 3834677"/>
              <a:gd name="connsiteY3574" fmla="*/ 10369618 h 12192000"/>
              <a:gd name="connsiteX3575" fmla="*/ 3517741 w 3834677"/>
              <a:gd name="connsiteY3575" fmla="*/ 10366299 h 12192000"/>
              <a:gd name="connsiteX3576" fmla="*/ 3517773 w 3834677"/>
              <a:gd name="connsiteY3576" fmla="*/ 10366297 h 12192000"/>
              <a:gd name="connsiteX3577" fmla="*/ 3517741 w 3834677"/>
              <a:gd name="connsiteY3577" fmla="*/ 10366293 h 12192000"/>
              <a:gd name="connsiteX3578" fmla="*/ 3550805 w 3834677"/>
              <a:gd name="connsiteY3578" fmla="*/ 10362962 h 12192000"/>
              <a:gd name="connsiteX3579" fmla="*/ 3681939 w 3834677"/>
              <a:gd name="connsiteY3579" fmla="*/ 10202133 h 12192000"/>
              <a:gd name="connsiteX3580" fmla="*/ 3782243 w 3834677"/>
              <a:gd name="connsiteY3580" fmla="*/ 10353395 h 12192000"/>
              <a:gd name="connsiteX3581" fmla="*/ 3834677 w 3834677"/>
              <a:gd name="connsiteY3581" fmla="*/ 10035646 h 12192000"/>
              <a:gd name="connsiteX3582" fmla="*/ 3834677 w 3834677"/>
              <a:gd name="connsiteY3582" fmla="*/ 10040289 h 12192000"/>
              <a:gd name="connsiteX3583" fmla="*/ 3782265 w 3834677"/>
              <a:gd name="connsiteY3583" fmla="*/ 10050889 h 12192000"/>
              <a:gd name="connsiteX3584" fmla="*/ 3682004 w 3834677"/>
              <a:gd name="connsiteY3584" fmla="*/ 10202133 h 12192000"/>
              <a:gd name="connsiteX3585" fmla="*/ 3682004 w 3834677"/>
              <a:gd name="connsiteY3585" fmla="*/ 10202067 h 12192000"/>
              <a:gd name="connsiteX3586" fmla="*/ 3550808 w 3834677"/>
              <a:gd name="connsiteY3586" fmla="*/ 10041286 h 12192000"/>
              <a:gd name="connsiteX3587" fmla="*/ 3517741 w 3834677"/>
              <a:gd name="connsiteY3587" fmla="*/ 10037970 h 12192000"/>
              <a:gd name="connsiteX3588" fmla="*/ 3517773 w 3834677"/>
              <a:gd name="connsiteY3588" fmla="*/ 10037966 h 12192000"/>
              <a:gd name="connsiteX3589" fmla="*/ 3517741 w 3834677"/>
              <a:gd name="connsiteY3589" fmla="*/ 10037964 h 12192000"/>
              <a:gd name="connsiteX3590" fmla="*/ 3550805 w 3834677"/>
              <a:gd name="connsiteY3590" fmla="*/ 10034631 h 12192000"/>
              <a:gd name="connsiteX3591" fmla="*/ 3681939 w 3834677"/>
              <a:gd name="connsiteY3591" fmla="*/ 9873803 h 12192000"/>
              <a:gd name="connsiteX3592" fmla="*/ 3782243 w 3834677"/>
              <a:gd name="connsiteY3592" fmla="*/ 10025066 h 12192000"/>
              <a:gd name="connsiteX3593" fmla="*/ 3834677 w 3834677"/>
              <a:gd name="connsiteY3593" fmla="*/ 9707295 h 12192000"/>
              <a:gd name="connsiteX3594" fmla="*/ 3834677 w 3834677"/>
              <a:gd name="connsiteY3594" fmla="*/ 9711939 h 12192000"/>
              <a:gd name="connsiteX3595" fmla="*/ 3782262 w 3834677"/>
              <a:gd name="connsiteY3595" fmla="*/ 9722540 h 12192000"/>
              <a:gd name="connsiteX3596" fmla="*/ 3682004 w 3834677"/>
              <a:gd name="connsiteY3596" fmla="*/ 9873803 h 12192000"/>
              <a:gd name="connsiteX3597" fmla="*/ 3682004 w 3834677"/>
              <a:gd name="connsiteY3597" fmla="*/ 9873759 h 12192000"/>
              <a:gd name="connsiteX3598" fmla="*/ 3517708 w 3834677"/>
              <a:gd name="connsiteY3598" fmla="*/ 9709615 h 12192000"/>
              <a:gd name="connsiteX3599" fmla="*/ 3681939 w 3834677"/>
              <a:gd name="connsiteY3599" fmla="*/ 9545450 h 12192000"/>
              <a:gd name="connsiteX3600" fmla="*/ 3782243 w 3834677"/>
              <a:gd name="connsiteY3600" fmla="*/ 9696715 h 12192000"/>
              <a:gd name="connsiteX3601" fmla="*/ 3834677 w 3834677"/>
              <a:gd name="connsiteY3601" fmla="*/ 9378966 h 12192000"/>
              <a:gd name="connsiteX3602" fmla="*/ 3834677 w 3834677"/>
              <a:gd name="connsiteY3602" fmla="*/ 9383609 h 12192000"/>
              <a:gd name="connsiteX3603" fmla="*/ 3782280 w 3834677"/>
              <a:gd name="connsiteY3603" fmla="*/ 9394200 h 12192000"/>
              <a:gd name="connsiteX3604" fmla="*/ 3682004 w 3834677"/>
              <a:gd name="connsiteY3604" fmla="*/ 9545385 h 12192000"/>
              <a:gd name="connsiteX3605" fmla="*/ 3550808 w 3834677"/>
              <a:gd name="connsiteY3605" fmla="*/ 9384606 h 12192000"/>
              <a:gd name="connsiteX3606" fmla="*/ 3517773 w 3834677"/>
              <a:gd name="connsiteY3606" fmla="*/ 9381292 h 12192000"/>
              <a:gd name="connsiteX3607" fmla="*/ 3517838 w 3834677"/>
              <a:gd name="connsiteY3607" fmla="*/ 9381288 h 12192000"/>
              <a:gd name="connsiteX3608" fmla="*/ 3517773 w 3834677"/>
              <a:gd name="connsiteY3608" fmla="*/ 9381279 h 12192000"/>
              <a:gd name="connsiteX3609" fmla="*/ 3550805 w 3834677"/>
              <a:gd name="connsiteY3609" fmla="*/ 9377950 h 12192000"/>
              <a:gd name="connsiteX3610" fmla="*/ 3681939 w 3834677"/>
              <a:gd name="connsiteY3610" fmla="*/ 9217121 h 12192000"/>
              <a:gd name="connsiteX3611" fmla="*/ 3782243 w 3834677"/>
              <a:gd name="connsiteY3611" fmla="*/ 9368386 h 12192000"/>
              <a:gd name="connsiteX3612" fmla="*/ 3834677 w 3834677"/>
              <a:gd name="connsiteY3612" fmla="*/ 9050929 h 12192000"/>
              <a:gd name="connsiteX3613" fmla="*/ 3834677 w 3834677"/>
              <a:gd name="connsiteY3613" fmla="*/ 9055280 h 12192000"/>
              <a:gd name="connsiteX3614" fmla="*/ 3782265 w 3834677"/>
              <a:gd name="connsiteY3614" fmla="*/ 9065879 h 12192000"/>
              <a:gd name="connsiteX3615" fmla="*/ 3682004 w 3834677"/>
              <a:gd name="connsiteY3615" fmla="*/ 9217121 h 12192000"/>
              <a:gd name="connsiteX3616" fmla="*/ 3682004 w 3834677"/>
              <a:gd name="connsiteY3616" fmla="*/ 9217055 h 12192000"/>
              <a:gd name="connsiteX3617" fmla="*/ 3550808 w 3834677"/>
              <a:gd name="connsiteY3617" fmla="*/ 9056276 h 12192000"/>
              <a:gd name="connsiteX3618" fmla="*/ 3517741 w 3834677"/>
              <a:gd name="connsiteY3618" fmla="*/ 9052960 h 12192000"/>
              <a:gd name="connsiteX3619" fmla="*/ 3517773 w 3834677"/>
              <a:gd name="connsiteY3619" fmla="*/ 9052956 h 12192000"/>
              <a:gd name="connsiteX3620" fmla="*/ 3517741 w 3834677"/>
              <a:gd name="connsiteY3620" fmla="*/ 9052952 h 12192000"/>
              <a:gd name="connsiteX3621" fmla="*/ 3550805 w 3834677"/>
              <a:gd name="connsiteY3621" fmla="*/ 9049621 h 12192000"/>
              <a:gd name="connsiteX3622" fmla="*/ 3678603 w 3834677"/>
              <a:gd name="connsiteY3622" fmla="*/ 8921876 h 12192000"/>
              <a:gd name="connsiteX3623" fmla="*/ 3680621 w 3834677"/>
              <a:gd name="connsiteY3623" fmla="*/ 8901860 h 12192000"/>
              <a:gd name="connsiteX3624" fmla="*/ 3683257 w 3834677"/>
              <a:gd name="connsiteY3624" fmla="*/ 8901860 h 12192000"/>
              <a:gd name="connsiteX3625" fmla="*/ 3685275 w 3834677"/>
              <a:gd name="connsiteY3625" fmla="*/ 8921876 h 12192000"/>
              <a:gd name="connsiteX3626" fmla="*/ 3789701 w 3834677"/>
              <a:gd name="connsiteY3626" fmla="*/ 9042995 h 12192000"/>
              <a:gd name="connsiteX3627" fmla="*/ 3834677 w 3834677"/>
              <a:gd name="connsiteY3627" fmla="*/ 8738818 h 12192000"/>
              <a:gd name="connsiteX3628" fmla="*/ 3834677 w 3834677"/>
              <a:gd name="connsiteY3628" fmla="*/ 8743255 h 12192000"/>
              <a:gd name="connsiteX3629" fmla="*/ 3789720 w 3834677"/>
              <a:gd name="connsiteY3629" fmla="*/ 8751201 h 12192000"/>
              <a:gd name="connsiteX3630" fmla="*/ 3685339 w 3834677"/>
              <a:gd name="connsiteY3630" fmla="*/ 8872310 h 12192000"/>
              <a:gd name="connsiteX3631" fmla="*/ 3683322 w 3834677"/>
              <a:gd name="connsiteY3631" fmla="*/ 8892316 h 12192000"/>
              <a:gd name="connsiteX3632" fmla="*/ 3680696 w 3834677"/>
              <a:gd name="connsiteY3632" fmla="*/ 8892316 h 12192000"/>
              <a:gd name="connsiteX3633" fmla="*/ 3678654 w 3834677"/>
              <a:gd name="connsiteY3633" fmla="*/ 8872152 h 12192000"/>
              <a:gd name="connsiteX3634" fmla="*/ 3517708 w 3834677"/>
              <a:gd name="connsiteY3634" fmla="*/ 8741135 h 12192000"/>
              <a:gd name="connsiteX3635" fmla="*/ 3681939 w 3834677"/>
              <a:gd name="connsiteY3635" fmla="*/ 8576970 h 12192000"/>
              <a:gd name="connsiteX3636" fmla="*/ 3782244 w 3834677"/>
              <a:gd name="connsiteY3636" fmla="*/ 8728235 h 12192000"/>
              <a:gd name="connsiteX3637" fmla="*/ 3834677 w 3834677"/>
              <a:gd name="connsiteY3637" fmla="*/ 8410481 h 12192000"/>
              <a:gd name="connsiteX3638" fmla="*/ 3834677 w 3834677"/>
              <a:gd name="connsiteY3638" fmla="*/ 8415216 h 12192000"/>
              <a:gd name="connsiteX3639" fmla="*/ 3782280 w 3834677"/>
              <a:gd name="connsiteY3639" fmla="*/ 8425806 h 12192000"/>
              <a:gd name="connsiteX3640" fmla="*/ 3682004 w 3834677"/>
              <a:gd name="connsiteY3640" fmla="*/ 8576991 h 12192000"/>
              <a:gd name="connsiteX3641" fmla="*/ 3517774 w 3834677"/>
              <a:gd name="connsiteY3641" fmla="*/ 8412828 h 12192000"/>
              <a:gd name="connsiteX3642" fmla="*/ 3682005 w 3834677"/>
              <a:gd name="connsiteY3642" fmla="*/ 8248641 h 12192000"/>
              <a:gd name="connsiteX3643" fmla="*/ 3782269 w 3834677"/>
              <a:gd name="connsiteY3643" fmla="*/ 8399880 h 12192000"/>
              <a:gd name="connsiteX3644" fmla="*/ 3834677 w 3834677"/>
              <a:gd name="connsiteY3644" fmla="*/ 8082222 h 12192000"/>
              <a:gd name="connsiteX3645" fmla="*/ 3834677 w 3834677"/>
              <a:gd name="connsiteY3645" fmla="*/ 8086863 h 12192000"/>
              <a:gd name="connsiteX3646" fmla="*/ 3782280 w 3834677"/>
              <a:gd name="connsiteY3646" fmla="*/ 8097455 h 12192000"/>
              <a:gd name="connsiteX3647" fmla="*/ 3682005 w 3834677"/>
              <a:gd name="connsiteY3647" fmla="*/ 8248641 h 12192000"/>
              <a:gd name="connsiteX3648" fmla="*/ 3550808 w 3834677"/>
              <a:gd name="connsiteY3648" fmla="*/ 8087863 h 12192000"/>
              <a:gd name="connsiteX3649" fmla="*/ 3517742 w 3834677"/>
              <a:gd name="connsiteY3649" fmla="*/ 8084544 h 12192000"/>
              <a:gd name="connsiteX3650" fmla="*/ 3517774 w 3834677"/>
              <a:gd name="connsiteY3650" fmla="*/ 8084541 h 12192000"/>
              <a:gd name="connsiteX3651" fmla="*/ 3517742 w 3834677"/>
              <a:gd name="connsiteY3651" fmla="*/ 8084537 h 12192000"/>
              <a:gd name="connsiteX3652" fmla="*/ 3550807 w 3834677"/>
              <a:gd name="connsiteY3652" fmla="*/ 8081206 h 12192000"/>
              <a:gd name="connsiteX3653" fmla="*/ 3681939 w 3834677"/>
              <a:gd name="connsiteY3653" fmla="*/ 7920377 h 12192000"/>
              <a:gd name="connsiteX3654" fmla="*/ 3782244 w 3834677"/>
              <a:gd name="connsiteY3654" fmla="*/ 8071640 h 12192000"/>
              <a:gd name="connsiteX3655" fmla="*/ 3834677 w 3834677"/>
              <a:gd name="connsiteY3655" fmla="*/ 7753893 h 12192000"/>
              <a:gd name="connsiteX3656" fmla="*/ 3834677 w 3834677"/>
              <a:gd name="connsiteY3656" fmla="*/ 7758531 h 12192000"/>
              <a:gd name="connsiteX3657" fmla="*/ 3782244 w 3834677"/>
              <a:gd name="connsiteY3657" fmla="*/ 7769113 h 12192000"/>
              <a:gd name="connsiteX3658" fmla="*/ 3681939 w 3834677"/>
              <a:gd name="connsiteY3658" fmla="*/ 7920377 h 12192000"/>
              <a:gd name="connsiteX3659" fmla="*/ 3550807 w 3834677"/>
              <a:gd name="connsiteY3659" fmla="*/ 7759546 h 12192000"/>
              <a:gd name="connsiteX3660" fmla="*/ 3517742 w 3834677"/>
              <a:gd name="connsiteY3660" fmla="*/ 7756215 h 12192000"/>
              <a:gd name="connsiteX3661" fmla="*/ 3517774 w 3834677"/>
              <a:gd name="connsiteY3661" fmla="*/ 7756211 h 12192000"/>
              <a:gd name="connsiteX3662" fmla="*/ 3517742 w 3834677"/>
              <a:gd name="connsiteY3662" fmla="*/ 7756208 h 12192000"/>
              <a:gd name="connsiteX3663" fmla="*/ 3550807 w 3834677"/>
              <a:gd name="connsiteY3663" fmla="*/ 7752876 h 12192000"/>
              <a:gd name="connsiteX3664" fmla="*/ 3681939 w 3834677"/>
              <a:gd name="connsiteY3664" fmla="*/ 7592046 h 12192000"/>
              <a:gd name="connsiteX3665" fmla="*/ 3782244 w 3834677"/>
              <a:gd name="connsiteY3665" fmla="*/ 7743311 h 12192000"/>
              <a:gd name="connsiteX3666" fmla="*/ 3834677 w 3834677"/>
              <a:gd name="connsiteY3666" fmla="*/ 7425768 h 12192000"/>
              <a:gd name="connsiteX3667" fmla="*/ 3834677 w 3834677"/>
              <a:gd name="connsiteY3667" fmla="*/ 7430201 h 12192000"/>
              <a:gd name="connsiteX3668" fmla="*/ 3782265 w 3834677"/>
              <a:gd name="connsiteY3668" fmla="*/ 7440775 h 12192000"/>
              <a:gd name="connsiteX3669" fmla="*/ 3681939 w 3834677"/>
              <a:gd name="connsiteY3669" fmla="*/ 7591961 h 12192000"/>
              <a:gd name="connsiteX3670" fmla="*/ 3517708 w 3834677"/>
              <a:gd name="connsiteY3670" fmla="*/ 7427795 h 12192000"/>
              <a:gd name="connsiteX3671" fmla="*/ 3678603 w 3834677"/>
              <a:gd name="connsiteY3671" fmla="*/ 7296715 h 12192000"/>
              <a:gd name="connsiteX3672" fmla="*/ 3681936 w 3834677"/>
              <a:gd name="connsiteY3672" fmla="*/ 7263663 h 12192000"/>
              <a:gd name="connsiteX3673" fmla="*/ 3681939 w 3834677"/>
              <a:gd name="connsiteY3673" fmla="*/ 7263696 h 12192000"/>
              <a:gd name="connsiteX3674" fmla="*/ 3681939 w 3834677"/>
              <a:gd name="connsiteY3674" fmla="*/ 7263718 h 12192000"/>
              <a:gd name="connsiteX3675" fmla="*/ 3681944 w 3834677"/>
              <a:gd name="connsiteY3675" fmla="*/ 7263674 h 12192000"/>
              <a:gd name="connsiteX3676" fmla="*/ 3685275 w 3834677"/>
              <a:gd name="connsiteY3676" fmla="*/ 7296715 h 12192000"/>
              <a:gd name="connsiteX3677" fmla="*/ 3789702 w 3834677"/>
              <a:gd name="connsiteY3677" fmla="*/ 7417834 h 12192000"/>
              <a:gd name="connsiteX3678" fmla="*/ 3834677 w 3834677"/>
              <a:gd name="connsiteY3678" fmla="*/ 7097212 h 12192000"/>
              <a:gd name="connsiteX3679" fmla="*/ 3834677 w 3834677"/>
              <a:gd name="connsiteY3679" fmla="*/ 7101557 h 12192000"/>
              <a:gd name="connsiteX3680" fmla="*/ 3789682 w 3834677"/>
              <a:gd name="connsiteY3680" fmla="*/ 7109501 h 12192000"/>
              <a:gd name="connsiteX3681" fmla="*/ 3685271 w 3834677"/>
              <a:gd name="connsiteY3681" fmla="*/ 7230632 h 12192000"/>
              <a:gd name="connsiteX3682" fmla="*/ 3681944 w 3834677"/>
              <a:gd name="connsiteY3682" fmla="*/ 7263674 h 12192000"/>
              <a:gd name="connsiteX3683" fmla="*/ 3681939 w 3834677"/>
              <a:gd name="connsiteY3683" fmla="*/ 7263630 h 12192000"/>
              <a:gd name="connsiteX3684" fmla="*/ 3681936 w 3834677"/>
              <a:gd name="connsiteY3684" fmla="*/ 7263663 h 12192000"/>
              <a:gd name="connsiteX3685" fmla="*/ 3678603 w 3834677"/>
              <a:gd name="connsiteY3685" fmla="*/ 7230611 h 12192000"/>
              <a:gd name="connsiteX3686" fmla="*/ 3550807 w 3834677"/>
              <a:gd name="connsiteY3686" fmla="*/ 7102866 h 12192000"/>
              <a:gd name="connsiteX3687" fmla="*/ 3517730 w 3834677"/>
              <a:gd name="connsiteY3687" fmla="*/ 7099533 h 12192000"/>
              <a:gd name="connsiteX3688" fmla="*/ 3517752 w 3834677"/>
              <a:gd name="connsiteY3688" fmla="*/ 7099531 h 12192000"/>
              <a:gd name="connsiteX3689" fmla="*/ 3517774 w 3834677"/>
              <a:gd name="connsiteY3689" fmla="*/ 7099531 h 12192000"/>
              <a:gd name="connsiteX3690" fmla="*/ 3517741 w 3834677"/>
              <a:gd name="connsiteY3690" fmla="*/ 7099528 h 12192000"/>
              <a:gd name="connsiteX3691" fmla="*/ 3550807 w 3834677"/>
              <a:gd name="connsiteY3691" fmla="*/ 7096196 h 12192000"/>
              <a:gd name="connsiteX3692" fmla="*/ 3681939 w 3834677"/>
              <a:gd name="connsiteY3692" fmla="*/ 6935366 h 12192000"/>
              <a:gd name="connsiteX3693" fmla="*/ 3782244 w 3834677"/>
              <a:gd name="connsiteY3693" fmla="*/ 7086631 h 12192000"/>
              <a:gd name="connsiteX3694" fmla="*/ 3834677 w 3834677"/>
              <a:gd name="connsiteY3694" fmla="*/ 6768882 h 12192000"/>
              <a:gd name="connsiteX3695" fmla="*/ 3834677 w 3834677"/>
              <a:gd name="connsiteY3695" fmla="*/ 6773525 h 12192000"/>
              <a:gd name="connsiteX3696" fmla="*/ 3782265 w 3834677"/>
              <a:gd name="connsiteY3696" fmla="*/ 6784121 h 12192000"/>
              <a:gd name="connsiteX3697" fmla="*/ 3682004 w 3834677"/>
              <a:gd name="connsiteY3697" fmla="*/ 6935366 h 12192000"/>
              <a:gd name="connsiteX3698" fmla="*/ 3682004 w 3834677"/>
              <a:gd name="connsiteY3698" fmla="*/ 6935302 h 12192000"/>
              <a:gd name="connsiteX3699" fmla="*/ 3550808 w 3834677"/>
              <a:gd name="connsiteY3699" fmla="*/ 6774523 h 12192000"/>
              <a:gd name="connsiteX3700" fmla="*/ 3517742 w 3834677"/>
              <a:gd name="connsiteY3700" fmla="*/ 6771204 h 12192000"/>
              <a:gd name="connsiteX3701" fmla="*/ 3517774 w 3834677"/>
              <a:gd name="connsiteY3701" fmla="*/ 6771201 h 12192000"/>
              <a:gd name="connsiteX3702" fmla="*/ 3517741 w 3834677"/>
              <a:gd name="connsiteY3702" fmla="*/ 6771198 h 12192000"/>
              <a:gd name="connsiteX3703" fmla="*/ 3550807 w 3834677"/>
              <a:gd name="connsiteY3703" fmla="*/ 6767866 h 12192000"/>
              <a:gd name="connsiteX3704" fmla="*/ 3681939 w 3834677"/>
              <a:gd name="connsiteY3704" fmla="*/ 6607037 h 12192000"/>
              <a:gd name="connsiteX3705" fmla="*/ 3782244 w 3834677"/>
              <a:gd name="connsiteY3705" fmla="*/ 6758300 h 12192000"/>
              <a:gd name="connsiteX3706" fmla="*/ 3834677 w 3834677"/>
              <a:gd name="connsiteY3706" fmla="*/ 6440553 h 12192000"/>
              <a:gd name="connsiteX3707" fmla="*/ 3834677 w 3834677"/>
              <a:gd name="connsiteY3707" fmla="*/ 6445197 h 12192000"/>
              <a:gd name="connsiteX3708" fmla="*/ 3782265 w 3834677"/>
              <a:gd name="connsiteY3708" fmla="*/ 6455795 h 12192000"/>
              <a:gd name="connsiteX3709" fmla="*/ 3682004 w 3834677"/>
              <a:gd name="connsiteY3709" fmla="*/ 6607037 h 12192000"/>
              <a:gd name="connsiteX3710" fmla="*/ 3682004 w 3834677"/>
              <a:gd name="connsiteY3710" fmla="*/ 6606971 h 12192000"/>
              <a:gd name="connsiteX3711" fmla="*/ 3550808 w 3834677"/>
              <a:gd name="connsiteY3711" fmla="*/ 6446191 h 12192000"/>
              <a:gd name="connsiteX3712" fmla="*/ 3517742 w 3834677"/>
              <a:gd name="connsiteY3712" fmla="*/ 6442875 h 12192000"/>
              <a:gd name="connsiteX3713" fmla="*/ 3517774 w 3834677"/>
              <a:gd name="connsiteY3713" fmla="*/ 6442872 h 12192000"/>
              <a:gd name="connsiteX3714" fmla="*/ 3517741 w 3834677"/>
              <a:gd name="connsiteY3714" fmla="*/ 6442869 h 12192000"/>
              <a:gd name="connsiteX3715" fmla="*/ 3550807 w 3834677"/>
              <a:gd name="connsiteY3715" fmla="*/ 6439537 h 12192000"/>
              <a:gd name="connsiteX3716" fmla="*/ 3681941 w 3834677"/>
              <a:gd name="connsiteY3716" fmla="*/ 6278707 h 12192000"/>
              <a:gd name="connsiteX3717" fmla="*/ 3782244 w 3834677"/>
              <a:gd name="connsiteY3717" fmla="*/ 6429972 h 12192000"/>
              <a:gd name="connsiteX3718" fmla="*/ 3834677 w 3834677"/>
              <a:gd name="connsiteY3718" fmla="*/ 6112202 h 12192000"/>
              <a:gd name="connsiteX3719" fmla="*/ 3834677 w 3834677"/>
              <a:gd name="connsiteY3719" fmla="*/ 6116846 h 12192000"/>
              <a:gd name="connsiteX3720" fmla="*/ 3782265 w 3834677"/>
              <a:gd name="connsiteY3720" fmla="*/ 6127446 h 12192000"/>
              <a:gd name="connsiteX3721" fmla="*/ 3682004 w 3834677"/>
              <a:gd name="connsiteY3721" fmla="*/ 6278707 h 12192000"/>
              <a:gd name="connsiteX3722" fmla="*/ 3682004 w 3834677"/>
              <a:gd name="connsiteY3722" fmla="*/ 6278664 h 12192000"/>
              <a:gd name="connsiteX3723" fmla="*/ 3517708 w 3834677"/>
              <a:gd name="connsiteY3723" fmla="*/ 6114521 h 12192000"/>
              <a:gd name="connsiteX3724" fmla="*/ 3681941 w 3834677"/>
              <a:gd name="connsiteY3724" fmla="*/ 5950355 h 12192000"/>
              <a:gd name="connsiteX3725" fmla="*/ 3782245 w 3834677"/>
              <a:gd name="connsiteY3725" fmla="*/ 6101621 h 12192000"/>
              <a:gd name="connsiteX3726" fmla="*/ 3834677 w 3834677"/>
              <a:gd name="connsiteY3726" fmla="*/ 5783873 h 12192000"/>
              <a:gd name="connsiteX3727" fmla="*/ 3834677 w 3834677"/>
              <a:gd name="connsiteY3727" fmla="*/ 5788516 h 12192000"/>
              <a:gd name="connsiteX3728" fmla="*/ 3782280 w 3834677"/>
              <a:gd name="connsiteY3728" fmla="*/ 5799107 h 12192000"/>
              <a:gd name="connsiteX3729" fmla="*/ 3682004 w 3834677"/>
              <a:gd name="connsiteY3729" fmla="*/ 5950291 h 12192000"/>
              <a:gd name="connsiteX3730" fmla="*/ 3550808 w 3834677"/>
              <a:gd name="connsiteY3730" fmla="*/ 5789511 h 12192000"/>
              <a:gd name="connsiteX3731" fmla="*/ 3517775 w 3834677"/>
              <a:gd name="connsiteY3731" fmla="*/ 5786198 h 12192000"/>
              <a:gd name="connsiteX3732" fmla="*/ 3517840 w 3834677"/>
              <a:gd name="connsiteY3732" fmla="*/ 5786192 h 12192000"/>
              <a:gd name="connsiteX3733" fmla="*/ 3517775 w 3834677"/>
              <a:gd name="connsiteY3733" fmla="*/ 5786184 h 12192000"/>
              <a:gd name="connsiteX3734" fmla="*/ 3550808 w 3834677"/>
              <a:gd name="connsiteY3734" fmla="*/ 5782856 h 12192000"/>
              <a:gd name="connsiteX3735" fmla="*/ 3681941 w 3834677"/>
              <a:gd name="connsiteY3735" fmla="*/ 5622026 h 12192000"/>
              <a:gd name="connsiteX3736" fmla="*/ 3782245 w 3834677"/>
              <a:gd name="connsiteY3736" fmla="*/ 5773292 h 12192000"/>
              <a:gd name="connsiteX3737" fmla="*/ 3834677 w 3834677"/>
              <a:gd name="connsiteY3737" fmla="*/ 5455834 h 12192000"/>
              <a:gd name="connsiteX3738" fmla="*/ 3834677 w 3834677"/>
              <a:gd name="connsiteY3738" fmla="*/ 5460186 h 12192000"/>
              <a:gd name="connsiteX3739" fmla="*/ 3782266 w 3834677"/>
              <a:gd name="connsiteY3739" fmla="*/ 5470784 h 12192000"/>
              <a:gd name="connsiteX3740" fmla="*/ 3682004 w 3834677"/>
              <a:gd name="connsiteY3740" fmla="*/ 5622026 h 12192000"/>
              <a:gd name="connsiteX3741" fmla="*/ 3682004 w 3834677"/>
              <a:gd name="connsiteY3741" fmla="*/ 5621962 h 12192000"/>
              <a:gd name="connsiteX3742" fmla="*/ 3550808 w 3834677"/>
              <a:gd name="connsiteY3742" fmla="*/ 5461182 h 12192000"/>
              <a:gd name="connsiteX3743" fmla="*/ 3517742 w 3834677"/>
              <a:gd name="connsiteY3743" fmla="*/ 5457865 h 12192000"/>
              <a:gd name="connsiteX3744" fmla="*/ 3517775 w 3834677"/>
              <a:gd name="connsiteY3744" fmla="*/ 5457862 h 12192000"/>
              <a:gd name="connsiteX3745" fmla="*/ 3517741 w 3834677"/>
              <a:gd name="connsiteY3745" fmla="*/ 5457858 h 12192000"/>
              <a:gd name="connsiteX3746" fmla="*/ 3550808 w 3834677"/>
              <a:gd name="connsiteY3746" fmla="*/ 5454526 h 12192000"/>
              <a:gd name="connsiteX3747" fmla="*/ 3678603 w 3834677"/>
              <a:gd name="connsiteY3747" fmla="*/ 5326782 h 12192000"/>
              <a:gd name="connsiteX3748" fmla="*/ 3680622 w 3834677"/>
              <a:gd name="connsiteY3748" fmla="*/ 5306766 h 12192000"/>
              <a:gd name="connsiteX3749" fmla="*/ 3683258 w 3834677"/>
              <a:gd name="connsiteY3749" fmla="*/ 5306766 h 12192000"/>
              <a:gd name="connsiteX3750" fmla="*/ 3685277 w 3834677"/>
              <a:gd name="connsiteY3750" fmla="*/ 5326782 h 12192000"/>
              <a:gd name="connsiteX3751" fmla="*/ 3789702 w 3834677"/>
              <a:gd name="connsiteY3751" fmla="*/ 5447902 h 12192000"/>
              <a:gd name="connsiteX3752" fmla="*/ 3834677 w 3834677"/>
              <a:gd name="connsiteY3752" fmla="*/ 5140822 h 12192000"/>
              <a:gd name="connsiteX3753" fmla="*/ 3834677 w 3834677"/>
              <a:gd name="connsiteY3753" fmla="*/ 5145260 h 12192000"/>
              <a:gd name="connsiteX3754" fmla="*/ 3789720 w 3834677"/>
              <a:gd name="connsiteY3754" fmla="*/ 5153207 h 12192000"/>
              <a:gd name="connsiteX3755" fmla="*/ 3685340 w 3834677"/>
              <a:gd name="connsiteY3755" fmla="*/ 5274316 h 12192000"/>
              <a:gd name="connsiteX3756" fmla="*/ 3683323 w 3834677"/>
              <a:gd name="connsiteY3756" fmla="*/ 5294322 h 12192000"/>
              <a:gd name="connsiteX3757" fmla="*/ 3680696 w 3834677"/>
              <a:gd name="connsiteY3757" fmla="*/ 5294322 h 12192000"/>
              <a:gd name="connsiteX3758" fmla="*/ 3678654 w 3834677"/>
              <a:gd name="connsiteY3758" fmla="*/ 5274158 h 12192000"/>
              <a:gd name="connsiteX3759" fmla="*/ 3517708 w 3834677"/>
              <a:gd name="connsiteY3759" fmla="*/ 5143142 h 12192000"/>
              <a:gd name="connsiteX3760" fmla="*/ 3681941 w 3834677"/>
              <a:gd name="connsiteY3760" fmla="*/ 4978975 h 12192000"/>
              <a:gd name="connsiteX3761" fmla="*/ 3782245 w 3834677"/>
              <a:gd name="connsiteY3761" fmla="*/ 5130240 h 12192000"/>
              <a:gd name="connsiteX3762" fmla="*/ 3834677 w 3834677"/>
              <a:gd name="connsiteY3762" fmla="*/ 4812487 h 12192000"/>
              <a:gd name="connsiteX3763" fmla="*/ 3834677 w 3834677"/>
              <a:gd name="connsiteY3763" fmla="*/ 4817222 h 12192000"/>
              <a:gd name="connsiteX3764" fmla="*/ 3782280 w 3834677"/>
              <a:gd name="connsiteY3764" fmla="*/ 4827812 h 12192000"/>
              <a:gd name="connsiteX3765" fmla="*/ 3682004 w 3834677"/>
              <a:gd name="connsiteY3765" fmla="*/ 4978999 h 12192000"/>
              <a:gd name="connsiteX3766" fmla="*/ 3517773 w 3834677"/>
              <a:gd name="connsiteY3766" fmla="*/ 4814833 h 12192000"/>
              <a:gd name="connsiteX3767" fmla="*/ 3682004 w 3834677"/>
              <a:gd name="connsiteY3767" fmla="*/ 4650647 h 12192000"/>
              <a:gd name="connsiteX3768" fmla="*/ 3782269 w 3834677"/>
              <a:gd name="connsiteY3768" fmla="*/ 4801888 h 12192000"/>
              <a:gd name="connsiteX3769" fmla="*/ 3834677 w 3834677"/>
              <a:gd name="connsiteY3769" fmla="*/ 4484227 h 12192000"/>
              <a:gd name="connsiteX3770" fmla="*/ 3834677 w 3834677"/>
              <a:gd name="connsiteY3770" fmla="*/ 4488870 h 12192000"/>
              <a:gd name="connsiteX3771" fmla="*/ 3782280 w 3834677"/>
              <a:gd name="connsiteY3771" fmla="*/ 4499461 h 12192000"/>
              <a:gd name="connsiteX3772" fmla="*/ 3682004 w 3834677"/>
              <a:gd name="connsiteY3772" fmla="*/ 4650647 h 12192000"/>
              <a:gd name="connsiteX3773" fmla="*/ 3550808 w 3834677"/>
              <a:gd name="connsiteY3773" fmla="*/ 4489870 h 12192000"/>
              <a:gd name="connsiteX3774" fmla="*/ 3517741 w 3834677"/>
              <a:gd name="connsiteY3774" fmla="*/ 4486551 h 12192000"/>
              <a:gd name="connsiteX3775" fmla="*/ 3517773 w 3834677"/>
              <a:gd name="connsiteY3775" fmla="*/ 4486546 h 12192000"/>
              <a:gd name="connsiteX3776" fmla="*/ 3517741 w 3834677"/>
              <a:gd name="connsiteY3776" fmla="*/ 4486544 h 12192000"/>
              <a:gd name="connsiteX3777" fmla="*/ 3550807 w 3834677"/>
              <a:gd name="connsiteY3777" fmla="*/ 4483213 h 12192000"/>
              <a:gd name="connsiteX3778" fmla="*/ 3681939 w 3834677"/>
              <a:gd name="connsiteY3778" fmla="*/ 4322383 h 12192000"/>
              <a:gd name="connsiteX3779" fmla="*/ 3782243 w 3834677"/>
              <a:gd name="connsiteY3779" fmla="*/ 4473648 h 12192000"/>
              <a:gd name="connsiteX3780" fmla="*/ 3834677 w 3834677"/>
              <a:gd name="connsiteY3780" fmla="*/ 4155897 h 12192000"/>
              <a:gd name="connsiteX3781" fmla="*/ 3834677 w 3834677"/>
              <a:gd name="connsiteY3781" fmla="*/ 4160536 h 12192000"/>
              <a:gd name="connsiteX3782" fmla="*/ 3782243 w 3834677"/>
              <a:gd name="connsiteY3782" fmla="*/ 4171118 h 12192000"/>
              <a:gd name="connsiteX3783" fmla="*/ 3681939 w 3834677"/>
              <a:gd name="connsiteY3783" fmla="*/ 4322383 h 12192000"/>
              <a:gd name="connsiteX3784" fmla="*/ 3550807 w 3834677"/>
              <a:gd name="connsiteY3784" fmla="*/ 4161552 h 12192000"/>
              <a:gd name="connsiteX3785" fmla="*/ 3517741 w 3834677"/>
              <a:gd name="connsiteY3785" fmla="*/ 4158221 h 12192000"/>
              <a:gd name="connsiteX3786" fmla="*/ 3517773 w 3834677"/>
              <a:gd name="connsiteY3786" fmla="*/ 4158217 h 12192000"/>
              <a:gd name="connsiteX3787" fmla="*/ 3517741 w 3834677"/>
              <a:gd name="connsiteY3787" fmla="*/ 4158215 h 12192000"/>
              <a:gd name="connsiteX3788" fmla="*/ 3550807 w 3834677"/>
              <a:gd name="connsiteY3788" fmla="*/ 4154883 h 12192000"/>
              <a:gd name="connsiteX3789" fmla="*/ 3681939 w 3834677"/>
              <a:gd name="connsiteY3789" fmla="*/ 3994053 h 12192000"/>
              <a:gd name="connsiteX3790" fmla="*/ 3782243 w 3834677"/>
              <a:gd name="connsiteY3790" fmla="*/ 4145318 h 12192000"/>
              <a:gd name="connsiteX3791" fmla="*/ 3834677 w 3834677"/>
              <a:gd name="connsiteY3791" fmla="*/ 3827774 h 12192000"/>
              <a:gd name="connsiteX3792" fmla="*/ 3834677 w 3834677"/>
              <a:gd name="connsiteY3792" fmla="*/ 3832207 h 12192000"/>
              <a:gd name="connsiteX3793" fmla="*/ 3782265 w 3834677"/>
              <a:gd name="connsiteY3793" fmla="*/ 3842780 h 12192000"/>
              <a:gd name="connsiteX3794" fmla="*/ 3681939 w 3834677"/>
              <a:gd name="connsiteY3794" fmla="*/ 3993967 h 12192000"/>
              <a:gd name="connsiteX3795" fmla="*/ 3517708 w 3834677"/>
              <a:gd name="connsiteY3795" fmla="*/ 3829802 h 12192000"/>
              <a:gd name="connsiteX3796" fmla="*/ 3678603 w 3834677"/>
              <a:gd name="connsiteY3796" fmla="*/ 3698722 h 12192000"/>
              <a:gd name="connsiteX3797" fmla="*/ 3681935 w 3834677"/>
              <a:gd name="connsiteY3797" fmla="*/ 3665670 h 12192000"/>
              <a:gd name="connsiteX3798" fmla="*/ 3681939 w 3834677"/>
              <a:gd name="connsiteY3798" fmla="*/ 3665702 h 12192000"/>
              <a:gd name="connsiteX3799" fmla="*/ 3681939 w 3834677"/>
              <a:gd name="connsiteY3799" fmla="*/ 3665725 h 12192000"/>
              <a:gd name="connsiteX3800" fmla="*/ 3681944 w 3834677"/>
              <a:gd name="connsiteY3800" fmla="*/ 3665681 h 12192000"/>
              <a:gd name="connsiteX3801" fmla="*/ 3685276 w 3834677"/>
              <a:gd name="connsiteY3801" fmla="*/ 3698722 h 12192000"/>
              <a:gd name="connsiteX3802" fmla="*/ 3789702 w 3834677"/>
              <a:gd name="connsiteY3802" fmla="*/ 3819840 h 12192000"/>
              <a:gd name="connsiteX3803" fmla="*/ 3834677 w 3834677"/>
              <a:gd name="connsiteY3803" fmla="*/ 3499218 h 12192000"/>
              <a:gd name="connsiteX3804" fmla="*/ 3834677 w 3834677"/>
              <a:gd name="connsiteY3804" fmla="*/ 3503563 h 12192000"/>
              <a:gd name="connsiteX3805" fmla="*/ 3789683 w 3834677"/>
              <a:gd name="connsiteY3805" fmla="*/ 3511506 h 12192000"/>
              <a:gd name="connsiteX3806" fmla="*/ 3685271 w 3834677"/>
              <a:gd name="connsiteY3806" fmla="*/ 3632639 h 12192000"/>
              <a:gd name="connsiteX3807" fmla="*/ 3681944 w 3834677"/>
              <a:gd name="connsiteY3807" fmla="*/ 3665681 h 12192000"/>
              <a:gd name="connsiteX3808" fmla="*/ 3681939 w 3834677"/>
              <a:gd name="connsiteY3808" fmla="*/ 3665636 h 12192000"/>
              <a:gd name="connsiteX3809" fmla="*/ 3681935 w 3834677"/>
              <a:gd name="connsiteY3809" fmla="*/ 3665670 h 12192000"/>
              <a:gd name="connsiteX3810" fmla="*/ 3678603 w 3834677"/>
              <a:gd name="connsiteY3810" fmla="*/ 3632618 h 12192000"/>
              <a:gd name="connsiteX3811" fmla="*/ 3550807 w 3834677"/>
              <a:gd name="connsiteY3811" fmla="*/ 3504873 h 12192000"/>
              <a:gd name="connsiteX3812" fmla="*/ 3517730 w 3834677"/>
              <a:gd name="connsiteY3812" fmla="*/ 3501540 h 12192000"/>
              <a:gd name="connsiteX3813" fmla="*/ 3517752 w 3834677"/>
              <a:gd name="connsiteY3813" fmla="*/ 3501538 h 12192000"/>
              <a:gd name="connsiteX3814" fmla="*/ 3517773 w 3834677"/>
              <a:gd name="connsiteY3814" fmla="*/ 3501538 h 12192000"/>
              <a:gd name="connsiteX3815" fmla="*/ 3517741 w 3834677"/>
              <a:gd name="connsiteY3815" fmla="*/ 3501535 h 12192000"/>
              <a:gd name="connsiteX3816" fmla="*/ 3550807 w 3834677"/>
              <a:gd name="connsiteY3816" fmla="*/ 3498203 h 12192000"/>
              <a:gd name="connsiteX3817" fmla="*/ 3681939 w 3834677"/>
              <a:gd name="connsiteY3817" fmla="*/ 3337372 h 12192000"/>
              <a:gd name="connsiteX3818" fmla="*/ 3782243 w 3834677"/>
              <a:gd name="connsiteY3818" fmla="*/ 3488637 h 12192000"/>
              <a:gd name="connsiteX3819" fmla="*/ 3834677 w 3834677"/>
              <a:gd name="connsiteY3819" fmla="*/ 3170889 h 12192000"/>
              <a:gd name="connsiteX3820" fmla="*/ 3834677 w 3834677"/>
              <a:gd name="connsiteY3820" fmla="*/ 3175532 h 12192000"/>
              <a:gd name="connsiteX3821" fmla="*/ 3782266 w 3834677"/>
              <a:gd name="connsiteY3821" fmla="*/ 3186128 h 12192000"/>
              <a:gd name="connsiteX3822" fmla="*/ 3682004 w 3834677"/>
              <a:gd name="connsiteY3822" fmla="*/ 3337372 h 12192000"/>
              <a:gd name="connsiteX3823" fmla="*/ 3682004 w 3834677"/>
              <a:gd name="connsiteY3823" fmla="*/ 3337308 h 12192000"/>
              <a:gd name="connsiteX3824" fmla="*/ 3550808 w 3834677"/>
              <a:gd name="connsiteY3824" fmla="*/ 3176530 h 12192000"/>
              <a:gd name="connsiteX3825" fmla="*/ 3517741 w 3834677"/>
              <a:gd name="connsiteY3825" fmla="*/ 3173211 h 12192000"/>
              <a:gd name="connsiteX3826" fmla="*/ 3517773 w 3834677"/>
              <a:gd name="connsiteY3826" fmla="*/ 3173208 h 12192000"/>
              <a:gd name="connsiteX3827" fmla="*/ 3517741 w 3834677"/>
              <a:gd name="connsiteY3827" fmla="*/ 3173205 h 12192000"/>
              <a:gd name="connsiteX3828" fmla="*/ 3550807 w 3834677"/>
              <a:gd name="connsiteY3828" fmla="*/ 3169873 h 12192000"/>
              <a:gd name="connsiteX3829" fmla="*/ 3681939 w 3834677"/>
              <a:gd name="connsiteY3829" fmla="*/ 3009044 h 12192000"/>
              <a:gd name="connsiteX3830" fmla="*/ 3782243 w 3834677"/>
              <a:gd name="connsiteY3830" fmla="*/ 3160308 h 12192000"/>
              <a:gd name="connsiteX3831" fmla="*/ 3834677 w 3834677"/>
              <a:gd name="connsiteY3831" fmla="*/ 2842558 h 12192000"/>
              <a:gd name="connsiteX3832" fmla="*/ 3834677 w 3834677"/>
              <a:gd name="connsiteY3832" fmla="*/ 2847202 h 12192000"/>
              <a:gd name="connsiteX3833" fmla="*/ 3782266 w 3834677"/>
              <a:gd name="connsiteY3833" fmla="*/ 2857800 h 12192000"/>
              <a:gd name="connsiteX3834" fmla="*/ 3682004 w 3834677"/>
              <a:gd name="connsiteY3834" fmla="*/ 3009044 h 12192000"/>
              <a:gd name="connsiteX3835" fmla="*/ 3682004 w 3834677"/>
              <a:gd name="connsiteY3835" fmla="*/ 3008978 h 12192000"/>
              <a:gd name="connsiteX3836" fmla="*/ 3550808 w 3834677"/>
              <a:gd name="connsiteY3836" fmla="*/ 2848197 h 12192000"/>
              <a:gd name="connsiteX3837" fmla="*/ 3517741 w 3834677"/>
              <a:gd name="connsiteY3837" fmla="*/ 2844881 h 12192000"/>
              <a:gd name="connsiteX3838" fmla="*/ 3517773 w 3834677"/>
              <a:gd name="connsiteY3838" fmla="*/ 2844878 h 12192000"/>
              <a:gd name="connsiteX3839" fmla="*/ 3517741 w 3834677"/>
              <a:gd name="connsiteY3839" fmla="*/ 2844875 h 12192000"/>
              <a:gd name="connsiteX3840" fmla="*/ 3550807 w 3834677"/>
              <a:gd name="connsiteY3840" fmla="*/ 2841543 h 12192000"/>
              <a:gd name="connsiteX3841" fmla="*/ 3681939 w 3834677"/>
              <a:gd name="connsiteY3841" fmla="*/ 2680714 h 12192000"/>
              <a:gd name="connsiteX3842" fmla="*/ 3782243 w 3834677"/>
              <a:gd name="connsiteY3842" fmla="*/ 2831977 h 12192000"/>
              <a:gd name="connsiteX3843" fmla="*/ 3834677 w 3834677"/>
              <a:gd name="connsiteY3843" fmla="*/ 2514208 h 12192000"/>
              <a:gd name="connsiteX3844" fmla="*/ 3834677 w 3834677"/>
              <a:gd name="connsiteY3844" fmla="*/ 2518852 h 12192000"/>
              <a:gd name="connsiteX3845" fmla="*/ 3782263 w 3834677"/>
              <a:gd name="connsiteY3845" fmla="*/ 2529452 h 12192000"/>
              <a:gd name="connsiteX3846" fmla="*/ 3682004 w 3834677"/>
              <a:gd name="connsiteY3846" fmla="*/ 2680714 h 12192000"/>
              <a:gd name="connsiteX3847" fmla="*/ 3682004 w 3834677"/>
              <a:gd name="connsiteY3847" fmla="*/ 2680670 h 12192000"/>
              <a:gd name="connsiteX3848" fmla="*/ 3517708 w 3834677"/>
              <a:gd name="connsiteY3848" fmla="*/ 2516527 h 12192000"/>
              <a:gd name="connsiteX3849" fmla="*/ 3681939 w 3834677"/>
              <a:gd name="connsiteY3849" fmla="*/ 2352362 h 12192000"/>
              <a:gd name="connsiteX3850" fmla="*/ 3782243 w 3834677"/>
              <a:gd name="connsiteY3850" fmla="*/ 2503626 h 12192000"/>
              <a:gd name="connsiteX3851" fmla="*/ 3834677 w 3834677"/>
              <a:gd name="connsiteY3851" fmla="*/ 2185879 h 12192000"/>
              <a:gd name="connsiteX3852" fmla="*/ 3834677 w 3834677"/>
              <a:gd name="connsiteY3852" fmla="*/ 2190521 h 12192000"/>
              <a:gd name="connsiteX3853" fmla="*/ 3782280 w 3834677"/>
              <a:gd name="connsiteY3853" fmla="*/ 2201113 h 12192000"/>
              <a:gd name="connsiteX3854" fmla="*/ 3682004 w 3834677"/>
              <a:gd name="connsiteY3854" fmla="*/ 2352297 h 12192000"/>
              <a:gd name="connsiteX3855" fmla="*/ 3550808 w 3834677"/>
              <a:gd name="connsiteY3855" fmla="*/ 2191518 h 12192000"/>
              <a:gd name="connsiteX3856" fmla="*/ 3517773 w 3834677"/>
              <a:gd name="connsiteY3856" fmla="*/ 2188204 h 12192000"/>
              <a:gd name="connsiteX3857" fmla="*/ 3517839 w 3834677"/>
              <a:gd name="connsiteY3857" fmla="*/ 2188199 h 12192000"/>
              <a:gd name="connsiteX3858" fmla="*/ 3517773 w 3834677"/>
              <a:gd name="connsiteY3858" fmla="*/ 2188191 h 12192000"/>
              <a:gd name="connsiteX3859" fmla="*/ 3550807 w 3834677"/>
              <a:gd name="connsiteY3859" fmla="*/ 2184864 h 12192000"/>
              <a:gd name="connsiteX3860" fmla="*/ 3681939 w 3834677"/>
              <a:gd name="connsiteY3860" fmla="*/ 2024033 h 12192000"/>
              <a:gd name="connsiteX3861" fmla="*/ 3782243 w 3834677"/>
              <a:gd name="connsiteY3861" fmla="*/ 2175297 h 12192000"/>
              <a:gd name="connsiteX3862" fmla="*/ 3834677 w 3834677"/>
              <a:gd name="connsiteY3862" fmla="*/ 1857840 h 12192000"/>
              <a:gd name="connsiteX3863" fmla="*/ 3834677 w 3834677"/>
              <a:gd name="connsiteY3863" fmla="*/ 1862192 h 12192000"/>
              <a:gd name="connsiteX3864" fmla="*/ 3782266 w 3834677"/>
              <a:gd name="connsiteY3864" fmla="*/ 1872790 h 12192000"/>
              <a:gd name="connsiteX3865" fmla="*/ 3682004 w 3834677"/>
              <a:gd name="connsiteY3865" fmla="*/ 2024033 h 12192000"/>
              <a:gd name="connsiteX3866" fmla="*/ 3682004 w 3834677"/>
              <a:gd name="connsiteY3866" fmla="*/ 2023967 h 12192000"/>
              <a:gd name="connsiteX3867" fmla="*/ 3550808 w 3834677"/>
              <a:gd name="connsiteY3867" fmla="*/ 1863187 h 12192000"/>
              <a:gd name="connsiteX3868" fmla="*/ 3517741 w 3834677"/>
              <a:gd name="connsiteY3868" fmla="*/ 1859871 h 12192000"/>
              <a:gd name="connsiteX3869" fmla="*/ 3517773 w 3834677"/>
              <a:gd name="connsiteY3869" fmla="*/ 1859867 h 12192000"/>
              <a:gd name="connsiteX3870" fmla="*/ 3517741 w 3834677"/>
              <a:gd name="connsiteY3870" fmla="*/ 1859864 h 12192000"/>
              <a:gd name="connsiteX3871" fmla="*/ 3550807 w 3834677"/>
              <a:gd name="connsiteY3871" fmla="*/ 1856532 h 12192000"/>
              <a:gd name="connsiteX3872" fmla="*/ 3678603 w 3834677"/>
              <a:gd name="connsiteY3872" fmla="*/ 1728787 h 12192000"/>
              <a:gd name="connsiteX3873" fmla="*/ 3680622 w 3834677"/>
              <a:gd name="connsiteY3873" fmla="*/ 1708772 h 12192000"/>
              <a:gd name="connsiteX3874" fmla="*/ 3683257 w 3834677"/>
              <a:gd name="connsiteY3874" fmla="*/ 1708772 h 12192000"/>
              <a:gd name="connsiteX3875" fmla="*/ 3685276 w 3834677"/>
              <a:gd name="connsiteY3875" fmla="*/ 1728787 h 12192000"/>
              <a:gd name="connsiteX3876" fmla="*/ 3789702 w 3834677"/>
              <a:gd name="connsiteY3876" fmla="*/ 1849906 h 12192000"/>
              <a:gd name="connsiteX3877" fmla="*/ 3834677 w 3834677"/>
              <a:gd name="connsiteY3877" fmla="*/ 1545729 h 12192000"/>
              <a:gd name="connsiteX3878" fmla="*/ 3834677 w 3834677"/>
              <a:gd name="connsiteY3878" fmla="*/ 1550166 h 12192000"/>
              <a:gd name="connsiteX3879" fmla="*/ 3789720 w 3834677"/>
              <a:gd name="connsiteY3879" fmla="*/ 1558113 h 12192000"/>
              <a:gd name="connsiteX3880" fmla="*/ 3685340 w 3834677"/>
              <a:gd name="connsiteY3880" fmla="*/ 1679222 h 12192000"/>
              <a:gd name="connsiteX3881" fmla="*/ 3683323 w 3834677"/>
              <a:gd name="connsiteY3881" fmla="*/ 1699229 h 12192000"/>
              <a:gd name="connsiteX3882" fmla="*/ 3680696 w 3834677"/>
              <a:gd name="connsiteY3882" fmla="*/ 1699229 h 12192000"/>
              <a:gd name="connsiteX3883" fmla="*/ 3678654 w 3834677"/>
              <a:gd name="connsiteY3883" fmla="*/ 1679064 h 12192000"/>
              <a:gd name="connsiteX3884" fmla="*/ 3517708 w 3834677"/>
              <a:gd name="connsiteY3884" fmla="*/ 1548047 h 12192000"/>
              <a:gd name="connsiteX3885" fmla="*/ 3681941 w 3834677"/>
              <a:gd name="connsiteY3885" fmla="*/ 1383882 h 12192000"/>
              <a:gd name="connsiteX3886" fmla="*/ 3782245 w 3834677"/>
              <a:gd name="connsiteY3886" fmla="*/ 1535146 h 12192000"/>
              <a:gd name="connsiteX3887" fmla="*/ 3834677 w 3834677"/>
              <a:gd name="connsiteY3887" fmla="*/ 1217394 h 12192000"/>
              <a:gd name="connsiteX3888" fmla="*/ 3834677 w 3834677"/>
              <a:gd name="connsiteY3888" fmla="*/ 1222128 h 12192000"/>
              <a:gd name="connsiteX3889" fmla="*/ 3782280 w 3834677"/>
              <a:gd name="connsiteY3889" fmla="*/ 1232717 h 12192000"/>
              <a:gd name="connsiteX3890" fmla="*/ 3682004 w 3834677"/>
              <a:gd name="connsiteY3890" fmla="*/ 1383905 h 12192000"/>
              <a:gd name="connsiteX3891" fmla="*/ 3517775 w 3834677"/>
              <a:gd name="connsiteY3891" fmla="*/ 1219740 h 12192000"/>
              <a:gd name="connsiteX3892" fmla="*/ 3682005 w 3834677"/>
              <a:gd name="connsiteY3892" fmla="*/ 1055553 h 12192000"/>
              <a:gd name="connsiteX3893" fmla="*/ 3782270 w 3834677"/>
              <a:gd name="connsiteY3893" fmla="*/ 1206793 h 12192000"/>
              <a:gd name="connsiteX3894" fmla="*/ 3834677 w 3834677"/>
              <a:gd name="connsiteY3894" fmla="*/ 889134 h 12192000"/>
              <a:gd name="connsiteX3895" fmla="*/ 3834677 w 3834677"/>
              <a:gd name="connsiteY3895" fmla="*/ 893776 h 12192000"/>
              <a:gd name="connsiteX3896" fmla="*/ 3782280 w 3834677"/>
              <a:gd name="connsiteY3896" fmla="*/ 904367 h 12192000"/>
              <a:gd name="connsiteX3897" fmla="*/ 3682005 w 3834677"/>
              <a:gd name="connsiteY3897" fmla="*/ 1055553 h 12192000"/>
              <a:gd name="connsiteX3898" fmla="*/ 3550808 w 3834677"/>
              <a:gd name="connsiteY3898" fmla="*/ 894775 h 12192000"/>
              <a:gd name="connsiteX3899" fmla="*/ 3517742 w 3834677"/>
              <a:gd name="connsiteY3899" fmla="*/ 891455 h 12192000"/>
              <a:gd name="connsiteX3900" fmla="*/ 3517775 w 3834677"/>
              <a:gd name="connsiteY3900" fmla="*/ 891452 h 12192000"/>
              <a:gd name="connsiteX3901" fmla="*/ 3517742 w 3834677"/>
              <a:gd name="connsiteY3901" fmla="*/ 891450 h 12192000"/>
              <a:gd name="connsiteX3902" fmla="*/ 3550808 w 3834677"/>
              <a:gd name="connsiteY3902" fmla="*/ 888117 h 12192000"/>
              <a:gd name="connsiteX3903" fmla="*/ 3681941 w 3834677"/>
              <a:gd name="connsiteY3903" fmla="*/ 727289 h 12192000"/>
              <a:gd name="connsiteX3904" fmla="*/ 3782245 w 3834677"/>
              <a:gd name="connsiteY3904" fmla="*/ 878553 h 12192000"/>
              <a:gd name="connsiteX3905" fmla="*/ 3834677 w 3834677"/>
              <a:gd name="connsiteY3905" fmla="*/ 560804 h 12192000"/>
              <a:gd name="connsiteX3906" fmla="*/ 3834677 w 3834677"/>
              <a:gd name="connsiteY3906" fmla="*/ 565442 h 12192000"/>
              <a:gd name="connsiteX3907" fmla="*/ 3782245 w 3834677"/>
              <a:gd name="connsiteY3907" fmla="*/ 576025 h 12192000"/>
              <a:gd name="connsiteX3908" fmla="*/ 3681941 w 3834677"/>
              <a:gd name="connsiteY3908" fmla="*/ 727289 h 12192000"/>
              <a:gd name="connsiteX3909" fmla="*/ 3550808 w 3834677"/>
              <a:gd name="connsiteY3909" fmla="*/ 566458 h 12192000"/>
              <a:gd name="connsiteX3910" fmla="*/ 3517742 w 3834677"/>
              <a:gd name="connsiteY3910" fmla="*/ 563127 h 12192000"/>
              <a:gd name="connsiteX3911" fmla="*/ 3517775 w 3834677"/>
              <a:gd name="connsiteY3911" fmla="*/ 563124 h 12192000"/>
              <a:gd name="connsiteX3912" fmla="*/ 3517742 w 3834677"/>
              <a:gd name="connsiteY3912" fmla="*/ 563120 h 12192000"/>
              <a:gd name="connsiteX3913" fmla="*/ 3550808 w 3834677"/>
              <a:gd name="connsiteY3913" fmla="*/ 559788 h 12192000"/>
              <a:gd name="connsiteX3914" fmla="*/ 3681941 w 3834677"/>
              <a:gd name="connsiteY3914" fmla="*/ 398958 h 12192000"/>
              <a:gd name="connsiteX3915" fmla="*/ 3782245 w 3834677"/>
              <a:gd name="connsiteY3915" fmla="*/ 550223 h 12192000"/>
              <a:gd name="connsiteX3916" fmla="*/ 3834677 w 3834677"/>
              <a:gd name="connsiteY3916" fmla="*/ 232680 h 12192000"/>
              <a:gd name="connsiteX3917" fmla="*/ 3834677 w 3834677"/>
              <a:gd name="connsiteY3917" fmla="*/ 237113 h 12192000"/>
              <a:gd name="connsiteX3918" fmla="*/ 3782266 w 3834677"/>
              <a:gd name="connsiteY3918" fmla="*/ 247687 h 12192000"/>
              <a:gd name="connsiteX3919" fmla="*/ 3681941 w 3834677"/>
              <a:gd name="connsiteY3919" fmla="*/ 398873 h 12192000"/>
              <a:gd name="connsiteX3920" fmla="*/ 3517708 w 3834677"/>
              <a:gd name="connsiteY3920" fmla="*/ 234707 h 12192000"/>
              <a:gd name="connsiteX3921" fmla="*/ 3678603 w 3834677"/>
              <a:gd name="connsiteY3921" fmla="*/ 103627 h 12192000"/>
              <a:gd name="connsiteX3922" fmla="*/ 3681936 w 3834677"/>
              <a:gd name="connsiteY3922" fmla="*/ 70575 h 12192000"/>
              <a:gd name="connsiteX3923" fmla="*/ 3681941 w 3834677"/>
              <a:gd name="connsiteY3923" fmla="*/ 70607 h 12192000"/>
              <a:gd name="connsiteX3924" fmla="*/ 3681941 w 3834677"/>
              <a:gd name="connsiteY3924" fmla="*/ 70629 h 12192000"/>
              <a:gd name="connsiteX3925" fmla="*/ 3681945 w 3834677"/>
              <a:gd name="connsiteY3925" fmla="*/ 70585 h 12192000"/>
              <a:gd name="connsiteX3926" fmla="*/ 3685277 w 3834677"/>
              <a:gd name="connsiteY3926" fmla="*/ 103627 h 12192000"/>
              <a:gd name="connsiteX3927" fmla="*/ 3789702 w 3834677"/>
              <a:gd name="connsiteY3927" fmla="*/ 224746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</a:cxnLst>
            <a:rect l="l" t="t" r="r" b="b"/>
            <a:pathLst>
              <a:path w="3834677" h="12192000">
                <a:moveTo>
                  <a:pt x="81159" y="12192000"/>
                </a:moveTo>
                <a:lnTo>
                  <a:pt x="73646" y="12192000"/>
                </a:lnTo>
                <a:lnTo>
                  <a:pt x="77150" y="12172152"/>
                </a:lnTo>
                <a:close/>
                <a:moveTo>
                  <a:pt x="94581" y="0"/>
                </a:moveTo>
                <a:lnTo>
                  <a:pt x="90045" y="6728"/>
                </a:lnTo>
                <a:cubicBezTo>
                  <a:pt x="81737" y="26369"/>
                  <a:pt x="77146" y="47963"/>
                  <a:pt x="77152" y="70629"/>
                </a:cubicBezTo>
                <a:cubicBezTo>
                  <a:pt x="77152" y="70623"/>
                  <a:pt x="77152" y="70614"/>
                  <a:pt x="77152" y="70607"/>
                </a:cubicBezTo>
                <a:cubicBezTo>
                  <a:pt x="77152" y="50774"/>
                  <a:pt x="73633" y="31763"/>
                  <a:pt x="67186" y="14162"/>
                </a:cubicBezTo>
                <a:lnTo>
                  <a:pt x="59058" y="0"/>
                </a:lnTo>
                <a:close/>
                <a:moveTo>
                  <a:pt x="241380" y="12007985"/>
                </a:moveTo>
                <a:cubicBezTo>
                  <a:pt x="150700" y="12007985"/>
                  <a:pt x="77192" y="12081446"/>
                  <a:pt x="77150" y="12172087"/>
                </a:cubicBezTo>
                <a:cubicBezTo>
                  <a:pt x="77150" y="12132420"/>
                  <a:pt x="63076" y="12096040"/>
                  <a:pt x="39648" y="12067662"/>
                </a:cubicBezTo>
                <a:lnTo>
                  <a:pt x="0" y="12033351"/>
                </a:lnTo>
                <a:lnTo>
                  <a:pt x="0" y="11982480"/>
                </a:lnTo>
                <a:lnTo>
                  <a:pt x="39648" y="11948165"/>
                </a:lnTo>
                <a:cubicBezTo>
                  <a:pt x="63076" y="11919785"/>
                  <a:pt x="77150" y="11883402"/>
                  <a:pt x="77150" y="11843734"/>
                </a:cubicBezTo>
                <a:cubicBezTo>
                  <a:pt x="77150" y="11843751"/>
                  <a:pt x="77150" y="11843763"/>
                  <a:pt x="77150" y="11843778"/>
                </a:cubicBezTo>
                <a:cubicBezTo>
                  <a:pt x="77128" y="11934456"/>
                  <a:pt x="150657" y="12007975"/>
                  <a:pt x="241380" y="12007985"/>
                </a:cubicBezTo>
                <a:close/>
                <a:moveTo>
                  <a:pt x="241380" y="11679634"/>
                </a:moveTo>
                <a:cubicBezTo>
                  <a:pt x="150700" y="11679634"/>
                  <a:pt x="77192" y="11753096"/>
                  <a:pt x="77150" y="11843734"/>
                </a:cubicBezTo>
                <a:cubicBezTo>
                  <a:pt x="77131" y="11804079"/>
                  <a:pt x="63051" y="11767712"/>
                  <a:pt x="39623" y="11739347"/>
                </a:cubicBezTo>
                <a:lnTo>
                  <a:pt x="0" y="11705068"/>
                </a:lnTo>
                <a:lnTo>
                  <a:pt x="0" y="11654205"/>
                </a:lnTo>
                <a:lnTo>
                  <a:pt x="39648" y="11619894"/>
                </a:lnTo>
                <a:cubicBezTo>
                  <a:pt x="63076" y="11591517"/>
                  <a:pt x="77150" y="11555136"/>
                  <a:pt x="77150" y="11515470"/>
                </a:cubicBezTo>
                <a:cubicBezTo>
                  <a:pt x="77150" y="11606135"/>
                  <a:pt x="150679" y="11679634"/>
                  <a:pt x="241380" y="11679634"/>
                </a:cubicBezTo>
                <a:close/>
                <a:moveTo>
                  <a:pt x="241380" y="11351305"/>
                </a:moveTo>
                <a:cubicBezTo>
                  <a:pt x="150679" y="11351305"/>
                  <a:pt x="77150" y="11424804"/>
                  <a:pt x="77150" y="11515470"/>
                </a:cubicBezTo>
                <a:cubicBezTo>
                  <a:pt x="77150" y="11475803"/>
                  <a:pt x="63076" y="11439423"/>
                  <a:pt x="39648" y="11411046"/>
                </a:cubicBezTo>
                <a:lnTo>
                  <a:pt x="0" y="11376734"/>
                </a:lnTo>
                <a:lnTo>
                  <a:pt x="0" y="11325876"/>
                </a:lnTo>
                <a:lnTo>
                  <a:pt x="39648" y="11291564"/>
                </a:lnTo>
                <a:cubicBezTo>
                  <a:pt x="63076" y="11263187"/>
                  <a:pt x="77150" y="11226806"/>
                  <a:pt x="77150" y="11187140"/>
                </a:cubicBezTo>
                <a:cubicBezTo>
                  <a:pt x="77150" y="11277808"/>
                  <a:pt x="150679" y="11351305"/>
                  <a:pt x="241380" y="11351305"/>
                </a:cubicBezTo>
                <a:close/>
                <a:moveTo>
                  <a:pt x="241380" y="11022975"/>
                </a:moveTo>
                <a:cubicBezTo>
                  <a:pt x="150679" y="11022975"/>
                  <a:pt x="77150" y="11096475"/>
                  <a:pt x="77150" y="11187140"/>
                </a:cubicBezTo>
                <a:cubicBezTo>
                  <a:pt x="77150" y="11147473"/>
                  <a:pt x="63076" y="11111093"/>
                  <a:pt x="39648" y="11082716"/>
                </a:cubicBezTo>
                <a:lnTo>
                  <a:pt x="0" y="11048405"/>
                </a:lnTo>
                <a:lnTo>
                  <a:pt x="0" y="10997546"/>
                </a:lnTo>
                <a:lnTo>
                  <a:pt x="39648" y="10963235"/>
                </a:lnTo>
                <a:cubicBezTo>
                  <a:pt x="63076" y="10934858"/>
                  <a:pt x="77150" y="10898479"/>
                  <a:pt x="77150" y="10858813"/>
                </a:cubicBezTo>
                <a:cubicBezTo>
                  <a:pt x="77150" y="10949478"/>
                  <a:pt x="150679" y="11022975"/>
                  <a:pt x="241380" y="11022975"/>
                </a:cubicBezTo>
                <a:close/>
                <a:moveTo>
                  <a:pt x="241380" y="10694625"/>
                </a:moveTo>
                <a:cubicBezTo>
                  <a:pt x="241380" y="10694625"/>
                  <a:pt x="241359" y="10694625"/>
                  <a:pt x="241359" y="10694625"/>
                </a:cubicBezTo>
                <a:cubicBezTo>
                  <a:pt x="150657" y="10694637"/>
                  <a:pt x="77128" y="10768145"/>
                  <a:pt x="77150" y="10858813"/>
                </a:cubicBezTo>
                <a:cubicBezTo>
                  <a:pt x="77150" y="10858804"/>
                  <a:pt x="77150" y="10858796"/>
                  <a:pt x="77150" y="10858790"/>
                </a:cubicBezTo>
                <a:cubicBezTo>
                  <a:pt x="77150" y="10819125"/>
                  <a:pt x="63076" y="10782744"/>
                  <a:pt x="39648" y="10754366"/>
                </a:cubicBezTo>
                <a:lnTo>
                  <a:pt x="0" y="10720055"/>
                </a:lnTo>
                <a:lnTo>
                  <a:pt x="0" y="10669196"/>
                </a:lnTo>
                <a:lnTo>
                  <a:pt x="39648" y="10634884"/>
                </a:lnTo>
                <a:cubicBezTo>
                  <a:pt x="63076" y="10606507"/>
                  <a:pt x="77150" y="10570126"/>
                  <a:pt x="77150" y="10530460"/>
                </a:cubicBezTo>
                <a:cubicBezTo>
                  <a:pt x="77150" y="10621125"/>
                  <a:pt x="150679" y="10694625"/>
                  <a:pt x="241380" y="10694625"/>
                </a:cubicBezTo>
                <a:close/>
                <a:moveTo>
                  <a:pt x="241380" y="10366295"/>
                </a:moveTo>
                <a:cubicBezTo>
                  <a:pt x="150679" y="10366295"/>
                  <a:pt x="77150" y="10439795"/>
                  <a:pt x="77150" y="10530460"/>
                </a:cubicBezTo>
                <a:cubicBezTo>
                  <a:pt x="77150" y="10490794"/>
                  <a:pt x="63076" y="10454413"/>
                  <a:pt x="39648" y="10426036"/>
                </a:cubicBezTo>
                <a:lnTo>
                  <a:pt x="0" y="10391724"/>
                </a:lnTo>
                <a:lnTo>
                  <a:pt x="0" y="10340866"/>
                </a:lnTo>
                <a:lnTo>
                  <a:pt x="39648" y="10306554"/>
                </a:lnTo>
                <a:cubicBezTo>
                  <a:pt x="63076" y="10278177"/>
                  <a:pt x="77150" y="10241796"/>
                  <a:pt x="77150" y="10202130"/>
                </a:cubicBezTo>
                <a:cubicBezTo>
                  <a:pt x="77150" y="10292796"/>
                  <a:pt x="150679" y="10366295"/>
                  <a:pt x="241380" y="10366295"/>
                </a:cubicBezTo>
                <a:close/>
                <a:moveTo>
                  <a:pt x="241380" y="10037966"/>
                </a:moveTo>
                <a:cubicBezTo>
                  <a:pt x="150679" y="10037966"/>
                  <a:pt x="77150" y="10111465"/>
                  <a:pt x="77150" y="10202130"/>
                </a:cubicBezTo>
                <a:cubicBezTo>
                  <a:pt x="77150" y="10162463"/>
                  <a:pt x="63076" y="10126083"/>
                  <a:pt x="39648" y="10097706"/>
                </a:cubicBezTo>
                <a:lnTo>
                  <a:pt x="0" y="10063395"/>
                </a:lnTo>
                <a:lnTo>
                  <a:pt x="0" y="10012537"/>
                </a:lnTo>
                <a:lnTo>
                  <a:pt x="39648" y="9978225"/>
                </a:lnTo>
                <a:cubicBezTo>
                  <a:pt x="63076" y="9949848"/>
                  <a:pt x="77150" y="9913468"/>
                  <a:pt x="77150" y="9873801"/>
                </a:cubicBezTo>
                <a:cubicBezTo>
                  <a:pt x="77150" y="9964466"/>
                  <a:pt x="150679" y="10037966"/>
                  <a:pt x="241380" y="10037966"/>
                </a:cubicBezTo>
                <a:close/>
                <a:moveTo>
                  <a:pt x="241380" y="9709615"/>
                </a:moveTo>
                <a:cubicBezTo>
                  <a:pt x="150679" y="9709636"/>
                  <a:pt x="77150" y="9783135"/>
                  <a:pt x="77150" y="9873801"/>
                </a:cubicBezTo>
                <a:cubicBezTo>
                  <a:pt x="77150" y="9834135"/>
                  <a:pt x="63076" y="9797754"/>
                  <a:pt x="39648" y="9769375"/>
                </a:cubicBezTo>
                <a:lnTo>
                  <a:pt x="0" y="9735059"/>
                </a:lnTo>
                <a:lnTo>
                  <a:pt x="0" y="9684185"/>
                </a:lnTo>
                <a:lnTo>
                  <a:pt x="39648" y="9649874"/>
                </a:lnTo>
                <a:cubicBezTo>
                  <a:pt x="63076" y="9621497"/>
                  <a:pt x="77150" y="9585117"/>
                  <a:pt x="77150" y="9545450"/>
                </a:cubicBezTo>
                <a:cubicBezTo>
                  <a:pt x="77150" y="9636116"/>
                  <a:pt x="150679" y="9709615"/>
                  <a:pt x="241380" y="9709615"/>
                </a:cubicBezTo>
                <a:close/>
                <a:moveTo>
                  <a:pt x="241380" y="9381285"/>
                </a:moveTo>
                <a:cubicBezTo>
                  <a:pt x="150679" y="9381285"/>
                  <a:pt x="77150" y="9454783"/>
                  <a:pt x="77150" y="9545450"/>
                </a:cubicBezTo>
                <a:cubicBezTo>
                  <a:pt x="77150" y="9505784"/>
                  <a:pt x="63076" y="9469403"/>
                  <a:pt x="39648" y="9441026"/>
                </a:cubicBezTo>
                <a:lnTo>
                  <a:pt x="0" y="9406715"/>
                </a:lnTo>
                <a:lnTo>
                  <a:pt x="0" y="9355856"/>
                </a:lnTo>
                <a:lnTo>
                  <a:pt x="39648" y="9321545"/>
                </a:lnTo>
                <a:cubicBezTo>
                  <a:pt x="63076" y="9293168"/>
                  <a:pt x="77150" y="9256787"/>
                  <a:pt x="77150" y="9217121"/>
                </a:cubicBezTo>
                <a:cubicBezTo>
                  <a:pt x="77150" y="9307786"/>
                  <a:pt x="150679" y="9381285"/>
                  <a:pt x="241380" y="9381285"/>
                </a:cubicBezTo>
                <a:close/>
                <a:moveTo>
                  <a:pt x="241380" y="9052956"/>
                </a:moveTo>
                <a:cubicBezTo>
                  <a:pt x="150679" y="9052956"/>
                  <a:pt x="77150" y="9126455"/>
                  <a:pt x="77150" y="9217121"/>
                </a:cubicBezTo>
                <a:cubicBezTo>
                  <a:pt x="77150" y="9177454"/>
                  <a:pt x="63076" y="9141074"/>
                  <a:pt x="39648" y="9112697"/>
                </a:cubicBezTo>
                <a:lnTo>
                  <a:pt x="0" y="9078385"/>
                </a:lnTo>
                <a:lnTo>
                  <a:pt x="0" y="9026570"/>
                </a:lnTo>
                <a:lnTo>
                  <a:pt x="29047" y="9004873"/>
                </a:lnTo>
                <a:cubicBezTo>
                  <a:pt x="51338" y="8982592"/>
                  <a:pt x="67250" y="8953936"/>
                  <a:pt x="73814" y="8921876"/>
                </a:cubicBezTo>
                <a:lnTo>
                  <a:pt x="75832" y="8901860"/>
                </a:lnTo>
                <a:lnTo>
                  <a:pt x="78468" y="8901860"/>
                </a:lnTo>
                <a:lnTo>
                  <a:pt x="80486" y="8921876"/>
                </a:lnTo>
                <a:cubicBezTo>
                  <a:pt x="95800" y="8996682"/>
                  <a:pt x="162017" y="9052956"/>
                  <a:pt x="241380" y="9052956"/>
                </a:cubicBezTo>
                <a:close/>
                <a:moveTo>
                  <a:pt x="241380" y="8741222"/>
                </a:moveTo>
                <a:cubicBezTo>
                  <a:pt x="162017" y="8741222"/>
                  <a:pt x="95800" y="8797496"/>
                  <a:pt x="80486" y="8872301"/>
                </a:cubicBezTo>
                <a:lnTo>
                  <a:pt x="78468" y="8892316"/>
                </a:lnTo>
                <a:lnTo>
                  <a:pt x="75832" y="8892316"/>
                </a:lnTo>
                <a:lnTo>
                  <a:pt x="73814" y="8872301"/>
                </a:lnTo>
                <a:cubicBezTo>
                  <a:pt x="67250" y="8840241"/>
                  <a:pt x="51338" y="8811585"/>
                  <a:pt x="29047" y="8789304"/>
                </a:cubicBezTo>
                <a:lnTo>
                  <a:pt x="0" y="8767608"/>
                </a:lnTo>
                <a:lnTo>
                  <a:pt x="0" y="8715792"/>
                </a:lnTo>
                <a:lnTo>
                  <a:pt x="39648" y="8681481"/>
                </a:lnTo>
                <a:cubicBezTo>
                  <a:pt x="63076" y="8653104"/>
                  <a:pt x="77150" y="8616723"/>
                  <a:pt x="77150" y="8577057"/>
                </a:cubicBezTo>
                <a:cubicBezTo>
                  <a:pt x="77150" y="8667722"/>
                  <a:pt x="150679" y="8741222"/>
                  <a:pt x="241380" y="8741222"/>
                </a:cubicBezTo>
                <a:close/>
                <a:moveTo>
                  <a:pt x="241380" y="8412892"/>
                </a:moveTo>
                <a:cubicBezTo>
                  <a:pt x="150700" y="8412892"/>
                  <a:pt x="77192" y="8486353"/>
                  <a:pt x="77150" y="8576991"/>
                </a:cubicBezTo>
                <a:cubicBezTo>
                  <a:pt x="77150" y="8537325"/>
                  <a:pt x="63076" y="8500944"/>
                  <a:pt x="39648" y="8472567"/>
                </a:cubicBezTo>
                <a:lnTo>
                  <a:pt x="0" y="8438256"/>
                </a:lnTo>
                <a:lnTo>
                  <a:pt x="0" y="8387386"/>
                </a:lnTo>
                <a:lnTo>
                  <a:pt x="39648" y="8353071"/>
                </a:lnTo>
                <a:cubicBezTo>
                  <a:pt x="63076" y="8324691"/>
                  <a:pt x="77150" y="8288309"/>
                  <a:pt x="77150" y="8248641"/>
                </a:cubicBezTo>
                <a:cubicBezTo>
                  <a:pt x="77150" y="8248656"/>
                  <a:pt x="77150" y="8248669"/>
                  <a:pt x="77150" y="8248684"/>
                </a:cubicBezTo>
                <a:cubicBezTo>
                  <a:pt x="77129" y="8339362"/>
                  <a:pt x="150657" y="8412879"/>
                  <a:pt x="241380" y="8412892"/>
                </a:cubicBezTo>
                <a:close/>
                <a:moveTo>
                  <a:pt x="241380" y="8084541"/>
                </a:moveTo>
                <a:cubicBezTo>
                  <a:pt x="150700" y="8084541"/>
                  <a:pt x="77193" y="8158001"/>
                  <a:pt x="77150" y="8248641"/>
                </a:cubicBezTo>
                <a:cubicBezTo>
                  <a:pt x="77131" y="8208986"/>
                  <a:pt x="63051" y="8172620"/>
                  <a:pt x="39623" y="8144254"/>
                </a:cubicBezTo>
                <a:lnTo>
                  <a:pt x="0" y="8109974"/>
                </a:lnTo>
                <a:lnTo>
                  <a:pt x="0" y="8059111"/>
                </a:lnTo>
                <a:lnTo>
                  <a:pt x="39648" y="8024800"/>
                </a:lnTo>
                <a:cubicBezTo>
                  <a:pt x="63076" y="7996423"/>
                  <a:pt x="77150" y="7960043"/>
                  <a:pt x="77150" y="7920377"/>
                </a:cubicBezTo>
                <a:cubicBezTo>
                  <a:pt x="77150" y="8011042"/>
                  <a:pt x="150679" y="8084541"/>
                  <a:pt x="241380" y="8084541"/>
                </a:cubicBezTo>
                <a:close/>
                <a:moveTo>
                  <a:pt x="241380" y="7756211"/>
                </a:moveTo>
                <a:cubicBezTo>
                  <a:pt x="150679" y="7756211"/>
                  <a:pt x="77150" y="7829711"/>
                  <a:pt x="77150" y="7920377"/>
                </a:cubicBezTo>
                <a:cubicBezTo>
                  <a:pt x="77150" y="7880710"/>
                  <a:pt x="63076" y="7844330"/>
                  <a:pt x="39648" y="7815952"/>
                </a:cubicBezTo>
                <a:lnTo>
                  <a:pt x="0" y="7781640"/>
                </a:lnTo>
                <a:lnTo>
                  <a:pt x="0" y="7730782"/>
                </a:lnTo>
                <a:lnTo>
                  <a:pt x="39648" y="7696471"/>
                </a:lnTo>
                <a:cubicBezTo>
                  <a:pt x="63077" y="7668093"/>
                  <a:pt x="77151" y="7631713"/>
                  <a:pt x="77152" y="7592046"/>
                </a:cubicBezTo>
                <a:cubicBezTo>
                  <a:pt x="77150" y="7682713"/>
                  <a:pt x="150679" y="7756211"/>
                  <a:pt x="241380" y="7756211"/>
                </a:cubicBezTo>
                <a:close/>
                <a:moveTo>
                  <a:pt x="241381" y="7427883"/>
                </a:moveTo>
                <a:cubicBezTo>
                  <a:pt x="150680" y="7427883"/>
                  <a:pt x="77152" y="7501381"/>
                  <a:pt x="77152" y="7592046"/>
                </a:cubicBezTo>
                <a:cubicBezTo>
                  <a:pt x="77152" y="7552380"/>
                  <a:pt x="63078" y="7516000"/>
                  <a:pt x="39649" y="7487623"/>
                </a:cubicBezTo>
                <a:lnTo>
                  <a:pt x="0" y="7453311"/>
                </a:lnTo>
                <a:lnTo>
                  <a:pt x="0" y="7402454"/>
                </a:lnTo>
                <a:lnTo>
                  <a:pt x="39649" y="7368142"/>
                </a:lnTo>
                <a:cubicBezTo>
                  <a:pt x="63078" y="7339764"/>
                  <a:pt x="77152" y="7303384"/>
                  <a:pt x="77152" y="7263718"/>
                </a:cubicBezTo>
                <a:cubicBezTo>
                  <a:pt x="77152" y="7354383"/>
                  <a:pt x="150680" y="7427883"/>
                  <a:pt x="241381" y="7427883"/>
                </a:cubicBezTo>
                <a:close/>
                <a:moveTo>
                  <a:pt x="241381" y="7099531"/>
                </a:moveTo>
                <a:cubicBezTo>
                  <a:pt x="241381" y="7099531"/>
                  <a:pt x="241360" y="7099531"/>
                  <a:pt x="241360" y="7099531"/>
                </a:cubicBezTo>
                <a:cubicBezTo>
                  <a:pt x="150657" y="7099544"/>
                  <a:pt x="77129" y="7173052"/>
                  <a:pt x="77152" y="7263718"/>
                </a:cubicBezTo>
                <a:cubicBezTo>
                  <a:pt x="77152" y="7263711"/>
                  <a:pt x="77152" y="7263702"/>
                  <a:pt x="77152" y="7263696"/>
                </a:cubicBezTo>
                <a:cubicBezTo>
                  <a:pt x="77152" y="7224030"/>
                  <a:pt x="63078" y="7187649"/>
                  <a:pt x="39649" y="7159272"/>
                </a:cubicBezTo>
                <a:lnTo>
                  <a:pt x="0" y="7124960"/>
                </a:lnTo>
                <a:lnTo>
                  <a:pt x="0" y="7074102"/>
                </a:lnTo>
                <a:lnTo>
                  <a:pt x="39649" y="7039790"/>
                </a:lnTo>
                <a:cubicBezTo>
                  <a:pt x="63078" y="7011413"/>
                  <a:pt x="77152" y="6975032"/>
                  <a:pt x="77152" y="6935366"/>
                </a:cubicBezTo>
                <a:cubicBezTo>
                  <a:pt x="77152" y="7026032"/>
                  <a:pt x="150680" y="7099531"/>
                  <a:pt x="241381" y="7099531"/>
                </a:cubicBezTo>
                <a:close/>
                <a:moveTo>
                  <a:pt x="241381" y="6771201"/>
                </a:moveTo>
                <a:cubicBezTo>
                  <a:pt x="150680" y="6771201"/>
                  <a:pt x="77152" y="6844701"/>
                  <a:pt x="77152" y="6935366"/>
                </a:cubicBezTo>
                <a:cubicBezTo>
                  <a:pt x="77152" y="6895700"/>
                  <a:pt x="63078" y="6859320"/>
                  <a:pt x="39649" y="6830942"/>
                </a:cubicBezTo>
                <a:lnTo>
                  <a:pt x="0" y="6796630"/>
                </a:lnTo>
                <a:lnTo>
                  <a:pt x="0" y="6745773"/>
                </a:lnTo>
                <a:lnTo>
                  <a:pt x="39649" y="6711461"/>
                </a:lnTo>
                <a:cubicBezTo>
                  <a:pt x="63078" y="6683084"/>
                  <a:pt x="77152" y="6646703"/>
                  <a:pt x="77152" y="6607037"/>
                </a:cubicBezTo>
                <a:cubicBezTo>
                  <a:pt x="77152" y="6697702"/>
                  <a:pt x="150680" y="6771201"/>
                  <a:pt x="241381" y="6771201"/>
                </a:cubicBezTo>
                <a:close/>
                <a:moveTo>
                  <a:pt x="241381" y="6442872"/>
                </a:moveTo>
                <a:cubicBezTo>
                  <a:pt x="150680" y="6442872"/>
                  <a:pt x="77152" y="6516371"/>
                  <a:pt x="77152" y="6607037"/>
                </a:cubicBezTo>
                <a:cubicBezTo>
                  <a:pt x="77152" y="6567370"/>
                  <a:pt x="63078" y="6530990"/>
                  <a:pt x="39649" y="6502612"/>
                </a:cubicBezTo>
                <a:lnTo>
                  <a:pt x="0" y="6468300"/>
                </a:lnTo>
                <a:lnTo>
                  <a:pt x="0" y="6417443"/>
                </a:lnTo>
                <a:lnTo>
                  <a:pt x="39649" y="6383131"/>
                </a:lnTo>
                <a:cubicBezTo>
                  <a:pt x="63078" y="6354753"/>
                  <a:pt x="77152" y="6318373"/>
                  <a:pt x="77152" y="6278707"/>
                </a:cubicBezTo>
                <a:cubicBezTo>
                  <a:pt x="77152" y="6369373"/>
                  <a:pt x="150680" y="6442872"/>
                  <a:pt x="241381" y="6442872"/>
                </a:cubicBezTo>
                <a:close/>
                <a:moveTo>
                  <a:pt x="241381" y="6114521"/>
                </a:moveTo>
                <a:cubicBezTo>
                  <a:pt x="150680" y="6114542"/>
                  <a:pt x="77152" y="6188042"/>
                  <a:pt x="77152" y="6278707"/>
                </a:cubicBezTo>
                <a:cubicBezTo>
                  <a:pt x="77152" y="6239040"/>
                  <a:pt x="63078" y="6202660"/>
                  <a:pt x="39649" y="6174281"/>
                </a:cubicBezTo>
                <a:lnTo>
                  <a:pt x="0" y="6139965"/>
                </a:lnTo>
                <a:lnTo>
                  <a:pt x="0" y="6089093"/>
                </a:lnTo>
                <a:lnTo>
                  <a:pt x="39649" y="6054780"/>
                </a:lnTo>
                <a:cubicBezTo>
                  <a:pt x="63078" y="6026403"/>
                  <a:pt x="77152" y="5990022"/>
                  <a:pt x="77152" y="5950355"/>
                </a:cubicBezTo>
                <a:cubicBezTo>
                  <a:pt x="77152" y="6041021"/>
                  <a:pt x="150680" y="6114521"/>
                  <a:pt x="241381" y="6114521"/>
                </a:cubicBezTo>
                <a:close/>
                <a:moveTo>
                  <a:pt x="241381" y="5786192"/>
                </a:moveTo>
                <a:cubicBezTo>
                  <a:pt x="150680" y="5786192"/>
                  <a:pt x="77152" y="5859690"/>
                  <a:pt x="77152" y="5950355"/>
                </a:cubicBezTo>
                <a:cubicBezTo>
                  <a:pt x="77152" y="5910689"/>
                  <a:pt x="63078" y="5874309"/>
                  <a:pt x="39649" y="5845932"/>
                </a:cubicBezTo>
                <a:lnTo>
                  <a:pt x="0" y="5811620"/>
                </a:lnTo>
                <a:lnTo>
                  <a:pt x="0" y="5760763"/>
                </a:lnTo>
                <a:lnTo>
                  <a:pt x="39649" y="5726450"/>
                </a:lnTo>
                <a:cubicBezTo>
                  <a:pt x="63078" y="5698073"/>
                  <a:pt x="77152" y="5661692"/>
                  <a:pt x="77152" y="5622026"/>
                </a:cubicBezTo>
                <a:cubicBezTo>
                  <a:pt x="77152" y="5712692"/>
                  <a:pt x="150680" y="5786192"/>
                  <a:pt x="241381" y="5786192"/>
                </a:cubicBezTo>
                <a:close/>
                <a:moveTo>
                  <a:pt x="241381" y="5457862"/>
                </a:moveTo>
                <a:cubicBezTo>
                  <a:pt x="150680" y="5457862"/>
                  <a:pt x="77152" y="5531360"/>
                  <a:pt x="77152" y="5622026"/>
                </a:cubicBezTo>
                <a:cubicBezTo>
                  <a:pt x="77152" y="5582360"/>
                  <a:pt x="63078" y="5545980"/>
                  <a:pt x="39649" y="5517603"/>
                </a:cubicBezTo>
                <a:lnTo>
                  <a:pt x="0" y="5483291"/>
                </a:lnTo>
                <a:lnTo>
                  <a:pt x="0" y="5431476"/>
                </a:lnTo>
                <a:lnTo>
                  <a:pt x="29049" y="5409779"/>
                </a:lnTo>
                <a:cubicBezTo>
                  <a:pt x="51339" y="5387498"/>
                  <a:pt x="67251" y="5358843"/>
                  <a:pt x="73814" y="5326782"/>
                </a:cubicBezTo>
                <a:lnTo>
                  <a:pt x="75833" y="5306766"/>
                </a:lnTo>
                <a:lnTo>
                  <a:pt x="78469" y="5306766"/>
                </a:lnTo>
                <a:lnTo>
                  <a:pt x="80488" y="5326782"/>
                </a:lnTo>
                <a:cubicBezTo>
                  <a:pt x="95802" y="5401589"/>
                  <a:pt x="162017" y="5457862"/>
                  <a:pt x="241381" y="5457862"/>
                </a:cubicBezTo>
                <a:close/>
                <a:moveTo>
                  <a:pt x="241381" y="5143227"/>
                </a:moveTo>
                <a:cubicBezTo>
                  <a:pt x="162017" y="5143227"/>
                  <a:pt x="95802" y="5199501"/>
                  <a:pt x="80487" y="5274307"/>
                </a:cubicBezTo>
                <a:lnTo>
                  <a:pt x="78468" y="5294321"/>
                </a:lnTo>
                <a:lnTo>
                  <a:pt x="75833" y="5294321"/>
                </a:lnTo>
                <a:lnTo>
                  <a:pt x="73814" y="5274307"/>
                </a:lnTo>
                <a:cubicBezTo>
                  <a:pt x="67251" y="5242247"/>
                  <a:pt x="51339" y="5213592"/>
                  <a:pt x="29049" y="5191311"/>
                </a:cubicBezTo>
                <a:lnTo>
                  <a:pt x="0" y="5169613"/>
                </a:lnTo>
                <a:lnTo>
                  <a:pt x="0" y="5117799"/>
                </a:lnTo>
                <a:lnTo>
                  <a:pt x="39648" y="5083487"/>
                </a:lnTo>
                <a:cubicBezTo>
                  <a:pt x="63077" y="5055110"/>
                  <a:pt x="77151" y="5018729"/>
                  <a:pt x="77151" y="4979063"/>
                </a:cubicBezTo>
                <a:cubicBezTo>
                  <a:pt x="77151" y="5069728"/>
                  <a:pt x="150680" y="5143227"/>
                  <a:pt x="241381" y="5143227"/>
                </a:cubicBezTo>
                <a:close/>
                <a:moveTo>
                  <a:pt x="241381" y="4814898"/>
                </a:moveTo>
                <a:cubicBezTo>
                  <a:pt x="150702" y="4814898"/>
                  <a:pt x="77194" y="4888359"/>
                  <a:pt x="77151" y="4978998"/>
                </a:cubicBezTo>
                <a:cubicBezTo>
                  <a:pt x="77151" y="4939331"/>
                  <a:pt x="63077" y="4902951"/>
                  <a:pt x="39648" y="4874573"/>
                </a:cubicBezTo>
                <a:lnTo>
                  <a:pt x="0" y="4840261"/>
                </a:lnTo>
                <a:lnTo>
                  <a:pt x="0" y="4789393"/>
                </a:lnTo>
                <a:lnTo>
                  <a:pt x="39648" y="4755077"/>
                </a:lnTo>
                <a:cubicBezTo>
                  <a:pt x="63077" y="4726697"/>
                  <a:pt x="77151" y="4690314"/>
                  <a:pt x="77151" y="4650646"/>
                </a:cubicBezTo>
                <a:cubicBezTo>
                  <a:pt x="77151" y="4650662"/>
                  <a:pt x="77151" y="4650674"/>
                  <a:pt x="77151" y="4650690"/>
                </a:cubicBezTo>
                <a:cubicBezTo>
                  <a:pt x="77128" y="4741368"/>
                  <a:pt x="150657" y="4814885"/>
                  <a:pt x="241381" y="4814898"/>
                </a:cubicBezTo>
                <a:close/>
                <a:moveTo>
                  <a:pt x="241381" y="4486546"/>
                </a:moveTo>
                <a:cubicBezTo>
                  <a:pt x="150702" y="4486546"/>
                  <a:pt x="77194" y="4560007"/>
                  <a:pt x="77151" y="4650646"/>
                </a:cubicBezTo>
                <a:cubicBezTo>
                  <a:pt x="77132" y="4610991"/>
                  <a:pt x="63051" y="4574625"/>
                  <a:pt x="39623" y="4546259"/>
                </a:cubicBezTo>
                <a:lnTo>
                  <a:pt x="0" y="4511980"/>
                </a:lnTo>
                <a:lnTo>
                  <a:pt x="0" y="4461118"/>
                </a:lnTo>
                <a:lnTo>
                  <a:pt x="39648" y="4426807"/>
                </a:lnTo>
                <a:cubicBezTo>
                  <a:pt x="63077" y="4398429"/>
                  <a:pt x="77151" y="4362049"/>
                  <a:pt x="77151" y="4322383"/>
                </a:cubicBezTo>
                <a:cubicBezTo>
                  <a:pt x="77151" y="4413047"/>
                  <a:pt x="150680" y="4486546"/>
                  <a:pt x="241381" y="4486546"/>
                </a:cubicBezTo>
                <a:close/>
                <a:moveTo>
                  <a:pt x="241381" y="4158217"/>
                </a:moveTo>
                <a:cubicBezTo>
                  <a:pt x="150680" y="4158217"/>
                  <a:pt x="77151" y="4231716"/>
                  <a:pt x="77151" y="4322383"/>
                </a:cubicBezTo>
                <a:cubicBezTo>
                  <a:pt x="77151" y="4282716"/>
                  <a:pt x="63077" y="4246335"/>
                  <a:pt x="39648" y="4217958"/>
                </a:cubicBezTo>
                <a:lnTo>
                  <a:pt x="0" y="4183645"/>
                </a:lnTo>
                <a:lnTo>
                  <a:pt x="0" y="4132788"/>
                </a:lnTo>
                <a:lnTo>
                  <a:pt x="39648" y="4098477"/>
                </a:lnTo>
                <a:cubicBezTo>
                  <a:pt x="63077" y="4070100"/>
                  <a:pt x="77151" y="4033719"/>
                  <a:pt x="77151" y="3994052"/>
                </a:cubicBezTo>
                <a:cubicBezTo>
                  <a:pt x="77151" y="4084720"/>
                  <a:pt x="150680" y="4158217"/>
                  <a:pt x="241381" y="4158217"/>
                </a:cubicBezTo>
                <a:close/>
                <a:moveTo>
                  <a:pt x="241381" y="3829888"/>
                </a:moveTo>
                <a:cubicBezTo>
                  <a:pt x="150680" y="3829888"/>
                  <a:pt x="77151" y="3903387"/>
                  <a:pt x="77151" y="3994052"/>
                </a:cubicBezTo>
                <a:cubicBezTo>
                  <a:pt x="77151" y="3954386"/>
                  <a:pt x="63077" y="3918005"/>
                  <a:pt x="39648" y="3889628"/>
                </a:cubicBezTo>
                <a:lnTo>
                  <a:pt x="0" y="3855316"/>
                </a:lnTo>
                <a:lnTo>
                  <a:pt x="0" y="3804458"/>
                </a:lnTo>
                <a:lnTo>
                  <a:pt x="39648" y="3770147"/>
                </a:lnTo>
                <a:cubicBezTo>
                  <a:pt x="63077" y="3741769"/>
                  <a:pt x="77151" y="3705389"/>
                  <a:pt x="77151" y="3665724"/>
                </a:cubicBezTo>
                <a:cubicBezTo>
                  <a:pt x="77151" y="3756389"/>
                  <a:pt x="150680" y="3829888"/>
                  <a:pt x="241381" y="3829888"/>
                </a:cubicBezTo>
                <a:close/>
                <a:moveTo>
                  <a:pt x="241381" y="3501537"/>
                </a:moveTo>
                <a:cubicBezTo>
                  <a:pt x="241381" y="3501537"/>
                  <a:pt x="241360" y="3501537"/>
                  <a:pt x="241360" y="3501537"/>
                </a:cubicBezTo>
                <a:cubicBezTo>
                  <a:pt x="150657" y="3501550"/>
                  <a:pt x="77128" y="3575057"/>
                  <a:pt x="77151" y="3665724"/>
                </a:cubicBezTo>
                <a:cubicBezTo>
                  <a:pt x="77151" y="3665716"/>
                  <a:pt x="77151" y="3665708"/>
                  <a:pt x="77151" y="3665701"/>
                </a:cubicBezTo>
                <a:cubicBezTo>
                  <a:pt x="77151" y="3626035"/>
                  <a:pt x="63077" y="3589655"/>
                  <a:pt x="39648" y="3561277"/>
                </a:cubicBezTo>
                <a:lnTo>
                  <a:pt x="0" y="3526965"/>
                </a:lnTo>
                <a:lnTo>
                  <a:pt x="0" y="3476108"/>
                </a:lnTo>
                <a:lnTo>
                  <a:pt x="39648" y="3441795"/>
                </a:lnTo>
                <a:cubicBezTo>
                  <a:pt x="63077" y="3413418"/>
                  <a:pt x="77151" y="3377038"/>
                  <a:pt x="77151" y="3337371"/>
                </a:cubicBezTo>
                <a:cubicBezTo>
                  <a:pt x="77151" y="3428038"/>
                  <a:pt x="150680" y="3501537"/>
                  <a:pt x="241381" y="3501537"/>
                </a:cubicBezTo>
                <a:close/>
                <a:moveTo>
                  <a:pt x="241381" y="3173207"/>
                </a:moveTo>
                <a:cubicBezTo>
                  <a:pt x="150680" y="3173207"/>
                  <a:pt x="77151" y="3246706"/>
                  <a:pt x="77151" y="3337371"/>
                </a:cubicBezTo>
                <a:cubicBezTo>
                  <a:pt x="77151" y="3297704"/>
                  <a:pt x="63077" y="3261324"/>
                  <a:pt x="39648" y="3232947"/>
                </a:cubicBezTo>
                <a:lnTo>
                  <a:pt x="0" y="3198635"/>
                </a:lnTo>
                <a:lnTo>
                  <a:pt x="0" y="3147778"/>
                </a:lnTo>
                <a:lnTo>
                  <a:pt x="39648" y="3113466"/>
                </a:lnTo>
                <a:cubicBezTo>
                  <a:pt x="63077" y="3085089"/>
                  <a:pt x="77151" y="3048709"/>
                  <a:pt x="77151" y="3009041"/>
                </a:cubicBezTo>
                <a:cubicBezTo>
                  <a:pt x="77151" y="3099708"/>
                  <a:pt x="150680" y="3173207"/>
                  <a:pt x="241381" y="3173207"/>
                </a:cubicBezTo>
                <a:close/>
                <a:moveTo>
                  <a:pt x="241381" y="2844877"/>
                </a:moveTo>
                <a:cubicBezTo>
                  <a:pt x="150680" y="2844877"/>
                  <a:pt x="77151" y="2918376"/>
                  <a:pt x="77151" y="3009041"/>
                </a:cubicBezTo>
                <a:cubicBezTo>
                  <a:pt x="77151" y="2969375"/>
                  <a:pt x="63077" y="2932995"/>
                  <a:pt x="39648" y="2904618"/>
                </a:cubicBezTo>
                <a:lnTo>
                  <a:pt x="0" y="2870306"/>
                </a:lnTo>
                <a:lnTo>
                  <a:pt x="0" y="2819449"/>
                </a:lnTo>
                <a:lnTo>
                  <a:pt x="39648" y="2785137"/>
                </a:lnTo>
                <a:cubicBezTo>
                  <a:pt x="63077" y="2756760"/>
                  <a:pt x="77151" y="2720380"/>
                  <a:pt x="77151" y="2680713"/>
                </a:cubicBezTo>
                <a:cubicBezTo>
                  <a:pt x="77151" y="2771378"/>
                  <a:pt x="150680" y="2844877"/>
                  <a:pt x="241381" y="2844877"/>
                </a:cubicBezTo>
                <a:close/>
                <a:moveTo>
                  <a:pt x="241381" y="2516526"/>
                </a:moveTo>
                <a:cubicBezTo>
                  <a:pt x="150680" y="2516547"/>
                  <a:pt x="77151" y="2590048"/>
                  <a:pt x="77151" y="2680713"/>
                </a:cubicBezTo>
                <a:cubicBezTo>
                  <a:pt x="77151" y="2641046"/>
                  <a:pt x="63077" y="2604666"/>
                  <a:pt x="39648" y="2576287"/>
                </a:cubicBezTo>
                <a:lnTo>
                  <a:pt x="0" y="2541971"/>
                </a:lnTo>
                <a:lnTo>
                  <a:pt x="0" y="2491097"/>
                </a:lnTo>
                <a:lnTo>
                  <a:pt x="39648" y="2456785"/>
                </a:lnTo>
                <a:cubicBezTo>
                  <a:pt x="63077" y="2428408"/>
                  <a:pt x="77151" y="2392027"/>
                  <a:pt x="77151" y="2352360"/>
                </a:cubicBezTo>
                <a:cubicBezTo>
                  <a:pt x="77151" y="2443027"/>
                  <a:pt x="150680" y="2516526"/>
                  <a:pt x="241381" y="2516526"/>
                </a:cubicBezTo>
                <a:close/>
                <a:moveTo>
                  <a:pt x="241381" y="2188198"/>
                </a:moveTo>
                <a:cubicBezTo>
                  <a:pt x="150680" y="2188198"/>
                  <a:pt x="77151" y="2261695"/>
                  <a:pt x="77151" y="2352360"/>
                </a:cubicBezTo>
                <a:cubicBezTo>
                  <a:pt x="77151" y="2312694"/>
                  <a:pt x="63077" y="2276314"/>
                  <a:pt x="39648" y="2247937"/>
                </a:cubicBezTo>
                <a:lnTo>
                  <a:pt x="0" y="2213626"/>
                </a:lnTo>
                <a:lnTo>
                  <a:pt x="0" y="2162768"/>
                </a:lnTo>
                <a:lnTo>
                  <a:pt x="39648" y="2128456"/>
                </a:lnTo>
                <a:cubicBezTo>
                  <a:pt x="63077" y="2100079"/>
                  <a:pt x="77151" y="2063698"/>
                  <a:pt x="77151" y="2024032"/>
                </a:cubicBezTo>
                <a:cubicBezTo>
                  <a:pt x="77151" y="2114697"/>
                  <a:pt x="150680" y="2188198"/>
                  <a:pt x="241381" y="2188198"/>
                </a:cubicBezTo>
                <a:close/>
                <a:moveTo>
                  <a:pt x="241381" y="1859867"/>
                </a:moveTo>
                <a:cubicBezTo>
                  <a:pt x="150680" y="1859867"/>
                  <a:pt x="77151" y="1933366"/>
                  <a:pt x="77151" y="2024032"/>
                </a:cubicBezTo>
                <a:cubicBezTo>
                  <a:pt x="77151" y="1984366"/>
                  <a:pt x="63077" y="1947985"/>
                  <a:pt x="39648" y="1919608"/>
                </a:cubicBezTo>
                <a:lnTo>
                  <a:pt x="0" y="1885296"/>
                </a:lnTo>
                <a:lnTo>
                  <a:pt x="0" y="1833482"/>
                </a:lnTo>
                <a:lnTo>
                  <a:pt x="29049" y="1811785"/>
                </a:lnTo>
                <a:cubicBezTo>
                  <a:pt x="51339" y="1789504"/>
                  <a:pt x="67251" y="1760848"/>
                  <a:pt x="73814" y="1728787"/>
                </a:cubicBezTo>
                <a:lnTo>
                  <a:pt x="75833" y="1708772"/>
                </a:lnTo>
                <a:lnTo>
                  <a:pt x="78468" y="1708772"/>
                </a:lnTo>
                <a:lnTo>
                  <a:pt x="80487" y="1728787"/>
                </a:lnTo>
                <a:cubicBezTo>
                  <a:pt x="95802" y="1803594"/>
                  <a:pt x="162017" y="1859867"/>
                  <a:pt x="241381" y="1859867"/>
                </a:cubicBezTo>
                <a:close/>
                <a:moveTo>
                  <a:pt x="241381" y="1548134"/>
                </a:moveTo>
                <a:cubicBezTo>
                  <a:pt x="162017" y="1548134"/>
                  <a:pt x="95802" y="1604407"/>
                  <a:pt x="80487" y="1679213"/>
                </a:cubicBezTo>
                <a:lnTo>
                  <a:pt x="78468" y="1699228"/>
                </a:lnTo>
                <a:lnTo>
                  <a:pt x="75833" y="1699228"/>
                </a:lnTo>
                <a:lnTo>
                  <a:pt x="73814" y="1679213"/>
                </a:lnTo>
                <a:cubicBezTo>
                  <a:pt x="67251" y="1647153"/>
                  <a:pt x="51339" y="1618498"/>
                  <a:pt x="29049" y="1596216"/>
                </a:cubicBezTo>
                <a:lnTo>
                  <a:pt x="0" y="1574519"/>
                </a:lnTo>
                <a:lnTo>
                  <a:pt x="0" y="1522705"/>
                </a:lnTo>
                <a:lnTo>
                  <a:pt x="39648" y="1488393"/>
                </a:lnTo>
                <a:cubicBezTo>
                  <a:pt x="63077" y="1460016"/>
                  <a:pt x="77151" y="1423635"/>
                  <a:pt x="77151" y="1383969"/>
                </a:cubicBezTo>
                <a:cubicBezTo>
                  <a:pt x="77151" y="1474634"/>
                  <a:pt x="150680" y="1548134"/>
                  <a:pt x="241381" y="1548134"/>
                </a:cubicBezTo>
                <a:close/>
                <a:moveTo>
                  <a:pt x="241381" y="1219804"/>
                </a:moveTo>
                <a:cubicBezTo>
                  <a:pt x="150702" y="1219804"/>
                  <a:pt x="77194" y="1293264"/>
                  <a:pt x="77151" y="1383903"/>
                </a:cubicBezTo>
                <a:cubicBezTo>
                  <a:pt x="77151" y="1344237"/>
                  <a:pt x="63077" y="1307856"/>
                  <a:pt x="39648" y="1279479"/>
                </a:cubicBezTo>
                <a:lnTo>
                  <a:pt x="0" y="1245167"/>
                </a:lnTo>
                <a:lnTo>
                  <a:pt x="0" y="1194299"/>
                </a:lnTo>
                <a:lnTo>
                  <a:pt x="39649" y="1159983"/>
                </a:lnTo>
                <a:cubicBezTo>
                  <a:pt x="63078" y="1131603"/>
                  <a:pt x="77152" y="1095220"/>
                  <a:pt x="77152" y="1055553"/>
                </a:cubicBezTo>
                <a:cubicBezTo>
                  <a:pt x="77152" y="1055568"/>
                  <a:pt x="77152" y="1055581"/>
                  <a:pt x="77152" y="1055596"/>
                </a:cubicBezTo>
                <a:cubicBezTo>
                  <a:pt x="77129" y="1146274"/>
                  <a:pt x="150657" y="1219791"/>
                  <a:pt x="241381" y="1219804"/>
                </a:cubicBezTo>
                <a:close/>
                <a:moveTo>
                  <a:pt x="241381" y="891452"/>
                </a:moveTo>
                <a:cubicBezTo>
                  <a:pt x="150702" y="891452"/>
                  <a:pt x="77195" y="964913"/>
                  <a:pt x="77152" y="1055553"/>
                </a:cubicBezTo>
                <a:cubicBezTo>
                  <a:pt x="77132" y="1015898"/>
                  <a:pt x="63052" y="979531"/>
                  <a:pt x="39624" y="951166"/>
                </a:cubicBezTo>
                <a:lnTo>
                  <a:pt x="0" y="916885"/>
                </a:lnTo>
                <a:lnTo>
                  <a:pt x="0" y="866024"/>
                </a:lnTo>
                <a:lnTo>
                  <a:pt x="39649" y="831712"/>
                </a:lnTo>
                <a:cubicBezTo>
                  <a:pt x="63078" y="803335"/>
                  <a:pt x="77152" y="766955"/>
                  <a:pt x="77152" y="727289"/>
                </a:cubicBezTo>
                <a:cubicBezTo>
                  <a:pt x="77152" y="817954"/>
                  <a:pt x="150680" y="891452"/>
                  <a:pt x="241381" y="891452"/>
                </a:cubicBezTo>
                <a:close/>
                <a:moveTo>
                  <a:pt x="241381" y="563123"/>
                </a:moveTo>
                <a:cubicBezTo>
                  <a:pt x="150680" y="563123"/>
                  <a:pt x="77152" y="636623"/>
                  <a:pt x="77152" y="727289"/>
                </a:cubicBezTo>
                <a:cubicBezTo>
                  <a:pt x="77152" y="687622"/>
                  <a:pt x="63078" y="651241"/>
                  <a:pt x="39649" y="622864"/>
                </a:cubicBezTo>
                <a:lnTo>
                  <a:pt x="0" y="588552"/>
                </a:lnTo>
                <a:lnTo>
                  <a:pt x="0" y="537694"/>
                </a:lnTo>
                <a:lnTo>
                  <a:pt x="39649" y="503383"/>
                </a:lnTo>
                <a:cubicBezTo>
                  <a:pt x="63078" y="475006"/>
                  <a:pt x="77152" y="438625"/>
                  <a:pt x="77152" y="398958"/>
                </a:cubicBezTo>
                <a:cubicBezTo>
                  <a:pt x="77152" y="489624"/>
                  <a:pt x="150680" y="563123"/>
                  <a:pt x="241381" y="563123"/>
                </a:cubicBezTo>
                <a:close/>
                <a:moveTo>
                  <a:pt x="241381" y="234794"/>
                </a:moveTo>
                <a:cubicBezTo>
                  <a:pt x="150680" y="234794"/>
                  <a:pt x="77152" y="308293"/>
                  <a:pt x="77152" y="398958"/>
                </a:cubicBezTo>
                <a:cubicBezTo>
                  <a:pt x="77152" y="359292"/>
                  <a:pt x="63078" y="322912"/>
                  <a:pt x="39649" y="294535"/>
                </a:cubicBezTo>
                <a:lnTo>
                  <a:pt x="0" y="260223"/>
                </a:lnTo>
                <a:lnTo>
                  <a:pt x="0" y="209365"/>
                </a:lnTo>
                <a:lnTo>
                  <a:pt x="39649" y="175053"/>
                </a:lnTo>
                <a:cubicBezTo>
                  <a:pt x="63078" y="146676"/>
                  <a:pt x="77152" y="110295"/>
                  <a:pt x="77152" y="70629"/>
                </a:cubicBezTo>
                <a:cubicBezTo>
                  <a:pt x="77152" y="161295"/>
                  <a:pt x="150680" y="234794"/>
                  <a:pt x="241381" y="234794"/>
                </a:cubicBezTo>
                <a:close/>
                <a:moveTo>
                  <a:pt x="409620" y="12192000"/>
                </a:moveTo>
                <a:lnTo>
                  <a:pt x="401602" y="12192000"/>
                </a:lnTo>
                <a:lnTo>
                  <a:pt x="405611" y="12172152"/>
                </a:lnTo>
                <a:close/>
                <a:moveTo>
                  <a:pt x="423046" y="0"/>
                </a:moveTo>
                <a:lnTo>
                  <a:pt x="418509" y="6728"/>
                </a:lnTo>
                <a:cubicBezTo>
                  <a:pt x="410201" y="26369"/>
                  <a:pt x="405609" y="47963"/>
                  <a:pt x="405612" y="70629"/>
                </a:cubicBezTo>
                <a:cubicBezTo>
                  <a:pt x="405612" y="70623"/>
                  <a:pt x="405612" y="70614"/>
                  <a:pt x="405612" y="70607"/>
                </a:cubicBezTo>
                <a:cubicBezTo>
                  <a:pt x="405612" y="47941"/>
                  <a:pt x="401016" y="26348"/>
                  <a:pt x="392706" y="6707"/>
                </a:cubicBezTo>
                <a:lnTo>
                  <a:pt x="388182" y="0"/>
                </a:lnTo>
                <a:close/>
                <a:moveTo>
                  <a:pt x="569841" y="12007985"/>
                </a:moveTo>
                <a:cubicBezTo>
                  <a:pt x="479165" y="12007985"/>
                  <a:pt x="405647" y="12081446"/>
                  <a:pt x="405611" y="12172087"/>
                </a:cubicBezTo>
                <a:cubicBezTo>
                  <a:pt x="405611" y="12081421"/>
                  <a:pt x="332082" y="12007922"/>
                  <a:pt x="241380" y="12007922"/>
                </a:cubicBezTo>
                <a:cubicBezTo>
                  <a:pt x="332082" y="12007909"/>
                  <a:pt x="405611" y="11934406"/>
                  <a:pt x="405611" y="11843734"/>
                </a:cubicBezTo>
                <a:cubicBezTo>
                  <a:pt x="405611" y="11843751"/>
                  <a:pt x="405611" y="11843763"/>
                  <a:pt x="405611" y="11843778"/>
                </a:cubicBezTo>
                <a:cubicBezTo>
                  <a:pt x="405598" y="11934456"/>
                  <a:pt x="479127" y="12007975"/>
                  <a:pt x="569841" y="12007985"/>
                </a:cubicBezTo>
                <a:close/>
                <a:moveTo>
                  <a:pt x="569841" y="11679569"/>
                </a:moveTo>
                <a:lnTo>
                  <a:pt x="569841" y="11679634"/>
                </a:lnTo>
                <a:cubicBezTo>
                  <a:pt x="479165" y="11679634"/>
                  <a:pt x="405647" y="11753096"/>
                  <a:pt x="405611" y="11843734"/>
                </a:cubicBezTo>
                <a:cubicBezTo>
                  <a:pt x="405611" y="11753068"/>
                  <a:pt x="332082" y="11679569"/>
                  <a:pt x="241380" y="11679569"/>
                </a:cubicBezTo>
                <a:cubicBezTo>
                  <a:pt x="332082" y="11679569"/>
                  <a:pt x="405611" y="11606072"/>
                  <a:pt x="405611" y="11515404"/>
                </a:cubicBezTo>
                <a:cubicBezTo>
                  <a:pt x="405611" y="11606072"/>
                  <a:pt x="479139" y="11679569"/>
                  <a:pt x="569841" y="11679569"/>
                </a:cubicBezTo>
                <a:close/>
                <a:moveTo>
                  <a:pt x="569841" y="11351240"/>
                </a:moveTo>
                <a:lnTo>
                  <a:pt x="569841" y="11351305"/>
                </a:lnTo>
                <a:cubicBezTo>
                  <a:pt x="479165" y="11351305"/>
                  <a:pt x="405647" y="11424766"/>
                  <a:pt x="405611" y="11515404"/>
                </a:cubicBezTo>
                <a:cubicBezTo>
                  <a:pt x="405611" y="11424739"/>
                  <a:pt x="332082" y="11351240"/>
                  <a:pt x="241380" y="11351240"/>
                </a:cubicBezTo>
                <a:cubicBezTo>
                  <a:pt x="320745" y="11351240"/>
                  <a:pt x="386960" y="11294967"/>
                  <a:pt x="402274" y="11220162"/>
                </a:cubicBezTo>
                <a:lnTo>
                  <a:pt x="405607" y="11187109"/>
                </a:lnTo>
                <a:lnTo>
                  <a:pt x="405611" y="11187140"/>
                </a:lnTo>
                <a:lnTo>
                  <a:pt x="405614" y="11187109"/>
                </a:lnTo>
                <a:lnTo>
                  <a:pt x="408947" y="11220162"/>
                </a:lnTo>
                <a:cubicBezTo>
                  <a:pt x="424262" y="11294967"/>
                  <a:pt x="490477" y="11351240"/>
                  <a:pt x="569841" y="11351240"/>
                </a:cubicBezTo>
                <a:close/>
                <a:moveTo>
                  <a:pt x="569841" y="11022975"/>
                </a:moveTo>
                <a:cubicBezTo>
                  <a:pt x="490477" y="11022975"/>
                  <a:pt x="424262" y="11079248"/>
                  <a:pt x="408947" y="11154055"/>
                </a:cubicBezTo>
                <a:lnTo>
                  <a:pt x="405614" y="11187109"/>
                </a:lnTo>
                <a:lnTo>
                  <a:pt x="405611" y="11187077"/>
                </a:lnTo>
                <a:lnTo>
                  <a:pt x="405607" y="11187109"/>
                </a:lnTo>
                <a:lnTo>
                  <a:pt x="402274" y="11154055"/>
                </a:lnTo>
                <a:cubicBezTo>
                  <a:pt x="386960" y="11079248"/>
                  <a:pt x="320745" y="11022975"/>
                  <a:pt x="241380" y="11022975"/>
                </a:cubicBezTo>
                <a:cubicBezTo>
                  <a:pt x="332082" y="11022975"/>
                  <a:pt x="405611" y="10949478"/>
                  <a:pt x="405611" y="10858813"/>
                </a:cubicBezTo>
                <a:cubicBezTo>
                  <a:pt x="405611" y="10949478"/>
                  <a:pt x="479139" y="11022975"/>
                  <a:pt x="569841" y="11022975"/>
                </a:cubicBezTo>
                <a:close/>
                <a:moveTo>
                  <a:pt x="569841" y="10694625"/>
                </a:moveTo>
                <a:cubicBezTo>
                  <a:pt x="569835" y="10694625"/>
                  <a:pt x="569827" y="10694625"/>
                  <a:pt x="569820" y="10694625"/>
                </a:cubicBezTo>
                <a:cubicBezTo>
                  <a:pt x="479117" y="10694637"/>
                  <a:pt x="405598" y="10768145"/>
                  <a:pt x="405611" y="10858813"/>
                </a:cubicBezTo>
                <a:cubicBezTo>
                  <a:pt x="405611" y="10858804"/>
                  <a:pt x="405611" y="10858796"/>
                  <a:pt x="405611" y="10858790"/>
                </a:cubicBezTo>
                <a:cubicBezTo>
                  <a:pt x="405611" y="10768124"/>
                  <a:pt x="332082" y="10694625"/>
                  <a:pt x="241380" y="10694625"/>
                </a:cubicBezTo>
                <a:cubicBezTo>
                  <a:pt x="332082" y="10694625"/>
                  <a:pt x="405611" y="10621125"/>
                  <a:pt x="405611" y="10530460"/>
                </a:cubicBezTo>
                <a:cubicBezTo>
                  <a:pt x="405611" y="10621125"/>
                  <a:pt x="479139" y="10694625"/>
                  <a:pt x="569841" y="10694625"/>
                </a:cubicBezTo>
                <a:close/>
                <a:moveTo>
                  <a:pt x="569841" y="10366230"/>
                </a:moveTo>
                <a:lnTo>
                  <a:pt x="569841" y="10366295"/>
                </a:lnTo>
                <a:cubicBezTo>
                  <a:pt x="479165" y="10366295"/>
                  <a:pt x="405647" y="10439755"/>
                  <a:pt x="405611" y="10530395"/>
                </a:cubicBezTo>
                <a:cubicBezTo>
                  <a:pt x="405611" y="10439729"/>
                  <a:pt x="332082" y="10366230"/>
                  <a:pt x="241380" y="10366230"/>
                </a:cubicBezTo>
                <a:cubicBezTo>
                  <a:pt x="320745" y="10366230"/>
                  <a:pt x="386960" y="10309958"/>
                  <a:pt x="402274" y="10235150"/>
                </a:cubicBezTo>
                <a:lnTo>
                  <a:pt x="405607" y="10202097"/>
                </a:lnTo>
                <a:lnTo>
                  <a:pt x="405611" y="10202130"/>
                </a:lnTo>
                <a:lnTo>
                  <a:pt x="405614" y="10202097"/>
                </a:lnTo>
                <a:lnTo>
                  <a:pt x="408947" y="10235150"/>
                </a:lnTo>
                <a:cubicBezTo>
                  <a:pt x="424262" y="10309958"/>
                  <a:pt x="490477" y="10366230"/>
                  <a:pt x="569841" y="10366230"/>
                </a:cubicBezTo>
                <a:close/>
                <a:moveTo>
                  <a:pt x="569841" y="10037966"/>
                </a:moveTo>
                <a:cubicBezTo>
                  <a:pt x="490477" y="10037966"/>
                  <a:pt x="424262" y="10094238"/>
                  <a:pt x="408947" y="10169046"/>
                </a:cubicBezTo>
                <a:lnTo>
                  <a:pt x="405614" y="10202097"/>
                </a:lnTo>
                <a:lnTo>
                  <a:pt x="405611" y="10202065"/>
                </a:lnTo>
                <a:lnTo>
                  <a:pt x="405607" y="10202097"/>
                </a:lnTo>
                <a:lnTo>
                  <a:pt x="402274" y="10169046"/>
                </a:lnTo>
                <a:cubicBezTo>
                  <a:pt x="386960" y="10094238"/>
                  <a:pt x="320745" y="10037966"/>
                  <a:pt x="241380" y="10037966"/>
                </a:cubicBezTo>
                <a:cubicBezTo>
                  <a:pt x="332082" y="10037966"/>
                  <a:pt x="405611" y="9964466"/>
                  <a:pt x="405611" y="9873801"/>
                </a:cubicBezTo>
                <a:cubicBezTo>
                  <a:pt x="405611" y="9964466"/>
                  <a:pt x="479139" y="10037966"/>
                  <a:pt x="569841" y="10037966"/>
                </a:cubicBezTo>
                <a:close/>
                <a:moveTo>
                  <a:pt x="569841" y="9709615"/>
                </a:moveTo>
                <a:cubicBezTo>
                  <a:pt x="479135" y="9709636"/>
                  <a:pt x="405611" y="9783135"/>
                  <a:pt x="405611" y="9873801"/>
                </a:cubicBezTo>
                <a:cubicBezTo>
                  <a:pt x="405611" y="9783135"/>
                  <a:pt x="332082" y="9709636"/>
                  <a:pt x="241380" y="9709615"/>
                </a:cubicBezTo>
                <a:cubicBezTo>
                  <a:pt x="332082" y="9709615"/>
                  <a:pt x="405611" y="9636116"/>
                  <a:pt x="405611" y="9545450"/>
                </a:cubicBezTo>
                <a:cubicBezTo>
                  <a:pt x="405611" y="9636116"/>
                  <a:pt x="479139" y="9709615"/>
                  <a:pt x="569841" y="9709615"/>
                </a:cubicBezTo>
                <a:close/>
                <a:moveTo>
                  <a:pt x="569841" y="9381220"/>
                </a:moveTo>
                <a:lnTo>
                  <a:pt x="569841" y="9381285"/>
                </a:lnTo>
                <a:cubicBezTo>
                  <a:pt x="479165" y="9381285"/>
                  <a:pt x="405647" y="9454741"/>
                  <a:pt x="405611" y="9545385"/>
                </a:cubicBezTo>
                <a:cubicBezTo>
                  <a:pt x="405611" y="9454720"/>
                  <a:pt x="332082" y="9381220"/>
                  <a:pt x="241380" y="9381220"/>
                </a:cubicBezTo>
                <a:cubicBezTo>
                  <a:pt x="320745" y="9381220"/>
                  <a:pt x="386960" y="9324946"/>
                  <a:pt x="402274" y="9250140"/>
                </a:cubicBezTo>
                <a:lnTo>
                  <a:pt x="405607" y="9217087"/>
                </a:lnTo>
                <a:lnTo>
                  <a:pt x="405611" y="9217121"/>
                </a:lnTo>
                <a:lnTo>
                  <a:pt x="405614" y="9217087"/>
                </a:lnTo>
                <a:lnTo>
                  <a:pt x="408947" y="9250140"/>
                </a:lnTo>
                <a:cubicBezTo>
                  <a:pt x="424262" y="9324946"/>
                  <a:pt x="490477" y="9381220"/>
                  <a:pt x="569841" y="9381220"/>
                </a:cubicBezTo>
                <a:close/>
                <a:moveTo>
                  <a:pt x="569841" y="9052956"/>
                </a:moveTo>
                <a:cubicBezTo>
                  <a:pt x="490477" y="9052956"/>
                  <a:pt x="424262" y="9109228"/>
                  <a:pt x="408947" y="9184034"/>
                </a:cubicBezTo>
                <a:lnTo>
                  <a:pt x="405614" y="9217087"/>
                </a:lnTo>
                <a:lnTo>
                  <a:pt x="405611" y="9217055"/>
                </a:lnTo>
                <a:lnTo>
                  <a:pt x="405607" y="9217087"/>
                </a:lnTo>
                <a:lnTo>
                  <a:pt x="402274" y="9184034"/>
                </a:lnTo>
                <a:cubicBezTo>
                  <a:pt x="386960" y="9109228"/>
                  <a:pt x="320745" y="9052956"/>
                  <a:pt x="241380" y="9052956"/>
                </a:cubicBezTo>
                <a:cubicBezTo>
                  <a:pt x="320745" y="9052956"/>
                  <a:pt x="386960" y="8996682"/>
                  <a:pt x="402274" y="8921876"/>
                </a:cubicBezTo>
                <a:lnTo>
                  <a:pt x="404294" y="8901860"/>
                </a:lnTo>
                <a:lnTo>
                  <a:pt x="406929" y="8901860"/>
                </a:lnTo>
                <a:lnTo>
                  <a:pt x="408947" y="8921876"/>
                </a:lnTo>
                <a:cubicBezTo>
                  <a:pt x="424262" y="8996682"/>
                  <a:pt x="490477" y="9052956"/>
                  <a:pt x="569841" y="9052956"/>
                </a:cubicBezTo>
                <a:close/>
                <a:moveTo>
                  <a:pt x="569841" y="8741222"/>
                </a:moveTo>
                <a:cubicBezTo>
                  <a:pt x="490477" y="8741222"/>
                  <a:pt x="424262" y="8797496"/>
                  <a:pt x="408947" y="8872301"/>
                </a:cubicBezTo>
                <a:lnTo>
                  <a:pt x="406929" y="8892316"/>
                </a:lnTo>
                <a:lnTo>
                  <a:pt x="404294" y="8892316"/>
                </a:lnTo>
                <a:lnTo>
                  <a:pt x="402274" y="8872301"/>
                </a:lnTo>
                <a:cubicBezTo>
                  <a:pt x="386960" y="8797496"/>
                  <a:pt x="320745" y="8741222"/>
                  <a:pt x="241380" y="8741222"/>
                </a:cubicBezTo>
                <a:cubicBezTo>
                  <a:pt x="332082" y="8741222"/>
                  <a:pt x="405611" y="8667722"/>
                  <a:pt x="405611" y="8577057"/>
                </a:cubicBezTo>
                <a:cubicBezTo>
                  <a:pt x="405611" y="8667722"/>
                  <a:pt x="479139" y="8741222"/>
                  <a:pt x="569841" y="8741222"/>
                </a:cubicBezTo>
                <a:close/>
                <a:moveTo>
                  <a:pt x="569841" y="8412892"/>
                </a:moveTo>
                <a:cubicBezTo>
                  <a:pt x="479167" y="8412892"/>
                  <a:pt x="405647" y="8486353"/>
                  <a:pt x="405611" y="8576991"/>
                </a:cubicBezTo>
                <a:cubicBezTo>
                  <a:pt x="405611" y="8486326"/>
                  <a:pt x="332082" y="8412828"/>
                  <a:pt x="241380" y="8412828"/>
                </a:cubicBezTo>
                <a:cubicBezTo>
                  <a:pt x="332082" y="8412814"/>
                  <a:pt x="405611" y="8339310"/>
                  <a:pt x="405611" y="8248641"/>
                </a:cubicBezTo>
                <a:cubicBezTo>
                  <a:pt x="405611" y="8248656"/>
                  <a:pt x="405611" y="8248669"/>
                  <a:pt x="405611" y="8248684"/>
                </a:cubicBezTo>
                <a:cubicBezTo>
                  <a:pt x="405599" y="8339362"/>
                  <a:pt x="479127" y="8412879"/>
                  <a:pt x="569841" y="8412892"/>
                </a:cubicBezTo>
                <a:close/>
                <a:moveTo>
                  <a:pt x="569841" y="8084475"/>
                </a:moveTo>
                <a:lnTo>
                  <a:pt x="569841" y="8084541"/>
                </a:lnTo>
                <a:cubicBezTo>
                  <a:pt x="479167" y="8084541"/>
                  <a:pt x="405648" y="8158001"/>
                  <a:pt x="405611" y="8248641"/>
                </a:cubicBezTo>
                <a:cubicBezTo>
                  <a:pt x="405611" y="8157975"/>
                  <a:pt x="332082" y="8084475"/>
                  <a:pt x="241380" y="8084475"/>
                </a:cubicBezTo>
                <a:cubicBezTo>
                  <a:pt x="332082" y="8084475"/>
                  <a:pt x="405611" y="8010977"/>
                  <a:pt x="405611" y="7920310"/>
                </a:cubicBezTo>
                <a:cubicBezTo>
                  <a:pt x="405611" y="8010977"/>
                  <a:pt x="479140" y="8084475"/>
                  <a:pt x="569841" y="8084475"/>
                </a:cubicBezTo>
                <a:close/>
                <a:moveTo>
                  <a:pt x="569841" y="7756147"/>
                </a:moveTo>
                <a:lnTo>
                  <a:pt x="569841" y="7756211"/>
                </a:lnTo>
                <a:cubicBezTo>
                  <a:pt x="479167" y="7756211"/>
                  <a:pt x="405648" y="7829671"/>
                  <a:pt x="405611" y="7920310"/>
                </a:cubicBezTo>
                <a:cubicBezTo>
                  <a:pt x="405611" y="7829645"/>
                  <a:pt x="332082" y="7756147"/>
                  <a:pt x="241380" y="7756147"/>
                </a:cubicBezTo>
                <a:cubicBezTo>
                  <a:pt x="320745" y="7756147"/>
                  <a:pt x="386960" y="7699874"/>
                  <a:pt x="402275" y="7625067"/>
                </a:cubicBezTo>
                <a:lnTo>
                  <a:pt x="405609" y="7592015"/>
                </a:lnTo>
                <a:lnTo>
                  <a:pt x="405612" y="7592046"/>
                </a:lnTo>
                <a:lnTo>
                  <a:pt x="405616" y="7592015"/>
                </a:lnTo>
                <a:lnTo>
                  <a:pt x="408948" y="7625067"/>
                </a:lnTo>
                <a:cubicBezTo>
                  <a:pt x="424262" y="7699874"/>
                  <a:pt x="490478" y="7756147"/>
                  <a:pt x="569841" y="7756147"/>
                </a:cubicBezTo>
                <a:close/>
                <a:moveTo>
                  <a:pt x="569842" y="5143227"/>
                </a:moveTo>
                <a:cubicBezTo>
                  <a:pt x="490478" y="5143227"/>
                  <a:pt x="424262" y="5199501"/>
                  <a:pt x="408949" y="5274307"/>
                </a:cubicBezTo>
                <a:lnTo>
                  <a:pt x="406930" y="5294321"/>
                </a:lnTo>
                <a:lnTo>
                  <a:pt x="404294" y="5294321"/>
                </a:lnTo>
                <a:lnTo>
                  <a:pt x="402276" y="5274307"/>
                </a:lnTo>
                <a:cubicBezTo>
                  <a:pt x="386962" y="5199501"/>
                  <a:pt x="320745" y="5143227"/>
                  <a:pt x="241381" y="5143227"/>
                </a:cubicBezTo>
                <a:cubicBezTo>
                  <a:pt x="332084" y="5143227"/>
                  <a:pt x="405612" y="5069728"/>
                  <a:pt x="405612" y="4979063"/>
                </a:cubicBezTo>
                <a:cubicBezTo>
                  <a:pt x="405612" y="5069728"/>
                  <a:pt x="479141" y="5143227"/>
                  <a:pt x="569842" y="5143227"/>
                </a:cubicBezTo>
                <a:close/>
                <a:moveTo>
                  <a:pt x="569842" y="4814898"/>
                </a:moveTo>
                <a:cubicBezTo>
                  <a:pt x="479167" y="4814898"/>
                  <a:pt x="405649" y="4888359"/>
                  <a:pt x="405612" y="4978998"/>
                </a:cubicBezTo>
                <a:cubicBezTo>
                  <a:pt x="405612" y="4888332"/>
                  <a:pt x="332084" y="4814833"/>
                  <a:pt x="241381" y="4814833"/>
                </a:cubicBezTo>
                <a:cubicBezTo>
                  <a:pt x="332084" y="4814820"/>
                  <a:pt x="405612" y="4741318"/>
                  <a:pt x="405612" y="4650646"/>
                </a:cubicBezTo>
                <a:cubicBezTo>
                  <a:pt x="405612" y="4650662"/>
                  <a:pt x="405612" y="4650674"/>
                  <a:pt x="405612" y="4650690"/>
                </a:cubicBezTo>
                <a:cubicBezTo>
                  <a:pt x="405598" y="4741368"/>
                  <a:pt x="479127" y="4814885"/>
                  <a:pt x="569842" y="4814898"/>
                </a:cubicBezTo>
                <a:close/>
                <a:moveTo>
                  <a:pt x="569842" y="4486480"/>
                </a:moveTo>
                <a:lnTo>
                  <a:pt x="569842" y="4486546"/>
                </a:lnTo>
                <a:cubicBezTo>
                  <a:pt x="479167" y="4486546"/>
                  <a:pt x="405649" y="4560007"/>
                  <a:pt x="405612" y="4650646"/>
                </a:cubicBezTo>
                <a:cubicBezTo>
                  <a:pt x="405612" y="4559981"/>
                  <a:pt x="332084" y="4486480"/>
                  <a:pt x="241381" y="4486480"/>
                </a:cubicBezTo>
                <a:cubicBezTo>
                  <a:pt x="332084" y="4486480"/>
                  <a:pt x="405612" y="4412983"/>
                  <a:pt x="405612" y="4322318"/>
                </a:cubicBezTo>
                <a:cubicBezTo>
                  <a:pt x="405612" y="4412983"/>
                  <a:pt x="479141" y="4486480"/>
                  <a:pt x="569842" y="4486480"/>
                </a:cubicBezTo>
                <a:close/>
                <a:moveTo>
                  <a:pt x="569842" y="4158153"/>
                </a:moveTo>
                <a:lnTo>
                  <a:pt x="569842" y="4158217"/>
                </a:lnTo>
                <a:cubicBezTo>
                  <a:pt x="479167" y="4158217"/>
                  <a:pt x="405649" y="4231677"/>
                  <a:pt x="405612" y="4322318"/>
                </a:cubicBezTo>
                <a:cubicBezTo>
                  <a:pt x="405612" y="4231652"/>
                  <a:pt x="332084" y="4158153"/>
                  <a:pt x="241381" y="4158153"/>
                </a:cubicBezTo>
                <a:cubicBezTo>
                  <a:pt x="320745" y="4158153"/>
                  <a:pt x="386962" y="4101879"/>
                  <a:pt x="402276" y="4027073"/>
                </a:cubicBezTo>
                <a:lnTo>
                  <a:pt x="405608" y="3994019"/>
                </a:lnTo>
                <a:lnTo>
                  <a:pt x="405612" y="3994052"/>
                </a:lnTo>
                <a:lnTo>
                  <a:pt x="405615" y="3994019"/>
                </a:lnTo>
                <a:lnTo>
                  <a:pt x="408949" y="4027073"/>
                </a:lnTo>
                <a:cubicBezTo>
                  <a:pt x="424262" y="4101879"/>
                  <a:pt x="490478" y="4158153"/>
                  <a:pt x="569842" y="4158153"/>
                </a:cubicBezTo>
                <a:close/>
                <a:moveTo>
                  <a:pt x="569842" y="3829888"/>
                </a:moveTo>
                <a:cubicBezTo>
                  <a:pt x="490478" y="3829888"/>
                  <a:pt x="424262" y="3886159"/>
                  <a:pt x="408949" y="3960966"/>
                </a:cubicBezTo>
                <a:lnTo>
                  <a:pt x="405615" y="3994019"/>
                </a:lnTo>
                <a:lnTo>
                  <a:pt x="405612" y="3993988"/>
                </a:lnTo>
                <a:lnTo>
                  <a:pt x="405608" y="3994019"/>
                </a:lnTo>
                <a:lnTo>
                  <a:pt x="402276" y="3960966"/>
                </a:lnTo>
                <a:cubicBezTo>
                  <a:pt x="386962" y="3886159"/>
                  <a:pt x="320745" y="3829888"/>
                  <a:pt x="241381" y="3829888"/>
                </a:cubicBezTo>
                <a:cubicBezTo>
                  <a:pt x="332084" y="3829888"/>
                  <a:pt x="405612" y="3756389"/>
                  <a:pt x="405612" y="3665724"/>
                </a:cubicBezTo>
                <a:cubicBezTo>
                  <a:pt x="405612" y="3756389"/>
                  <a:pt x="479141" y="3829888"/>
                  <a:pt x="569842" y="3829888"/>
                </a:cubicBezTo>
                <a:close/>
                <a:moveTo>
                  <a:pt x="569842" y="3501537"/>
                </a:moveTo>
                <a:cubicBezTo>
                  <a:pt x="569836" y="3501537"/>
                  <a:pt x="569828" y="3501537"/>
                  <a:pt x="569821" y="3501537"/>
                </a:cubicBezTo>
                <a:cubicBezTo>
                  <a:pt x="479119" y="3501550"/>
                  <a:pt x="405598" y="3575057"/>
                  <a:pt x="405612" y="3665724"/>
                </a:cubicBezTo>
                <a:cubicBezTo>
                  <a:pt x="405612" y="3665716"/>
                  <a:pt x="405612" y="3665708"/>
                  <a:pt x="405612" y="3665701"/>
                </a:cubicBezTo>
                <a:cubicBezTo>
                  <a:pt x="405612" y="3575034"/>
                  <a:pt x="332084" y="3501537"/>
                  <a:pt x="241381" y="3501537"/>
                </a:cubicBezTo>
                <a:cubicBezTo>
                  <a:pt x="332084" y="3501537"/>
                  <a:pt x="405612" y="3428038"/>
                  <a:pt x="405612" y="3337371"/>
                </a:cubicBezTo>
                <a:cubicBezTo>
                  <a:pt x="405612" y="3428038"/>
                  <a:pt x="479141" y="3501537"/>
                  <a:pt x="569842" y="3501537"/>
                </a:cubicBezTo>
                <a:close/>
                <a:moveTo>
                  <a:pt x="569842" y="3173141"/>
                </a:moveTo>
                <a:lnTo>
                  <a:pt x="569842" y="3173207"/>
                </a:lnTo>
                <a:cubicBezTo>
                  <a:pt x="479167" y="3173207"/>
                  <a:pt x="405649" y="3246667"/>
                  <a:pt x="405612" y="3337307"/>
                </a:cubicBezTo>
                <a:cubicBezTo>
                  <a:pt x="405612" y="3246640"/>
                  <a:pt x="332084" y="3173141"/>
                  <a:pt x="241381" y="3173141"/>
                </a:cubicBezTo>
                <a:cubicBezTo>
                  <a:pt x="320745" y="3173141"/>
                  <a:pt x="386962" y="3116869"/>
                  <a:pt x="402276" y="3042061"/>
                </a:cubicBezTo>
                <a:lnTo>
                  <a:pt x="405608" y="3009009"/>
                </a:lnTo>
                <a:lnTo>
                  <a:pt x="405612" y="3009041"/>
                </a:lnTo>
                <a:lnTo>
                  <a:pt x="405615" y="3009009"/>
                </a:lnTo>
                <a:lnTo>
                  <a:pt x="408949" y="3042061"/>
                </a:lnTo>
                <a:cubicBezTo>
                  <a:pt x="424262" y="3116869"/>
                  <a:pt x="490478" y="3173141"/>
                  <a:pt x="569842" y="3173141"/>
                </a:cubicBezTo>
                <a:close/>
                <a:moveTo>
                  <a:pt x="569842" y="2844877"/>
                </a:moveTo>
                <a:cubicBezTo>
                  <a:pt x="490478" y="2844877"/>
                  <a:pt x="424262" y="2901149"/>
                  <a:pt x="408949" y="2975957"/>
                </a:cubicBezTo>
                <a:lnTo>
                  <a:pt x="405615" y="3009009"/>
                </a:lnTo>
                <a:lnTo>
                  <a:pt x="405612" y="3008977"/>
                </a:lnTo>
                <a:lnTo>
                  <a:pt x="405608" y="3009009"/>
                </a:lnTo>
                <a:lnTo>
                  <a:pt x="402276" y="2975957"/>
                </a:lnTo>
                <a:cubicBezTo>
                  <a:pt x="386962" y="2901149"/>
                  <a:pt x="320745" y="2844877"/>
                  <a:pt x="241381" y="2844877"/>
                </a:cubicBezTo>
                <a:cubicBezTo>
                  <a:pt x="332084" y="2844877"/>
                  <a:pt x="405612" y="2771378"/>
                  <a:pt x="405612" y="2680713"/>
                </a:cubicBezTo>
                <a:cubicBezTo>
                  <a:pt x="405612" y="2771378"/>
                  <a:pt x="479141" y="2844877"/>
                  <a:pt x="569842" y="2844877"/>
                </a:cubicBezTo>
                <a:close/>
                <a:moveTo>
                  <a:pt x="569842" y="2516527"/>
                </a:moveTo>
                <a:cubicBezTo>
                  <a:pt x="479135" y="2516547"/>
                  <a:pt x="405612" y="2590048"/>
                  <a:pt x="405612" y="2680713"/>
                </a:cubicBezTo>
                <a:cubicBezTo>
                  <a:pt x="405612" y="2590048"/>
                  <a:pt x="332084" y="2516547"/>
                  <a:pt x="241381" y="2516526"/>
                </a:cubicBezTo>
                <a:cubicBezTo>
                  <a:pt x="332084" y="2516526"/>
                  <a:pt x="405612" y="2443027"/>
                  <a:pt x="405612" y="2352360"/>
                </a:cubicBezTo>
                <a:cubicBezTo>
                  <a:pt x="405612" y="2443027"/>
                  <a:pt x="479141" y="2516526"/>
                  <a:pt x="569842" y="2516527"/>
                </a:cubicBezTo>
                <a:close/>
                <a:moveTo>
                  <a:pt x="569842" y="2188132"/>
                </a:moveTo>
                <a:lnTo>
                  <a:pt x="569842" y="2188198"/>
                </a:lnTo>
                <a:cubicBezTo>
                  <a:pt x="479167" y="2188198"/>
                  <a:pt x="405649" y="2261653"/>
                  <a:pt x="405612" y="2352296"/>
                </a:cubicBezTo>
                <a:cubicBezTo>
                  <a:pt x="405612" y="2261631"/>
                  <a:pt x="332084" y="2188132"/>
                  <a:pt x="241381" y="2188132"/>
                </a:cubicBezTo>
                <a:cubicBezTo>
                  <a:pt x="320745" y="2188132"/>
                  <a:pt x="386962" y="2131858"/>
                  <a:pt x="402276" y="2057052"/>
                </a:cubicBezTo>
                <a:lnTo>
                  <a:pt x="405608" y="2023998"/>
                </a:lnTo>
                <a:lnTo>
                  <a:pt x="405612" y="2024032"/>
                </a:lnTo>
                <a:lnTo>
                  <a:pt x="405615" y="2023998"/>
                </a:lnTo>
                <a:lnTo>
                  <a:pt x="408949" y="2057052"/>
                </a:lnTo>
                <a:cubicBezTo>
                  <a:pt x="424262" y="2131858"/>
                  <a:pt x="490478" y="2188132"/>
                  <a:pt x="569842" y="2188132"/>
                </a:cubicBezTo>
                <a:close/>
                <a:moveTo>
                  <a:pt x="569842" y="1859867"/>
                </a:moveTo>
                <a:cubicBezTo>
                  <a:pt x="490478" y="1859867"/>
                  <a:pt x="424262" y="1916140"/>
                  <a:pt x="408949" y="1990946"/>
                </a:cubicBezTo>
                <a:lnTo>
                  <a:pt x="405615" y="2023998"/>
                </a:lnTo>
                <a:lnTo>
                  <a:pt x="405612" y="2023966"/>
                </a:lnTo>
                <a:lnTo>
                  <a:pt x="405608" y="2023998"/>
                </a:lnTo>
                <a:lnTo>
                  <a:pt x="402276" y="1990946"/>
                </a:lnTo>
                <a:cubicBezTo>
                  <a:pt x="386962" y="1916140"/>
                  <a:pt x="320745" y="1859867"/>
                  <a:pt x="241381" y="1859867"/>
                </a:cubicBezTo>
                <a:cubicBezTo>
                  <a:pt x="320745" y="1859867"/>
                  <a:pt x="386962" y="1803594"/>
                  <a:pt x="402276" y="1728787"/>
                </a:cubicBezTo>
                <a:lnTo>
                  <a:pt x="404294" y="1708772"/>
                </a:lnTo>
                <a:lnTo>
                  <a:pt x="406930" y="1708772"/>
                </a:lnTo>
                <a:lnTo>
                  <a:pt x="408949" y="1728787"/>
                </a:lnTo>
                <a:cubicBezTo>
                  <a:pt x="424262" y="1803594"/>
                  <a:pt x="490478" y="1859867"/>
                  <a:pt x="569842" y="1859867"/>
                </a:cubicBezTo>
                <a:close/>
                <a:moveTo>
                  <a:pt x="569842" y="1548134"/>
                </a:moveTo>
                <a:cubicBezTo>
                  <a:pt x="490478" y="1548134"/>
                  <a:pt x="424262" y="1604407"/>
                  <a:pt x="408949" y="1679213"/>
                </a:cubicBezTo>
                <a:lnTo>
                  <a:pt x="406930" y="1699228"/>
                </a:lnTo>
                <a:lnTo>
                  <a:pt x="404294" y="1699228"/>
                </a:lnTo>
                <a:lnTo>
                  <a:pt x="402276" y="1679213"/>
                </a:lnTo>
                <a:cubicBezTo>
                  <a:pt x="386962" y="1604407"/>
                  <a:pt x="320745" y="1548134"/>
                  <a:pt x="241381" y="1548134"/>
                </a:cubicBezTo>
                <a:cubicBezTo>
                  <a:pt x="332084" y="1548134"/>
                  <a:pt x="405612" y="1474634"/>
                  <a:pt x="405612" y="1383969"/>
                </a:cubicBezTo>
                <a:cubicBezTo>
                  <a:pt x="405612" y="1474634"/>
                  <a:pt x="479141" y="1548134"/>
                  <a:pt x="569842" y="1548134"/>
                </a:cubicBezTo>
                <a:close/>
                <a:moveTo>
                  <a:pt x="569843" y="1219804"/>
                </a:moveTo>
                <a:cubicBezTo>
                  <a:pt x="479167" y="1219804"/>
                  <a:pt x="405649" y="1293264"/>
                  <a:pt x="405612" y="1383903"/>
                </a:cubicBezTo>
                <a:cubicBezTo>
                  <a:pt x="405612" y="1293238"/>
                  <a:pt x="332084" y="1219740"/>
                  <a:pt x="241381" y="1219740"/>
                </a:cubicBezTo>
                <a:cubicBezTo>
                  <a:pt x="332084" y="1219726"/>
                  <a:pt x="405612" y="1146222"/>
                  <a:pt x="405612" y="1055553"/>
                </a:cubicBezTo>
                <a:cubicBezTo>
                  <a:pt x="405612" y="1055568"/>
                  <a:pt x="405612" y="1055581"/>
                  <a:pt x="405612" y="1055596"/>
                </a:cubicBezTo>
                <a:cubicBezTo>
                  <a:pt x="405599" y="1146274"/>
                  <a:pt x="479128" y="1219791"/>
                  <a:pt x="569843" y="1219804"/>
                </a:cubicBezTo>
                <a:close/>
                <a:moveTo>
                  <a:pt x="569843" y="891387"/>
                </a:moveTo>
                <a:lnTo>
                  <a:pt x="569843" y="891452"/>
                </a:lnTo>
                <a:cubicBezTo>
                  <a:pt x="479167" y="891452"/>
                  <a:pt x="405649" y="964913"/>
                  <a:pt x="405612" y="1055553"/>
                </a:cubicBezTo>
                <a:cubicBezTo>
                  <a:pt x="405612" y="964887"/>
                  <a:pt x="332084" y="891387"/>
                  <a:pt x="241381" y="891387"/>
                </a:cubicBezTo>
                <a:cubicBezTo>
                  <a:pt x="332084" y="891387"/>
                  <a:pt x="405612" y="817889"/>
                  <a:pt x="405612" y="727222"/>
                </a:cubicBezTo>
                <a:cubicBezTo>
                  <a:pt x="405612" y="817889"/>
                  <a:pt x="479141" y="891387"/>
                  <a:pt x="569843" y="891387"/>
                </a:cubicBezTo>
                <a:close/>
                <a:moveTo>
                  <a:pt x="569843" y="563059"/>
                </a:moveTo>
                <a:lnTo>
                  <a:pt x="569843" y="563123"/>
                </a:lnTo>
                <a:cubicBezTo>
                  <a:pt x="479167" y="563123"/>
                  <a:pt x="405649" y="636583"/>
                  <a:pt x="405612" y="727222"/>
                </a:cubicBezTo>
                <a:cubicBezTo>
                  <a:pt x="405612" y="636557"/>
                  <a:pt x="332084" y="563059"/>
                  <a:pt x="241381" y="563059"/>
                </a:cubicBezTo>
                <a:cubicBezTo>
                  <a:pt x="320745" y="563059"/>
                  <a:pt x="386962" y="506785"/>
                  <a:pt x="402276" y="431979"/>
                </a:cubicBezTo>
                <a:lnTo>
                  <a:pt x="405609" y="398926"/>
                </a:lnTo>
                <a:lnTo>
                  <a:pt x="405612" y="398958"/>
                </a:lnTo>
                <a:lnTo>
                  <a:pt x="405616" y="398926"/>
                </a:lnTo>
                <a:lnTo>
                  <a:pt x="408949" y="431979"/>
                </a:lnTo>
                <a:cubicBezTo>
                  <a:pt x="424262" y="506785"/>
                  <a:pt x="490479" y="563059"/>
                  <a:pt x="569843" y="563059"/>
                </a:cubicBezTo>
                <a:close/>
                <a:moveTo>
                  <a:pt x="569843" y="234794"/>
                </a:moveTo>
                <a:cubicBezTo>
                  <a:pt x="490479" y="234794"/>
                  <a:pt x="424262" y="291066"/>
                  <a:pt x="408949" y="365873"/>
                </a:cubicBezTo>
                <a:lnTo>
                  <a:pt x="405616" y="398926"/>
                </a:lnTo>
                <a:lnTo>
                  <a:pt x="405612" y="398894"/>
                </a:lnTo>
                <a:lnTo>
                  <a:pt x="405609" y="398926"/>
                </a:lnTo>
                <a:lnTo>
                  <a:pt x="402276" y="365873"/>
                </a:lnTo>
                <a:cubicBezTo>
                  <a:pt x="386962" y="291066"/>
                  <a:pt x="320745" y="234794"/>
                  <a:pt x="241381" y="234794"/>
                </a:cubicBezTo>
                <a:cubicBezTo>
                  <a:pt x="332084" y="234794"/>
                  <a:pt x="405612" y="161295"/>
                  <a:pt x="405612" y="70629"/>
                </a:cubicBezTo>
                <a:cubicBezTo>
                  <a:pt x="405612" y="161295"/>
                  <a:pt x="479141" y="234794"/>
                  <a:pt x="569843" y="234794"/>
                </a:cubicBezTo>
                <a:close/>
                <a:moveTo>
                  <a:pt x="569843" y="7427883"/>
                </a:moveTo>
                <a:cubicBezTo>
                  <a:pt x="490479" y="7427883"/>
                  <a:pt x="424262" y="7484155"/>
                  <a:pt x="408949" y="7558961"/>
                </a:cubicBezTo>
                <a:lnTo>
                  <a:pt x="405616" y="7592015"/>
                </a:lnTo>
                <a:lnTo>
                  <a:pt x="405612" y="7591982"/>
                </a:lnTo>
                <a:lnTo>
                  <a:pt x="405609" y="7592015"/>
                </a:lnTo>
                <a:lnTo>
                  <a:pt x="402276" y="7558961"/>
                </a:lnTo>
                <a:cubicBezTo>
                  <a:pt x="386962" y="7484155"/>
                  <a:pt x="320745" y="7427883"/>
                  <a:pt x="241381" y="7427883"/>
                </a:cubicBezTo>
                <a:cubicBezTo>
                  <a:pt x="332084" y="7427883"/>
                  <a:pt x="405612" y="7354383"/>
                  <a:pt x="405612" y="7263718"/>
                </a:cubicBezTo>
                <a:cubicBezTo>
                  <a:pt x="405612" y="7354383"/>
                  <a:pt x="479141" y="7427883"/>
                  <a:pt x="569843" y="7427883"/>
                </a:cubicBezTo>
                <a:close/>
                <a:moveTo>
                  <a:pt x="569843" y="7099531"/>
                </a:moveTo>
                <a:cubicBezTo>
                  <a:pt x="569837" y="7099531"/>
                  <a:pt x="569828" y="7099531"/>
                  <a:pt x="569821" y="7099531"/>
                </a:cubicBezTo>
                <a:cubicBezTo>
                  <a:pt x="479120" y="7099544"/>
                  <a:pt x="405599" y="7173052"/>
                  <a:pt x="405612" y="7263718"/>
                </a:cubicBezTo>
                <a:cubicBezTo>
                  <a:pt x="405612" y="7263711"/>
                  <a:pt x="405612" y="7263702"/>
                  <a:pt x="405612" y="7263696"/>
                </a:cubicBezTo>
                <a:cubicBezTo>
                  <a:pt x="405612" y="7173030"/>
                  <a:pt x="332084" y="7099531"/>
                  <a:pt x="241381" y="7099531"/>
                </a:cubicBezTo>
                <a:cubicBezTo>
                  <a:pt x="332084" y="7099531"/>
                  <a:pt x="405612" y="7026032"/>
                  <a:pt x="405612" y="6935366"/>
                </a:cubicBezTo>
                <a:cubicBezTo>
                  <a:pt x="405612" y="7026032"/>
                  <a:pt x="479141" y="7099531"/>
                  <a:pt x="569843" y="7099531"/>
                </a:cubicBezTo>
                <a:close/>
                <a:moveTo>
                  <a:pt x="569843" y="6771136"/>
                </a:moveTo>
                <a:lnTo>
                  <a:pt x="569843" y="6771201"/>
                </a:lnTo>
                <a:cubicBezTo>
                  <a:pt x="479167" y="6771201"/>
                  <a:pt x="405649" y="6844663"/>
                  <a:pt x="405612" y="6935302"/>
                </a:cubicBezTo>
                <a:cubicBezTo>
                  <a:pt x="405612" y="6844636"/>
                  <a:pt x="332084" y="6771136"/>
                  <a:pt x="241381" y="6771136"/>
                </a:cubicBezTo>
                <a:cubicBezTo>
                  <a:pt x="320745" y="6771136"/>
                  <a:pt x="386962" y="6714864"/>
                  <a:pt x="402276" y="6640056"/>
                </a:cubicBezTo>
                <a:lnTo>
                  <a:pt x="405609" y="6607004"/>
                </a:lnTo>
                <a:lnTo>
                  <a:pt x="405612" y="6607037"/>
                </a:lnTo>
                <a:lnTo>
                  <a:pt x="405616" y="6607004"/>
                </a:lnTo>
                <a:lnTo>
                  <a:pt x="408949" y="6640056"/>
                </a:lnTo>
                <a:cubicBezTo>
                  <a:pt x="424262" y="6714864"/>
                  <a:pt x="490479" y="6771136"/>
                  <a:pt x="569843" y="6771136"/>
                </a:cubicBezTo>
                <a:close/>
                <a:moveTo>
                  <a:pt x="569843" y="6442872"/>
                </a:moveTo>
                <a:cubicBezTo>
                  <a:pt x="490479" y="6442872"/>
                  <a:pt x="424262" y="6499144"/>
                  <a:pt x="408949" y="6573952"/>
                </a:cubicBezTo>
                <a:lnTo>
                  <a:pt x="405616" y="6607004"/>
                </a:lnTo>
                <a:lnTo>
                  <a:pt x="405612" y="6606971"/>
                </a:lnTo>
                <a:lnTo>
                  <a:pt x="405609" y="6607004"/>
                </a:lnTo>
                <a:lnTo>
                  <a:pt x="402276" y="6573952"/>
                </a:lnTo>
                <a:cubicBezTo>
                  <a:pt x="386962" y="6499144"/>
                  <a:pt x="320745" y="6442872"/>
                  <a:pt x="241381" y="6442872"/>
                </a:cubicBezTo>
                <a:cubicBezTo>
                  <a:pt x="332084" y="6442872"/>
                  <a:pt x="405612" y="6369373"/>
                  <a:pt x="405612" y="6278707"/>
                </a:cubicBezTo>
                <a:cubicBezTo>
                  <a:pt x="405612" y="6369373"/>
                  <a:pt x="479141" y="6442872"/>
                  <a:pt x="569843" y="6442872"/>
                </a:cubicBezTo>
                <a:close/>
                <a:moveTo>
                  <a:pt x="569843" y="6114521"/>
                </a:moveTo>
                <a:cubicBezTo>
                  <a:pt x="479135" y="6114542"/>
                  <a:pt x="405612" y="6188042"/>
                  <a:pt x="405612" y="6278707"/>
                </a:cubicBezTo>
                <a:cubicBezTo>
                  <a:pt x="405612" y="6188042"/>
                  <a:pt x="332084" y="6114542"/>
                  <a:pt x="241381" y="6114521"/>
                </a:cubicBezTo>
                <a:cubicBezTo>
                  <a:pt x="332084" y="6114521"/>
                  <a:pt x="405612" y="6041021"/>
                  <a:pt x="405612" y="5950355"/>
                </a:cubicBezTo>
                <a:cubicBezTo>
                  <a:pt x="405612" y="6041021"/>
                  <a:pt x="479141" y="6114521"/>
                  <a:pt x="569843" y="6114521"/>
                </a:cubicBezTo>
                <a:close/>
                <a:moveTo>
                  <a:pt x="569843" y="5786127"/>
                </a:moveTo>
                <a:lnTo>
                  <a:pt x="569843" y="5786192"/>
                </a:lnTo>
                <a:cubicBezTo>
                  <a:pt x="479167" y="5786192"/>
                  <a:pt x="405649" y="5859648"/>
                  <a:pt x="405612" y="5950291"/>
                </a:cubicBezTo>
                <a:cubicBezTo>
                  <a:pt x="405612" y="5859626"/>
                  <a:pt x="332084" y="5786127"/>
                  <a:pt x="241381" y="5786127"/>
                </a:cubicBezTo>
                <a:cubicBezTo>
                  <a:pt x="320745" y="5786127"/>
                  <a:pt x="386962" y="5729854"/>
                  <a:pt x="402276" y="5655046"/>
                </a:cubicBezTo>
                <a:lnTo>
                  <a:pt x="405609" y="5621994"/>
                </a:lnTo>
                <a:lnTo>
                  <a:pt x="405612" y="5622026"/>
                </a:lnTo>
                <a:lnTo>
                  <a:pt x="405616" y="5621994"/>
                </a:lnTo>
                <a:lnTo>
                  <a:pt x="408949" y="5655046"/>
                </a:lnTo>
                <a:cubicBezTo>
                  <a:pt x="424262" y="5729854"/>
                  <a:pt x="490479" y="5786127"/>
                  <a:pt x="569843" y="5786127"/>
                </a:cubicBezTo>
                <a:close/>
                <a:moveTo>
                  <a:pt x="569843" y="5457862"/>
                </a:moveTo>
                <a:cubicBezTo>
                  <a:pt x="490479" y="5457862"/>
                  <a:pt x="424262" y="5514135"/>
                  <a:pt x="408949" y="5588942"/>
                </a:cubicBezTo>
                <a:lnTo>
                  <a:pt x="405616" y="5621994"/>
                </a:lnTo>
                <a:lnTo>
                  <a:pt x="405612" y="5621962"/>
                </a:lnTo>
                <a:lnTo>
                  <a:pt x="405609" y="5621994"/>
                </a:lnTo>
                <a:lnTo>
                  <a:pt x="402276" y="5588942"/>
                </a:lnTo>
                <a:cubicBezTo>
                  <a:pt x="386962" y="5514135"/>
                  <a:pt x="320745" y="5457862"/>
                  <a:pt x="241381" y="5457862"/>
                </a:cubicBezTo>
                <a:cubicBezTo>
                  <a:pt x="320745" y="5457862"/>
                  <a:pt x="386962" y="5401589"/>
                  <a:pt x="402276" y="5326782"/>
                </a:cubicBezTo>
                <a:lnTo>
                  <a:pt x="404295" y="5306766"/>
                </a:lnTo>
                <a:lnTo>
                  <a:pt x="406931" y="5306766"/>
                </a:lnTo>
                <a:lnTo>
                  <a:pt x="408949" y="5326782"/>
                </a:lnTo>
                <a:cubicBezTo>
                  <a:pt x="424262" y="5401589"/>
                  <a:pt x="490479" y="5457862"/>
                  <a:pt x="569843" y="5457862"/>
                </a:cubicBezTo>
                <a:close/>
                <a:moveTo>
                  <a:pt x="738084" y="12192000"/>
                </a:moveTo>
                <a:lnTo>
                  <a:pt x="730061" y="12192000"/>
                </a:lnTo>
                <a:lnTo>
                  <a:pt x="734072" y="12172129"/>
                </a:lnTo>
                <a:cubicBezTo>
                  <a:pt x="734072" y="12172135"/>
                  <a:pt x="734072" y="12172144"/>
                  <a:pt x="734072" y="12172152"/>
                </a:cubicBezTo>
                <a:close/>
                <a:moveTo>
                  <a:pt x="898281" y="9709609"/>
                </a:moveTo>
                <a:lnTo>
                  <a:pt x="898237" y="9709615"/>
                </a:lnTo>
                <a:lnTo>
                  <a:pt x="898281" y="9709619"/>
                </a:lnTo>
                <a:lnTo>
                  <a:pt x="865222" y="9712950"/>
                </a:lnTo>
                <a:cubicBezTo>
                  <a:pt x="801066" y="9726071"/>
                  <a:pt x="750537" y="9776575"/>
                  <a:pt x="737410" y="9840710"/>
                </a:cubicBezTo>
                <a:lnTo>
                  <a:pt x="734079" y="9873736"/>
                </a:lnTo>
                <a:lnTo>
                  <a:pt x="734072" y="9873672"/>
                </a:lnTo>
                <a:cubicBezTo>
                  <a:pt x="734072" y="9873672"/>
                  <a:pt x="734072" y="9873649"/>
                  <a:pt x="734072" y="9873649"/>
                </a:cubicBezTo>
                <a:lnTo>
                  <a:pt x="734064" y="9873725"/>
                </a:lnTo>
                <a:lnTo>
                  <a:pt x="730735" y="9840716"/>
                </a:lnTo>
                <a:cubicBezTo>
                  <a:pt x="715422" y="9765908"/>
                  <a:pt x="649210" y="9709634"/>
                  <a:pt x="569841" y="9709615"/>
                </a:cubicBezTo>
                <a:cubicBezTo>
                  <a:pt x="660544" y="9709615"/>
                  <a:pt x="734072" y="9636116"/>
                  <a:pt x="734072" y="9545450"/>
                </a:cubicBezTo>
                <a:cubicBezTo>
                  <a:pt x="734072" y="9545450"/>
                  <a:pt x="734072" y="9545471"/>
                  <a:pt x="734072" y="9545471"/>
                </a:cubicBezTo>
                <a:cubicBezTo>
                  <a:pt x="734083" y="9624804"/>
                  <a:pt x="790387" y="9690993"/>
                  <a:pt x="865226" y="9706286"/>
                </a:cubicBezTo>
                <a:close/>
                <a:moveTo>
                  <a:pt x="898282" y="6114517"/>
                </a:moveTo>
                <a:lnTo>
                  <a:pt x="898239" y="6114521"/>
                </a:lnTo>
                <a:lnTo>
                  <a:pt x="898282" y="6114525"/>
                </a:lnTo>
                <a:lnTo>
                  <a:pt x="865222" y="6117856"/>
                </a:lnTo>
                <a:cubicBezTo>
                  <a:pt x="801068" y="6130977"/>
                  <a:pt x="750538" y="6181483"/>
                  <a:pt x="737410" y="6245615"/>
                </a:cubicBezTo>
                <a:lnTo>
                  <a:pt x="734080" y="6278643"/>
                </a:lnTo>
                <a:lnTo>
                  <a:pt x="734073" y="6278577"/>
                </a:lnTo>
                <a:cubicBezTo>
                  <a:pt x="734073" y="6278577"/>
                  <a:pt x="734073" y="6278555"/>
                  <a:pt x="734073" y="6278555"/>
                </a:cubicBezTo>
                <a:lnTo>
                  <a:pt x="734066" y="6278631"/>
                </a:lnTo>
                <a:lnTo>
                  <a:pt x="730737" y="6245623"/>
                </a:lnTo>
                <a:cubicBezTo>
                  <a:pt x="715424" y="6170814"/>
                  <a:pt x="649211" y="6114539"/>
                  <a:pt x="569843" y="6114521"/>
                </a:cubicBezTo>
                <a:cubicBezTo>
                  <a:pt x="660544" y="6114521"/>
                  <a:pt x="734073" y="6041021"/>
                  <a:pt x="734073" y="5950355"/>
                </a:cubicBezTo>
                <a:cubicBezTo>
                  <a:pt x="734073" y="5950355"/>
                  <a:pt x="734073" y="5950379"/>
                  <a:pt x="734073" y="5950379"/>
                </a:cubicBezTo>
                <a:cubicBezTo>
                  <a:pt x="734085" y="6029710"/>
                  <a:pt x="790388" y="6095899"/>
                  <a:pt x="865227" y="6111192"/>
                </a:cubicBezTo>
                <a:close/>
                <a:moveTo>
                  <a:pt x="898282" y="2516522"/>
                </a:moveTo>
                <a:lnTo>
                  <a:pt x="898239" y="2516527"/>
                </a:lnTo>
                <a:lnTo>
                  <a:pt x="898282" y="2516530"/>
                </a:lnTo>
                <a:lnTo>
                  <a:pt x="865222" y="2519862"/>
                </a:lnTo>
                <a:cubicBezTo>
                  <a:pt x="801068" y="2532983"/>
                  <a:pt x="750538" y="2583487"/>
                  <a:pt x="737410" y="2647620"/>
                </a:cubicBezTo>
                <a:lnTo>
                  <a:pt x="734079" y="2680648"/>
                </a:lnTo>
                <a:lnTo>
                  <a:pt x="734072" y="2680583"/>
                </a:lnTo>
                <a:cubicBezTo>
                  <a:pt x="734072" y="2680583"/>
                  <a:pt x="734072" y="2680560"/>
                  <a:pt x="734072" y="2680560"/>
                </a:cubicBezTo>
                <a:lnTo>
                  <a:pt x="734066" y="2680636"/>
                </a:lnTo>
                <a:lnTo>
                  <a:pt x="730736" y="2647628"/>
                </a:lnTo>
                <a:cubicBezTo>
                  <a:pt x="715423" y="2572820"/>
                  <a:pt x="649211" y="2516546"/>
                  <a:pt x="569842" y="2516527"/>
                </a:cubicBezTo>
                <a:cubicBezTo>
                  <a:pt x="660544" y="2516527"/>
                  <a:pt x="734072" y="2443027"/>
                  <a:pt x="734072" y="2352361"/>
                </a:cubicBezTo>
                <a:cubicBezTo>
                  <a:pt x="734072" y="2352361"/>
                  <a:pt x="734072" y="2352383"/>
                  <a:pt x="734072" y="2352383"/>
                </a:cubicBezTo>
                <a:cubicBezTo>
                  <a:pt x="734084" y="2431715"/>
                  <a:pt x="790387" y="2497905"/>
                  <a:pt x="865227" y="2513198"/>
                </a:cubicBezTo>
                <a:close/>
                <a:moveTo>
                  <a:pt x="898325" y="12007964"/>
                </a:moveTo>
                <a:lnTo>
                  <a:pt x="898325" y="12007985"/>
                </a:lnTo>
                <a:cubicBezTo>
                  <a:pt x="807639" y="12007975"/>
                  <a:pt x="734109" y="12081438"/>
                  <a:pt x="734072" y="12172087"/>
                </a:cubicBezTo>
                <a:cubicBezTo>
                  <a:pt x="734072" y="12081421"/>
                  <a:pt x="660544" y="12007922"/>
                  <a:pt x="569841" y="12007922"/>
                </a:cubicBezTo>
                <a:cubicBezTo>
                  <a:pt x="660548" y="12007911"/>
                  <a:pt x="734072" y="11934406"/>
                  <a:pt x="734072" y="11843734"/>
                </a:cubicBezTo>
                <a:cubicBezTo>
                  <a:pt x="734072" y="11843751"/>
                  <a:pt x="734072" y="11843763"/>
                  <a:pt x="734072" y="11843778"/>
                </a:cubicBezTo>
                <a:cubicBezTo>
                  <a:pt x="734072" y="11934456"/>
                  <a:pt x="807609" y="12007964"/>
                  <a:pt x="898325" y="12007964"/>
                </a:cubicBezTo>
                <a:close/>
                <a:moveTo>
                  <a:pt x="898325" y="11679548"/>
                </a:moveTo>
                <a:lnTo>
                  <a:pt x="898325" y="11679634"/>
                </a:lnTo>
                <a:cubicBezTo>
                  <a:pt x="807639" y="11679622"/>
                  <a:pt x="734109" y="11753085"/>
                  <a:pt x="734072" y="11843734"/>
                </a:cubicBezTo>
                <a:cubicBezTo>
                  <a:pt x="734072" y="11843728"/>
                  <a:pt x="734072" y="11843721"/>
                  <a:pt x="734072" y="11843713"/>
                </a:cubicBezTo>
                <a:cubicBezTo>
                  <a:pt x="734072" y="11753047"/>
                  <a:pt x="660544" y="11679548"/>
                  <a:pt x="569841" y="11679548"/>
                </a:cubicBezTo>
                <a:cubicBezTo>
                  <a:pt x="660544" y="11679548"/>
                  <a:pt x="734072" y="11606051"/>
                  <a:pt x="734072" y="11515383"/>
                </a:cubicBezTo>
                <a:cubicBezTo>
                  <a:pt x="734072" y="11515390"/>
                  <a:pt x="734072" y="11515398"/>
                  <a:pt x="734072" y="11515404"/>
                </a:cubicBezTo>
                <a:cubicBezTo>
                  <a:pt x="734085" y="11606072"/>
                  <a:pt x="807623" y="11679563"/>
                  <a:pt x="898325" y="11679548"/>
                </a:cubicBezTo>
                <a:close/>
                <a:moveTo>
                  <a:pt x="898325" y="11351219"/>
                </a:moveTo>
                <a:lnTo>
                  <a:pt x="898325" y="11351305"/>
                </a:lnTo>
                <a:cubicBezTo>
                  <a:pt x="807649" y="11351294"/>
                  <a:pt x="734120" y="11424743"/>
                  <a:pt x="734072" y="11515383"/>
                </a:cubicBezTo>
                <a:cubicBezTo>
                  <a:pt x="734072" y="11424718"/>
                  <a:pt x="660544" y="11351219"/>
                  <a:pt x="569841" y="11351219"/>
                </a:cubicBezTo>
                <a:cubicBezTo>
                  <a:pt x="660544" y="11351219"/>
                  <a:pt x="734072" y="11277721"/>
                  <a:pt x="734072" y="11187056"/>
                </a:cubicBezTo>
                <a:cubicBezTo>
                  <a:pt x="734072" y="11187060"/>
                  <a:pt x="734072" y="11187068"/>
                  <a:pt x="734072" y="11187077"/>
                </a:cubicBezTo>
                <a:cubicBezTo>
                  <a:pt x="734085" y="11277742"/>
                  <a:pt x="807623" y="11351231"/>
                  <a:pt x="898325" y="11351219"/>
                </a:cubicBezTo>
                <a:close/>
                <a:moveTo>
                  <a:pt x="898325" y="10694559"/>
                </a:moveTo>
                <a:lnTo>
                  <a:pt x="898325" y="10694625"/>
                </a:lnTo>
                <a:cubicBezTo>
                  <a:pt x="807631" y="10694612"/>
                  <a:pt x="734096" y="10768090"/>
                  <a:pt x="734072" y="10858747"/>
                </a:cubicBezTo>
                <a:cubicBezTo>
                  <a:pt x="734085" y="10949413"/>
                  <a:pt x="807623" y="11022900"/>
                  <a:pt x="898325" y="11022889"/>
                </a:cubicBezTo>
                <a:lnTo>
                  <a:pt x="898325" y="11022975"/>
                </a:lnTo>
                <a:cubicBezTo>
                  <a:pt x="807649" y="11022963"/>
                  <a:pt x="734120" y="11096414"/>
                  <a:pt x="734072" y="11187056"/>
                </a:cubicBezTo>
                <a:cubicBezTo>
                  <a:pt x="734072" y="11096388"/>
                  <a:pt x="660544" y="11022889"/>
                  <a:pt x="569841" y="11022889"/>
                </a:cubicBezTo>
                <a:cubicBezTo>
                  <a:pt x="660544" y="11022889"/>
                  <a:pt x="734072" y="10949390"/>
                  <a:pt x="734072" y="10858724"/>
                </a:cubicBezTo>
                <a:cubicBezTo>
                  <a:pt x="734072" y="10768059"/>
                  <a:pt x="660544" y="10694559"/>
                  <a:pt x="569841" y="10694559"/>
                </a:cubicBezTo>
                <a:cubicBezTo>
                  <a:pt x="660544" y="10694559"/>
                  <a:pt x="734072" y="10621060"/>
                  <a:pt x="734072" y="10530395"/>
                </a:cubicBezTo>
                <a:cubicBezTo>
                  <a:pt x="734072" y="10530401"/>
                  <a:pt x="734072" y="10530412"/>
                  <a:pt x="734072" y="10530416"/>
                </a:cubicBezTo>
                <a:cubicBezTo>
                  <a:pt x="734085" y="10621081"/>
                  <a:pt x="807623" y="10694570"/>
                  <a:pt x="898325" y="10694559"/>
                </a:cubicBezTo>
                <a:close/>
                <a:moveTo>
                  <a:pt x="898325" y="10366144"/>
                </a:moveTo>
                <a:lnTo>
                  <a:pt x="898325" y="10366295"/>
                </a:lnTo>
                <a:cubicBezTo>
                  <a:pt x="807672" y="10366283"/>
                  <a:pt x="734157" y="10439691"/>
                  <a:pt x="734072" y="10530308"/>
                </a:cubicBezTo>
                <a:cubicBezTo>
                  <a:pt x="734072" y="10439641"/>
                  <a:pt x="660544" y="10366144"/>
                  <a:pt x="569841" y="10366144"/>
                </a:cubicBezTo>
                <a:cubicBezTo>
                  <a:pt x="660544" y="10366144"/>
                  <a:pt x="734072" y="10292646"/>
                  <a:pt x="734072" y="10201979"/>
                </a:cubicBezTo>
                <a:cubicBezTo>
                  <a:pt x="734072" y="10201979"/>
                  <a:pt x="734072" y="10202000"/>
                  <a:pt x="734072" y="10202000"/>
                </a:cubicBezTo>
                <a:cubicBezTo>
                  <a:pt x="734085" y="10292667"/>
                  <a:pt x="807623" y="10366154"/>
                  <a:pt x="898325" y="10366144"/>
                </a:cubicBezTo>
                <a:close/>
                <a:moveTo>
                  <a:pt x="898325" y="10037814"/>
                </a:moveTo>
                <a:lnTo>
                  <a:pt x="898325" y="10037966"/>
                </a:lnTo>
                <a:cubicBezTo>
                  <a:pt x="807672" y="10037945"/>
                  <a:pt x="734157" y="10111355"/>
                  <a:pt x="734072" y="10201979"/>
                </a:cubicBezTo>
                <a:cubicBezTo>
                  <a:pt x="734072" y="10111313"/>
                  <a:pt x="660544" y="10037814"/>
                  <a:pt x="569841" y="10037814"/>
                </a:cubicBezTo>
                <a:cubicBezTo>
                  <a:pt x="649205" y="10037814"/>
                  <a:pt x="715421" y="9981542"/>
                  <a:pt x="730735" y="9906734"/>
                </a:cubicBezTo>
                <a:lnTo>
                  <a:pt x="734064" y="9873725"/>
                </a:lnTo>
                <a:lnTo>
                  <a:pt x="734072" y="9873801"/>
                </a:lnTo>
                <a:lnTo>
                  <a:pt x="734079" y="9873736"/>
                </a:lnTo>
                <a:lnTo>
                  <a:pt x="737413" y="9906755"/>
                </a:lnTo>
                <a:cubicBezTo>
                  <a:pt x="752738" y="9981563"/>
                  <a:pt x="818960" y="10037831"/>
                  <a:pt x="898325" y="10037814"/>
                </a:cubicBezTo>
                <a:close/>
                <a:moveTo>
                  <a:pt x="898325" y="9381285"/>
                </a:moveTo>
                <a:cubicBezTo>
                  <a:pt x="898317" y="9381285"/>
                  <a:pt x="898309" y="9381285"/>
                  <a:pt x="898303" y="9381285"/>
                </a:cubicBezTo>
                <a:cubicBezTo>
                  <a:pt x="807601" y="9381285"/>
                  <a:pt x="734072" y="9454783"/>
                  <a:pt x="734072" y="9545450"/>
                </a:cubicBezTo>
                <a:cubicBezTo>
                  <a:pt x="734072" y="9454783"/>
                  <a:pt x="660544" y="9381285"/>
                  <a:pt x="569841" y="9381285"/>
                </a:cubicBezTo>
                <a:cubicBezTo>
                  <a:pt x="660544" y="9381285"/>
                  <a:pt x="734072" y="9307786"/>
                  <a:pt x="734072" y="9217121"/>
                </a:cubicBezTo>
                <a:cubicBezTo>
                  <a:pt x="734072" y="9217121"/>
                  <a:pt x="734072" y="9217142"/>
                  <a:pt x="734072" y="9217142"/>
                </a:cubicBezTo>
                <a:cubicBezTo>
                  <a:pt x="734085" y="9307807"/>
                  <a:pt x="807623" y="9381307"/>
                  <a:pt x="898325" y="9381285"/>
                </a:cubicBezTo>
                <a:close/>
                <a:moveTo>
                  <a:pt x="898325" y="9052956"/>
                </a:moveTo>
                <a:cubicBezTo>
                  <a:pt x="898317" y="9052956"/>
                  <a:pt x="898309" y="9052956"/>
                  <a:pt x="898303" y="9052956"/>
                </a:cubicBezTo>
                <a:cubicBezTo>
                  <a:pt x="807601" y="9052956"/>
                  <a:pt x="734072" y="9126455"/>
                  <a:pt x="734072" y="9217121"/>
                </a:cubicBezTo>
                <a:cubicBezTo>
                  <a:pt x="734072" y="9126455"/>
                  <a:pt x="660544" y="9052956"/>
                  <a:pt x="569841" y="9052956"/>
                </a:cubicBezTo>
                <a:cubicBezTo>
                  <a:pt x="649205" y="9052956"/>
                  <a:pt x="715421" y="8996682"/>
                  <a:pt x="730735" y="8921876"/>
                </a:cubicBezTo>
                <a:lnTo>
                  <a:pt x="732754" y="8901860"/>
                </a:lnTo>
                <a:lnTo>
                  <a:pt x="735389" y="8901860"/>
                </a:lnTo>
                <a:lnTo>
                  <a:pt x="737413" y="8921897"/>
                </a:lnTo>
                <a:cubicBezTo>
                  <a:pt x="752738" y="8996705"/>
                  <a:pt x="818960" y="9052975"/>
                  <a:pt x="898325" y="9052956"/>
                </a:cubicBezTo>
                <a:close/>
                <a:moveTo>
                  <a:pt x="898325" y="8741200"/>
                </a:moveTo>
                <a:lnTo>
                  <a:pt x="898325" y="8741222"/>
                </a:lnTo>
                <a:cubicBezTo>
                  <a:pt x="898317" y="8741222"/>
                  <a:pt x="898309" y="8741222"/>
                  <a:pt x="898303" y="8741222"/>
                </a:cubicBezTo>
                <a:cubicBezTo>
                  <a:pt x="818939" y="8741222"/>
                  <a:pt x="752723" y="8797496"/>
                  <a:pt x="737409" y="8872301"/>
                </a:cubicBezTo>
                <a:lnTo>
                  <a:pt x="735389" y="8892316"/>
                </a:lnTo>
                <a:lnTo>
                  <a:pt x="732754" y="8892316"/>
                </a:lnTo>
                <a:lnTo>
                  <a:pt x="730735" y="8872301"/>
                </a:lnTo>
                <a:cubicBezTo>
                  <a:pt x="715421" y="8797496"/>
                  <a:pt x="649205" y="8741222"/>
                  <a:pt x="569841" y="8741222"/>
                </a:cubicBezTo>
                <a:cubicBezTo>
                  <a:pt x="569848" y="8741222"/>
                  <a:pt x="569857" y="8741222"/>
                  <a:pt x="569863" y="8741222"/>
                </a:cubicBezTo>
                <a:cubicBezTo>
                  <a:pt x="660566" y="8741211"/>
                  <a:pt x="734085" y="8667701"/>
                  <a:pt x="734072" y="8577036"/>
                </a:cubicBezTo>
                <a:cubicBezTo>
                  <a:pt x="734072" y="8577042"/>
                  <a:pt x="734072" y="8577050"/>
                  <a:pt x="734072" y="8577057"/>
                </a:cubicBezTo>
                <a:cubicBezTo>
                  <a:pt x="734085" y="8667722"/>
                  <a:pt x="807623" y="8741213"/>
                  <a:pt x="898325" y="8741200"/>
                </a:cubicBezTo>
                <a:close/>
                <a:moveTo>
                  <a:pt x="898325" y="8412870"/>
                </a:moveTo>
                <a:lnTo>
                  <a:pt x="898325" y="8412892"/>
                </a:lnTo>
                <a:cubicBezTo>
                  <a:pt x="807640" y="8412880"/>
                  <a:pt x="734109" y="8486345"/>
                  <a:pt x="734072" y="8576991"/>
                </a:cubicBezTo>
                <a:cubicBezTo>
                  <a:pt x="734072" y="8486326"/>
                  <a:pt x="660544" y="8412828"/>
                  <a:pt x="569841" y="8412828"/>
                </a:cubicBezTo>
                <a:cubicBezTo>
                  <a:pt x="660549" y="8412817"/>
                  <a:pt x="734073" y="8339310"/>
                  <a:pt x="734073" y="8248641"/>
                </a:cubicBezTo>
                <a:cubicBezTo>
                  <a:pt x="734073" y="8248656"/>
                  <a:pt x="734073" y="8248669"/>
                  <a:pt x="734073" y="8248684"/>
                </a:cubicBezTo>
                <a:cubicBezTo>
                  <a:pt x="734073" y="8339362"/>
                  <a:pt x="807610" y="8412870"/>
                  <a:pt x="898325" y="8412870"/>
                </a:cubicBezTo>
                <a:close/>
                <a:moveTo>
                  <a:pt x="898325" y="8084454"/>
                </a:moveTo>
                <a:lnTo>
                  <a:pt x="898325" y="8084541"/>
                </a:lnTo>
                <a:cubicBezTo>
                  <a:pt x="807640" y="8084528"/>
                  <a:pt x="734109" y="8157992"/>
                  <a:pt x="734073" y="8248641"/>
                </a:cubicBezTo>
                <a:cubicBezTo>
                  <a:pt x="734073" y="8248633"/>
                  <a:pt x="734073" y="8248626"/>
                  <a:pt x="734073" y="8248619"/>
                </a:cubicBezTo>
                <a:cubicBezTo>
                  <a:pt x="734073" y="8157953"/>
                  <a:pt x="660544" y="8084454"/>
                  <a:pt x="569841" y="8084454"/>
                </a:cubicBezTo>
                <a:cubicBezTo>
                  <a:pt x="660544" y="8084454"/>
                  <a:pt x="734073" y="8010956"/>
                  <a:pt x="734073" y="7920289"/>
                </a:cubicBezTo>
                <a:cubicBezTo>
                  <a:pt x="734073" y="7920296"/>
                  <a:pt x="734073" y="7920305"/>
                  <a:pt x="734073" y="7920310"/>
                </a:cubicBezTo>
                <a:cubicBezTo>
                  <a:pt x="734085" y="8010977"/>
                  <a:pt x="807623" y="8084468"/>
                  <a:pt x="898325" y="8084454"/>
                </a:cubicBezTo>
                <a:close/>
                <a:moveTo>
                  <a:pt x="898325" y="7756125"/>
                </a:moveTo>
                <a:lnTo>
                  <a:pt x="898325" y="7756211"/>
                </a:lnTo>
                <a:cubicBezTo>
                  <a:pt x="807649" y="7756200"/>
                  <a:pt x="734121" y="7829649"/>
                  <a:pt x="734073" y="7920289"/>
                </a:cubicBezTo>
                <a:cubicBezTo>
                  <a:pt x="734073" y="7829624"/>
                  <a:pt x="660544" y="7756125"/>
                  <a:pt x="569841" y="7756125"/>
                </a:cubicBezTo>
                <a:cubicBezTo>
                  <a:pt x="660544" y="7756125"/>
                  <a:pt x="734073" y="7682626"/>
                  <a:pt x="734073" y="7591961"/>
                </a:cubicBezTo>
                <a:cubicBezTo>
                  <a:pt x="734073" y="7591967"/>
                  <a:pt x="734073" y="7591975"/>
                  <a:pt x="734073" y="7591982"/>
                </a:cubicBezTo>
                <a:cubicBezTo>
                  <a:pt x="734085" y="7682647"/>
                  <a:pt x="807623" y="7756137"/>
                  <a:pt x="898325" y="7756125"/>
                </a:cubicBezTo>
                <a:close/>
                <a:moveTo>
                  <a:pt x="898325" y="7099467"/>
                </a:moveTo>
                <a:lnTo>
                  <a:pt x="898325" y="7099531"/>
                </a:lnTo>
                <a:cubicBezTo>
                  <a:pt x="807632" y="7099518"/>
                  <a:pt x="734097" y="7172995"/>
                  <a:pt x="734073" y="7263652"/>
                </a:cubicBezTo>
                <a:cubicBezTo>
                  <a:pt x="734087" y="7354318"/>
                  <a:pt x="807624" y="7427806"/>
                  <a:pt x="898325" y="7427795"/>
                </a:cubicBezTo>
                <a:lnTo>
                  <a:pt x="898325" y="7427883"/>
                </a:lnTo>
                <a:cubicBezTo>
                  <a:pt x="807649" y="7427869"/>
                  <a:pt x="734122" y="7501321"/>
                  <a:pt x="734073" y="7591961"/>
                </a:cubicBezTo>
                <a:cubicBezTo>
                  <a:pt x="734073" y="7501296"/>
                  <a:pt x="660544" y="7427795"/>
                  <a:pt x="569843" y="7427795"/>
                </a:cubicBezTo>
                <a:cubicBezTo>
                  <a:pt x="660544" y="7427795"/>
                  <a:pt x="734073" y="7354297"/>
                  <a:pt x="734073" y="7263630"/>
                </a:cubicBezTo>
                <a:cubicBezTo>
                  <a:pt x="734073" y="7172965"/>
                  <a:pt x="660544" y="7099467"/>
                  <a:pt x="569843" y="7099467"/>
                </a:cubicBezTo>
                <a:cubicBezTo>
                  <a:pt x="660544" y="7099467"/>
                  <a:pt x="734073" y="7025967"/>
                  <a:pt x="734073" y="6935302"/>
                </a:cubicBezTo>
                <a:cubicBezTo>
                  <a:pt x="734073" y="6935308"/>
                  <a:pt x="734073" y="6935317"/>
                  <a:pt x="734073" y="6935323"/>
                </a:cubicBezTo>
                <a:cubicBezTo>
                  <a:pt x="734087" y="7025988"/>
                  <a:pt x="807624" y="7099477"/>
                  <a:pt x="898325" y="7099467"/>
                </a:cubicBezTo>
                <a:close/>
                <a:moveTo>
                  <a:pt x="898325" y="6771050"/>
                </a:moveTo>
                <a:lnTo>
                  <a:pt x="898325" y="6771201"/>
                </a:lnTo>
                <a:cubicBezTo>
                  <a:pt x="807674" y="6771189"/>
                  <a:pt x="734158" y="6844599"/>
                  <a:pt x="734073" y="6935214"/>
                </a:cubicBezTo>
                <a:cubicBezTo>
                  <a:pt x="734073" y="6844548"/>
                  <a:pt x="660544" y="6771050"/>
                  <a:pt x="569843" y="6771050"/>
                </a:cubicBezTo>
                <a:cubicBezTo>
                  <a:pt x="660544" y="6771050"/>
                  <a:pt x="734073" y="6697550"/>
                  <a:pt x="734073" y="6606886"/>
                </a:cubicBezTo>
                <a:cubicBezTo>
                  <a:pt x="734073" y="6606886"/>
                  <a:pt x="734073" y="6606907"/>
                  <a:pt x="734073" y="6606907"/>
                </a:cubicBezTo>
                <a:cubicBezTo>
                  <a:pt x="734087" y="6697572"/>
                  <a:pt x="807624" y="6771060"/>
                  <a:pt x="898325" y="6771050"/>
                </a:cubicBezTo>
                <a:close/>
                <a:moveTo>
                  <a:pt x="898325" y="6442720"/>
                </a:moveTo>
                <a:lnTo>
                  <a:pt x="898325" y="6442872"/>
                </a:lnTo>
                <a:cubicBezTo>
                  <a:pt x="807674" y="6442850"/>
                  <a:pt x="734158" y="6516263"/>
                  <a:pt x="734073" y="6606886"/>
                </a:cubicBezTo>
                <a:cubicBezTo>
                  <a:pt x="734073" y="6516219"/>
                  <a:pt x="660544" y="6442720"/>
                  <a:pt x="569843" y="6442720"/>
                </a:cubicBezTo>
                <a:cubicBezTo>
                  <a:pt x="649207" y="6442720"/>
                  <a:pt x="715423" y="6386448"/>
                  <a:pt x="730737" y="6311640"/>
                </a:cubicBezTo>
                <a:lnTo>
                  <a:pt x="734066" y="6278631"/>
                </a:lnTo>
                <a:lnTo>
                  <a:pt x="734073" y="6278707"/>
                </a:lnTo>
                <a:lnTo>
                  <a:pt x="734080" y="6278643"/>
                </a:lnTo>
                <a:lnTo>
                  <a:pt x="737414" y="6311662"/>
                </a:lnTo>
                <a:cubicBezTo>
                  <a:pt x="752739" y="6386469"/>
                  <a:pt x="818962" y="6442738"/>
                  <a:pt x="898325" y="6442720"/>
                </a:cubicBezTo>
                <a:close/>
                <a:moveTo>
                  <a:pt x="898325" y="5786192"/>
                </a:moveTo>
                <a:cubicBezTo>
                  <a:pt x="898319" y="5786192"/>
                  <a:pt x="898311" y="5786192"/>
                  <a:pt x="898304" y="5786192"/>
                </a:cubicBezTo>
                <a:cubicBezTo>
                  <a:pt x="807602" y="5786192"/>
                  <a:pt x="734073" y="5859690"/>
                  <a:pt x="734073" y="5950355"/>
                </a:cubicBezTo>
                <a:cubicBezTo>
                  <a:pt x="734073" y="5859690"/>
                  <a:pt x="660544" y="5786192"/>
                  <a:pt x="569843" y="5786192"/>
                </a:cubicBezTo>
                <a:cubicBezTo>
                  <a:pt x="660544" y="5786192"/>
                  <a:pt x="734073" y="5712692"/>
                  <a:pt x="734073" y="5622026"/>
                </a:cubicBezTo>
                <a:cubicBezTo>
                  <a:pt x="734073" y="5622026"/>
                  <a:pt x="734073" y="5622048"/>
                  <a:pt x="734073" y="5622048"/>
                </a:cubicBezTo>
                <a:cubicBezTo>
                  <a:pt x="734087" y="5712714"/>
                  <a:pt x="807624" y="5786213"/>
                  <a:pt x="898325" y="5786192"/>
                </a:cubicBezTo>
                <a:close/>
                <a:moveTo>
                  <a:pt x="898325" y="5457862"/>
                </a:moveTo>
                <a:cubicBezTo>
                  <a:pt x="898319" y="5457862"/>
                  <a:pt x="898311" y="5457862"/>
                  <a:pt x="898304" y="5457862"/>
                </a:cubicBezTo>
                <a:cubicBezTo>
                  <a:pt x="807602" y="5457862"/>
                  <a:pt x="734073" y="5531360"/>
                  <a:pt x="734073" y="5622026"/>
                </a:cubicBezTo>
                <a:cubicBezTo>
                  <a:pt x="734073" y="5531360"/>
                  <a:pt x="660544" y="5457862"/>
                  <a:pt x="569843" y="5457862"/>
                </a:cubicBezTo>
                <a:cubicBezTo>
                  <a:pt x="649207" y="5457862"/>
                  <a:pt x="715423" y="5401589"/>
                  <a:pt x="730737" y="5326782"/>
                </a:cubicBezTo>
                <a:lnTo>
                  <a:pt x="732755" y="5306766"/>
                </a:lnTo>
                <a:lnTo>
                  <a:pt x="735392" y="5306766"/>
                </a:lnTo>
                <a:lnTo>
                  <a:pt x="737414" y="5326803"/>
                </a:lnTo>
                <a:cubicBezTo>
                  <a:pt x="752739" y="5401610"/>
                  <a:pt x="818962" y="5457880"/>
                  <a:pt x="898325" y="5457862"/>
                </a:cubicBezTo>
                <a:close/>
                <a:moveTo>
                  <a:pt x="898325" y="5143206"/>
                </a:moveTo>
                <a:lnTo>
                  <a:pt x="898325" y="5143227"/>
                </a:lnTo>
                <a:cubicBezTo>
                  <a:pt x="898319" y="5143227"/>
                  <a:pt x="898309" y="5143227"/>
                  <a:pt x="898303" y="5143227"/>
                </a:cubicBezTo>
                <a:cubicBezTo>
                  <a:pt x="818940" y="5143227"/>
                  <a:pt x="752723" y="5199501"/>
                  <a:pt x="737409" y="5274307"/>
                </a:cubicBezTo>
                <a:lnTo>
                  <a:pt x="735391" y="5294321"/>
                </a:lnTo>
                <a:lnTo>
                  <a:pt x="732755" y="5294321"/>
                </a:lnTo>
                <a:lnTo>
                  <a:pt x="730736" y="5274307"/>
                </a:lnTo>
                <a:cubicBezTo>
                  <a:pt x="715422" y="5199501"/>
                  <a:pt x="649207" y="5143227"/>
                  <a:pt x="569842" y="5143227"/>
                </a:cubicBezTo>
                <a:cubicBezTo>
                  <a:pt x="569849" y="5143227"/>
                  <a:pt x="569858" y="5143227"/>
                  <a:pt x="569864" y="5143227"/>
                </a:cubicBezTo>
                <a:cubicBezTo>
                  <a:pt x="660566" y="5143216"/>
                  <a:pt x="734087" y="5069705"/>
                  <a:pt x="734072" y="4979040"/>
                </a:cubicBezTo>
                <a:cubicBezTo>
                  <a:pt x="734072" y="4979047"/>
                  <a:pt x="734072" y="4979056"/>
                  <a:pt x="734072" y="4979063"/>
                </a:cubicBezTo>
                <a:cubicBezTo>
                  <a:pt x="734087" y="5069728"/>
                  <a:pt x="807624" y="5143218"/>
                  <a:pt x="898325" y="5143206"/>
                </a:cubicBezTo>
                <a:close/>
                <a:moveTo>
                  <a:pt x="898325" y="4814877"/>
                </a:moveTo>
                <a:lnTo>
                  <a:pt x="898325" y="4814898"/>
                </a:lnTo>
                <a:cubicBezTo>
                  <a:pt x="807641" y="4814887"/>
                  <a:pt x="734110" y="4888350"/>
                  <a:pt x="734072" y="4978998"/>
                </a:cubicBezTo>
                <a:cubicBezTo>
                  <a:pt x="734072" y="4888332"/>
                  <a:pt x="660544" y="4814833"/>
                  <a:pt x="569842" y="4814833"/>
                </a:cubicBezTo>
                <a:cubicBezTo>
                  <a:pt x="660548" y="4814822"/>
                  <a:pt x="734072" y="4741318"/>
                  <a:pt x="734072" y="4650646"/>
                </a:cubicBezTo>
                <a:cubicBezTo>
                  <a:pt x="734072" y="4650662"/>
                  <a:pt x="734072" y="4650674"/>
                  <a:pt x="734072" y="4650690"/>
                </a:cubicBezTo>
                <a:cubicBezTo>
                  <a:pt x="734072" y="4741368"/>
                  <a:pt x="807610" y="4814877"/>
                  <a:pt x="898325" y="4814877"/>
                </a:cubicBezTo>
                <a:close/>
                <a:moveTo>
                  <a:pt x="898325" y="4486460"/>
                </a:moveTo>
                <a:lnTo>
                  <a:pt x="898325" y="4486546"/>
                </a:lnTo>
                <a:cubicBezTo>
                  <a:pt x="807641" y="4486533"/>
                  <a:pt x="734110" y="4559997"/>
                  <a:pt x="734072" y="4650646"/>
                </a:cubicBezTo>
                <a:cubicBezTo>
                  <a:pt x="734072" y="4650639"/>
                  <a:pt x="734072" y="4650632"/>
                  <a:pt x="734072" y="4650625"/>
                </a:cubicBezTo>
                <a:cubicBezTo>
                  <a:pt x="734072" y="4559959"/>
                  <a:pt x="660544" y="4486460"/>
                  <a:pt x="569842" y="4486460"/>
                </a:cubicBezTo>
                <a:cubicBezTo>
                  <a:pt x="660544" y="4486460"/>
                  <a:pt x="734072" y="4412962"/>
                  <a:pt x="734072" y="4322296"/>
                </a:cubicBezTo>
                <a:cubicBezTo>
                  <a:pt x="734072" y="4322303"/>
                  <a:pt x="734072" y="4322310"/>
                  <a:pt x="734072" y="4322318"/>
                </a:cubicBezTo>
                <a:cubicBezTo>
                  <a:pt x="734087" y="4412983"/>
                  <a:pt x="807624" y="4486474"/>
                  <a:pt x="898325" y="4486460"/>
                </a:cubicBezTo>
                <a:close/>
                <a:moveTo>
                  <a:pt x="898325" y="4158131"/>
                </a:moveTo>
                <a:lnTo>
                  <a:pt x="898325" y="4158217"/>
                </a:lnTo>
                <a:cubicBezTo>
                  <a:pt x="807649" y="4158205"/>
                  <a:pt x="734120" y="4231655"/>
                  <a:pt x="734072" y="4322296"/>
                </a:cubicBezTo>
                <a:cubicBezTo>
                  <a:pt x="734072" y="4231632"/>
                  <a:pt x="660544" y="4158131"/>
                  <a:pt x="569842" y="4158131"/>
                </a:cubicBezTo>
                <a:cubicBezTo>
                  <a:pt x="660544" y="4158131"/>
                  <a:pt x="734072" y="4084632"/>
                  <a:pt x="734072" y="3993967"/>
                </a:cubicBezTo>
                <a:cubicBezTo>
                  <a:pt x="734072" y="3993972"/>
                  <a:pt x="734072" y="3993981"/>
                  <a:pt x="734072" y="3993988"/>
                </a:cubicBezTo>
                <a:cubicBezTo>
                  <a:pt x="734087" y="4084653"/>
                  <a:pt x="807624" y="4158143"/>
                  <a:pt x="898325" y="4158131"/>
                </a:cubicBezTo>
                <a:close/>
                <a:moveTo>
                  <a:pt x="898325" y="3501471"/>
                </a:moveTo>
                <a:lnTo>
                  <a:pt x="898325" y="3501537"/>
                </a:lnTo>
                <a:cubicBezTo>
                  <a:pt x="807631" y="3501523"/>
                  <a:pt x="734097" y="3575001"/>
                  <a:pt x="734072" y="3665658"/>
                </a:cubicBezTo>
                <a:cubicBezTo>
                  <a:pt x="734087" y="3756324"/>
                  <a:pt x="807624" y="3829812"/>
                  <a:pt x="898325" y="3829801"/>
                </a:cubicBezTo>
                <a:lnTo>
                  <a:pt x="898325" y="3829888"/>
                </a:lnTo>
                <a:cubicBezTo>
                  <a:pt x="807649" y="3829875"/>
                  <a:pt x="734120" y="3903326"/>
                  <a:pt x="734072" y="3993967"/>
                </a:cubicBezTo>
                <a:cubicBezTo>
                  <a:pt x="734072" y="3903300"/>
                  <a:pt x="660544" y="3829801"/>
                  <a:pt x="569842" y="3829801"/>
                </a:cubicBezTo>
                <a:cubicBezTo>
                  <a:pt x="660544" y="3829801"/>
                  <a:pt x="734072" y="3756302"/>
                  <a:pt x="734072" y="3665635"/>
                </a:cubicBezTo>
                <a:cubicBezTo>
                  <a:pt x="734072" y="3574970"/>
                  <a:pt x="660544" y="3501471"/>
                  <a:pt x="569842" y="3501471"/>
                </a:cubicBezTo>
                <a:cubicBezTo>
                  <a:pt x="660544" y="3501471"/>
                  <a:pt x="734072" y="3427972"/>
                  <a:pt x="734072" y="3337307"/>
                </a:cubicBezTo>
                <a:cubicBezTo>
                  <a:pt x="734072" y="3337313"/>
                  <a:pt x="734072" y="3337323"/>
                  <a:pt x="734072" y="3337328"/>
                </a:cubicBezTo>
                <a:cubicBezTo>
                  <a:pt x="734087" y="3427993"/>
                  <a:pt x="807624" y="3501482"/>
                  <a:pt x="898325" y="3501471"/>
                </a:cubicBezTo>
                <a:close/>
                <a:moveTo>
                  <a:pt x="898325" y="3173055"/>
                </a:moveTo>
                <a:lnTo>
                  <a:pt x="898325" y="3173207"/>
                </a:lnTo>
                <a:cubicBezTo>
                  <a:pt x="807674" y="3173193"/>
                  <a:pt x="734157" y="3246603"/>
                  <a:pt x="734072" y="3337220"/>
                </a:cubicBezTo>
                <a:cubicBezTo>
                  <a:pt x="734072" y="3246553"/>
                  <a:pt x="660544" y="3173055"/>
                  <a:pt x="569842" y="3173055"/>
                </a:cubicBezTo>
                <a:cubicBezTo>
                  <a:pt x="660544" y="3173055"/>
                  <a:pt x="734072" y="3099557"/>
                  <a:pt x="734072" y="3008891"/>
                </a:cubicBezTo>
                <a:cubicBezTo>
                  <a:pt x="734072" y="3008891"/>
                  <a:pt x="734072" y="3008912"/>
                  <a:pt x="734072" y="3008912"/>
                </a:cubicBezTo>
                <a:cubicBezTo>
                  <a:pt x="734087" y="3099578"/>
                  <a:pt x="807624" y="3173065"/>
                  <a:pt x="898325" y="3173055"/>
                </a:cubicBezTo>
                <a:close/>
                <a:moveTo>
                  <a:pt x="898325" y="2844726"/>
                </a:moveTo>
                <a:lnTo>
                  <a:pt x="898325" y="2844877"/>
                </a:lnTo>
                <a:cubicBezTo>
                  <a:pt x="807674" y="2844856"/>
                  <a:pt x="734157" y="2918268"/>
                  <a:pt x="734072" y="3008891"/>
                </a:cubicBezTo>
                <a:cubicBezTo>
                  <a:pt x="734072" y="2918225"/>
                  <a:pt x="660544" y="2844726"/>
                  <a:pt x="569842" y="2844726"/>
                </a:cubicBezTo>
                <a:cubicBezTo>
                  <a:pt x="649207" y="2844726"/>
                  <a:pt x="715422" y="2788454"/>
                  <a:pt x="730736" y="2713646"/>
                </a:cubicBezTo>
                <a:lnTo>
                  <a:pt x="734066" y="2680636"/>
                </a:lnTo>
                <a:lnTo>
                  <a:pt x="734072" y="2680713"/>
                </a:lnTo>
                <a:lnTo>
                  <a:pt x="734079" y="2680648"/>
                </a:lnTo>
                <a:lnTo>
                  <a:pt x="737413" y="2713667"/>
                </a:lnTo>
                <a:cubicBezTo>
                  <a:pt x="752738" y="2788475"/>
                  <a:pt x="818961" y="2844743"/>
                  <a:pt x="898325" y="2844726"/>
                </a:cubicBezTo>
                <a:close/>
                <a:moveTo>
                  <a:pt x="898325" y="2188198"/>
                </a:moveTo>
                <a:cubicBezTo>
                  <a:pt x="898319" y="2188198"/>
                  <a:pt x="898309" y="2188198"/>
                  <a:pt x="898303" y="2188198"/>
                </a:cubicBezTo>
                <a:cubicBezTo>
                  <a:pt x="807602" y="2188198"/>
                  <a:pt x="734072" y="2261696"/>
                  <a:pt x="734072" y="2352361"/>
                </a:cubicBezTo>
                <a:cubicBezTo>
                  <a:pt x="734072" y="2261696"/>
                  <a:pt x="660544" y="2188198"/>
                  <a:pt x="569842" y="2188198"/>
                </a:cubicBezTo>
                <a:cubicBezTo>
                  <a:pt x="660544" y="2188198"/>
                  <a:pt x="734072" y="2114698"/>
                  <a:pt x="734072" y="2024032"/>
                </a:cubicBezTo>
                <a:cubicBezTo>
                  <a:pt x="734072" y="2024032"/>
                  <a:pt x="734072" y="2024053"/>
                  <a:pt x="734072" y="2024053"/>
                </a:cubicBezTo>
                <a:cubicBezTo>
                  <a:pt x="734087" y="2114719"/>
                  <a:pt x="807624" y="2188219"/>
                  <a:pt x="898325" y="2188198"/>
                </a:cubicBezTo>
                <a:close/>
                <a:moveTo>
                  <a:pt x="898325" y="1859867"/>
                </a:moveTo>
                <a:cubicBezTo>
                  <a:pt x="898319" y="1859867"/>
                  <a:pt x="898309" y="1859867"/>
                  <a:pt x="898303" y="1859867"/>
                </a:cubicBezTo>
                <a:cubicBezTo>
                  <a:pt x="807602" y="1859867"/>
                  <a:pt x="734072" y="1933366"/>
                  <a:pt x="734072" y="2024032"/>
                </a:cubicBezTo>
                <a:cubicBezTo>
                  <a:pt x="734072" y="1933366"/>
                  <a:pt x="660544" y="1859867"/>
                  <a:pt x="569842" y="1859867"/>
                </a:cubicBezTo>
                <a:cubicBezTo>
                  <a:pt x="649207" y="1859867"/>
                  <a:pt x="715422" y="1803594"/>
                  <a:pt x="730736" y="1728787"/>
                </a:cubicBezTo>
                <a:lnTo>
                  <a:pt x="732755" y="1708772"/>
                </a:lnTo>
                <a:lnTo>
                  <a:pt x="735391" y="1708772"/>
                </a:lnTo>
                <a:lnTo>
                  <a:pt x="737413" y="1728809"/>
                </a:lnTo>
                <a:cubicBezTo>
                  <a:pt x="752738" y="1803616"/>
                  <a:pt x="818961" y="1859886"/>
                  <a:pt x="898325" y="1859867"/>
                </a:cubicBezTo>
                <a:close/>
                <a:moveTo>
                  <a:pt x="898325" y="1548111"/>
                </a:moveTo>
                <a:lnTo>
                  <a:pt x="898325" y="1548134"/>
                </a:lnTo>
                <a:cubicBezTo>
                  <a:pt x="898319" y="1548134"/>
                  <a:pt x="898309" y="1548134"/>
                  <a:pt x="898303" y="1548134"/>
                </a:cubicBezTo>
                <a:cubicBezTo>
                  <a:pt x="818940" y="1548134"/>
                  <a:pt x="752723" y="1604407"/>
                  <a:pt x="737409" y="1679213"/>
                </a:cubicBezTo>
                <a:lnTo>
                  <a:pt x="735391" y="1699228"/>
                </a:lnTo>
                <a:lnTo>
                  <a:pt x="732755" y="1699228"/>
                </a:lnTo>
                <a:lnTo>
                  <a:pt x="730736" y="1679213"/>
                </a:lnTo>
                <a:cubicBezTo>
                  <a:pt x="715422" y="1604407"/>
                  <a:pt x="649207" y="1548134"/>
                  <a:pt x="569842" y="1548134"/>
                </a:cubicBezTo>
                <a:cubicBezTo>
                  <a:pt x="569849" y="1548134"/>
                  <a:pt x="569858" y="1548134"/>
                  <a:pt x="569864" y="1548134"/>
                </a:cubicBezTo>
                <a:cubicBezTo>
                  <a:pt x="660566" y="1548122"/>
                  <a:pt x="734087" y="1474612"/>
                  <a:pt x="734072" y="1383947"/>
                </a:cubicBezTo>
                <a:cubicBezTo>
                  <a:pt x="734072" y="1383954"/>
                  <a:pt x="734072" y="1383961"/>
                  <a:pt x="734072" y="1383969"/>
                </a:cubicBezTo>
                <a:cubicBezTo>
                  <a:pt x="734087" y="1474634"/>
                  <a:pt x="807624" y="1548124"/>
                  <a:pt x="898325" y="1548111"/>
                </a:cubicBezTo>
                <a:close/>
                <a:moveTo>
                  <a:pt x="898325" y="1219782"/>
                </a:moveTo>
                <a:lnTo>
                  <a:pt x="898325" y="1219804"/>
                </a:lnTo>
                <a:cubicBezTo>
                  <a:pt x="807642" y="1219792"/>
                  <a:pt x="734110" y="1293256"/>
                  <a:pt x="734072" y="1383903"/>
                </a:cubicBezTo>
                <a:cubicBezTo>
                  <a:pt x="734072" y="1293238"/>
                  <a:pt x="660544" y="1219740"/>
                  <a:pt x="569843" y="1219740"/>
                </a:cubicBezTo>
                <a:cubicBezTo>
                  <a:pt x="660549" y="1219729"/>
                  <a:pt x="734073" y="1146222"/>
                  <a:pt x="734073" y="1055553"/>
                </a:cubicBezTo>
                <a:cubicBezTo>
                  <a:pt x="734073" y="1055568"/>
                  <a:pt x="734073" y="1055581"/>
                  <a:pt x="734073" y="1055596"/>
                </a:cubicBezTo>
                <a:cubicBezTo>
                  <a:pt x="734073" y="1146274"/>
                  <a:pt x="807610" y="1219782"/>
                  <a:pt x="898325" y="1219782"/>
                </a:cubicBezTo>
                <a:close/>
                <a:moveTo>
                  <a:pt x="898325" y="891366"/>
                </a:moveTo>
                <a:lnTo>
                  <a:pt x="898325" y="891452"/>
                </a:lnTo>
                <a:cubicBezTo>
                  <a:pt x="807642" y="891440"/>
                  <a:pt x="734110" y="964904"/>
                  <a:pt x="734073" y="1055553"/>
                </a:cubicBezTo>
                <a:cubicBezTo>
                  <a:pt x="734073" y="1055545"/>
                  <a:pt x="734073" y="1055538"/>
                  <a:pt x="734073" y="1055531"/>
                </a:cubicBezTo>
                <a:cubicBezTo>
                  <a:pt x="734073" y="964865"/>
                  <a:pt x="660544" y="891366"/>
                  <a:pt x="569843" y="891366"/>
                </a:cubicBezTo>
                <a:cubicBezTo>
                  <a:pt x="660544" y="891366"/>
                  <a:pt x="734073" y="817868"/>
                  <a:pt x="734073" y="727201"/>
                </a:cubicBezTo>
                <a:cubicBezTo>
                  <a:pt x="734073" y="727208"/>
                  <a:pt x="734073" y="727217"/>
                  <a:pt x="734073" y="727222"/>
                </a:cubicBezTo>
                <a:cubicBezTo>
                  <a:pt x="734087" y="817889"/>
                  <a:pt x="807624" y="891380"/>
                  <a:pt x="898325" y="891366"/>
                </a:cubicBezTo>
                <a:close/>
                <a:moveTo>
                  <a:pt x="898325" y="563036"/>
                </a:moveTo>
                <a:lnTo>
                  <a:pt x="898325" y="563123"/>
                </a:lnTo>
                <a:cubicBezTo>
                  <a:pt x="807649" y="563112"/>
                  <a:pt x="734122" y="636561"/>
                  <a:pt x="734073" y="727201"/>
                </a:cubicBezTo>
                <a:cubicBezTo>
                  <a:pt x="734073" y="636536"/>
                  <a:pt x="660544" y="563036"/>
                  <a:pt x="569843" y="563036"/>
                </a:cubicBezTo>
                <a:cubicBezTo>
                  <a:pt x="660544" y="563036"/>
                  <a:pt x="734073" y="489538"/>
                  <a:pt x="734073" y="398873"/>
                </a:cubicBezTo>
                <a:cubicBezTo>
                  <a:pt x="734073" y="398879"/>
                  <a:pt x="734073" y="398886"/>
                  <a:pt x="734073" y="398894"/>
                </a:cubicBezTo>
                <a:cubicBezTo>
                  <a:pt x="734087" y="489559"/>
                  <a:pt x="807624" y="563049"/>
                  <a:pt x="898325" y="563036"/>
                </a:cubicBezTo>
                <a:close/>
                <a:moveTo>
                  <a:pt x="898325" y="234707"/>
                </a:moveTo>
                <a:lnTo>
                  <a:pt x="898325" y="234794"/>
                </a:lnTo>
                <a:cubicBezTo>
                  <a:pt x="807649" y="234781"/>
                  <a:pt x="734122" y="308233"/>
                  <a:pt x="734073" y="398873"/>
                </a:cubicBezTo>
                <a:cubicBezTo>
                  <a:pt x="734073" y="308207"/>
                  <a:pt x="660544" y="234707"/>
                  <a:pt x="569843" y="234707"/>
                </a:cubicBezTo>
                <a:cubicBezTo>
                  <a:pt x="660544" y="234707"/>
                  <a:pt x="734073" y="161209"/>
                  <a:pt x="734073" y="70542"/>
                </a:cubicBezTo>
                <a:cubicBezTo>
                  <a:pt x="734073" y="47876"/>
                  <a:pt x="729478" y="26282"/>
                  <a:pt x="721167" y="6642"/>
                </a:cubicBezTo>
                <a:lnTo>
                  <a:pt x="716687" y="0"/>
                </a:lnTo>
                <a:lnTo>
                  <a:pt x="751496" y="0"/>
                </a:lnTo>
                <a:lnTo>
                  <a:pt x="746994" y="6672"/>
                </a:lnTo>
                <a:cubicBezTo>
                  <a:pt x="738680" y="26309"/>
                  <a:pt x="734079" y="47900"/>
                  <a:pt x="734073" y="70564"/>
                </a:cubicBezTo>
                <a:cubicBezTo>
                  <a:pt x="734087" y="161230"/>
                  <a:pt x="807624" y="234717"/>
                  <a:pt x="898325" y="234707"/>
                </a:cubicBezTo>
                <a:close/>
                <a:moveTo>
                  <a:pt x="1062555" y="9873736"/>
                </a:moveTo>
                <a:cubicBezTo>
                  <a:pt x="1062555" y="9873757"/>
                  <a:pt x="1062555" y="9873778"/>
                  <a:pt x="1062555" y="9873801"/>
                </a:cubicBezTo>
                <a:lnTo>
                  <a:pt x="1062468" y="9873801"/>
                </a:lnTo>
                <a:lnTo>
                  <a:pt x="1062515" y="9873337"/>
                </a:lnTo>
                <a:close/>
                <a:moveTo>
                  <a:pt x="1062556" y="6278643"/>
                </a:moveTo>
                <a:cubicBezTo>
                  <a:pt x="1062556" y="6278664"/>
                  <a:pt x="1062556" y="6278686"/>
                  <a:pt x="1062556" y="6278707"/>
                </a:cubicBezTo>
                <a:lnTo>
                  <a:pt x="1062469" y="6278707"/>
                </a:lnTo>
                <a:lnTo>
                  <a:pt x="1062515" y="6278244"/>
                </a:lnTo>
                <a:close/>
                <a:moveTo>
                  <a:pt x="1062556" y="2680648"/>
                </a:moveTo>
                <a:cubicBezTo>
                  <a:pt x="1062556" y="2680669"/>
                  <a:pt x="1062556" y="2680690"/>
                  <a:pt x="1062556" y="2680713"/>
                </a:cubicBezTo>
                <a:lnTo>
                  <a:pt x="1062468" y="2680713"/>
                </a:lnTo>
                <a:lnTo>
                  <a:pt x="1062515" y="2680250"/>
                </a:lnTo>
                <a:close/>
                <a:moveTo>
                  <a:pt x="1066564" y="12192000"/>
                </a:moveTo>
                <a:lnTo>
                  <a:pt x="1058546" y="12192000"/>
                </a:lnTo>
                <a:lnTo>
                  <a:pt x="1062555" y="12172152"/>
                </a:lnTo>
                <a:close/>
                <a:moveTo>
                  <a:pt x="1079991" y="0"/>
                </a:moveTo>
                <a:lnTo>
                  <a:pt x="1075454" y="6728"/>
                </a:lnTo>
                <a:cubicBezTo>
                  <a:pt x="1067146" y="26369"/>
                  <a:pt x="1062554" y="47963"/>
                  <a:pt x="1062556" y="70629"/>
                </a:cubicBezTo>
                <a:cubicBezTo>
                  <a:pt x="1062556" y="70623"/>
                  <a:pt x="1062556" y="70614"/>
                  <a:pt x="1062556" y="70607"/>
                </a:cubicBezTo>
                <a:cubicBezTo>
                  <a:pt x="1062556" y="47941"/>
                  <a:pt x="1057961" y="26348"/>
                  <a:pt x="1049650" y="6707"/>
                </a:cubicBezTo>
                <a:lnTo>
                  <a:pt x="1045126" y="0"/>
                </a:lnTo>
                <a:close/>
                <a:moveTo>
                  <a:pt x="1226389" y="4814938"/>
                </a:moveTo>
                <a:lnTo>
                  <a:pt x="1193697" y="4818231"/>
                </a:lnTo>
                <a:cubicBezTo>
                  <a:pt x="1118879" y="4833531"/>
                  <a:pt x="1062588" y="4899688"/>
                  <a:pt x="1062556" y="4978998"/>
                </a:cubicBezTo>
                <a:cubicBezTo>
                  <a:pt x="1062556" y="4888332"/>
                  <a:pt x="989028" y="4814833"/>
                  <a:pt x="898325" y="4814833"/>
                </a:cubicBezTo>
                <a:cubicBezTo>
                  <a:pt x="989032" y="4814820"/>
                  <a:pt x="1062556" y="4741318"/>
                  <a:pt x="1062556" y="4650646"/>
                </a:cubicBezTo>
                <a:cubicBezTo>
                  <a:pt x="1062493" y="4729975"/>
                  <a:pt x="1118723" y="4796210"/>
                  <a:pt x="1193541" y="4811594"/>
                </a:cubicBezTo>
                <a:close/>
                <a:moveTo>
                  <a:pt x="1226389" y="12008027"/>
                </a:moveTo>
                <a:lnTo>
                  <a:pt x="1193697" y="12011320"/>
                </a:lnTo>
                <a:cubicBezTo>
                  <a:pt x="1118879" y="12026620"/>
                  <a:pt x="1062587" y="12092777"/>
                  <a:pt x="1062555" y="12172087"/>
                </a:cubicBezTo>
                <a:cubicBezTo>
                  <a:pt x="1062555" y="12081421"/>
                  <a:pt x="989026" y="12007922"/>
                  <a:pt x="898325" y="12007922"/>
                </a:cubicBezTo>
                <a:cubicBezTo>
                  <a:pt x="989030" y="12007909"/>
                  <a:pt x="1062555" y="11934406"/>
                  <a:pt x="1062555" y="11843734"/>
                </a:cubicBezTo>
                <a:cubicBezTo>
                  <a:pt x="1062492" y="11923063"/>
                  <a:pt x="1118722" y="11989298"/>
                  <a:pt x="1193540" y="12004682"/>
                </a:cubicBezTo>
                <a:close/>
                <a:moveTo>
                  <a:pt x="1226390" y="1219844"/>
                </a:moveTo>
                <a:lnTo>
                  <a:pt x="1193697" y="1223138"/>
                </a:lnTo>
                <a:cubicBezTo>
                  <a:pt x="1118879" y="1238437"/>
                  <a:pt x="1062588" y="1304595"/>
                  <a:pt x="1062556" y="1383903"/>
                </a:cubicBezTo>
                <a:cubicBezTo>
                  <a:pt x="1062556" y="1293238"/>
                  <a:pt x="989028" y="1219740"/>
                  <a:pt x="898325" y="1219740"/>
                </a:cubicBezTo>
                <a:cubicBezTo>
                  <a:pt x="989032" y="1219726"/>
                  <a:pt x="1062556" y="1146222"/>
                  <a:pt x="1062556" y="1055553"/>
                </a:cubicBezTo>
                <a:cubicBezTo>
                  <a:pt x="1062493" y="1134882"/>
                  <a:pt x="1118723" y="1201117"/>
                  <a:pt x="1193543" y="1216499"/>
                </a:cubicBezTo>
                <a:close/>
                <a:moveTo>
                  <a:pt x="1226390" y="8412932"/>
                </a:moveTo>
                <a:lnTo>
                  <a:pt x="1193697" y="8416226"/>
                </a:lnTo>
                <a:cubicBezTo>
                  <a:pt x="1118879" y="8431525"/>
                  <a:pt x="1062587" y="8497684"/>
                  <a:pt x="1062555" y="8576991"/>
                </a:cubicBezTo>
                <a:cubicBezTo>
                  <a:pt x="1062555" y="8486326"/>
                  <a:pt x="989026" y="8412828"/>
                  <a:pt x="898325" y="8412828"/>
                </a:cubicBezTo>
                <a:cubicBezTo>
                  <a:pt x="989030" y="8412814"/>
                  <a:pt x="1062555" y="8339310"/>
                  <a:pt x="1062555" y="8248641"/>
                </a:cubicBezTo>
                <a:cubicBezTo>
                  <a:pt x="1062493" y="8327970"/>
                  <a:pt x="1118722" y="8394205"/>
                  <a:pt x="1193541" y="8409588"/>
                </a:cubicBezTo>
                <a:close/>
                <a:moveTo>
                  <a:pt x="1226699" y="9709615"/>
                </a:moveTo>
                <a:cubicBezTo>
                  <a:pt x="1147331" y="9709634"/>
                  <a:pt x="1081118" y="9765908"/>
                  <a:pt x="1065805" y="9840716"/>
                </a:cubicBezTo>
                <a:lnTo>
                  <a:pt x="1062515" y="9873337"/>
                </a:lnTo>
                <a:lnTo>
                  <a:pt x="1059205" y="9840644"/>
                </a:lnTo>
                <a:cubicBezTo>
                  <a:pt x="1046052" y="9776516"/>
                  <a:pt x="995501" y="9726027"/>
                  <a:pt x="931341" y="9712935"/>
                </a:cubicBezTo>
                <a:lnTo>
                  <a:pt x="898281" y="9709619"/>
                </a:lnTo>
                <a:lnTo>
                  <a:pt x="898325" y="9709615"/>
                </a:lnTo>
                <a:lnTo>
                  <a:pt x="898281" y="9709609"/>
                </a:lnTo>
                <a:lnTo>
                  <a:pt x="931336" y="9706280"/>
                </a:lnTo>
                <a:cubicBezTo>
                  <a:pt x="1006173" y="9690970"/>
                  <a:pt x="1062468" y="9624783"/>
                  <a:pt x="1062468" y="9545450"/>
                </a:cubicBezTo>
                <a:cubicBezTo>
                  <a:pt x="1062468" y="9636116"/>
                  <a:pt x="1135996" y="9709615"/>
                  <a:pt x="1226699" y="9709615"/>
                </a:cubicBezTo>
                <a:close/>
                <a:moveTo>
                  <a:pt x="1226699" y="2516527"/>
                </a:moveTo>
                <a:cubicBezTo>
                  <a:pt x="1147331" y="2516546"/>
                  <a:pt x="1081118" y="2572820"/>
                  <a:pt x="1065805" y="2647628"/>
                </a:cubicBezTo>
                <a:lnTo>
                  <a:pt x="1062515" y="2680250"/>
                </a:lnTo>
                <a:lnTo>
                  <a:pt x="1059206" y="2647555"/>
                </a:lnTo>
                <a:cubicBezTo>
                  <a:pt x="1046052" y="2583428"/>
                  <a:pt x="995502" y="2532939"/>
                  <a:pt x="931343" y="2519846"/>
                </a:cubicBezTo>
                <a:lnTo>
                  <a:pt x="898282" y="2516530"/>
                </a:lnTo>
                <a:lnTo>
                  <a:pt x="898325" y="2516527"/>
                </a:lnTo>
                <a:lnTo>
                  <a:pt x="898282" y="2516522"/>
                </a:lnTo>
                <a:lnTo>
                  <a:pt x="931336" y="2513191"/>
                </a:lnTo>
                <a:cubicBezTo>
                  <a:pt x="1006174" y="2497883"/>
                  <a:pt x="1062468" y="2431694"/>
                  <a:pt x="1062468" y="2352361"/>
                </a:cubicBezTo>
                <a:cubicBezTo>
                  <a:pt x="1062468" y="2443027"/>
                  <a:pt x="1135997" y="2516527"/>
                  <a:pt x="1226699" y="2516527"/>
                </a:cubicBezTo>
                <a:close/>
                <a:moveTo>
                  <a:pt x="1226700" y="6114521"/>
                </a:moveTo>
                <a:cubicBezTo>
                  <a:pt x="1147332" y="6114539"/>
                  <a:pt x="1081118" y="6170814"/>
                  <a:pt x="1065805" y="6245623"/>
                </a:cubicBezTo>
                <a:lnTo>
                  <a:pt x="1062515" y="6278244"/>
                </a:lnTo>
                <a:lnTo>
                  <a:pt x="1059206" y="6245550"/>
                </a:lnTo>
                <a:cubicBezTo>
                  <a:pt x="1046052" y="6181422"/>
                  <a:pt x="995503" y="6130934"/>
                  <a:pt x="931343" y="6117841"/>
                </a:cubicBezTo>
                <a:lnTo>
                  <a:pt x="898282" y="6114525"/>
                </a:lnTo>
                <a:lnTo>
                  <a:pt x="898325" y="6114521"/>
                </a:lnTo>
                <a:lnTo>
                  <a:pt x="898282" y="6114517"/>
                </a:lnTo>
                <a:lnTo>
                  <a:pt x="931338" y="6111186"/>
                </a:lnTo>
                <a:cubicBezTo>
                  <a:pt x="1006174" y="6095878"/>
                  <a:pt x="1062469" y="6029688"/>
                  <a:pt x="1062469" y="5950355"/>
                </a:cubicBezTo>
                <a:cubicBezTo>
                  <a:pt x="1062469" y="6041021"/>
                  <a:pt x="1135998" y="6114521"/>
                  <a:pt x="1226700" y="6114521"/>
                </a:cubicBezTo>
                <a:close/>
                <a:moveTo>
                  <a:pt x="1226786" y="12007985"/>
                </a:moveTo>
                <a:lnTo>
                  <a:pt x="1226633" y="12008050"/>
                </a:lnTo>
                <a:lnTo>
                  <a:pt x="1226389" y="12008027"/>
                </a:lnTo>
                <a:close/>
                <a:moveTo>
                  <a:pt x="1226786" y="11679634"/>
                </a:moveTo>
                <a:cubicBezTo>
                  <a:pt x="1136109" y="11679634"/>
                  <a:pt x="1062591" y="11753096"/>
                  <a:pt x="1062555" y="11843734"/>
                </a:cubicBezTo>
                <a:cubicBezTo>
                  <a:pt x="1062518" y="11753096"/>
                  <a:pt x="989000" y="11679634"/>
                  <a:pt x="898325" y="11679634"/>
                </a:cubicBezTo>
                <a:cubicBezTo>
                  <a:pt x="989026" y="11679634"/>
                  <a:pt x="1062555" y="11606135"/>
                  <a:pt x="1062555" y="11515470"/>
                </a:cubicBezTo>
                <a:cubicBezTo>
                  <a:pt x="1062555" y="11606135"/>
                  <a:pt x="1136084" y="11679634"/>
                  <a:pt x="1226786" y="11679634"/>
                </a:cubicBezTo>
                <a:close/>
                <a:moveTo>
                  <a:pt x="1226786" y="11351305"/>
                </a:moveTo>
                <a:cubicBezTo>
                  <a:pt x="1136084" y="11351305"/>
                  <a:pt x="1062555" y="11424804"/>
                  <a:pt x="1062555" y="11515470"/>
                </a:cubicBezTo>
                <a:cubicBezTo>
                  <a:pt x="1062555" y="11424804"/>
                  <a:pt x="989026" y="11351305"/>
                  <a:pt x="898325" y="11351305"/>
                </a:cubicBezTo>
                <a:cubicBezTo>
                  <a:pt x="989026" y="11351305"/>
                  <a:pt x="1062555" y="11277808"/>
                  <a:pt x="1062555" y="11187140"/>
                </a:cubicBezTo>
                <a:cubicBezTo>
                  <a:pt x="1062555" y="11277808"/>
                  <a:pt x="1136084" y="11351305"/>
                  <a:pt x="1226786" y="11351305"/>
                </a:cubicBezTo>
                <a:close/>
                <a:moveTo>
                  <a:pt x="1226786" y="11022975"/>
                </a:moveTo>
                <a:cubicBezTo>
                  <a:pt x="1136084" y="11022975"/>
                  <a:pt x="1062555" y="11096475"/>
                  <a:pt x="1062555" y="11187140"/>
                </a:cubicBezTo>
                <a:cubicBezTo>
                  <a:pt x="1062555" y="11096475"/>
                  <a:pt x="989026" y="11022975"/>
                  <a:pt x="898325" y="11022975"/>
                </a:cubicBezTo>
                <a:cubicBezTo>
                  <a:pt x="989026" y="11022975"/>
                  <a:pt x="1062555" y="10949478"/>
                  <a:pt x="1062555" y="10858813"/>
                </a:cubicBezTo>
                <a:cubicBezTo>
                  <a:pt x="1062555" y="10949478"/>
                  <a:pt x="1136084" y="11022975"/>
                  <a:pt x="1226786" y="11022975"/>
                </a:cubicBezTo>
                <a:close/>
                <a:moveTo>
                  <a:pt x="1226786" y="10694625"/>
                </a:moveTo>
                <a:cubicBezTo>
                  <a:pt x="1226779" y="10694625"/>
                  <a:pt x="1226770" y="10694625"/>
                  <a:pt x="1226764" y="10694625"/>
                </a:cubicBezTo>
                <a:cubicBezTo>
                  <a:pt x="1136061" y="10694637"/>
                  <a:pt x="1062544" y="10768145"/>
                  <a:pt x="1062555" y="10858813"/>
                </a:cubicBezTo>
                <a:cubicBezTo>
                  <a:pt x="1062555" y="10858804"/>
                  <a:pt x="1062555" y="10858796"/>
                  <a:pt x="1062555" y="10858790"/>
                </a:cubicBezTo>
                <a:cubicBezTo>
                  <a:pt x="1062555" y="10768124"/>
                  <a:pt x="989026" y="10694625"/>
                  <a:pt x="898325" y="10694625"/>
                </a:cubicBezTo>
                <a:cubicBezTo>
                  <a:pt x="989026" y="10694625"/>
                  <a:pt x="1062555" y="10621125"/>
                  <a:pt x="1062555" y="10530460"/>
                </a:cubicBezTo>
                <a:cubicBezTo>
                  <a:pt x="1062555" y="10621125"/>
                  <a:pt x="1136084" y="10694625"/>
                  <a:pt x="1226786" y="10694625"/>
                </a:cubicBezTo>
                <a:close/>
                <a:moveTo>
                  <a:pt x="1226786" y="10366295"/>
                </a:moveTo>
                <a:cubicBezTo>
                  <a:pt x="1136084" y="10366295"/>
                  <a:pt x="1062555" y="10439795"/>
                  <a:pt x="1062555" y="10530460"/>
                </a:cubicBezTo>
                <a:cubicBezTo>
                  <a:pt x="1062555" y="10439795"/>
                  <a:pt x="989026" y="10366295"/>
                  <a:pt x="898325" y="10366295"/>
                </a:cubicBezTo>
                <a:cubicBezTo>
                  <a:pt x="989026" y="10366295"/>
                  <a:pt x="1062555" y="10292796"/>
                  <a:pt x="1062555" y="10202130"/>
                </a:cubicBezTo>
                <a:cubicBezTo>
                  <a:pt x="1062555" y="10292796"/>
                  <a:pt x="1136084" y="10366295"/>
                  <a:pt x="1226786" y="10366295"/>
                </a:cubicBezTo>
                <a:close/>
                <a:moveTo>
                  <a:pt x="1226786" y="10037966"/>
                </a:moveTo>
                <a:cubicBezTo>
                  <a:pt x="1136084" y="10037966"/>
                  <a:pt x="1062555" y="10111465"/>
                  <a:pt x="1062555" y="10202130"/>
                </a:cubicBezTo>
                <a:cubicBezTo>
                  <a:pt x="1062555" y="10111465"/>
                  <a:pt x="989026" y="10037966"/>
                  <a:pt x="898325" y="10037966"/>
                </a:cubicBezTo>
                <a:cubicBezTo>
                  <a:pt x="989026" y="10037966"/>
                  <a:pt x="1062555" y="9964466"/>
                  <a:pt x="1062555" y="9873801"/>
                </a:cubicBezTo>
                <a:cubicBezTo>
                  <a:pt x="1062555" y="9964466"/>
                  <a:pt x="1136084" y="10037966"/>
                  <a:pt x="1226786" y="10037966"/>
                </a:cubicBezTo>
                <a:close/>
                <a:moveTo>
                  <a:pt x="1226786" y="9381285"/>
                </a:moveTo>
                <a:cubicBezTo>
                  <a:pt x="1136084" y="9381285"/>
                  <a:pt x="1062555" y="9454783"/>
                  <a:pt x="1062555" y="9545450"/>
                </a:cubicBezTo>
                <a:cubicBezTo>
                  <a:pt x="1062555" y="9454783"/>
                  <a:pt x="989026" y="9381285"/>
                  <a:pt x="898325" y="9381285"/>
                </a:cubicBezTo>
                <a:cubicBezTo>
                  <a:pt x="989026" y="9381285"/>
                  <a:pt x="1062555" y="9307786"/>
                  <a:pt x="1062555" y="9217121"/>
                </a:cubicBezTo>
                <a:cubicBezTo>
                  <a:pt x="1062555" y="9307786"/>
                  <a:pt x="1136084" y="9381285"/>
                  <a:pt x="1226786" y="9381285"/>
                </a:cubicBezTo>
                <a:close/>
                <a:moveTo>
                  <a:pt x="1226786" y="9052956"/>
                </a:moveTo>
                <a:cubicBezTo>
                  <a:pt x="1136084" y="9052956"/>
                  <a:pt x="1062555" y="9126455"/>
                  <a:pt x="1062555" y="9217121"/>
                </a:cubicBezTo>
                <a:cubicBezTo>
                  <a:pt x="1062555" y="9126455"/>
                  <a:pt x="989026" y="9052956"/>
                  <a:pt x="898325" y="9052956"/>
                </a:cubicBezTo>
                <a:cubicBezTo>
                  <a:pt x="977688" y="9052956"/>
                  <a:pt x="1043905" y="8996682"/>
                  <a:pt x="1059218" y="8921876"/>
                </a:cubicBezTo>
                <a:lnTo>
                  <a:pt x="1061237" y="8901860"/>
                </a:lnTo>
                <a:lnTo>
                  <a:pt x="1063873" y="8901860"/>
                </a:lnTo>
                <a:lnTo>
                  <a:pt x="1065891" y="8921876"/>
                </a:lnTo>
                <a:cubicBezTo>
                  <a:pt x="1081205" y="8996682"/>
                  <a:pt x="1147422" y="9052956"/>
                  <a:pt x="1226786" y="9052956"/>
                </a:cubicBezTo>
                <a:close/>
                <a:moveTo>
                  <a:pt x="1226786" y="8741222"/>
                </a:moveTo>
                <a:cubicBezTo>
                  <a:pt x="1147422" y="8741222"/>
                  <a:pt x="1081205" y="8797496"/>
                  <a:pt x="1065891" y="8872301"/>
                </a:cubicBezTo>
                <a:lnTo>
                  <a:pt x="1063874" y="8892316"/>
                </a:lnTo>
                <a:lnTo>
                  <a:pt x="1061237" y="8892316"/>
                </a:lnTo>
                <a:lnTo>
                  <a:pt x="1059218" y="8872301"/>
                </a:lnTo>
                <a:cubicBezTo>
                  <a:pt x="1043905" y="8797496"/>
                  <a:pt x="977688" y="8741222"/>
                  <a:pt x="898325" y="8741222"/>
                </a:cubicBezTo>
                <a:cubicBezTo>
                  <a:pt x="989026" y="8741222"/>
                  <a:pt x="1062555" y="8667722"/>
                  <a:pt x="1062555" y="8577057"/>
                </a:cubicBezTo>
                <a:cubicBezTo>
                  <a:pt x="1062555" y="8667722"/>
                  <a:pt x="1136084" y="8741222"/>
                  <a:pt x="1226786" y="8741222"/>
                </a:cubicBezTo>
                <a:close/>
                <a:moveTo>
                  <a:pt x="1226786" y="8412892"/>
                </a:moveTo>
                <a:lnTo>
                  <a:pt x="1226633" y="8412957"/>
                </a:lnTo>
                <a:lnTo>
                  <a:pt x="1226390" y="8412932"/>
                </a:lnTo>
                <a:close/>
                <a:moveTo>
                  <a:pt x="1226786" y="8084541"/>
                </a:moveTo>
                <a:cubicBezTo>
                  <a:pt x="1136110" y="8084541"/>
                  <a:pt x="1062592" y="8158001"/>
                  <a:pt x="1062555" y="8248641"/>
                </a:cubicBezTo>
                <a:cubicBezTo>
                  <a:pt x="1062518" y="8158001"/>
                  <a:pt x="989000" y="8084541"/>
                  <a:pt x="898325" y="8084541"/>
                </a:cubicBezTo>
                <a:cubicBezTo>
                  <a:pt x="989026" y="8084541"/>
                  <a:pt x="1062555" y="8011042"/>
                  <a:pt x="1062555" y="7920377"/>
                </a:cubicBezTo>
                <a:cubicBezTo>
                  <a:pt x="1062555" y="8011042"/>
                  <a:pt x="1136084" y="8084541"/>
                  <a:pt x="1226786" y="8084541"/>
                </a:cubicBezTo>
                <a:close/>
                <a:moveTo>
                  <a:pt x="1226786" y="7756211"/>
                </a:moveTo>
                <a:cubicBezTo>
                  <a:pt x="1136084" y="7756211"/>
                  <a:pt x="1062555" y="7829711"/>
                  <a:pt x="1062555" y="7920377"/>
                </a:cubicBezTo>
                <a:cubicBezTo>
                  <a:pt x="1062555" y="7829711"/>
                  <a:pt x="989026" y="7756211"/>
                  <a:pt x="898325" y="7756211"/>
                </a:cubicBezTo>
                <a:cubicBezTo>
                  <a:pt x="989026" y="7756211"/>
                  <a:pt x="1062555" y="7682713"/>
                  <a:pt x="1062556" y="7592046"/>
                </a:cubicBezTo>
                <a:cubicBezTo>
                  <a:pt x="1062555" y="7682713"/>
                  <a:pt x="1136084" y="7756211"/>
                  <a:pt x="1226786" y="7756211"/>
                </a:cubicBezTo>
                <a:close/>
                <a:moveTo>
                  <a:pt x="1226787" y="7427883"/>
                </a:moveTo>
                <a:cubicBezTo>
                  <a:pt x="1136084" y="7427883"/>
                  <a:pt x="1062556" y="7501381"/>
                  <a:pt x="1062556" y="7592046"/>
                </a:cubicBezTo>
                <a:cubicBezTo>
                  <a:pt x="1062556" y="7501381"/>
                  <a:pt x="989028" y="7427883"/>
                  <a:pt x="898325" y="7427883"/>
                </a:cubicBezTo>
                <a:cubicBezTo>
                  <a:pt x="989028" y="7427883"/>
                  <a:pt x="1062556" y="7354383"/>
                  <a:pt x="1062556" y="7263718"/>
                </a:cubicBezTo>
                <a:cubicBezTo>
                  <a:pt x="1062556" y="7354383"/>
                  <a:pt x="1136084" y="7427883"/>
                  <a:pt x="1226787" y="7427883"/>
                </a:cubicBezTo>
                <a:close/>
                <a:moveTo>
                  <a:pt x="1226787" y="7099531"/>
                </a:moveTo>
                <a:cubicBezTo>
                  <a:pt x="1226780" y="7099531"/>
                  <a:pt x="1226772" y="7099531"/>
                  <a:pt x="1226764" y="7099531"/>
                </a:cubicBezTo>
                <a:cubicBezTo>
                  <a:pt x="1136063" y="7099544"/>
                  <a:pt x="1062546" y="7173052"/>
                  <a:pt x="1062556" y="7263718"/>
                </a:cubicBezTo>
                <a:cubicBezTo>
                  <a:pt x="1062556" y="7263711"/>
                  <a:pt x="1062556" y="7263702"/>
                  <a:pt x="1062556" y="7263696"/>
                </a:cubicBezTo>
                <a:cubicBezTo>
                  <a:pt x="1062556" y="7173030"/>
                  <a:pt x="989028" y="7099531"/>
                  <a:pt x="898325" y="7099531"/>
                </a:cubicBezTo>
                <a:cubicBezTo>
                  <a:pt x="989028" y="7099531"/>
                  <a:pt x="1062556" y="7026032"/>
                  <a:pt x="1062556" y="6935366"/>
                </a:cubicBezTo>
                <a:cubicBezTo>
                  <a:pt x="1062556" y="7026032"/>
                  <a:pt x="1136084" y="7099531"/>
                  <a:pt x="1226787" y="7099531"/>
                </a:cubicBezTo>
                <a:close/>
                <a:moveTo>
                  <a:pt x="1226787" y="6771201"/>
                </a:moveTo>
                <a:cubicBezTo>
                  <a:pt x="1136084" y="6771201"/>
                  <a:pt x="1062556" y="6844701"/>
                  <a:pt x="1062556" y="6935366"/>
                </a:cubicBezTo>
                <a:cubicBezTo>
                  <a:pt x="1062556" y="6844701"/>
                  <a:pt x="989028" y="6771201"/>
                  <a:pt x="898325" y="6771201"/>
                </a:cubicBezTo>
                <a:cubicBezTo>
                  <a:pt x="989028" y="6771201"/>
                  <a:pt x="1062556" y="6697702"/>
                  <a:pt x="1062556" y="6607037"/>
                </a:cubicBezTo>
                <a:cubicBezTo>
                  <a:pt x="1062556" y="6697702"/>
                  <a:pt x="1136084" y="6771201"/>
                  <a:pt x="1226787" y="6771201"/>
                </a:cubicBezTo>
                <a:close/>
                <a:moveTo>
                  <a:pt x="1226787" y="6442872"/>
                </a:moveTo>
                <a:cubicBezTo>
                  <a:pt x="1136084" y="6442872"/>
                  <a:pt x="1062556" y="6516371"/>
                  <a:pt x="1062556" y="6607037"/>
                </a:cubicBezTo>
                <a:cubicBezTo>
                  <a:pt x="1062556" y="6516371"/>
                  <a:pt x="989028" y="6442872"/>
                  <a:pt x="898325" y="6442872"/>
                </a:cubicBezTo>
                <a:cubicBezTo>
                  <a:pt x="989028" y="6442872"/>
                  <a:pt x="1062556" y="6369373"/>
                  <a:pt x="1062556" y="6278707"/>
                </a:cubicBezTo>
                <a:cubicBezTo>
                  <a:pt x="1062556" y="6369373"/>
                  <a:pt x="1136084" y="6442872"/>
                  <a:pt x="1226787" y="6442872"/>
                </a:cubicBezTo>
                <a:close/>
                <a:moveTo>
                  <a:pt x="1226787" y="5786192"/>
                </a:moveTo>
                <a:cubicBezTo>
                  <a:pt x="1136084" y="5786192"/>
                  <a:pt x="1062556" y="5859690"/>
                  <a:pt x="1062556" y="5950355"/>
                </a:cubicBezTo>
                <a:cubicBezTo>
                  <a:pt x="1062556" y="5859690"/>
                  <a:pt x="989028" y="5786192"/>
                  <a:pt x="898325" y="5786192"/>
                </a:cubicBezTo>
                <a:cubicBezTo>
                  <a:pt x="989028" y="5786192"/>
                  <a:pt x="1062556" y="5712692"/>
                  <a:pt x="1062556" y="5622026"/>
                </a:cubicBezTo>
                <a:cubicBezTo>
                  <a:pt x="1062556" y="5712692"/>
                  <a:pt x="1136084" y="5786192"/>
                  <a:pt x="1226787" y="5786192"/>
                </a:cubicBezTo>
                <a:close/>
                <a:moveTo>
                  <a:pt x="1226787" y="5457862"/>
                </a:moveTo>
                <a:cubicBezTo>
                  <a:pt x="1136084" y="5457862"/>
                  <a:pt x="1062556" y="5531360"/>
                  <a:pt x="1062556" y="5622026"/>
                </a:cubicBezTo>
                <a:cubicBezTo>
                  <a:pt x="1062556" y="5531360"/>
                  <a:pt x="989028" y="5457862"/>
                  <a:pt x="898325" y="5457862"/>
                </a:cubicBezTo>
                <a:cubicBezTo>
                  <a:pt x="977690" y="5457862"/>
                  <a:pt x="1043905" y="5401589"/>
                  <a:pt x="1059220" y="5326782"/>
                </a:cubicBezTo>
                <a:lnTo>
                  <a:pt x="1061239" y="5306766"/>
                </a:lnTo>
                <a:lnTo>
                  <a:pt x="1063874" y="5306766"/>
                </a:lnTo>
                <a:lnTo>
                  <a:pt x="1065893" y="5326782"/>
                </a:lnTo>
                <a:cubicBezTo>
                  <a:pt x="1081207" y="5401589"/>
                  <a:pt x="1147423" y="5457862"/>
                  <a:pt x="1226787" y="5457862"/>
                </a:cubicBezTo>
                <a:close/>
                <a:moveTo>
                  <a:pt x="1226787" y="5143227"/>
                </a:moveTo>
                <a:cubicBezTo>
                  <a:pt x="1147422" y="5143227"/>
                  <a:pt x="1081206" y="5199501"/>
                  <a:pt x="1065893" y="5274307"/>
                </a:cubicBezTo>
                <a:lnTo>
                  <a:pt x="1063874" y="5294321"/>
                </a:lnTo>
                <a:lnTo>
                  <a:pt x="1061238" y="5294321"/>
                </a:lnTo>
                <a:lnTo>
                  <a:pt x="1059219" y="5274307"/>
                </a:lnTo>
                <a:cubicBezTo>
                  <a:pt x="1043905" y="5199501"/>
                  <a:pt x="977689" y="5143227"/>
                  <a:pt x="898325" y="5143227"/>
                </a:cubicBezTo>
                <a:cubicBezTo>
                  <a:pt x="989028" y="5143227"/>
                  <a:pt x="1062556" y="5069728"/>
                  <a:pt x="1062556" y="4979063"/>
                </a:cubicBezTo>
                <a:cubicBezTo>
                  <a:pt x="1062556" y="5069728"/>
                  <a:pt x="1136084" y="5143227"/>
                  <a:pt x="1226787" y="5143227"/>
                </a:cubicBezTo>
                <a:close/>
                <a:moveTo>
                  <a:pt x="1226787" y="4814898"/>
                </a:moveTo>
                <a:lnTo>
                  <a:pt x="1226635" y="4814962"/>
                </a:lnTo>
                <a:lnTo>
                  <a:pt x="1226389" y="4814938"/>
                </a:lnTo>
                <a:close/>
                <a:moveTo>
                  <a:pt x="1226787" y="4486546"/>
                </a:moveTo>
                <a:cubicBezTo>
                  <a:pt x="1136111" y="4486546"/>
                  <a:pt x="1062592" y="4560007"/>
                  <a:pt x="1062556" y="4650646"/>
                </a:cubicBezTo>
                <a:cubicBezTo>
                  <a:pt x="1062520" y="4560007"/>
                  <a:pt x="989001" y="4486546"/>
                  <a:pt x="898325" y="4486546"/>
                </a:cubicBezTo>
                <a:cubicBezTo>
                  <a:pt x="989028" y="4486546"/>
                  <a:pt x="1062556" y="4413047"/>
                  <a:pt x="1062556" y="4322383"/>
                </a:cubicBezTo>
                <a:cubicBezTo>
                  <a:pt x="1062556" y="4413047"/>
                  <a:pt x="1136084" y="4486546"/>
                  <a:pt x="1226787" y="4486546"/>
                </a:cubicBezTo>
                <a:close/>
                <a:moveTo>
                  <a:pt x="1226787" y="4158217"/>
                </a:moveTo>
                <a:cubicBezTo>
                  <a:pt x="1136084" y="4158217"/>
                  <a:pt x="1062556" y="4231716"/>
                  <a:pt x="1062556" y="4322383"/>
                </a:cubicBezTo>
                <a:cubicBezTo>
                  <a:pt x="1062556" y="4231716"/>
                  <a:pt x="989028" y="4158217"/>
                  <a:pt x="898325" y="4158217"/>
                </a:cubicBezTo>
                <a:cubicBezTo>
                  <a:pt x="989028" y="4158217"/>
                  <a:pt x="1062556" y="4084720"/>
                  <a:pt x="1062556" y="3994052"/>
                </a:cubicBezTo>
                <a:cubicBezTo>
                  <a:pt x="1062556" y="4084720"/>
                  <a:pt x="1136084" y="4158217"/>
                  <a:pt x="1226787" y="4158217"/>
                </a:cubicBezTo>
                <a:close/>
                <a:moveTo>
                  <a:pt x="1226787" y="3829888"/>
                </a:moveTo>
                <a:cubicBezTo>
                  <a:pt x="1136084" y="3829888"/>
                  <a:pt x="1062556" y="3903387"/>
                  <a:pt x="1062556" y="3994052"/>
                </a:cubicBezTo>
                <a:cubicBezTo>
                  <a:pt x="1062556" y="3903387"/>
                  <a:pt x="989028" y="3829888"/>
                  <a:pt x="898325" y="3829888"/>
                </a:cubicBezTo>
                <a:cubicBezTo>
                  <a:pt x="989028" y="3829888"/>
                  <a:pt x="1062556" y="3756389"/>
                  <a:pt x="1062556" y="3665724"/>
                </a:cubicBezTo>
                <a:cubicBezTo>
                  <a:pt x="1062556" y="3756389"/>
                  <a:pt x="1136084" y="3829888"/>
                  <a:pt x="1226787" y="3829888"/>
                </a:cubicBezTo>
                <a:close/>
                <a:moveTo>
                  <a:pt x="1226787" y="3501537"/>
                </a:moveTo>
                <a:cubicBezTo>
                  <a:pt x="1226779" y="3501537"/>
                  <a:pt x="1226772" y="3501537"/>
                  <a:pt x="1226764" y="3501537"/>
                </a:cubicBezTo>
                <a:cubicBezTo>
                  <a:pt x="1136062" y="3501550"/>
                  <a:pt x="1062546" y="3575057"/>
                  <a:pt x="1062556" y="3665724"/>
                </a:cubicBezTo>
                <a:cubicBezTo>
                  <a:pt x="1062556" y="3665716"/>
                  <a:pt x="1062556" y="3665708"/>
                  <a:pt x="1062556" y="3665701"/>
                </a:cubicBezTo>
                <a:cubicBezTo>
                  <a:pt x="1062556" y="3575035"/>
                  <a:pt x="989028" y="3501537"/>
                  <a:pt x="898325" y="3501537"/>
                </a:cubicBezTo>
                <a:cubicBezTo>
                  <a:pt x="989028" y="3501537"/>
                  <a:pt x="1062556" y="3428038"/>
                  <a:pt x="1062556" y="3337371"/>
                </a:cubicBezTo>
                <a:cubicBezTo>
                  <a:pt x="1062556" y="3428038"/>
                  <a:pt x="1136084" y="3501537"/>
                  <a:pt x="1226787" y="3501537"/>
                </a:cubicBezTo>
                <a:close/>
                <a:moveTo>
                  <a:pt x="1226787" y="3173207"/>
                </a:moveTo>
                <a:cubicBezTo>
                  <a:pt x="1136084" y="3173207"/>
                  <a:pt x="1062556" y="3246706"/>
                  <a:pt x="1062556" y="3337371"/>
                </a:cubicBezTo>
                <a:cubicBezTo>
                  <a:pt x="1062556" y="3246706"/>
                  <a:pt x="989028" y="3173207"/>
                  <a:pt x="898325" y="3173207"/>
                </a:cubicBezTo>
                <a:cubicBezTo>
                  <a:pt x="989028" y="3173207"/>
                  <a:pt x="1062556" y="3099708"/>
                  <a:pt x="1062556" y="3009043"/>
                </a:cubicBezTo>
                <a:cubicBezTo>
                  <a:pt x="1062556" y="3099708"/>
                  <a:pt x="1136084" y="3173207"/>
                  <a:pt x="1226787" y="3173207"/>
                </a:cubicBezTo>
                <a:close/>
                <a:moveTo>
                  <a:pt x="1226787" y="2844877"/>
                </a:moveTo>
                <a:cubicBezTo>
                  <a:pt x="1136084" y="2844877"/>
                  <a:pt x="1062556" y="2918376"/>
                  <a:pt x="1062556" y="3009043"/>
                </a:cubicBezTo>
                <a:cubicBezTo>
                  <a:pt x="1062556" y="2918376"/>
                  <a:pt x="989028" y="2844877"/>
                  <a:pt x="898325" y="2844877"/>
                </a:cubicBezTo>
                <a:cubicBezTo>
                  <a:pt x="989028" y="2844877"/>
                  <a:pt x="1062556" y="2771378"/>
                  <a:pt x="1062556" y="2680713"/>
                </a:cubicBezTo>
                <a:cubicBezTo>
                  <a:pt x="1062556" y="2771378"/>
                  <a:pt x="1136084" y="2844877"/>
                  <a:pt x="1226787" y="2844877"/>
                </a:cubicBezTo>
                <a:close/>
                <a:moveTo>
                  <a:pt x="1226787" y="2188198"/>
                </a:moveTo>
                <a:cubicBezTo>
                  <a:pt x="1136084" y="2188198"/>
                  <a:pt x="1062556" y="2261696"/>
                  <a:pt x="1062556" y="2352361"/>
                </a:cubicBezTo>
                <a:cubicBezTo>
                  <a:pt x="1062556" y="2261696"/>
                  <a:pt x="989028" y="2188198"/>
                  <a:pt x="898325" y="2188198"/>
                </a:cubicBezTo>
                <a:cubicBezTo>
                  <a:pt x="989028" y="2188198"/>
                  <a:pt x="1062556" y="2114698"/>
                  <a:pt x="1062556" y="2024032"/>
                </a:cubicBezTo>
                <a:cubicBezTo>
                  <a:pt x="1062556" y="2114698"/>
                  <a:pt x="1136084" y="2188198"/>
                  <a:pt x="1226787" y="2188198"/>
                </a:cubicBezTo>
                <a:close/>
                <a:moveTo>
                  <a:pt x="1226787" y="1859867"/>
                </a:moveTo>
                <a:cubicBezTo>
                  <a:pt x="1136084" y="1859867"/>
                  <a:pt x="1062556" y="1933366"/>
                  <a:pt x="1062556" y="2024032"/>
                </a:cubicBezTo>
                <a:cubicBezTo>
                  <a:pt x="1062556" y="1933366"/>
                  <a:pt x="989028" y="1859867"/>
                  <a:pt x="898325" y="1859867"/>
                </a:cubicBezTo>
                <a:cubicBezTo>
                  <a:pt x="977689" y="1859867"/>
                  <a:pt x="1043905" y="1803594"/>
                  <a:pt x="1059219" y="1728787"/>
                </a:cubicBezTo>
                <a:lnTo>
                  <a:pt x="1061238" y="1708772"/>
                </a:lnTo>
                <a:lnTo>
                  <a:pt x="1063873" y="1708772"/>
                </a:lnTo>
                <a:lnTo>
                  <a:pt x="1065893" y="1728787"/>
                </a:lnTo>
                <a:cubicBezTo>
                  <a:pt x="1081206" y="1803594"/>
                  <a:pt x="1147422" y="1859867"/>
                  <a:pt x="1226787" y="1859867"/>
                </a:cubicBezTo>
                <a:close/>
                <a:moveTo>
                  <a:pt x="1226787" y="1548134"/>
                </a:moveTo>
                <a:cubicBezTo>
                  <a:pt x="1147422" y="1548134"/>
                  <a:pt x="1081206" y="1604407"/>
                  <a:pt x="1065893" y="1679213"/>
                </a:cubicBezTo>
                <a:lnTo>
                  <a:pt x="1063874" y="1699228"/>
                </a:lnTo>
                <a:lnTo>
                  <a:pt x="1061238" y="1699228"/>
                </a:lnTo>
                <a:lnTo>
                  <a:pt x="1059219" y="1679213"/>
                </a:lnTo>
                <a:cubicBezTo>
                  <a:pt x="1043905" y="1604407"/>
                  <a:pt x="977689" y="1548134"/>
                  <a:pt x="898325" y="1548134"/>
                </a:cubicBezTo>
                <a:cubicBezTo>
                  <a:pt x="989028" y="1548134"/>
                  <a:pt x="1062556" y="1474634"/>
                  <a:pt x="1062556" y="1383969"/>
                </a:cubicBezTo>
                <a:cubicBezTo>
                  <a:pt x="1062556" y="1474634"/>
                  <a:pt x="1136084" y="1548134"/>
                  <a:pt x="1226787" y="1548134"/>
                </a:cubicBezTo>
                <a:close/>
                <a:moveTo>
                  <a:pt x="1226787" y="1219804"/>
                </a:moveTo>
                <a:lnTo>
                  <a:pt x="1226635" y="1219869"/>
                </a:lnTo>
                <a:lnTo>
                  <a:pt x="1226390" y="1219844"/>
                </a:lnTo>
                <a:close/>
                <a:moveTo>
                  <a:pt x="1226787" y="891452"/>
                </a:moveTo>
                <a:cubicBezTo>
                  <a:pt x="1136111" y="891452"/>
                  <a:pt x="1062593" y="964913"/>
                  <a:pt x="1062556" y="1055553"/>
                </a:cubicBezTo>
                <a:cubicBezTo>
                  <a:pt x="1062520" y="964913"/>
                  <a:pt x="989001" y="891452"/>
                  <a:pt x="898325" y="891452"/>
                </a:cubicBezTo>
                <a:cubicBezTo>
                  <a:pt x="989028" y="891452"/>
                  <a:pt x="1062556" y="817954"/>
                  <a:pt x="1062556" y="727289"/>
                </a:cubicBezTo>
                <a:cubicBezTo>
                  <a:pt x="1062556" y="817954"/>
                  <a:pt x="1136084" y="891452"/>
                  <a:pt x="1226787" y="891452"/>
                </a:cubicBezTo>
                <a:close/>
                <a:moveTo>
                  <a:pt x="1226787" y="563123"/>
                </a:moveTo>
                <a:cubicBezTo>
                  <a:pt x="1136084" y="563123"/>
                  <a:pt x="1062556" y="636623"/>
                  <a:pt x="1062556" y="727289"/>
                </a:cubicBezTo>
                <a:cubicBezTo>
                  <a:pt x="1062556" y="636623"/>
                  <a:pt x="989028" y="563123"/>
                  <a:pt x="898325" y="563123"/>
                </a:cubicBezTo>
                <a:cubicBezTo>
                  <a:pt x="989028" y="563123"/>
                  <a:pt x="1062556" y="489624"/>
                  <a:pt x="1062556" y="398958"/>
                </a:cubicBezTo>
                <a:cubicBezTo>
                  <a:pt x="1062556" y="489624"/>
                  <a:pt x="1136084" y="563123"/>
                  <a:pt x="1226787" y="563123"/>
                </a:cubicBezTo>
                <a:close/>
                <a:moveTo>
                  <a:pt x="1226787" y="234794"/>
                </a:moveTo>
                <a:cubicBezTo>
                  <a:pt x="1136084" y="234794"/>
                  <a:pt x="1062556" y="308293"/>
                  <a:pt x="1062556" y="398958"/>
                </a:cubicBezTo>
                <a:cubicBezTo>
                  <a:pt x="1062556" y="308293"/>
                  <a:pt x="989028" y="234794"/>
                  <a:pt x="898325" y="234794"/>
                </a:cubicBezTo>
                <a:cubicBezTo>
                  <a:pt x="989028" y="234794"/>
                  <a:pt x="1062556" y="161295"/>
                  <a:pt x="1062556" y="70629"/>
                </a:cubicBezTo>
                <a:cubicBezTo>
                  <a:pt x="1062556" y="161295"/>
                  <a:pt x="1136084" y="234794"/>
                  <a:pt x="1226787" y="234794"/>
                </a:cubicBezTo>
                <a:close/>
                <a:moveTo>
                  <a:pt x="1391016" y="9873736"/>
                </a:moveTo>
                <a:cubicBezTo>
                  <a:pt x="1391016" y="9873757"/>
                  <a:pt x="1391016" y="9873778"/>
                  <a:pt x="1391016" y="9873801"/>
                </a:cubicBezTo>
                <a:lnTo>
                  <a:pt x="1390929" y="9873801"/>
                </a:lnTo>
                <a:lnTo>
                  <a:pt x="1390976" y="9873337"/>
                </a:lnTo>
                <a:close/>
                <a:moveTo>
                  <a:pt x="1391017" y="2680648"/>
                </a:moveTo>
                <a:cubicBezTo>
                  <a:pt x="1391017" y="2680669"/>
                  <a:pt x="1391017" y="2680690"/>
                  <a:pt x="1391017" y="2680713"/>
                </a:cubicBezTo>
                <a:lnTo>
                  <a:pt x="1390930" y="2680713"/>
                </a:lnTo>
                <a:lnTo>
                  <a:pt x="1390977" y="2680250"/>
                </a:lnTo>
                <a:close/>
                <a:moveTo>
                  <a:pt x="1391018" y="6278643"/>
                </a:moveTo>
                <a:cubicBezTo>
                  <a:pt x="1391018" y="6278664"/>
                  <a:pt x="1391018" y="6278686"/>
                  <a:pt x="1391018" y="6278707"/>
                </a:cubicBezTo>
                <a:lnTo>
                  <a:pt x="1390930" y="6278707"/>
                </a:lnTo>
                <a:lnTo>
                  <a:pt x="1390978" y="6278245"/>
                </a:lnTo>
                <a:close/>
                <a:moveTo>
                  <a:pt x="1395025" y="12192000"/>
                </a:moveTo>
                <a:lnTo>
                  <a:pt x="1387007" y="12192000"/>
                </a:lnTo>
                <a:lnTo>
                  <a:pt x="1391016" y="12172152"/>
                </a:lnTo>
                <a:close/>
                <a:moveTo>
                  <a:pt x="1409114" y="0"/>
                </a:moveTo>
                <a:lnTo>
                  <a:pt x="1400976" y="14183"/>
                </a:lnTo>
                <a:cubicBezTo>
                  <a:pt x="1394531" y="31784"/>
                  <a:pt x="1391015" y="50796"/>
                  <a:pt x="1391018" y="70629"/>
                </a:cubicBezTo>
                <a:cubicBezTo>
                  <a:pt x="1391018" y="70623"/>
                  <a:pt x="1391018" y="70614"/>
                  <a:pt x="1391018" y="70607"/>
                </a:cubicBezTo>
                <a:cubicBezTo>
                  <a:pt x="1391018" y="47941"/>
                  <a:pt x="1386422" y="26348"/>
                  <a:pt x="1378112" y="6707"/>
                </a:cubicBezTo>
                <a:lnTo>
                  <a:pt x="1373588" y="0"/>
                </a:lnTo>
                <a:close/>
                <a:moveTo>
                  <a:pt x="1555160" y="2516527"/>
                </a:moveTo>
                <a:cubicBezTo>
                  <a:pt x="1475793" y="2516546"/>
                  <a:pt x="1409580" y="2572820"/>
                  <a:pt x="1394266" y="2647628"/>
                </a:cubicBezTo>
                <a:lnTo>
                  <a:pt x="1390977" y="2680250"/>
                </a:lnTo>
                <a:lnTo>
                  <a:pt x="1387667" y="2647555"/>
                </a:lnTo>
                <a:cubicBezTo>
                  <a:pt x="1372320" y="2572739"/>
                  <a:pt x="1306075" y="2516488"/>
                  <a:pt x="1226699" y="2516527"/>
                </a:cubicBezTo>
                <a:cubicBezTo>
                  <a:pt x="1317402" y="2516527"/>
                  <a:pt x="1390930" y="2443027"/>
                  <a:pt x="1390930" y="2352361"/>
                </a:cubicBezTo>
                <a:cubicBezTo>
                  <a:pt x="1390930" y="2443027"/>
                  <a:pt x="1464459" y="2516527"/>
                  <a:pt x="1555160" y="2516527"/>
                </a:cubicBezTo>
                <a:close/>
                <a:moveTo>
                  <a:pt x="1555160" y="9709615"/>
                </a:moveTo>
                <a:cubicBezTo>
                  <a:pt x="1475791" y="9709634"/>
                  <a:pt x="1409578" y="9765908"/>
                  <a:pt x="1394265" y="9840716"/>
                </a:cubicBezTo>
                <a:lnTo>
                  <a:pt x="1390976" y="9873337"/>
                </a:lnTo>
                <a:lnTo>
                  <a:pt x="1387666" y="9840644"/>
                </a:lnTo>
                <a:cubicBezTo>
                  <a:pt x="1372320" y="9765828"/>
                  <a:pt x="1306075" y="9709577"/>
                  <a:pt x="1226699" y="9709615"/>
                </a:cubicBezTo>
                <a:cubicBezTo>
                  <a:pt x="1317401" y="9709615"/>
                  <a:pt x="1390929" y="9636116"/>
                  <a:pt x="1390929" y="9545450"/>
                </a:cubicBezTo>
                <a:cubicBezTo>
                  <a:pt x="1390929" y="9636116"/>
                  <a:pt x="1464458" y="9709615"/>
                  <a:pt x="1555160" y="9709615"/>
                </a:cubicBezTo>
                <a:close/>
                <a:moveTo>
                  <a:pt x="1555161" y="6114521"/>
                </a:moveTo>
                <a:cubicBezTo>
                  <a:pt x="1475794" y="6114539"/>
                  <a:pt x="1409581" y="6170814"/>
                  <a:pt x="1394267" y="6245623"/>
                </a:cubicBezTo>
                <a:lnTo>
                  <a:pt x="1390978" y="6278245"/>
                </a:lnTo>
                <a:lnTo>
                  <a:pt x="1387667" y="6245550"/>
                </a:lnTo>
                <a:cubicBezTo>
                  <a:pt x="1372321" y="6170734"/>
                  <a:pt x="1306075" y="6114483"/>
                  <a:pt x="1226700" y="6114521"/>
                </a:cubicBezTo>
                <a:cubicBezTo>
                  <a:pt x="1317402" y="6114521"/>
                  <a:pt x="1390930" y="6041021"/>
                  <a:pt x="1390930" y="5950355"/>
                </a:cubicBezTo>
                <a:cubicBezTo>
                  <a:pt x="1390930" y="6041021"/>
                  <a:pt x="1464459" y="6114521"/>
                  <a:pt x="1555161" y="6114521"/>
                </a:cubicBezTo>
                <a:close/>
                <a:moveTo>
                  <a:pt x="1555214" y="11679632"/>
                </a:moveTo>
                <a:lnTo>
                  <a:pt x="1555182" y="11679634"/>
                </a:lnTo>
                <a:lnTo>
                  <a:pt x="1555214" y="11679639"/>
                </a:lnTo>
                <a:lnTo>
                  <a:pt x="1522157" y="11682967"/>
                </a:lnTo>
                <a:cubicBezTo>
                  <a:pt x="1447339" y="11698267"/>
                  <a:pt x="1391048" y="11764424"/>
                  <a:pt x="1391016" y="11843734"/>
                </a:cubicBezTo>
                <a:cubicBezTo>
                  <a:pt x="1390979" y="11753096"/>
                  <a:pt x="1317461" y="11679634"/>
                  <a:pt x="1226786" y="11679634"/>
                </a:cubicBezTo>
                <a:cubicBezTo>
                  <a:pt x="1317487" y="11679634"/>
                  <a:pt x="1391016" y="11606135"/>
                  <a:pt x="1391016" y="11515470"/>
                </a:cubicBezTo>
                <a:cubicBezTo>
                  <a:pt x="1391016" y="11594803"/>
                  <a:pt x="1447312" y="11660992"/>
                  <a:pt x="1522149" y="11676299"/>
                </a:cubicBezTo>
                <a:close/>
                <a:moveTo>
                  <a:pt x="1555214" y="11351303"/>
                </a:moveTo>
                <a:lnTo>
                  <a:pt x="1555182" y="11351305"/>
                </a:lnTo>
                <a:lnTo>
                  <a:pt x="1555214" y="11351309"/>
                </a:lnTo>
                <a:lnTo>
                  <a:pt x="1522149" y="11354640"/>
                </a:lnTo>
                <a:cubicBezTo>
                  <a:pt x="1447312" y="11369948"/>
                  <a:pt x="1391016" y="11436137"/>
                  <a:pt x="1391016" y="11515470"/>
                </a:cubicBezTo>
                <a:cubicBezTo>
                  <a:pt x="1391016" y="11424804"/>
                  <a:pt x="1317487" y="11351305"/>
                  <a:pt x="1226786" y="11351305"/>
                </a:cubicBezTo>
                <a:cubicBezTo>
                  <a:pt x="1317487" y="11351305"/>
                  <a:pt x="1391016" y="11277808"/>
                  <a:pt x="1391016" y="11187140"/>
                </a:cubicBezTo>
                <a:cubicBezTo>
                  <a:pt x="1391016" y="11266473"/>
                  <a:pt x="1447312" y="11332662"/>
                  <a:pt x="1522149" y="11347970"/>
                </a:cubicBezTo>
                <a:close/>
                <a:moveTo>
                  <a:pt x="1555214" y="10694623"/>
                </a:moveTo>
                <a:lnTo>
                  <a:pt x="1555182" y="10694627"/>
                </a:lnTo>
                <a:lnTo>
                  <a:pt x="1555203" y="10694629"/>
                </a:lnTo>
                <a:lnTo>
                  <a:pt x="1522127" y="10697964"/>
                </a:lnTo>
                <a:cubicBezTo>
                  <a:pt x="1447293" y="10713282"/>
                  <a:pt x="1391007" y="10779480"/>
                  <a:pt x="1391016" y="10858813"/>
                </a:cubicBezTo>
                <a:cubicBezTo>
                  <a:pt x="1391016" y="10858804"/>
                  <a:pt x="1391016" y="10858796"/>
                  <a:pt x="1391016" y="10858790"/>
                </a:cubicBezTo>
                <a:cubicBezTo>
                  <a:pt x="1391016" y="10768124"/>
                  <a:pt x="1317487" y="10694625"/>
                  <a:pt x="1226786" y="10694625"/>
                </a:cubicBezTo>
                <a:cubicBezTo>
                  <a:pt x="1317487" y="10694625"/>
                  <a:pt x="1391016" y="10621125"/>
                  <a:pt x="1391016" y="10530460"/>
                </a:cubicBezTo>
                <a:cubicBezTo>
                  <a:pt x="1391016" y="10609793"/>
                  <a:pt x="1447312" y="10675982"/>
                  <a:pt x="1522149" y="10691292"/>
                </a:cubicBezTo>
                <a:close/>
                <a:moveTo>
                  <a:pt x="1555214" y="10366293"/>
                </a:moveTo>
                <a:lnTo>
                  <a:pt x="1555182" y="10366297"/>
                </a:lnTo>
                <a:lnTo>
                  <a:pt x="1555214" y="10366299"/>
                </a:lnTo>
                <a:lnTo>
                  <a:pt x="1522149" y="10369630"/>
                </a:lnTo>
                <a:cubicBezTo>
                  <a:pt x="1447312" y="10384938"/>
                  <a:pt x="1391016" y="10451127"/>
                  <a:pt x="1391016" y="10530460"/>
                </a:cubicBezTo>
                <a:cubicBezTo>
                  <a:pt x="1391016" y="10439795"/>
                  <a:pt x="1317487" y="10366295"/>
                  <a:pt x="1226786" y="10366295"/>
                </a:cubicBezTo>
                <a:cubicBezTo>
                  <a:pt x="1317487" y="10366295"/>
                  <a:pt x="1391016" y="10292796"/>
                  <a:pt x="1391016" y="10202130"/>
                </a:cubicBezTo>
                <a:cubicBezTo>
                  <a:pt x="1391016" y="10281463"/>
                  <a:pt x="1447312" y="10347652"/>
                  <a:pt x="1522149" y="10362962"/>
                </a:cubicBezTo>
                <a:close/>
                <a:moveTo>
                  <a:pt x="1555214" y="10037964"/>
                </a:moveTo>
                <a:lnTo>
                  <a:pt x="1555182" y="10037966"/>
                </a:lnTo>
                <a:lnTo>
                  <a:pt x="1555214" y="10037970"/>
                </a:lnTo>
                <a:lnTo>
                  <a:pt x="1522149" y="10041301"/>
                </a:lnTo>
                <a:cubicBezTo>
                  <a:pt x="1447312" y="10056609"/>
                  <a:pt x="1391016" y="10122797"/>
                  <a:pt x="1391016" y="10202130"/>
                </a:cubicBezTo>
                <a:cubicBezTo>
                  <a:pt x="1391016" y="10111465"/>
                  <a:pt x="1317487" y="10037966"/>
                  <a:pt x="1226786" y="10037966"/>
                </a:cubicBezTo>
                <a:cubicBezTo>
                  <a:pt x="1317487" y="10037966"/>
                  <a:pt x="1391016" y="9964466"/>
                  <a:pt x="1391016" y="9873801"/>
                </a:cubicBezTo>
                <a:cubicBezTo>
                  <a:pt x="1391016" y="9953134"/>
                  <a:pt x="1447312" y="10019323"/>
                  <a:pt x="1522149" y="10034631"/>
                </a:cubicBezTo>
                <a:close/>
                <a:moveTo>
                  <a:pt x="1555214" y="9052952"/>
                </a:moveTo>
                <a:lnTo>
                  <a:pt x="1555182" y="9052956"/>
                </a:lnTo>
                <a:lnTo>
                  <a:pt x="1555214" y="9052960"/>
                </a:lnTo>
                <a:lnTo>
                  <a:pt x="1522149" y="9056291"/>
                </a:lnTo>
                <a:cubicBezTo>
                  <a:pt x="1447312" y="9071599"/>
                  <a:pt x="1391016" y="9137788"/>
                  <a:pt x="1391016" y="9217121"/>
                </a:cubicBezTo>
                <a:cubicBezTo>
                  <a:pt x="1391016" y="9126455"/>
                  <a:pt x="1317487" y="9052956"/>
                  <a:pt x="1226786" y="9052956"/>
                </a:cubicBezTo>
                <a:cubicBezTo>
                  <a:pt x="1306150" y="9052956"/>
                  <a:pt x="1372365" y="8996682"/>
                  <a:pt x="1387679" y="8921876"/>
                </a:cubicBezTo>
                <a:lnTo>
                  <a:pt x="1389697" y="8901860"/>
                </a:lnTo>
                <a:lnTo>
                  <a:pt x="1392334" y="8901860"/>
                </a:lnTo>
                <a:lnTo>
                  <a:pt x="1394352" y="8921876"/>
                </a:lnTo>
                <a:cubicBezTo>
                  <a:pt x="1407479" y="8985996"/>
                  <a:pt x="1458003" y="9036500"/>
                  <a:pt x="1522149" y="9049621"/>
                </a:cubicBezTo>
                <a:close/>
                <a:moveTo>
                  <a:pt x="1555215" y="8084537"/>
                </a:moveTo>
                <a:lnTo>
                  <a:pt x="1555182" y="8084541"/>
                </a:lnTo>
                <a:lnTo>
                  <a:pt x="1555215" y="8084544"/>
                </a:lnTo>
                <a:lnTo>
                  <a:pt x="1522158" y="8087874"/>
                </a:lnTo>
                <a:cubicBezTo>
                  <a:pt x="1447339" y="8103174"/>
                  <a:pt x="1391049" y="8169331"/>
                  <a:pt x="1391017" y="8248641"/>
                </a:cubicBezTo>
                <a:cubicBezTo>
                  <a:pt x="1390979" y="8158001"/>
                  <a:pt x="1317462" y="8084541"/>
                  <a:pt x="1226786" y="8084541"/>
                </a:cubicBezTo>
                <a:cubicBezTo>
                  <a:pt x="1317488" y="8084541"/>
                  <a:pt x="1391017" y="8011042"/>
                  <a:pt x="1391017" y="7920377"/>
                </a:cubicBezTo>
                <a:cubicBezTo>
                  <a:pt x="1391017" y="7999709"/>
                  <a:pt x="1447313" y="8065898"/>
                  <a:pt x="1522149" y="8081206"/>
                </a:cubicBezTo>
                <a:close/>
                <a:moveTo>
                  <a:pt x="1555215" y="7756208"/>
                </a:moveTo>
                <a:lnTo>
                  <a:pt x="1555182" y="7756211"/>
                </a:lnTo>
                <a:lnTo>
                  <a:pt x="1555215" y="7756215"/>
                </a:lnTo>
                <a:lnTo>
                  <a:pt x="1522149" y="7759546"/>
                </a:lnTo>
                <a:cubicBezTo>
                  <a:pt x="1447313" y="7774854"/>
                  <a:pt x="1391017" y="7841044"/>
                  <a:pt x="1391017" y="7920377"/>
                </a:cubicBezTo>
                <a:cubicBezTo>
                  <a:pt x="1391017" y="7829711"/>
                  <a:pt x="1317488" y="7756211"/>
                  <a:pt x="1226786" y="7756211"/>
                </a:cubicBezTo>
                <a:cubicBezTo>
                  <a:pt x="1317488" y="7756211"/>
                  <a:pt x="1391017" y="7682713"/>
                  <a:pt x="1391018" y="7592046"/>
                </a:cubicBezTo>
                <a:cubicBezTo>
                  <a:pt x="1391017" y="7671379"/>
                  <a:pt x="1447313" y="7737568"/>
                  <a:pt x="1522149" y="7752876"/>
                </a:cubicBezTo>
                <a:close/>
                <a:moveTo>
                  <a:pt x="1555215" y="7099528"/>
                </a:moveTo>
                <a:lnTo>
                  <a:pt x="1555183" y="7099531"/>
                </a:lnTo>
                <a:lnTo>
                  <a:pt x="1555205" y="7099533"/>
                </a:lnTo>
                <a:lnTo>
                  <a:pt x="1522128" y="7102871"/>
                </a:lnTo>
                <a:cubicBezTo>
                  <a:pt x="1447294" y="7118190"/>
                  <a:pt x="1391008" y="7184385"/>
                  <a:pt x="1391018" y="7263718"/>
                </a:cubicBezTo>
                <a:cubicBezTo>
                  <a:pt x="1391018" y="7263711"/>
                  <a:pt x="1391018" y="7263702"/>
                  <a:pt x="1391018" y="7263696"/>
                </a:cubicBezTo>
                <a:cubicBezTo>
                  <a:pt x="1391018" y="7173030"/>
                  <a:pt x="1317489" y="7099531"/>
                  <a:pt x="1226787" y="7099531"/>
                </a:cubicBezTo>
                <a:cubicBezTo>
                  <a:pt x="1317489" y="7099531"/>
                  <a:pt x="1391018" y="7026032"/>
                  <a:pt x="1391018" y="6935366"/>
                </a:cubicBezTo>
                <a:cubicBezTo>
                  <a:pt x="1391018" y="7014698"/>
                  <a:pt x="1447313" y="7080888"/>
                  <a:pt x="1522149" y="7096196"/>
                </a:cubicBezTo>
                <a:close/>
                <a:moveTo>
                  <a:pt x="1555215" y="4486544"/>
                </a:moveTo>
                <a:lnTo>
                  <a:pt x="1555183" y="4486546"/>
                </a:lnTo>
                <a:lnTo>
                  <a:pt x="1555215" y="4486551"/>
                </a:lnTo>
                <a:lnTo>
                  <a:pt x="1522159" y="4489879"/>
                </a:lnTo>
                <a:cubicBezTo>
                  <a:pt x="1447340" y="4505180"/>
                  <a:pt x="1391048" y="4571336"/>
                  <a:pt x="1391017" y="4650646"/>
                </a:cubicBezTo>
                <a:cubicBezTo>
                  <a:pt x="1390980" y="4560007"/>
                  <a:pt x="1317461" y="4486546"/>
                  <a:pt x="1226787" y="4486546"/>
                </a:cubicBezTo>
                <a:cubicBezTo>
                  <a:pt x="1317488" y="4486546"/>
                  <a:pt x="1391017" y="4413047"/>
                  <a:pt x="1391017" y="4322383"/>
                </a:cubicBezTo>
                <a:cubicBezTo>
                  <a:pt x="1391017" y="4401715"/>
                  <a:pt x="1447312" y="4467905"/>
                  <a:pt x="1522149" y="4483213"/>
                </a:cubicBezTo>
                <a:close/>
                <a:moveTo>
                  <a:pt x="1555215" y="4158215"/>
                </a:moveTo>
                <a:lnTo>
                  <a:pt x="1555183" y="4158217"/>
                </a:lnTo>
                <a:lnTo>
                  <a:pt x="1555215" y="4158221"/>
                </a:lnTo>
                <a:lnTo>
                  <a:pt x="1522149" y="4161552"/>
                </a:lnTo>
                <a:cubicBezTo>
                  <a:pt x="1447312" y="4176861"/>
                  <a:pt x="1391017" y="4243049"/>
                  <a:pt x="1391017" y="4322383"/>
                </a:cubicBezTo>
                <a:cubicBezTo>
                  <a:pt x="1391017" y="4231716"/>
                  <a:pt x="1317488" y="4158217"/>
                  <a:pt x="1226787" y="4158217"/>
                </a:cubicBezTo>
                <a:cubicBezTo>
                  <a:pt x="1317488" y="4158217"/>
                  <a:pt x="1391017" y="4084720"/>
                  <a:pt x="1391017" y="3994052"/>
                </a:cubicBezTo>
                <a:cubicBezTo>
                  <a:pt x="1391017" y="4073385"/>
                  <a:pt x="1447312" y="4139575"/>
                  <a:pt x="1522149" y="4154883"/>
                </a:cubicBezTo>
                <a:close/>
                <a:moveTo>
                  <a:pt x="1555215" y="3501535"/>
                </a:moveTo>
                <a:lnTo>
                  <a:pt x="1555183" y="3501538"/>
                </a:lnTo>
                <a:lnTo>
                  <a:pt x="1555205" y="3501540"/>
                </a:lnTo>
                <a:lnTo>
                  <a:pt x="1522128" y="3504876"/>
                </a:lnTo>
                <a:cubicBezTo>
                  <a:pt x="1447294" y="3520195"/>
                  <a:pt x="1391007" y="3586391"/>
                  <a:pt x="1391017" y="3665724"/>
                </a:cubicBezTo>
                <a:cubicBezTo>
                  <a:pt x="1391017" y="3665716"/>
                  <a:pt x="1391017" y="3665708"/>
                  <a:pt x="1391017" y="3665701"/>
                </a:cubicBezTo>
                <a:cubicBezTo>
                  <a:pt x="1391017" y="3575035"/>
                  <a:pt x="1317488" y="3501537"/>
                  <a:pt x="1226787" y="3501537"/>
                </a:cubicBezTo>
                <a:cubicBezTo>
                  <a:pt x="1317488" y="3501537"/>
                  <a:pt x="1391017" y="3428038"/>
                  <a:pt x="1391017" y="3337371"/>
                </a:cubicBezTo>
                <a:cubicBezTo>
                  <a:pt x="1391017" y="3416704"/>
                  <a:pt x="1447312" y="3482893"/>
                  <a:pt x="1522149" y="3498203"/>
                </a:cubicBezTo>
                <a:close/>
                <a:moveTo>
                  <a:pt x="1555215" y="3173205"/>
                </a:moveTo>
                <a:lnTo>
                  <a:pt x="1555183" y="3173208"/>
                </a:lnTo>
                <a:lnTo>
                  <a:pt x="1555215" y="3173211"/>
                </a:lnTo>
                <a:lnTo>
                  <a:pt x="1522149" y="3176542"/>
                </a:lnTo>
                <a:cubicBezTo>
                  <a:pt x="1447312" y="3191850"/>
                  <a:pt x="1391017" y="3258038"/>
                  <a:pt x="1391017" y="3337371"/>
                </a:cubicBezTo>
                <a:cubicBezTo>
                  <a:pt x="1391017" y="3246706"/>
                  <a:pt x="1317488" y="3173207"/>
                  <a:pt x="1226787" y="3173207"/>
                </a:cubicBezTo>
                <a:cubicBezTo>
                  <a:pt x="1317488" y="3173207"/>
                  <a:pt x="1391017" y="3099708"/>
                  <a:pt x="1391017" y="3009043"/>
                </a:cubicBezTo>
                <a:cubicBezTo>
                  <a:pt x="1391017" y="3088376"/>
                  <a:pt x="1447312" y="3154563"/>
                  <a:pt x="1522149" y="3169873"/>
                </a:cubicBezTo>
                <a:close/>
                <a:moveTo>
                  <a:pt x="1555215" y="2844875"/>
                </a:moveTo>
                <a:lnTo>
                  <a:pt x="1555183" y="2844878"/>
                </a:lnTo>
                <a:lnTo>
                  <a:pt x="1555215" y="2844881"/>
                </a:lnTo>
                <a:lnTo>
                  <a:pt x="1522149" y="2848213"/>
                </a:lnTo>
                <a:cubicBezTo>
                  <a:pt x="1447312" y="2863521"/>
                  <a:pt x="1391017" y="2929709"/>
                  <a:pt x="1391017" y="3009043"/>
                </a:cubicBezTo>
                <a:cubicBezTo>
                  <a:pt x="1391017" y="2918376"/>
                  <a:pt x="1317488" y="2844877"/>
                  <a:pt x="1226787" y="2844877"/>
                </a:cubicBezTo>
                <a:cubicBezTo>
                  <a:pt x="1317488" y="2844877"/>
                  <a:pt x="1391017" y="2771378"/>
                  <a:pt x="1391017" y="2680713"/>
                </a:cubicBezTo>
                <a:cubicBezTo>
                  <a:pt x="1391017" y="2760046"/>
                  <a:pt x="1447312" y="2826235"/>
                  <a:pt x="1522149" y="2841543"/>
                </a:cubicBezTo>
                <a:close/>
                <a:moveTo>
                  <a:pt x="1555215" y="1859864"/>
                </a:moveTo>
                <a:lnTo>
                  <a:pt x="1555183" y="1859867"/>
                </a:lnTo>
                <a:lnTo>
                  <a:pt x="1555215" y="1859871"/>
                </a:lnTo>
                <a:lnTo>
                  <a:pt x="1522149" y="1863203"/>
                </a:lnTo>
                <a:cubicBezTo>
                  <a:pt x="1447312" y="1878511"/>
                  <a:pt x="1391017" y="1944700"/>
                  <a:pt x="1391017" y="2024032"/>
                </a:cubicBezTo>
                <a:cubicBezTo>
                  <a:pt x="1391017" y="1933366"/>
                  <a:pt x="1317488" y="1859867"/>
                  <a:pt x="1226787" y="1859867"/>
                </a:cubicBezTo>
                <a:cubicBezTo>
                  <a:pt x="1306150" y="1859867"/>
                  <a:pt x="1372366" y="1803594"/>
                  <a:pt x="1387680" y="1728787"/>
                </a:cubicBezTo>
                <a:lnTo>
                  <a:pt x="1389699" y="1708772"/>
                </a:lnTo>
                <a:lnTo>
                  <a:pt x="1392335" y="1708772"/>
                </a:lnTo>
                <a:lnTo>
                  <a:pt x="1394353" y="1728787"/>
                </a:lnTo>
                <a:cubicBezTo>
                  <a:pt x="1407480" y="1792908"/>
                  <a:pt x="1458003" y="1843411"/>
                  <a:pt x="1522149" y="1856532"/>
                </a:cubicBezTo>
                <a:close/>
                <a:moveTo>
                  <a:pt x="1555216" y="6771204"/>
                </a:moveTo>
                <a:lnTo>
                  <a:pt x="1522149" y="6774536"/>
                </a:lnTo>
                <a:cubicBezTo>
                  <a:pt x="1447313" y="6789844"/>
                  <a:pt x="1391018" y="6856034"/>
                  <a:pt x="1391018" y="6935366"/>
                </a:cubicBezTo>
                <a:cubicBezTo>
                  <a:pt x="1391018" y="6844701"/>
                  <a:pt x="1317489" y="6771201"/>
                  <a:pt x="1226787" y="6771201"/>
                </a:cubicBezTo>
                <a:cubicBezTo>
                  <a:pt x="1317489" y="6771201"/>
                  <a:pt x="1391018" y="6697702"/>
                  <a:pt x="1391018" y="6607037"/>
                </a:cubicBezTo>
                <a:cubicBezTo>
                  <a:pt x="1391018" y="6686370"/>
                  <a:pt x="1447313" y="6752558"/>
                  <a:pt x="1522149" y="6767866"/>
                </a:cubicBezTo>
                <a:lnTo>
                  <a:pt x="1555215" y="6771198"/>
                </a:lnTo>
                <a:lnTo>
                  <a:pt x="1555183" y="6771201"/>
                </a:lnTo>
                <a:close/>
                <a:moveTo>
                  <a:pt x="1555216" y="6442875"/>
                </a:moveTo>
                <a:lnTo>
                  <a:pt x="1522149" y="6446207"/>
                </a:lnTo>
                <a:cubicBezTo>
                  <a:pt x="1447313" y="6461515"/>
                  <a:pt x="1391018" y="6527704"/>
                  <a:pt x="1391018" y="6607037"/>
                </a:cubicBezTo>
                <a:cubicBezTo>
                  <a:pt x="1391018" y="6516371"/>
                  <a:pt x="1317489" y="6442872"/>
                  <a:pt x="1226787" y="6442872"/>
                </a:cubicBezTo>
                <a:cubicBezTo>
                  <a:pt x="1317489" y="6442872"/>
                  <a:pt x="1391018" y="6369373"/>
                  <a:pt x="1391018" y="6278707"/>
                </a:cubicBezTo>
                <a:cubicBezTo>
                  <a:pt x="1391018" y="6358039"/>
                  <a:pt x="1447313" y="6424229"/>
                  <a:pt x="1522149" y="6439537"/>
                </a:cubicBezTo>
                <a:lnTo>
                  <a:pt x="1555215" y="6442869"/>
                </a:lnTo>
                <a:lnTo>
                  <a:pt x="1555183" y="6442872"/>
                </a:lnTo>
                <a:close/>
                <a:moveTo>
                  <a:pt x="1555216" y="5457865"/>
                </a:moveTo>
                <a:lnTo>
                  <a:pt x="1522149" y="5461197"/>
                </a:lnTo>
                <a:cubicBezTo>
                  <a:pt x="1447313" y="5476506"/>
                  <a:pt x="1391018" y="5542694"/>
                  <a:pt x="1391018" y="5622026"/>
                </a:cubicBezTo>
                <a:cubicBezTo>
                  <a:pt x="1391018" y="5531360"/>
                  <a:pt x="1317489" y="5457862"/>
                  <a:pt x="1226787" y="5457862"/>
                </a:cubicBezTo>
                <a:cubicBezTo>
                  <a:pt x="1306151" y="5457862"/>
                  <a:pt x="1372366" y="5401589"/>
                  <a:pt x="1387681" y="5326782"/>
                </a:cubicBezTo>
                <a:lnTo>
                  <a:pt x="1389700" y="5306766"/>
                </a:lnTo>
                <a:lnTo>
                  <a:pt x="1392335" y="5306766"/>
                </a:lnTo>
                <a:lnTo>
                  <a:pt x="1394354" y="5326782"/>
                </a:lnTo>
                <a:cubicBezTo>
                  <a:pt x="1407480" y="5390903"/>
                  <a:pt x="1458003" y="5441405"/>
                  <a:pt x="1522149" y="5454526"/>
                </a:cubicBezTo>
                <a:lnTo>
                  <a:pt x="1555215" y="5457858"/>
                </a:lnTo>
                <a:lnTo>
                  <a:pt x="1555183" y="5457862"/>
                </a:lnTo>
                <a:close/>
                <a:moveTo>
                  <a:pt x="1555216" y="891450"/>
                </a:moveTo>
                <a:lnTo>
                  <a:pt x="1555183" y="891452"/>
                </a:lnTo>
                <a:lnTo>
                  <a:pt x="1555216" y="891455"/>
                </a:lnTo>
                <a:lnTo>
                  <a:pt x="1522160" y="894785"/>
                </a:lnTo>
                <a:cubicBezTo>
                  <a:pt x="1447340" y="910086"/>
                  <a:pt x="1391049" y="976243"/>
                  <a:pt x="1391018" y="1055553"/>
                </a:cubicBezTo>
                <a:cubicBezTo>
                  <a:pt x="1390980" y="964913"/>
                  <a:pt x="1317463" y="891452"/>
                  <a:pt x="1226787" y="891452"/>
                </a:cubicBezTo>
                <a:cubicBezTo>
                  <a:pt x="1317489" y="891452"/>
                  <a:pt x="1391018" y="817954"/>
                  <a:pt x="1391018" y="727289"/>
                </a:cubicBezTo>
                <a:cubicBezTo>
                  <a:pt x="1391018" y="806621"/>
                  <a:pt x="1447313" y="872809"/>
                  <a:pt x="1522149" y="888117"/>
                </a:cubicBezTo>
                <a:close/>
                <a:moveTo>
                  <a:pt x="1555216" y="563120"/>
                </a:moveTo>
                <a:lnTo>
                  <a:pt x="1555183" y="563124"/>
                </a:lnTo>
                <a:lnTo>
                  <a:pt x="1555216" y="563127"/>
                </a:lnTo>
                <a:lnTo>
                  <a:pt x="1522149" y="566458"/>
                </a:lnTo>
                <a:cubicBezTo>
                  <a:pt x="1447313" y="581766"/>
                  <a:pt x="1391018" y="647956"/>
                  <a:pt x="1391018" y="727289"/>
                </a:cubicBezTo>
                <a:cubicBezTo>
                  <a:pt x="1391018" y="636623"/>
                  <a:pt x="1317489" y="563123"/>
                  <a:pt x="1226787" y="563123"/>
                </a:cubicBezTo>
                <a:cubicBezTo>
                  <a:pt x="1317489" y="563123"/>
                  <a:pt x="1391018" y="489624"/>
                  <a:pt x="1391018" y="398958"/>
                </a:cubicBezTo>
                <a:cubicBezTo>
                  <a:pt x="1391018" y="478292"/>
                  <a:pt x="1447313" y="544480"/>
                  <a:pt x="1522149" y="559788"/>
                </a:cubicBezTo>
                <a:close/>
                <a:moveTo>
                  <a:pt x="1555246" y="12007987"/>
                </a:moveTo>
                <a:cubicBezTo>
                  <a:pt x="1464570" y="12007985"/>
                  <a:pt x="1391053" y="12081446"/>
                  <a:pt x="1391016" y="12172087"/>
                </a:cubicBezTo>
                <a:cubicBezTo>
                  <a:pt x="1391016" y="12081421"/>
                  <a:pt x="1317488" y="12007922"/>
                  <a:pt x="1226786" y="12007922"/>
                </a:cubicBezTo>
                <a:cubicBezTo>
                  <a:pt x="1317492" y="12007909"/>
                  <a:pt x="1391016" y="11934406"/>
                  <a:pt x="1391016" y="11843734"/>
                </a:cubicBezTo>
                <a:cubicBezTo>
                  <a:pt x="1391016" y="11843751"/>
                  <a:pt x="1391016" y="11843763"/>
                  <a:pt x="1391016" y="11843778"/>
                </a:cubicBezTo>
                <a:cubicBezTo>
                  <a:pt x="1391003" y="11934456"/>
                  <a:pt x="1464531" y="12007975"/>
                  <a:pt x="1555246" y="12007987"/>
                </a:cubicBezTo>
                <a:close/>
                <a:moveTo>
                  <a:pt x="1555246" y="11022975"/>
                </a:moveTo>
                <a:cubicBezTo>
                  <a:pt x="1464545" y="11022975"/>
                  <a:pt x="1391016" y="11096475"/>
                  <a:pt x="1391016" y="11187140"/>
                </a:cubicBezTo>
                <a:cubicBezTo>
                  <a:pt x="1391016" y="11096475"/>
                  <a:pt x="1317487" y="11022975"/>
                  <a:pt x="1226786" y="11022975"/>
                </a:cubicBezTo>
                <a:cubicBezTo>
                  <a:pt x="1317487" y="11022975"/>
                  <a:pt x="1391016" y="10949478"/>
                  <a:pt x="1391016" y="10858813"/>
                </a:cubicBezTo>
                <a:cubicBezTo>
                  <a:pt x="1391016" y="10949478"/>
                  <a:pt x="1464545" y="11022975"/>
                  <a:pt x="1555246" y="11022975"/>
                </a:cubicBezTo>
                <a:close/>
                <a:moveTo>
                  <a:pt x="1555246" y="9381279"/>
                </a:moveTo>
                <a:lnTo>
                  <a:pt x="1555182" y="9381288"/>
                </a:lnTo>
                <a:lnTo>
                  <a:pt x="1555246" y="9381292"/>
                </a:lnTo>
                <a:lnTo>
                  <a:pt x="1522214" y="9384623"/>
                </a:lnTo>
                <a:cubicBezTo>
                  <a:pt x="1447376" y="9399928"/>
                  <a:pt x="1391082" y="9466117"/>
                  <a:pt x="1391082" y="9545450"/>
                </a:cubicBezTo>
                <a:lnTo>
                  <a:pt x="1391016" y="9545450"/>
                </a:lnTo>
                <a:cubicBezTo>
                  <a:pt x="1391016" y="9454806"/>
                  <a:pt x="1317526" y="9381328"/>
                  <a:pt x="1226850" y="9381285"/>
                </a:cubicBezTo>
                <a:cubicBezTo>
                  <a:pt x="1317553" y="9381285"/>
                  <a:pt x="1391082" y="9307786"/>
                  <a:pt x="1391082" y="9217121"/>
                </a:cubicBezTo>
                <a:cubicBezTo>
                  <a:pt x="1391082" y="9296454"/>
                  <a:pt x="1447376" y="9362643"/>
                  <a:pt x="1522214" y="9377950"/>
                </a:cubicBezTo>
                <a:close/>
                <a:moveTo>
                  <a:pt x="1555246" y="8741222"/>
                </a:moveTo>
                <a:cubicBezTo>
                  <a:pt x="1475883" y="8741222"/>
                  <a:pt x="1409667" y="8797496"/>
                  <a:pt x="1394352" y="8872301"/>
                </a:cubicBezTo>
                <a:lnTo>
                  <a:pt x="1392334" y="8892316"/>
                </a:lnTo>
                <a:lnTo>
                  <a:pt x="1389697" y="8892316"/>
                </a:lnTo>
                <a:lnTo>
                  <a:pt x="1387679" y="8872301"/>
                </a:lnTo>
                <a:cubicBezTo>
                  <a:pt x="1372365" y="8797496"/>
                  <a:pt x="1306150" y="8741222"/>
                  <a:pt x="1226786" y="8741222"/>
                </a:cubicBezTo>
                <a:cubicBezTo>
                  <a:pt x="1317488" y="8741222"/>
                  <a:pt x="1391016" y="8667722"/>
                  <a:pt x="1391016" y="8577057"/>
                </a:cubicBezTo>
                <a:cubicBezTo>
                  <a:pt x="1391016" y="8667722"/>
                  <a:pt x="1464545" y="8741222"/>
                  <a:pt x="1555246" y="8741222"/>
                </a:cubicBezTo>
                <a:close/>
                <a:moveTo>
                  <a:pt x="1555247" y="8412892"/>
                </a:moveTo>
                <a:cubicBezTo>
                  <a:pt x="1464571" y="8412892"/>
                  <a:pt x="1391053" y="8486353"/>
                  <a:pt x="1391016" y="8576991"/>
                </a:cubicBezTo>
                <a:cubicBezTo>
                  <a:pt x="1391016" y="8486326"/>
                  <a:pt x="1317488" y="8412828"/>
                  <a:pt x="1226786" y="8412828"/>
                </a:cubicBezTo>
                <a:cubicBezTo>
                  <a:pt x="1317493" y="8412814"/>
                  <a:pt x="1391017" y="8339310"/>
                  <a:pt x="1391017" y="8248641"/>
                </a:cubicBezTo>
                <a:cubicBezTo>
                  <a:pt x="1391017" y="8248656"/>
                  <a:pt x="1391017" y="8248669"/>
                  <a:pt x="1391017" y="8248684"/>
                </a:cubicBezTo>
                <a:cubicBezTo>
                  <a:pt x="1391003" y="8339362"/>
                  <a:pt x="1464531" y="8412879"/>
                  <a:pt x="1555247" y="8412892"/>
                </a:cubicBezTo>
                <a:close/>
                <a:moveTo>
                  <a:pt x="1555248" y="7427883"/>
                </a:moveTo>
                <a:cubicBezTo>
                  <a:pt x="1464547" y="7427883"/>
                  <a:pt x="1391018" y="7501381"/>
                  <a:pt x="1391018" y="7592046"/>
                </a:cubicBezTo>
                <a:cubicBezTo>
                  <a:pt x="1391018" y="7501381"/>
                  <a:pt x="1317489" y="7427883"/>
                  <a:pt x="1226787" y="7427883"/>
                </a:cubicBezTo>
                <a:cubicBezTo>
                  <a:pt x="1317489" y="7427883"/>
                  <a:pt x="1391018" y="7354383"/>
                  <a:pt x="1391018" y="7263718"/>
                </a:cubicBezTo>
                <a:cubicBezTo>
                  <a:pt x="1391018" y="7354383"/>
                  <a:pt x="1464547" y="7427883"/>
                  <a:pt x="1555248" y="7427883"/>
                </a:cubicBezTo>
                <a:close/>
                <a:moveTo>
                  <a:pt x="1555248" y="5786184"/>
                </a:moveTo>
                <a:lnTo>
                  <a:pt x="1555183" y="5786192"/>
                </a:lnTo>
                <a:lnTo>
                  <a:pt x="1555248" y="5786198"/>
                </a:lnTo>
                <a:lnTo>
                  <a:pt x="1522214" y="5789527"/>
                </a:lnTo>
                <a:cubicBezTo>
                  <a:pt x="1447378" y="5804835"/>
                  <a:pt x="1391082" y="5871023"/>
                  <a:pt x="1391082" y="5950355"/>
                </a:cubicBezTo>
                <a:lnTo>
                  <a:pt x="1391018" y="5950355"/>
                </a:lnTo>
                <a:cubicBezTo>
                  <a:pt x="1391018" y="5859712"/>
                  <a:pt x="1317528" y="5786235"/>
                  <a:pt x="1226852" y="5786192"/>
                </a:cubicBezTo>
                <a:cubicBezTo>
                  <a:pt x="1317554" y="5786192"/>
                  <a:pt x="1391082" y="5712692"/>
                  <a:pt x="1391082" y="5622026"/>
                </a:cubicBezTo>
                <a:cubicBezTo>
                  <a:pt x="1391082" y="5701358"/>
                  <a:pt x="1447378" y="5767549"/>
                  <a:pt x="1522214" y="5782856"/>
                </a:cubicBezTo>
                <a:close/>
                <a:moveTo>
                  <a:pt x="1555248" y="5143228"/>
                </a:moveTo>
                <a:cubicBezTo>
                  <a:pt x="1475884" y="5143227"/>
                  <a:pt x="1409667" y="5199501"/>
                  <a:pt x="1394353" y="5274307"/>
                </a:cubicBezTo>
                <a:lnTo>
                  <a:pt x="1392335" y="5294321"/>
                </a:lnTo>
                <a:lnTo>
                  <a:pt x="1389699" y="5294321"/>
                </a:lnTo>
                <a:lnTo>
                  <a:pt x="1387680" y="5274307"/>
                </a:lnTo>
                <a:cubicBezTo>
                  <a:pt x="1372366" y="5199501"/>
                  <a:pt x="1306151" y="5143227"/>
                  <a:pt x="1226787" y="5143227"/>
                </a:cubicBezTo>
                <a:cubicBezTo>
                  <a:pt x="1317489" y="5143227"/>
                  <a:pt x="1391017" y="5069728"/>
                  <a:pt x="1391017" y="4979063"/>
                </a:cubicBezTo>
                <a:cubicBezTo>
                  <a:pt x="1391017" y="5069728"/>
                  <a:pt x="1464546" y="5143227"/>
                  <a:pt x="1555248" y="5143228"/>
                </a:cubicBezTo>
                <a:close/>
                <a:moveTo>
                  <a:pt x="1555248" y="4814898"/>
                </a:moveTo>
                <a:cubicBezTo>
                  <a:pt x="1464571" y="4814898"/>
                  <a:pt x="1391054" y="4888359"/>
                  <a:pt x="1391017" y="4978998"/>
                </a:cubicBezTo>
                <a:cubicBezTo>
                  <a:pt x="1391017" y="4888332"/>
                  <a:pt x="1317489" y="4814833"/>
                  <a:pt x="1226787" y="4814833"/>
                </a:cubicBezTo>
                <a:cubicBezTo>
                  <a:pt x="1317493" y="4814820"/>
                  <a:pt x="1391017" y="4741318"/>
                  <a:pt x="1391017" y="4650646"/>
                </a:cubicBezTo>
                <a:cubicBezTo>
                  <a:pt x="1391017" y="4650662"/>
                  <a:pt x="1391017" y="4650674"/>
                  <a:pt x="1391017" y="4650690"/>
                </a:cubicBezTo>
                <a:cubicBezTo>
                  <a:pt x="1391004" y="4741368"/>
                  <a:pt x="1464533" y="4814885"/>
                  <a:pt x="1555248" y="4814898"/>
                </a:cubicBezTo>
                <a:close/>
                <a:moveTo>
                  <a:pt x="1555248" y="3829888"/>
                </a:moveTo>
                <a:cubicBezTo>
                  <a:pt x="1464546" y="3829888"/>
                  <a:pt x="1391017" y="3903387"/>
                  <a:pt x="1391017" y="3994052"/>
                </a:cubicBezTo>
                <a:cubicBezTo>
                  <a:pt x="1391017" y="3903387"/>
                  <a:pt x="1317488" y="3829888"/>
                  <a:pt x="1226787" y="3829888"/>
                </a:cubicBezTo>
                <a:cubicBezTo>
                  <a:pt x="1317488" y="3829888"/>
                  <a:pt x="1391017" y="3756389"/>
                  <a:pt x="1391017" y="3665724"/>
                </a:cubicBezTo>
                <a:cubicBezTo>
                  <a:pt x="1391017" y="3756389"/>
                  <a:pt x="1464546" y="3829888"/>
                  <a:pt x="1555248" y="3829888"/>
                </a:cubicBezTo>
                <a:close/>
                <a:moveTo>
                  <a:pt x="1555248" y="2188191"/>
                </a:moveTo>
                <a:lnTo>
                  <a:pt x="1555183" y="2188199"/>
                </a:lnTo>
                <a:lnTo>
                  <a:pt x="1555248" y="2188204"/>
                </a:lnTo>
                <a:lnTo>
                  <a:pt x="1522214" y="2191534"/>
                </a:lnTo>
                <a:cubicBezTo>
                  <a:pt x="1447377" y="2206840"/>
                  <a:pt x="1391082" y="2273028"/>
                  <a:pt x="1391082" y="2352361"/>
                </a:cubicBezTo>
                <a:lnTo>
                  <a:pt x="1391017" y="2352361"/>
                </a:lnTo>
                <a:cubicBezTo>
                  <a:pt x="1391017" y="2261718"/>
                  <a:pt x="1317527" y="2188240"/>
                  <a:pt x="1226852" y="2188198"/>
                </a:cubicBezTo>
                <a:cubicBezTo>
                  <a:pt x="1317553" y="2188198"/>
                  <a:pt x="1391082" y="2114698"/>
                  <a:pt x="1391082" y="2024032"/>
                </a:cubicBezTo>
                <a:cubicBezTo>
                  <a:pt x="1391082" y="2103365"/>
                  <a:pt x="1447377" y="2169554"/>
                  <a:pt x="1522214" y="2184864"/>
                </a:cubicBezTo>
                <a:close/>
                <a:moveTo>
                  <a:pt x="1555248" y="1548134"/>
                </a:moveTo>
                <a:cubicBezTo>
                  <a:pt x="1475884" y="1548134"/>
                  <a:pt x="1409667" y="1604407"/>
                  <a:pt x="1394353" y="1679213"/>
                </a:cubicBezTo>
                <a:lnTo>
                  <a:pt x="1392335" y="1699229"/>
                </a:lnTo>
                <a:lnTo>
                  <a:pt x="1389699" y="1699229"/>
                </a:lnTo>
                <a:lnTo>
                  <a:pt x="1387680" y="1679213"/>
                </a:lnTo>
                <a:cubicBezTo>
                  <a:pt x="1372366" y="1604407"/>
                  <a:pt x="1306151" y="1548134"/>
                  <a:pt x="1226787" y="1548134"/>
                </a:cubicBezTo>
                <a:cubicBezTo>
                  <a:pt x="1317489" y="1548134"/>
                  <a:pt x="1391017" y="1474635"/>
                  <a:pt x="1391017" y="1383969"/>
                </a:cubicBezTo>
                <a:cubicBezTo>
                  <a:pt x="1391017" y="1474635"/>
                  <a:pt x="1464546" y="1548134"/>
                  <a:pt x="1555248" y="1548134"/>
                </a:cubicBezTo>
                <a:close/>
                <a:moveTo>
                  <a:pt x="1555248" y="1219804"/>
                </a:moveTo>
                <a:cubicBezTo>
                  <a:pt x="1464572" y="1219804"/>
                  <a:pt x="1391054" y="1293264"/>
                  <a:pt x="1391017" y="1383905"/>
                </a:cubicBezTo>
                <a:cubicBezTo>
                  <a:pt x="1391017" y="1293238"/>
                  <a:pt x="1317489" y="1219740"/>
                  <a:pt x="1226787" y="1219740"/>
                </a:cubicBezTo>
                <a:cubicBezTo>
                  <a:pt x="1317493" y="1219726"/>
                  <a:pt x="1391018" y="1146222"/>
                  <a:pt x="1391018" y="1055553"/>
                </a:cubicBezTo>
                <a:cubicBezTo>
                  <a:pt x="1391018" y="1055568"/>
                  <a:pt x="1391018" y="1055581"/>
                  <a:pt x="1391018" y="1055596"/>
                </a:cubicBezTo>
                <a:cubicBezTo>
                  <a:pt x="1391004" y="1146274"/>
                  <a:pt x="1464533" y="1219791"/>
                  <a:pt x="1555248" y="1219804"/>
                </a:cubicBezTo>
                <a:close/>
                <a:moveTo>
                  <a:pt x="1555248" y="234794"/>
                </a:moveTo>
                <a:cubicBezTo>
                  <a:pt x="1464547" y="234794"/>
                  <a:pt x="1391018" y="308293"/>
                  <a:pt x="1391018" y="398958"/>
                </a:cubicBezTo>
                <a:cubicBezTo>
                  <a:pt x="1391018" y="308293"/>
                  <a:pt x="1317489" y="234794"/>
                  <a:pt x="1226787" y="234794"/>
                </a:cubicBezTo>
                <a:cubicBezTo>
                  <a:pt x="1317489" y="234794"/>
                  <a:pt x="1391018" y="161295"/>
                  <a:pt x="1391018" y="70629"/>
                </a:cubicBezTo>
                <a:cubicBezTo>
                  <a:pt x="1391018" y="161295"/>
                  <a:pt x="1464547" y="234794"/>
                  <a:pt x="1555248" y="234794"/>
                </a:cubicBezTo>
                <a:close/>
                <a:moveTo>
                  <a:pt x="1722429" y="12192000"/>
                </a:moveTo>
                <a:lnTo>
                  <a:pt x="1715387" y="12192000"/>
                </a:lnTo>
                <a:lnTo>
                  <a:pt x="1719413" y="12172063"/>
                </a:lnTo>
                <a:close/>
                <a:moveTo>
                  <a:pt x="1735671" y="0"/>
                </a:moveTo>
                <a:lnTo>
                  <a:pt x="1722746" y="37543"/>
                </a:lnTo>
                <a:lnTo>
                  <a:pt x="1719418" y="70585"/>
                </a:lnTo>
                <a:lnTo>
                  <a:pt x="1719414" y="70542"/>
                </a:lnTo>
                <a:lnTo>
                  <a:pt x="1719411" y="70575"/>
                </a:lnTo>
                <a:lnTo>
                  <a:pt x="1716077" y="37522"/>
                </a:lnTo>
                <a:lnTo>
                  <a:pt x="1702382" y="0"/>
                </a:lnTo>
                <a:close/>
                <a:moveTo>
                  <a:pt x="1872150" y="12005575"/>
                </a:moveTo>
                <a:lnTo>
                  <a:pt x="1872150" y="12010311"/>
                </a:lnTo>
                <a:lnTo>
                  <a:pt x="1819753" y="12020900"/>
                </a:lnTo>
                <a:cubicBezTo>
                  <a:pt x="1760843" y="12045821"/>
                  <a:pt x="1719505" y="12104124"/>
                  <a:pt x="1719478" y="12172087"/>
                </a:cubicBezTo>
                <a:cubicBezTo>
                  <a:pt x="1719478" y="12081421"/>
                  <a:pt x="1645949" y="12007922"/>
                  <a:pt x="1555246" y="12007922"/>
                </a:cubicBezTo>
                <a:cubicBezTo>
                  <a:pt x="1645954" y="12007909"/>
                  <a:pt x="1719478" y="11934406"/>
                  <a:pt x="1719478" y="11843736"/>
                </a:cubicBezTo>
                <a:cubicBezTo>
                  <a:pt x="1719487" y="11911711"/>
                  <a:pt x="1760822" y="11970040"/>
                  <a:pt x="1819741" y="11994976"/>
                </a:cubicBezTo>
                <a:close/>
                <a:moveTo>
                  <a:pt x="1872150" y="11677315"/>
                </a:moveTo>
                <a:lnTo>
                  <a:pt x="1872150" y="11681958"/>
                </a:lnTo>
                <a:lnTo>
                  <a:pt x="1819753" y="11692549"/>
                </a:lnTo>
                <a:cubicBezTo>
                  <a:pt x="1760843" y="11717470"/>
                  <a:pt x="1719505" y="11775773"/>
                  <a:pt x="1719478" y="11843736"/>
                </a:cubicBezTo>
                <a:cubicBezTo>
                  <a:pt x="1719445" y="11764405"/>
                  <a:pt x="1663124" y="11698235"/>
                  <a:pt x="1588281" y="11682957"/>
                </a:cubicBezTo>
                <a:lnTo>
                  <a:pt x="1555214" y="11679639"/>
                </a:lnTo>
                <a:lnTo>
                  <a:pt x="1555246" y="11679634"/>
                </a:lnTo>
                <a:lnTo>
                  <a:pt x="1555214" y="11679632"/>
                </a:lnTo>
                <a:lnTo>
                  <a:pt x="1588280" y="11676299"/>
                </a:lnTo>
                <a:cubicBezTo>
                  <a:pt x="1663117" y="11660992"/>
                  <a:pt x="1719412" y="11594805"/>
                  <a:pt x="1719412" y="11515472"/>
                </a:cubicBezTo>
                <a:cubicBezTo>
                  <a:pt x="1719412" y="11583470"/>
                  <a:pt x="1760773" y="11641813"/>
                  <a:pt x="1819716" y="11666735"/>
                </a:cubicBezTo>
                <a:close/>
                <a:moveTo>
                  <a:pt x="1872150" y="11348985"/>
                </a:moveTo>
                <a:lnTo>
                  <a:pt x="1872150" y="11353624"/>
                </a:lnTo>
                <a:lnTo>
                  <a:pt x="1819716" y="11364207"/>
                </a:lnTo>
                <a:cubicBezTo>
                  <a:pt x="1760773" y="11389128"/>
                  <a:pt x="1719412" y="11447471"/>
                  <a:pt x="1719412" y="11515472"/>
                </a:cubicBezTo>
                <a:cubicBezTo>
                  <a:pt x="1719412" y="11436139"/>
                  <a:pt x="1663117" y="11369950"/>
                  <a:pt x="1588280" y="11354640"/>
                </a:cubicBezTo>
                <a:lnTo>
                  <a:pt x="1555214" y="11351309"/>
                </a:lnTo>
                <a:lnTo>
                  <a:pt x="1555246" y="11351305"/>
                </a:lnTo>
                <a:lnTo>
                  <a:pt x="1555214" y="11351303"/>
                </a:lnTo>
                <a:lnTo>
                  <a:pt x="1588280" y="11347970"/>
                </a:lnTo>
                <a:cubicBezTo>
                  <a:pt x="1663117" y="11332664"/>
                  <a:pt x="1719412" y="11266475"/>
                  <a:pt x="1719412" y="11187142"/>
                </a:cubicBezTo>
                <a:cubicBezTo>
                  <a:pt x="1719412" y="11255141"/>
                  <a:pt x="1760773" y="11313484"/>
                  <a:pt x="1819716" y="11338405"/>
                </a:cubicBezTo>
                <a:close/>
                <a:moveTo>
                  <a:pt x="1872150" y="11020862"/>
                </a:moveTo>
                <a:lnTo>
                  <a:pt x="1872150" y="11025295"/>
                </a:lnTo>
                <a:lnTo>
                  <a:pt x="1819737" y="11035869"/>
                </a:lnTo>
                <a:cubicBezTo>
                  <a:pt x="1760809" y="11060775"/>
                  <a:pt x="1719448" y="11119080"/>
                  <a:pt x="1719412" y="11187056"/>
                </a:cubicBezTo>
                <a:cubicBezTo>
                  <a:pt x="1719412" y="11096390"/>
                  <a:pt x="1645883" y="11022891"/>
                  <a:pt x="1555182" y="11022891"/>
                </a:cubicBezTo>
                <a:cubicBezTo>
                  <a:pt x="1634546" y="11022891"/>
                  <a:pt x="1700762" y="10966617"/>
                  <a:pt x="1716076" y="10891811"/>
                </a:cubicBezTo>
                <a:lnTo>
                  <a:pt x="1719409" y="10858758"/>
                </a:lnTo>
                <a:lnTo>
                  <a:pt x="1719412" y="10858790"/>
                </a:lnTo>
                <a:cubicBezTo>
                  <a:pt x="1719412" y="10858798"/>
                  <a:pt x="1719412" y="10858806"/>
                  <a:pt x="1719412" y="10858813"/>
                </a:cubicBezTo>
                <a:lnTo>
                  <a:pt x="1719416" y="10858768"/>
                </a:lnTo>
                <a:lnTo>
                  <a:pt x="1722748" y="10891811"/>
                </a:lnTo>
                <a:cubicBezTo>
                  <a:pt x="1734235" y="10947915"/>
                  <a:pt x="1774352" y="10993594"/>
                  <a:pt x="1827174" y="11012928"/>
                </a:cubicBezTo>
                <a:close/>
                <a:moveTo>
                  <a:pt x="1872150" y="10692307"/>
                </a:moveTo>
                <a:lnTo>
                  <a:pt x="1872150" y="10696651"/>
                </a:lnTo>
                <a:lnTo>
                  <a:pt x="1827155" y="10704594"/>
                </a:lnTo>
                <a:cubicBezTo>
                  <a:pt x="1774334" y="10723934"/>
                  <a:pt x="1734222" y="10769620"/>
                  <a:pt x="1722744" y="10825728"/>
                </a:cubicBezTo>
                <a:lnTo>
                  <a:pt x="1719416" y="10858768"/>
                </a:lnTo>
                <a:lnTo>
                  <a:pt x="1719412" y="10858724"/>
                </a:lnTo>
                <a:lnTo>
                  <a:pt x="1719409" y="10858758"/>
                </a:lnTo>
                <a:lnTo>
                  <a:pt x="1716076" y="10825707"/>
                </a:lnTo>
                <a:cubicBezTo>
                  <a:pt x="1702950" y="10761585"/>
                  <a:pt x="1652426" y="10711081"/>
                  <a:pt x="1588280" y="10697962"/>
                </a:cubicBezTo>
                <a:lnTo>
                  <a:pt x="1555203" y="10694629"/>
                </a:lnTo>
                <a:lnTo>
                  <a:pt x="1555225" y="10694627"/>
                </a:lnTo>
                <a:cubicBezTo>
                  <a:pt x="1555232" y="10694627"/>
                  <a:pt x="1555240" y="10694627"/>
                  <a:pt x="1555246" y="10694627"/>
                </a:cubicBezTo>
                <a:lnTo>
                  <a:pt x="1555214" y="10694623"/>
                </a:lnTo>
                <a:lnTo>
                  <a:pt x="1588280" y="10691292"/>
                </a:lnTo>
                <a:cubicBezTo>
                  <a:pt x="1663117" y="10675982"/>
                  <a:pt x="1719412" y="10609793"/>
                  <a:pt x="1719412" y="10530460"/>
                </a:cubicBezTo>
                <a:cubicBezTo>
                  <a:pt x="1719412" y="10598461"/>
                  <a:pt x="1760772" y="10656804"/>
                  <a:pt x="1819716" y="10681725"/>
                </a:cubicBezTo>
                <a:close/>
                <a:moveTo>
                  <a:pt x="1872150" y="10363978"/>
                </a:moveTo>
                <a:lnTo>
                  <a:pt x="1872150" y="10368621"/>
                </a:lnTo>
                <a:lnTo>
                  <a:pt x="1819738" y="10379216"/>
                </a:lnTo>
                <a:cubicBezTo>
                  <a:pt x="1760816" y="10404150"/>
                  <a:pt x="1719478" y="10462482"/>
                  <a:pt x="1719478" y="10530460"/>
                </a:cubicBezTo>
                <a:cubicBezTo>
                  <a:pt x="1719478" y="10530439"/>
                  <a:pt x="1719478" y="10530418"/>
                  <a:pt x="1719478" y="10530397"/>
                </a:cubicBezTo>
                <a:cubicBezTo>
                  <a:pt x="1719445" y="10451064"/>
                  <a:pt x="1663124" y="10384896"/>
                  <a:pt x="1588281" y="10369618"/>
                </a:cubicBezTo>
                <a:lnTo>
                  <a:pt x="1555214" y="10366299"/>
                </a:lnTo>
                <a:lnTo>
                  <a:pt x="1555246" y="10366297"/>
                </a:lnTo>
                <a:lnTo>
                  <a:pt x="1555214" y="10366293"/>
                </a:lnTo>
                <a:lnTo>
                  <a:pt x="1588280" y="10362962"/>
                </a:lnTo>
                <a:cubicBezTo>
                  <a:pt x="1663117" y="10347652"/>
                  <a:pt x="1719412" y="10281463"/>
                  <a:pt x="1719412" y="10202133"/>
                </a:cubicBezTo>
                <a:cubicBezTo>
                  <a:pt x="1719412" y="10270131"/>
                  <a:pt x="1760772" y="10328474"/>
                  <a:pt x="1819716" y="10353395"/>
                </a:cubicBezTo>
                <a:close/>
                <a:moveTo>
                  <a:pt x="1872150" y="10035646"/>
                </a:moveTo>
                <a:lnTo>
                  <a:pt x="1872150" y="10040289"/>
                </a:lnTo>
                <a:lnTo>
                  <a:pt x="1819738" y="10050889"/>
                </a:lnTo>
                <a:cubicBezTo>
                  <a:pt x="1760816" y="10075820"/>
                  <a:pt x="1719478" y="10134149"/>
                  <a:pt x="1719478" y="10202133"/>
                </a:cubicBezTo>
                <a:cubicBezTo>
                  <a:pt x="1719478" y="10202109"/>
                  <a:pt x="1719478" y="10202088"/>
                  <a:pt x="1719478" y="10202067"/>
                </a:cubicBezTo>
                <a:cubicBezTo>
                  <a:pt x="1719445" y="10122734"/>
                  <a:pt x="1663124" y="10056560"/>
                  <a:pt x="1588281" y="10041286"/>
                </a:cubicBezTo>
                <a:lnTo>
                  <a:pt x="1555214" y="10037970"/>
                </a:lnTo>
                <a:lnTo>
                  <a:pt x="1555246" y="10037966"/>
                </a:lnTo>
                <a:lnTo>
                  <a:pt x="1555214" y="10037964"/>
                </a:lnTo>
                <a:lnTo>
                  <a:pt x="1588280" y="10034631"/>
                </a:lnTo>
                <a:cubicBezTo>
                  <a:pt x="1663117" y="10019325"/>
                  <a:pt x="1719412" y="9953136"/>
                  <a:pt x="1719412" y="9873803"/>
                </a:cubicBezTo>
                <a:cubicBezTo>
                  <a:pt x="1719412" y="9941802"/>
                  <a:pt x="1760772" y="10000145"/>
                  <a:pt x="1819716" y="10025066"/>
                </a:cubicBezTo>
                <a:close/>
                <a:moveTo>
                  <a:pt x="1872150" y="9707295"/>
                </a:moveTo>
                <a:lnTo>
                  <a:pt x="1872150" y="9711939"/>
                </a:lnTo>
                <a:lnTo>
                  <a:pt x="1819736" y="9722540"/>
                </a:lnTo>
                <a:cubicBezTo>
                  <a:pt x="1760813" y="9747480"/>
                  <a:pt x="1719478" y="9805819"/>
                  <a:pt x="1719478" y="9873803"/>
                </a:cubicBezTo>
                <a:cubicBezTo>
                  <a:pt x="1719478" y="9873780"/>
                  <a:pt x="1719478" y="9873780"/>
                  <a:pt x="1719478" y="9873759"/>
                </a:cubicBezTo>
                <a:cubicBezTo>
                  <a:pt x="1719453" y="9783072"/>
                  <a:pt x="1645896" y="9709594"/>
                  <a:pt x="1555182" y="9709615"/>
                </a:cubicBezTo>
                <a:cubicBezTo>
                  <a:pt x="1645883" y="9709615"/>
                  <a:pt x="1719412" y="9636116"/>
                  <a:pt x="1719412" y="9545450"/>
                </a:cubicBezTo>
                <a:cubicBezTo>
                  <a:pt x="1719412" y="9613449"/>
                  <a:pt x="1760772" y="9671794"/>
                  <a:pt x="1819716" y="9696715"/>
                </a:cubicBezTo>
                <a:close/>
                <a:moveTo>
                  <a:pt x="1872150" y="9378966"/>
                </a:moveTo>
                <a:lnTo>
                  <a:pt x="1872150" y="9383609"/>
                </a:lnTo>
                <a:lnTo>
                  <a:pt x="1819753" y="9394200"/>
                </a:lnTo>
                <a:cubicBezTo>
                  <a:pt x="1760843" y="9419121"/>
                  <a:pt x="1719505" y="9477420"/>
                  <a:pt x="1719478" y="9545385"/>
                </a:cubicBezTo>
                <a:cubicBezTo>
                  <a:pt x="1719445" y="9466052"/>
                  <a:pt x="1663124" y="9399882"/>
                  <a:pt x="1588281" y="9384606"/>
                </a:cubicBezTo>
                <a:lnTo>
                  <a:pt x="1555246" y="9381292"/>
                </a:lnTo>
                <a:lnTo>
                  <a:pt x="1555312" y="9381288"/>
                </a:lnTo>
                <a:lnTo>
                  <a:pt x="1555246" y="9381279"/>
                </a:lnTo>
                <a:lnTo>
                  <a:pt x="1588280" y="9377950"/>
                </a:lnTo>
                <a:cubicBezTo>
                  <a:pt x="1663117" y="9362643"/>
                  <a:pt x="1719412" y="9296454"/>
                  <a:pt x="1719412" y="9217121"/>
                </a:cubicBezTo>
                <a:cubicBezTo>
                  <a:pt x="1719412" y="9285121"/>
                  <a:pt x="1760772" y="9343465"/>
                  <a:pt x="1819716" y="9368386"/>
                </a:cubicBezTo>
                <a:close/>
                <a:moveTo>
                  <a:pt x="1872150" y="9050929"/>
                </a:moveTo>
                <a:lnTo>
                  <a:pt x="1872150" y="9055280"/>
                </a:lnTo>
                <a:lnTo>
                  <a:pt x="1819738" y="9065879"/>
                </a:lnTo>
                <a:cubicBezTo>
                  <a:pt x="1760816" y="9090811"/>
                  <a:pt x="1719478" y="9149137"/>
                  <a:pt x="1719478" y="9217121"/>
                </a:cubicBezTo>
                <a:cubicBezTo>
                  <a:pt x="1719478" y="9217100"/>
                  <a:pt x="1719478" y="9217079"/>
                  <a:pt x="1719478" y="9217055"/>
                </a:cubicBezTo>
                <a:cubicBezTo>
                  <a:pt x="1719445" y="9137722"/>
                  <a:pt x="1663124" y="9071550"/>
                  <a:pt x="1588281" y="9056276"/>
                </a:cubicBezTo>
                <a:lnTo>
                  <a:pt x="1555214" y="9052960"/>
                </a:lnTo>
                <a:lnTo>
                  <a:pt x="1555246" y="9052956"/>
                </a:lnTo>
                <a:lnTo>
                  <a:pt x="1555214" y="9052952"/>
                </a:lnTo>
                <a:lnTo>
                  <a:pt x="1588280" y="9049621"/>
                </a:lnTo>
                <a:cubicBezTo>
                  <a:pt x="1652426" y="9036500"/>
                  <a:pt x="1702950" y="8985996"/>
                  <a:pt x="1716076" y="8921876"/>
                </a:cubicBezTo>
                <a:lnTo>
                  <a:pt x="1718094" y="8901860"/>
                </a:lnTo>
                <a:lnTo>
                  <a:pt x="1720730" y="8901860"/>
                </a:lnTo>
                <a:lnTo>
                  <a:pt x="1722748" y="8921876"/>
                </a:lnTo>
                <a:cubicBezTo>
                  <a:pt x="1734235" y="8977982"/>
                  <a:pt x="1774352" y="9023661"/>
                  <a:pt x="1827174" y="9042995"/>
                </a:cubicBezTo>
                <a:close/>
                <a:moveTo>
                  <a:pt x="1872150" y="8738818"/>
                </a:moveTo>
                <a:lnTo>
                  <a:pt x="1872150" y="8743255"/>
                </a:lnTo>
                <a:lnTo>
                  <a:pt x="1827194" y="8751201"/>
                </a:lnTo>
                <a:cubicBezTo>
                  <a:pt x="1774390" y="8770546"/>
                  <a:pt x="1734292" y="8816221"/>
                  <a:pt x="1722813" y="8872310"/>
                </a:cubicBezTo>
                <a:lnTo>
                  <a:pt x="1720795" y="8892316"/>
                </a:lnTo>
                <a:lnTo>
                  <a:pt x="1718169" y="8892316"/>
                </a:lnTo>
                <a:lnTo>
                  <a:pt x="1716127" y="8872152"/>
                </a:lnTo>
                <a:cubicBezTo>
                  <a:pt x="1700783" y="8797350"/>
                  <a:pt x="1634546" y="8741104"/>
                  <a:pt x="1555182" y="8741135"/>
                </a:cubicBezTo>
                <a:cubicBezTo>
                  <a:pt x="1645883" y="8741135"/>
                  <a:pt x="1719413" y="8667636"/>
                  <a:pt x="1719413" y="8576970"/>
                </a:cubicBezTo>
                <a:cubicBezTo>
                  <a:pt x="1719413" y="8644969"/>
                  <a:pt x="1760773" y="8703314"/>
                  <a:pt x="1819717" y="8728235"/>
                </a:cubicBezTo>
                <a:close/>
                <a:moveTo>
                  <a:pt x="1872150" y="8410481"/>
                </a:moveTo>
                <a:lnTo>
                  <a:pt x="1872150" y="8415216"/>
                </a:lnTo>
                <a:lnTo>
                  <a:pt x="1819753" y="8425806"/>
                </a:lnTo>
                <a:cubicBezTo>
                  <a:pt x="1760843" y="8450726"/>
                  <a:pt x="1719505" y="8509031"/>
                  <a:pt x="1719478" y="8576991"/>
                </a:cubicBezTo>
                <a:cubicBezTo>
                  <a:pt x="1719478" y="8486326"/>
                  <a:pt x="1645949" y="8412828"/>
                  <a:pt x="1555247" y="8412828"/>
                </a:cubicBezTo>
                <a:cubicBezTo>
                  <a:pt x="1645954" y="8412814"/>
                  <a:pt x="1719478" y="8339310"/>
                  <a:pt x="1719478" y="8248641"/>
                </a:cubicBezTo>
                <a:cubicBezTo>
                  <a:pt x="1719488" y="8316617"/>
                  <a:pt x="1760823" y="8374946"/>
                  <a:pt x="1819743" y="8399880"/>
                </a:cubicBezTo>
                <a:close/>
                <a:moveTo>
                  <a:pt x="1872150" y="8082222"/>
                </a:moveTo>
                <a:lnTo>
                  <a:pt x="1872150" y="8086863"/>
                </a:lnTo>
                <a:lnTo>
                  <a:pt x="1819753" y="8097455"/>
                </a:lnTo>
                <a:cubicBezTo>
                  <a:pt x="1760843" y="8122375"/>
                  <a:pt x="1719506" y="8180679"/>
                  <a:pt x="1719478" y="8248641"/>
                </a:cubicBezTo>
                <a:cubicBezTo>
                  <a:pt x="1719446" y="8169309"/>
                  <a:pt x="1663124" y="8103140"/>
                  <a:pt x="1588281" y="8087863"/>
                </a:cubicBezTo>
                <a:lnTo>
                  <a:pt x="1555215" y="8084544"/>
                </a:lnTo>
                <a:lnTo>
                  <a:pt x="1555247" y="8084541"/>
                </a:lnTo>
                <a:lnTo>
                  <a:pt x="1555215" y="8084537"/>
                </a:lnTo>
                <a:lnTo>
                  <a:pt x="1588281" y="8081206"/>
                </a:lnTo>
                <a:cubicBezTo>
                  <a:pt x="1663117" y="8065898"/>
                  <a:pt x="1719413" y="7999709"/>
                  <a:pt x="1719413" y="7920377"/>
                </a:cubicBezTo>
                <a:cubicBezTo>
                  <a:pt x="1719413" y="7988376"/>
                  <a:pt x="1760774" y="8046719"/>
                  <a:pt x="1819717" y="8071640"/>
                </a:cubicBezTo>
                <a:close/>
                <a:moveTo>
                  <a:pt x="1872150" y="7753893"/>
                </a:moveTo>
                <a:lnTo>
                  <a:pt x="1872150" y="7758531"/>
                </a:lnTo>
                <a:lnTo>
                  <a:pt x="1819717" y="7769113"/>
                </a:lnTo>
                <a:cubicBezTo>
                  <a:pt x="1760774" y="7794034"/>
                  <a:pt x="1719413" y="7852377"/>
                  <a:pt x="1719413" y="7920377"/>
                </a:cubicBezTo>
                <a:cubicBezTo>
                  <a:pt x="1719413" y="7841044"/>
                  <a:pt x="1663117" y="7774854"/>
                  <a:pt x="1588281" y="7759546"/>
                </a:cubicBezTo>
                <a:lnTo>
                  <a:pt x="1555215" y="7756215"/>
                </a:lnTo>
                <a:lnTo>
                  <a:pt x="1555247" y="7756211"/>
                </a:lnTo>
                <a:lnTo>
                  <a:pt x="1555215" y="7756208"/>
                </a:lnTo>
                <a:lnTo>
                  <a:pt x="1588281" y="7752876"/>
                </a:lnTo>
                <a:cubicBezTo>
                  <a:pt x="1663117" y="7737568"/>
                  <a:pt x="1719413" y="7671379"/>
                  <a:pt x="1719414" y="7592046"/>
                </a:cubicBezTo>
                <a:cubicBezTo>
                  <a:pt x="1719413" y="7660046"/>
                  <a:pt x="1760774" y="7718390"/>
                  <a:pt x="1819717" y="7743311"/>
                </a:cubicBezTo>
                <a:close/>
                <a:moveTo>
                  <a:pt x="1872151" y="7425768"/>
                </a:moveTo>
                <a:lnTo>
                  <a:pt x="1872151" y="7430201"/>
                </a:lnTo>
                <a:lnTo>
                  <a:pt x="1819740" y="7440775"/>
                </a:lnTo>
                <a:cubicBezTo>
                  <a:pt x="1760811" y="7465680"/>
                  <a:pt x="1719449" y="7523988"/>
                  <a:pt x="1719414" y="7591961"/>
                </a:cubicBezTo>
                <a:cubicBezTo>
                  <a:pt x="1719414" y="7501296"/>
                  <a:pt x="1645885" y="7427795"/>
                  <a:pt x="1555183" y="7427795"/>
                </a:cubicBezTo>
                <a:cubicBezTo>
                  <a:pt x="1634547" y="7427795"/>
                  <a:pt x="1700762" y="7371522"/>
                  <a:pt x="1716077" y="7296715"/>
                </a:cubicBezTo>
                <a:lnTo>
                  <a:pt x="1719411" y="7263663"/>
                </a:lnTo>
                <a:lnTo>
                  <a:pt x="1719414" y="7263696"/>
                </a:lnTo>
                <a:cubicBezTo>
                  <a:pt x="1719414" y="7263702"/>
                  <a:pt x="1719414" y="7263711"/>
                  <a:pt x="1719414" y="7263718"/>
                </a:cubicBezTo>
                <a:lnTo>
                  <a:pt x="1719418" y="7263674"/>
                </a:lnTo>
                <a:lnTo>
                  <a:pt x="1722750" y="7296715"/>
                </a:lnTo>
                <a:cubicBezTo>
                  <a:pt x="1734235" y="7352821"/>
                  <a:pt x="1774353" y="7398500"/>
                  <a:pt x="1827176" y="7417834"/>
                </a:cubicBezTo>
                <a:close/>
                <a:moveTo>
                  <a:pt x="1872151" y="7097212"/>
                </a:moveTo>
                <a:lnTo>
                  <a:pt x="1872151" y="7101557"/>
                </a:lnTo>
                <a:lnTo>
                  <a:pt x="1827156" y="7109501"/>
                </a:lnTo>
                <a:cubicBezTo>
                  <a:pt x="1774335" y="7128840"/>
                  <a:pt x="1734223" y="7174526"/>
                  <a:pt x="1722746" y="7230632"/>
                </a:cubicBezTo>
                <a:lnTo>
                  <a:pt x="1719418" y="7263674"/>
                </a:lnTo>
                <a:lnTo>
                  <a:pt x="1719414" y="7263630"/>
                </a:lnTo>
                <a:lnTo>
                  <a:pt x="1719411" y="7263663"/>
                </a:lnTo>
                <a:lnTo>
                  <a:pt x="1716077" y="7230611"/>
                </a:lnTo>
                <a:cubicBezTo>
                  <a:pt x="1702951" y="7166491"/>
                  <a:pt x="1652427" y="7115987"/>
                  <a:pt x="1588281" y="7102866"/>
                </a:cubicBezTo>
                <a:lnTo>
                  <a:pt x="1555205" y="7099533"/>
                </a:lnTo>
                <a:lnTo>
                  <a:pt x="1555227" y="7099531"/>
                </a:lnTo>
                <a:cubicBezTo>
                  <a:pt x="1555232" y="7099531"/>
                  <a:pt x="1555241" y="7099531"/>
                  <a:pt x="1555248" y="7099531"/>
                </a:cubicBezTo>
                <a:lnTo>
                  <a:pt x="1555215" y="7099528"/>
                </a:lnTo>
                <a:lnTo>
                  <a:pt x="1588281" y="7096196"/>
                </a:lnTo>
                <a:cubicBezTo>
                  <a:pt x="1663117" y="7080888"/>
                  <a:pt x="1719414" y="7014698"/>
                  <a:pt x="1719414" y="6935366"/>
                </a:cubicBezTo>
                <a:cubicBezTo>
                  <a:pt x="1719414" y="7003365"/>
                  <a:pt x="1760773" y="7061709"/>
                  <a:pt x="1819719" y="7086631"/>
                </a:cubicBezTo>
                <a:close/>
                <a:moveTo>
                  <a:pt x="1872151" y="6768882"/>
                </a:moveTo>
                <a:lnTo>
                  <a:pt x="1872151" y="6773525"/>
                </a:lnTo>
                <a:lnTo>
                  <a:pt x="1819740" y="6784121"/>
                </a:lnTo>
                <a:cubicBezTo>
                  <a:pt x="1760816" y="6809055"/>
                  <a:pt x="1719478" y="6867387"/>
                  <a:pt x="1719478" y="6935366"/>
                </a:cubicBezTo>
                <a:cubicBezTo>
                  <a:pt x="1719478" y="6935344"/>
                  <a:pt x="1719478" y="6935323"/>
                  <a:pt x="1719478" y="6935302"/>
                </a:cubicBezTo>
                <a:cubicBezTo>
                  <a:pt x="1719446" y="6855969"/>
                  <a:pt x="1663126" y="6789801"/>
                  <a:pt x="1588282" y="6774523"/>
                </a:cubicBezTo>
                <a:lnTo>
                  <a:pt x="1555216" y="6771204"/>
                </a:lnTo>
                <a:lnTo>
                  <a:pt x="1555248" y="6771201"/>
                </a:lnTo>
                <a:lnTo>
                  <a:pt x="1555215" y="6771198"/>
                </a:lnTo>
                <a:lnTo>
                  <a:pt x="1588281" y="6767866"/>
                </a:lnTo>
                <a:cubicBezTo>
                  <a:pt x="1663117" y="6752558"/>
                  <a:pt x="1719414" y="6686370"/>
                  <a:pt x="1719414" y="6607037"/>
                </a:cubicBezTo>
                <a:cubicBezTo>
                  <a:pt x="1719414" y="6675036"/>
                  <a:pt x="1760773" y="6733378"/>
                  <a:pt x="1819719" y="6758300"/>
                </a:cubicBezTo>
                <a:close/>
                <a:moveTo>
                  <a:pt x="1872151" y="6440553"/>
                </a:moveTo>
                <a:lnTo>
                  <a:pt x="1872151" y="6445197"/>
                </a:lnTo>
                <a:lnTo>
                  <a:pt x="1819740" y="6455795"/>
                </a:lnTo>
                <a:cubicBezTo>
                  <a:pt x="1760816" y="6480728"/>
                  <a:pt x="1719478" y="6539054"/>
                  <a:pt x="1719478" y="6607037"/>
                </a:cubicBezTo>
                <a:cubicBezTo>
                  <a:pt x="1719478" y="6607014"/>
                  <a:pt x="1719478" y="6606993"/>
                  <a:pt x="1719478" y="6606971"/>
                </a:cubicBezTo>
                <a:cubicBezTo>
                  <a:pt x="1719446" y="6527639"/>
                  <a:pt x="1663126" y="6461466"/>
                  <a:pt x="1588282" y="6446191"/>
                </a:cubicBezTo>
                <a:lnTo>
                  <a:pt x="1555216" y="6442875"/>
                </a:lnTo>
                <a:lnTo>
                  <a:pt x="1555248" y="6442872"/>
                </a:lnTo>
                <a:lnTo>
                  <a:pt x="1555215" y="6442869"/>
                </a:lnTo>
                <a:lnTo>
                  <a:pt x="1588281" y="6439537"/>
                </a:lnTo>
                <a:cubicBezTo>
                  <a:pt x="1663117" y="6424229"/>
                  <a:pt x="1719414" y="6358039"/>
                  <a:pt x="1719414" y="6278707"/>
                </a:cubicBezTo>
                <a:cubicBezTo>
                  <a:pt x="1719414" y="6346707"/>
                  <a:pt x="1760773" y="6405050"/>
                  <a:pt x="1819719" y="6429972"/>
                </a:cubicBezTo>
                <a:close/>
                <a:moveTo>
                  <a:pt x="1872151" y="6112202"/>
                </a:moveTo>
                <a:lnTo>
                  <a:pt x="1872151" y="6116846"/>
                </a:lnTo>
                <a:lnTo>
                  <a:pt x="1819738" y="6127446"/>
                </a:lnTo>
                <a:cubicBezTo>
                  <a:pt x="1760814" y="6152385"/>
                  <a:pt x="1719478" y="6210724"/>
                  <a:pt x="1719478" y="6278707"/>
                </a:cubicBezTo>
                <a:cubicBezTo>
                  <a:pt x="1719478" y="6278686"/>
                  <a:pt x="1719478" y="6278686"/>
                  <a:pt x="1719478" y="6278664"/>
                </a:cubicBezTo>
                <a:cubicBezTo>
                  <a:pt x="1719455" y="6187976"/>
                  <a:pt x="1645899" y="6114499"/>
                  <a:pt x="1555183" y="6114521"/>
                </a:cubicBezTo>
                <a:cubicBezTo>
                  <a:pt x="1645885" y="6114521"/>
                  <a:pt x="1719414" y="6041021"/>
                  <a:pt x="1719414" y="5950355"/>
                </a:cubicBezTo>
                <a:cubicBezTo>
                  <a:pt x="1719414" y="6018355"/>
                  <a:pt x="1760773" y="6076698"/>
                  <a:pt x="1819719" y="6101621"/>
                </a:cubicBezTo>
                <a:close/>
                <a:moveTo>
                  <a:pt x="1872151" y="5783873"/>
                </a:moveTo>
                <a:lnTo>
                  <a:pt x="1872151" y="5788516"/>
                </a:lnTo>
                <a:lnTo>
                  <a:pt x="1819755" y="5799107"/>
                </a:lnTo>
                <a:cubicBezTo>
                  <a:pt x="1760844" y="5824026"/>
                  <a:pt x="1719506" y="5882324"/>
                  <a:pt x="1719478" y="5950291"/>
                </a:cubicBezTo>
                <a:cubicBezTo>
                  <a:pt x="1719446" y="5870959"/>
                  <a:pt x="1663126" y="5804786"/>
                  <a:pt x="1588282" y="5789511"/>
                </a:cubicBezTo>
                <a:lnTo>
                  <a:pt x="1555248" y="5786198"/>
                </a:lnTo>
                <a:lnTo>
                  <a:pt x="1555313" y="5786192"/>
                </a:lnTo>
                <a:lnTo>
                  <a:pt x="1555248" y="5786184"/>
                </a:lnTo>
                <a:lnTo>
                  <a:pt x="1588281" y="5782856"/>
                </a:lnTo>
                <a:cubicBezTo>
                  <a:pt x="1663117" y="5767549"/>
                  <a:pt x="1719414" y="5701358"/>
                  <a:pt x="1719414" y="5622026"/>
                </a:cubicBezTo>
                <a:cubicBezTo>
                  <a:pt x="1719414" y="5690025"/>
                  <a:pt x="1760773" y="5748370"/>
                  <a:pt x="1819719" y="5773292"/>
                </a:cubicBezTo>
                <a:close/>
                <a:moveTo>
                  <a:pt x="1872151" y="5455834"/>
                </a:moveTo>
                <a:lnTo>
                  <a:pt x="1872151" y="5460186"/>
                </a:lnTo>
                <a:lnTo>
                  <a:pt x="1819740" y="5470784"/>
                </a:lnTo>
                <a:cubicBezTo>
                  <a:pt x="1760816" y="5495717"/>
                  <a:pt x="1719478" y="5554045"/>
                  <a:pt x="1719478" y="5622026"/>
                </a:cubicBezTo>
                <a:cubicBezTo>
                  <a:pt x="1719478" y="5622005"/>
                  <a:pt x="1719478" y="5621984"/>
                  <a:pt x="1719478" y="5621962"/>
                </a:cubicBezTo>
                <a:cubicBezTo>
                  <a:pt x="1719446" y="5542630"/>
                  <a:pt x="1663126" y="5476457"/>
                  <a:pt x="1588282" y="5461182"/>
                </a:cubicBezTo>
                <a:lnTo>
                  <a:pt x="1555216" y="5457865"/>
                </a:lnTo>
                <a:lnTo>
                  <a:pt x="1555248" y="5457862"/>
                </a:lnTo>
                <a:lnTo>
                  <a:pt x="1555215" y="5457858"/>
                </a:lnTo>
                <a:lnTo>
                  <a:pt x="1588281" y="5454526"/>
                </a:lnTo>
                <a:cubicBezTo>
                  <a:pt x="1652427" y="5441405"/>
                  <a:pt x="1702951" y="5390903"/>
                  <a:pt x="1716077" y="5326782"/>
                </a:cubicBezTo>
                <a:lnTo>
                  <a:pt x="1718096" y="5306766"/>
                </a:lnTo>
                <a:lnTo>
                  <a:pt x="1720733" y="5306766"/>
                </a:lnTo>
                <a:lnTo>
                  <a:pt x="1722750" y="5326782"/>
                </a:lnTo>
                <a:cubicBezTo>
                  <a:pt x="1734235" y="5382887"/>
                  <a:pt x="1774353" y="5428567"/>
                  <a:pt x="1827176" y="5447902"/>
                </a:cubicBezTo>
                <a:close/>
                <a:moveTo>
                  <a:pt x="1872151" y="5140822"/>
                </a:moveTo>
                <a:lnTo>
                  <a:pt x="1872151" y="5145260"/>
                </a:lnTo>
                <a:lnTo>
                  <a:pt x="1827195" y="5153207"/>
                </a:lnTo>
                <a:cubicBezTo>
                  <a:pt x="1774390" y="5172552"/>
                  <a:pt x="1734293" y="5218225"/>
                  <a:pt x="1722813" y="5274316"/>
                </a:cubicBezTo>
                <a:lnTo>
                  <a:pt x="1720796" y="5294322"/>
                </a:lnTo>
                <a:lnTo>
                  <a:pt x="1718170" y="5294322"/>
                </a:lnTo>
                <a:lnTo>
                  <a:pt x="1716128" y="5274158"/>
                </a:lnTo>
                <a:cubicBezTo>
                  <a:pt x="1700783" y="5199357"/>
                  <a:pt x="1634546" y="5143110"/>
                  <a:pt x="1555183" y="5143142"/>
                </a:cubicBezTo>
                <a:cubicBezTo>
                  <a:pt x="1645884" y="5143142"/>
                  <a:pt x="1719414" y="5069642"/>
                  <a:pt x="1719414" y="4978975"/>
                </a:cubicBezTo>
                <a:cubicBezTo>
                  <a:pt x="1719414" y="5046975"/>
                  <a:pt x="1760773" y="5105320"/>
                  <a:pt x="1819719" y="5130240"/>
                </a:cubicBezTo>
                <a:close/>
                <a:moveTo>
                  <a:pt x="1872151" y="4812487"/>
                </a:moveTo>
                <a:lnTo>
                  <a:pt x="1872151" y="4817222"/>
                </a:lnTo>
                <a:lnTo>
                  <a:pt x="1819755" y="4827812"/>
                </a:lnTo>
                <a:cubicBezTo>
                  <a:pt x="1760844" y="4852733"/>
                  <a:pt x="1719506" y="4911036"/>
                  <a:pt x="1719478" y="4978999"/>
                </a:cubicBezTo>
                <a:cubicBezTo>
                  <a:pt x="1719478" y="4888333"/>
                  <a:pt x="1645950" y="4814833"/>
                  <a:pt x="1555248" y="4814833"/>
                </a:cubicBezTo>
                <a:cubicBezTo>
                  <a:pt x="1645954" y="4814822"/>
                  <a:pt x="1719478" y="4741319"/>
                  <a:pt x="1719478" y="4650647"/>
                </a:cubicBezTo>
                <a:cubicBezTo>
                  <a:pt x="1719487" y="4718623"/>
                  <a:pt x="1760824" y="4776951"/>
                  <a:pt x="1819742" y="4801888"/>
                </a:cubicBezTo>
                <a:close/>
                <a:moveTo>
                  <a:pt x="1872151" y="4484227"/>
                </a:moveTo>
                <a:lnTo>
                  <a:pt x="1872151" y="4488870"/>
                </a:lnTo>
                <a:lnTo>
                  <a:pt x="1819755" y="4499461"/>
                </a:lnTo>
                <a:cubicBezTo>
                  <a:pt x="1760844" y="4524381"/>
                  <a:pt x="1719506" y="4582686"/>
                  <a:pt x="1719478" y="4650647"/>
                </a:cubicBezTo>
                <a:cubicBezTo>
                  <a:pt x="1719445" y="4571316"/>
                  <a:pt x="1663125" y="4505147"/>
                  <a:pt x="1588282" y="4489870"/>
                </a:cubicBezTo>
                <a:lnTo>
                  <a:pt x="1555215" y="4486551"/>
                </a:lnTo>
                <a:lnTo>
                  <a:pt x="1555248" y="4486546"/>
                </a:lnTo>
                <a:lnTo>
                  <a:pt x="1555215" y="4486544"/>
                </a:lnTo>
                <a:lnTo>
                  <a:pt x="1588280" y="4483213"/>
                </a:lnTo>
                <a:cubicBezTo>
                  <a:pt x="1663117" y="4467905"/>
                  <a:pt x="1719413" y="4401717"/>
                  <a:pt x="1719413" y="4322383"/>
                </a:cubicBezTo>
                <a:cubicBezTo>
                  <a:pt x="1719413" y="4390382"/>
                  <a:pt x="1760773" y="4448724"/>
                  <a:pt x="1819718" y="4473648"/>
                </a:cubicBezTo>
                <a:close/>
                <a:moveTo>
                  <a:pt x="1872151" y="4155897"/>
                </a:moveTo>
                <a:lnTo>
                  <a:pt x="1872151" y="4160536"/>
                </a:lnTo>
                <a:lnTo>
                  <a:pt x="1819718" y="4171118"/>
                </a:lnTo>
                <a:cubicBezTo>
                  <a:pt x="1760773" y="4196040"/>
                  <a:pt x="1719413" y="4254383"/>
                  <a:pt x="1719413" y="4322383"/>
                </a:cubicBezTo>
                <a:cubicBezTo>
                  <a:pt x="1719413" y="4243050"/>
                  <a:pt x="1663117" y="4176861"/>
                  <a:pt x="1588280" y="4161552"/>
                </a:cubicBezTo>
                <a:lnTo>
                  <a:pt x="1555215" y="4158221"/>
                </a:lnTo>
                <a:lnTo>
                  <a:pt x="1555248" y="4158217"/>
                </a:lnTo>
                <a:lnTo>
                  <a:pt x="1555215" y="4158215"/>
                </a:lnTo>
                <a:lnTo>
                  <a:pt x="1588280" y="4154883"/>
                </a:lnTo>
                <a:cubicBezTo>
                  <a:pt x="1663117" y="4139575"/>
                  <a:pt x="1719413" y="4073387"/>
                  <a:pt x="1719413" y="3994053"/>
                </a:cubicBezTo>
                <a:cubicBezTo>
                  <a:pt x="1719413" y="4062053"/>
                  <a:pt x="1760773" y="4120395"/>
                  <a:pt x="1819718" y="4145318"/>
                </a:cubicBezTo>
                <a:close/>
                <a:moveTo>
                  <a:pt x="1872151" y="3827774"/>
                </a:moveTo>
                <a:lnTo>
                  <a:pt x="1872151" y="3832207"/>
                </a:lnTo>
                <a:lnTo>
                  <a:pt x="1819739" y="3842780"/>
                </a:lnTo>
                <a:cubicBezTo>
                  <a:pt x="1760810" y="3867686"/>
                  <a:pt x="1719448" y="3925993"/>
                  <a:pt x="1719413" y="3993967"/>
                </a:cubicBezTo>
                <a:cubicBezTo>
                  <a:pt x="1719413" y="3903302"/>
                  <a:pt x="1645884" y="3829802"/>
                  <a:pt x="1555183" y="3829802"/>
                </a:cubicBezTo>
                <a:cubicBezTo>
                  <a:pt x="1634546" y="3829802"/>
                  <a:pt x="1700762" y="3773528"/>
                  <a:pt x="1716077" y="3698722"/>
                </a:cubicBezTo>
                <a:lnTo>
                  <a:pt x="1719409" y="3665670"/>
                </a:lnTo>
                <a:lnTo>
                  <a:pt x="1719413" y="3665702"/>
                </a:lnTo>
                <a:cubicBezTo>
                  <a:pt x="1719413" y="3665709"/>
                  <a:pt x="1719413" y="3665717"/>
                  <a:pt x="1719413" y="3665725"/>
                </a:cubicBezTo>
                <a:lnTo>
                  <a:pt x="1719417" y="3665681"/>
                </a:lnTo>
                <a:lnTo>
                  <a:pt x="1722749" y="3698722"/>
                </a:lnTo>
                <a:cubicBezTo>
                  <a:pt x="1734235" y="3754827"/>
                  <a:pt x="1774353" y="3800506"/>
                  <a:pt x="1827176" y="3819840"/>
                </a:cubicBezTo>
                <a:close/>
                <a:moveTo>
                  <a:pt x="1872151" y="3499218"/>
                </a:moveTo>
                <a:lnTo>
                  <a:pt x="1872151" y="3503563"/>
                </a:lnTo>
                <a:lnTo>
                  <a:pt x="1827156" y="3511506"/>
                </a:lnTo>
                <a:cubicBezTo>
                  <a:pt x="1774334" y="3530846"/>
                  <a:pt x="1734222" y="3576531"/>
                  <a:pt x="1722744" y="3632639"/>
                </a:cubicBezTo>
                <a:lnTo>
                  <a:pt x="1719417" y="3665681"/>
                </a:lnTo>
                <a:lnTo>
                  <a:pt x="1719413" y="3665636"/>
                </a:lnTo>
                <a:lnTo>
                  <a:pt x="1719409" y="3665670"/>
                </a:lnTo>
                <a:lnTo>
                  <a:pt x="1716077" y="3632618"/>
                </a:lnTo>
                <a:cubicBezTo>
                  <a:pt x="1702951" y="3568497"/>
                  <a:pt x="1652426" y="3517993"/>
                  <a:pt x="1588280" y="3504873"/>
                </a:cubicBezTo>
                <a:lnTo>
                  <a:pt x="1555205" y="3501540"/>
                </a:lnTo>
                <a:lnTo>
                  <a:pt x="1555227" y="3501538"/>
                </a:lnTo>
                <a:cubicBezTo>
                  <a:pt x="1555232" y="3501538"/>
                  <a:pt x="1555240" y="3501538"/>
                  <a:pt x="1555248" y="3501538"/>
                </a:cubicBezTo>
                <a:lnTo>
                  <a:pt x="1555215" y="3501535"/>
                </a:lnTo>
                <a:lnTo>
                  <a:pt x="1588280" y="3498203"/>
                </a:lnTo>
                <a:cubicBezTo>
                  <a:pt x="1663117" y="3482894"/>
                  <a:pt x="1719413" y="3416705"/>
                  <a:pt x="1719413" y="3337372"/>
                </a:cubicBezTo>
                <a:cubicBezTo>
                  <a:pt x="1719413" y="3405372"/>
                  <a:pt x="1760772" y="3463715"/>
                  <a:pt x="1819718" y="3488637"/>
                </a:cubicBezTo>
                <a:close/>
                <a:moveTo>
                  <a:pt x="1872151" y="3170889"/>
                </a:moveTo>
                <a:lnTo>
                  <a:pt x="1872151" y="3175532"/>
                </a:lnTo>
                <a:lnTo>
                  <a:pt x="1819740" y="3186128"/>
                </a:lnTo>
                <a:cubicBezTo>
                  <a:pt x="1760816" y="3211061"/>
                  <a:pt x="1719478" y="3269393"/>
                  <a:pt x="1719478" y="3337372"/>
                </a:cubicBezTo>
                <a:cubicBezTo>
                  <a:pt x="1719478" y="3337351"/>
                  <a:pt x="1719478" y="3337329"/>
                  <a:pt x="1719478" y="3337308"/>
                </a:cubicBezTo>
                <a:cubicBezTo>
                  <a:pt x="1719445" y="3257975"/>
                  <a:pt x="1663125" y="3191807"/>
                  <a:pt x="1588282" y="3176530"/>
                </a:cubicBezTo>
                <a:lnTo>
                  <a:pt x="1555215" y="3173211"/>
                </a:lnTo>
                <a:lnTo>
                  <a:pt x="1555248" y="3173208"/>
                </a:lnTo>
                <a:lnTo>
                  <a:pt x="1555215" y="3173205"/>
                </a:lnTo>
                <a:lnTo>
                  <a:pt x="1588280" y="3169873"/>
                </a:lnTo>
                <a:cubicBezTo>
                  <a:pt x="1663117" y="3154564"/>
                  <a:pt x="1719413" y="3088376"/>
                  <a:pt x="1719413" y="3009044"/>
                </a:cubicBezTo>
                <a:cubicBezTo>
                  <a:pt x="1719413" y="3077042"/>
                  <a:pt x="1760772" y="3135386"/>
                  <a:pt x="1819718" y="3160308"/>
                </a:cubicBezTo>
                <a:close/>
                <a:moveTo>
                  <a:pt x="1872151" y="2842558"/>
                </a:moveTo>
                <a:lnTo>
                  <a:pt x="1872151" y="2847202"/>
                </a:lnTo>
                <a:lnTo>
                  <a:pt x="1819740" y="2857800"/>
                </a:lnTo>
                <a:cubicBezTo>
                  <a:pt x="1760816" y="2882732"/>
                  <a:pt x="1719478" y="2941060"/>
                  <a:pt x="1719478" y="3009044"/>
                </a:cubicBezTo>
                <a:cubicBezTo>
                  <a:pt x="1719478" y="3009020"/>
                  <a:pt x="1719478" y="3008999"/>
                  <a:pt x="1719478" y="3008978"/>
                </a:cubicBezTo>
                <a:cubicBezTo>
                  <a:pt x="1719445" y="2929645"/>
                  <a:pt x="1663125" y="2863472"/>
                  <a:pt x="1588282" y="2848197"/>
                </a:cubicBezTo>
                <a:lnTo>
                  <a:pt x="1555215" y="2844881"/>
                </a:lnTo>
                <a:lnTo>
                  <a:pt x="1555248" y="2844878"/>
                </a:lnTo>
                <a:lnTo>
                  <a:pt x="1555215" y="2844875"/>
                </a:lnTo>
                <a:lnTo>
                  <a:pt x="1588280" y="2841543"/>
                </a:lnTo>
                <a:cubicBezTo>
                  <a:pt x="1663117" y="2826236"/>
                  <a:pt x="1719413" y="2760047"/>
                  <a:pt x="1719413" y="2680714"/>
                </a:cubicBezTo>
                <a:cubicBezTo>
                  <a:pt x="1719413" y="2748714"/>
                  <a:pt x="1760772" y="2807056"/>
                  <a:pt x="1819718" y="2831977"/>
                </a:cubicBezTo>
                <a:close/>
                <a:moveTo>
                  <a:pt x="1872151" y="2514208"/>
                </a:moveTo>
                <a:lnTo>
                  <a:pt x="1872151" y="2518852"/>
                </a:lnTo>
                <a:lnTo>
                  <a:pt x="1819737" y="2529452"/>
                </a:lnTo>
                <a:cubicBezTo>
                  <a:pt x="1760814" y="2554391"/>
                  <a:pt x="1719478" y="2612730"/>
                  <a:pt x="1719478" y="2680714"/>
                </a:cubicBezTo>
                <a:cubicBezTo>
                  <a:pt x="1719478" y="2680691"/>
                  <a:pt x="1719478" y="2680691"/>
                  <a:pt x="1719478" y="2680670"/>
                </a:cubicBezTo>
                <a:cubicBezTo>
                  <a:pt x="1719454" y="2589983"/>
                  <a:pt x="1645897" y="2516505"/>
                  <a:pt x="1555183" y="2516527"/>
                </a:cubicBezTo>
                <a:cubicBezTo>
                  <a:pt x="1645884" y="2516527"/>
                  <a:pt x="1719413" y="2443028"/>
                  <a:pt x="1719413" y="2352362"/>
                </a:cubicBezTo>
                <a:cubicBezTo>
                  <a:pt x="1719413" y="2420361"/>
                  <a:pt x="1760772" y="2478705"/>
                  <a:pt x="1819718" y="2503626"/>
                </a:cubicBezTo>
                <a:close/>
                <a:moveTo>
                  <a:pt x="1872151" y="2185879"/>
                </a:moveTo>
                <a:lnTo>
                  <a:pt x="1872151" y="2190521"/>
                </a:lnTo>
                <a:lnTo>
                  <a:pt x="1819755" y="2201113"/>
                </a:lnTo>
                <a:cubicBezTo>
                  <a:pt x="1760844" y="2226032"/>
                  <a:pt x="1719506" y="2284331"/>
                  <a:pt x="1719478" y="2352297"/>
                </a:cubicBezTo>
                <a:cubicBezTo>
                  <a:pt x="1719445" y="2272964"/>
                  <a:pt x="1663125" y="2206793"/>
                  <a:pt x="1588282" y="2191518"/>
                </a:cubicBezTo>
                <a:lnTo>
                  <a:pt x="1555248" y="2188204"/>
                </a:lnTo>
                <a:lnTo>
                  <a:pt x="1555312" y="2188199"/>
                </a:lnTo>
                <a:lnTo>
                  <a:pt x="1555248" y="2188191"/>
                </a:lnTo>
                <a:lnTo>
                  <a:pt x="1588280" y="2184864"/>
                </a:lnTo>
                <a:cubicBezTo>
                  <a:pt x="1663117" y="2169554"/>
                  <a:pt x="1719413" y="2103366"/>
                  <a:pt x="1719413" y="2024033"/>
                </a:cubicBezTo>
                <a:cubicBezTo>
                  <a:pt x="1719413" y="2092032"/>
                  <a:pt x="1760772" y="2150376"/>
                  <a:pt x="1819718" y="2175297"/>
                </a:cubicBezTo>
                <a:close/>
                <a:moveTo>
                  <a:pt x="1872151" y="1857840"/>
                </a:moveTo>
                <a:lnTo>
                  <a:pt x="1872151" y="1862192"/>
                </a:lnTo>
                <a:lnTo>
                  <a:pt x="1819740" y="1872790"/>
                </a:lnTo>
                <a:cubicBezTo>
                  <a:pt x="1760816" y="1897723"/>
                  <a:pt x="1719478" y="1956049"/>
                  <a:pt x="1719478" y="2024033"/>
                </a:cubicBezTo>
                <a:cubicBezTo>
                  <a:pt x="1719478" y="2024012"/>
                  <a:pt x="1719478" y="2023990"/>
                  <a:pt x="1719478" y="2023967"/>
                </a:cubicBezTo>
                <a:cubicBezTo>
                  <a:pt x="1719445" y="1944635"/>
                  <a:pt x="1663125" y="1878463"/>
                  <a:pt x="1588282" y="1863187"/>
                </a:cubicBezTo>
                <a:lnTo>
                  <a:pt x="1555215" y="1859871"/>
                </a:lnTo>
                <a:lnTo>
                  <a:pt x="1555248" y="1859867"/>
                </a:lnTo>
                <a:lnTo>
                  <a:pt x="1555215" y="1859864"/>
                </a:lnTo>
                <a:lnTo>
                  <a:pt x="1588280" y="1856532"/>
                </a:lnTo>
                <a:cubicBezTo>
                  <a:pt x="1652426" y="1843411"/>
                  <a:pt x="1702951" y="1792908"/>
                  <a:pt x="1716077" y="1728787"/>
                </a:cubicBezTo>
                <a:lnTo>
                  <a:pt x="1718096" y="1708772"/>
                </a:lnTo>
                <a:lnTo>
                  <a:pt x="1720731" y="1708772"/>
                </a:lnTo>
                <a:lnTo>
                  <a:pt x="1722749" y="1728787"/>
                </a:lnTo>
                <a:cubicBezTo>
                  <a:pt x="1734235" y="1784893"/>
                  <a:pt x="1774353" y="1830573"/>
                  <a:pt x="1827176" y="1849906"/>
                </a:cubicBezTo>
                <a:close/>
                <a:moveTo>
                  <a:pt x="1872151" y="1545729"/>
                </a:moveTo>
                <a:lnTo>
                  <a:pt x="1872151" y="1550166"/>
                </a:lnTo>
                <a:lnTo>
                  <a:pt x="1827195" y="1558113"/>
                </a:lnTo>
                <a:cubicBezTo>
                  <a:pt x="1774390" y="1577458"/>
                  <a:pt x="1734293" y="1623132"/>
                  <a:pt x="1722813" y="1679222"/>
                </a:cubicBezTo>
                <a:lnTo>
                  <a:pt x="1720796" y="1699229"/>
                </a:lnTo>
                <a:lnTo>
                  <a:pt x="1718170" y="1699229"/>
                </a:lnTo>
                <a:lnTo>
                  <a:pt x="1716128" y="1679064"/>
                </a:lnTo>
                <a:cubicBezTo>
                  <a:pt x="1700783" y="1604261"/>
                  <a:pt x="1634546" y="1548016"/>
                  <a:pt x="1555183" y="1548047"/>
                </a:cubicBezTo>
                <a:cubicBezTo>
                  <a:pt x="1645884" y="1548047"/>
                  <a:pt x="1719414" y="1474548"/>
                  <a:pt x="1719414" y="1383882"/>
                </a:cubicBezTo>
                <a:cubicBezTo>
                  <a:pt x="1719414" y="1451881"/>
                  <a:pt x="1760773" y="1510225"/>
                  <a:pt x="1819719" y="1535146"/>
                </a:cubicBezTo>
                <a:close/>
                <a:moveTo>
                  <a:pt x="1872151" y="1217394"/>
                </a:moveTo>
                <a:lnTo>
                  <a:pt x="1872151" y="1222128"/>
                </a:lnTo>
                <a:lnTo>
                  <a:pt x="1819755" y="1232717"/>
                </a:lnTo>
                <a:cubicBezTo>
                  <a:pt x="1760844" y="1257638"/>
                  <a:pt x="1719506" y="1315943"/>
                  <a:pt x="1719478" y="1383905"/>
                </a:cubicBezTo>
                <a:cubicBezTo>
                  <a:pt x="1719478" y="1293238"/>
                  <a:pt x="1645950" y="1219740"/>
                  <a:pt x="1555248" y="1219740"/>
                </a:cubicBezTo>
                <a:cubicBezTo>
                  <a:pt x="1645954" y="1219726"/>
                  <a:pt x="1719479" y="1146222"/>
                  <a:pt x="1719479" y="1055553"/>
                </a:cubicBezTo>
                <a:cubicBezTo>
                  <a:pt x="1719488" y="1123529"/>
                  <a:pt x="1760825" y="1181858"/>
                  <a:pt x="1819743" y="1206793"/>
                </a:cubicBezTo>
                <a:close/>
                <a:moveTo>
                  <a:pt x="1872151" y="889134"/>
                </a:moveTo>
                <a:lnTo>
                  <a:pt x="1872151" y="893776"/>
                </a:lnTo>
                <a:lnTo>
                  <a:pt x="1819755" y="904367"/>
                </a:lnTo>
                <a:cubicBezTo>
                  <a:pt x="1760844" y="929287"/>
                  <a:pt x="1719506" y="987591"/>
                  <a:pt x="1719479" y="1055553"/>
                </a:cubicBezTo>
                <a:cubicBezTo>
                  <a:pt x="1719446" y="976221"/>
                  <a:pt x="1663126" y="910052"/>
                  <a:pt x="1588282" y="894775"/>
                </a:cubicBezTo>
                <a:lnTo>
                  <a:pt x="1555216" y="891455"/>
                </a:lnTo>
                <a:lnTo>
                  <a:pt x="1555248" y="891452"/>
                </a:lnTo>
                <a:lnTo>
                  <a:pt x="1555216" y="891450"/>
                </a:lnTo>
                <a:lnTo>
                  <a:pt x="1588281" y="888117"/>
                </a:lnTo>
                <a:cubicBezTo>
                  <a:pt x="1663117" y="872809"/>
                  <a:pt x="1719414" y="806621"/>
                  <a:pt x="1719414" y="727289"/>
                </a:cubicBezTo>
                <a:cubicBezTo>
                  <a:pt x="1719414" y="795288"/>
                  <a:pt x="1760774" y="853631"/>
                  <a:pt x="1819719" y="878553"/>
                </a:cubicBezTo>
                <a:close/>
                <a:moveTo>
                  <a:pt x="1872151" y="560804"/>
                </a:moveTo>
                <a:lnTo>
                  <a:pt x="1872151" y="565442"/>
                </a:lnTo>
                <a:lnTo>
                  <a:pt x="1819719" y="576025"/>
                </a:lnTo>
                <a:cubicBezTo>
                  <a:pt x="1760774" y="600946"/>
                  <a:pt x="1719414" y="659289"/>
                  <a:pt x="1719414" y="727289"/>
                </a:cubicBezTo>
                <a:cubicBezTo>
                  <a:pt x="1719414" y="647956"/>
                  <a:pt x="1663117" y="581767"/>
                  <a:pt x="1588281" y="566458"/>
                </a:cubicBezTo>
                <a:lnTo>
                  <a:pt x="1555216" y="563127"/>
                </a:lnTo>
                <a:lnTo>
                  <a:pt x="1555248" y="563124"/>
                </a:lnTo>
                <a:lnTo>
                  <a:pt x="1555216" y="563120"/>
                </a:lnTo>
                <a:lnTo>
                  <a:pt x="1588281" y="559788"/>
                </a:lnTo>
                <a:cubicBezTo>
                  <a:pt x="1663117" y="544480"/>
                  <a:pt x="1719414" y="478292"/>
                  <a:pt x="1719414" y="398958"/>
                </a:cubicBezTo>
                <a:cubicBezTo>
                  <a:pt x="1719414" y="466958"/>
                  <a:pt x="1760774" y="525302"/>
                  <a:pt x="1819719" y="550223"/>
                </a:cubicBezTo>
                <a:close/>
                <a:moveTo>
                  <a:pt x="1872151" y="232680"/>
                </a:moveTo>
                <a:lnTo>
                  <a:pt x="1872151" y="237113"/>
                </a:lnTo>
                <a:lnTo>
                  <a:pt x="1819740" y="247687"/>
                </a:lnTo>
                <a:cubicBezTo>
                  <a:pt x="1760811" y="272592"/>
                  <a:pt x="1719449" y="330899"/>
                  <a:pt x="1719414" y="398873"/>
                </a:cubicBezTo>
                <a:cubicBezTo>
                  <a:pt x="1719414" y="308207"/>
                  <a:pt x="1645885" y="234707"/>
                  <a:pt x="1555183" y="234707"/>
                </a:cubicBezTo>
                <a:cubicBezTo>
                  <a:pt x="1634547" y="234707"/>
                  <a:pt x="1700762" y="178434"/>
                  <a:pt x="1716077" y="103627"/>
                </a:cubicBezTo>
                <a:lnTo>
                  <a:pt x="1719411" y="70575"/>
                </a:lnTo>
                <a:lnTo>
                  <a:pt x="1719414" y="70607"/>
                </a:lnTo>
                <a:cubicBezTo>
                  <a:pt x="1719414" y="70614"/>
                  <a:pt x="1719414" y="70623"/>
                  <a:pt x="1719414" y="70629"/>
                </a:cubicBezTo>
                <a:lnTo>
                  <a:pt x="1719418" y="70585"/>
                </a:lnTo>
                <a:lnTo>
                  <a:pt x="1722750" y="103627"/>
                </a:lnTo>
                <a:cubicBezTo>
                  <a:pt x="1734235" y="159733"/>
                  <a:pt x="1774353" y="205412"/>
                  <a:pt x="1827176" y="224746"/>
                </a:cubicBezTo>
                <a:close/>
                <a:moveTo>
                  <a:pt x="2043685" y="12192000"/>
                </a:moveTo>
                <a:lnTo>
                  <a:pt x="2036172" y="12192000"/>
                </a:lnTo>
                <a:lnTo>
                  <a:pt x="2039676" y="12172152"/>
                </a:lnTo>
                <a:close/>
                <a:moveTo>
                  <a:pt x="2057107" y="0"/>
                </a:moveTo>
                <a:lnTo>
                  <a:pt x="2052571" y="6728"/>
                </a:lnTo>
                <a:cubicBezTo>
                  <a:pt x="2044264" y="26369"/>
                  <a:pt x="2039672" y="47963"/>
                  <a:pt x="2039677" y="70629"/>
                </a:cubicBezTo>
                <a:cubicBezTo>
                  <a:pt x="2039677" y="70623"/>
                  <a:pt x="2039677" y="70614"/>
                  <a:pt x="2039677" y="70607"/>
                </a:cubicBezTo>
                <a:cubicBezTo>
                  <a:pt x="2039677" y="50774"/>
                  <a:pt x="2036159" y="31763"/>
                  <a:pt x="2029712" y="14162"/>
                </a:cubicBezTo>
                <a:lnTo>
                  <a:pt x="2021584" y="0"/>
                </a:lnTo>
                <a:close/>
                <a:moveTo>
                  <a:pt x="2203907" y="8412892"/>
                </a:moveTo>
                <a:cubicBezTo>
                  <a:pt x="2113227" y="8412892"/>
                  <a:pt x="2039719" y="8486353"/>
                  <a:pt x="2039676" y="8576991"/>
                </a:cubicBezTo>
                <a:cubicBezTo>
                  <a:pt x="2039676" y="8497658"/>
                  <a:pt x="1983381" y="8431470"/>
                  <a:pt x="1908543" y="8416162"/>
                </a:cubicBezTo>
                <a:lnTo>
                  <a:pt x="1881973" y="8413485"/>
                </a:lnTo>
                <a:lnTo>
                  <a:pt x="1881973" y="8412168"/>
                </a:lnTo>
                <a:lnTo>
                  <a:pt x="1908543" y="8409486"/>
                </a:lnTo>
                <a:cubicBezTo>
                  <a:pt x="1983381" y="8394170"/>
                  <a:pt x="2039677" y="8327976"/>
                  <a:pt x="2039677" y="8248641"/>
                </a:cubicBezTo>
                <a:cubicBezTo>
                  <a:pt x="2039677" y="8248656"/>
                  <a:pt x="2039677" y="8248669"/>
                  <a:pt x="2039677" y="8248684"/>
                </a:cubicBezTo>
                <a:cubicBezTo>
                  <a:pt x="2039655" y="8339362"/>
                  <a:pt x="2113183" y="8412879"/>
                  <a:pt x="2203907" y="8412892"/>
                </a:cubicBezTo>
                <a:close/>
                <a:moveTo>
                  <a:pt x="2203907" y="8084541"/>
                </a:moveTo>
                <a:cubicBezTo>
                  <a:pt x="2113227" y="8084541"/>
                  <a:pt x="2039720" y="8158001"/>
                  <a:pt x="2039677" y="8248641"/>
                </a:cubicBezTo>
                <a:cubicBezTo>
                  <a:pt x="2039638" y="8169331"/>
                  <a:pt x="1983355" y="8103174"/>
                  <a:pt x="1908536" y="8087874"/>
                </a:cubicBezTo>
                <a:lnTo>
                  <a:pt x="1881973" y="8085199"/>
                </a:lnTo>
                <a:lnTo>
                  <a:pt x="1881973" y="8083883"/>
                </a:lnTo>
                <a:lnTo>
                  <a:pt x="1908543" y="8081206"/>
                </a:lnTo>
                <a:cubicBezTo>
                  <a:pt x="1983381" y="8065898"/>
                  <a:pt x="2039677" y="7999709"/>
                  <a:pt x="2039677" y="7920377"/>
                </a:cubicBezTo>
                <a:cubicBezTo>
                  <a:pt x="2039677" y="8011042"/>
                  <a:pt x="2113206" y="8084541"/>
                  <a:pt x="2203907" y="8084541"/>
                </a:cubicBezTo>
                <a:close/>
                <a:moveTo>
                  <a:pt x="2203907" y="7756211"/>
                </a:moveTo>
                <a:cubicBezTo>
                  <a:pt x="2113206" y="7756211"/>
                  <a:pt x="2039677" y="7829711"/>
                  <a:pt x="2039677" y="7920377"/>
                </a:cubicBezTo>
                <a:cubicBezTo>
                  <a:pt x="2039677" y="7841044"/>
                  <a:pt x="1983381" y="7774854"/>
                  <a:pt x="1908543" y="7759546"/>
                </a:cubicBezTo>
                <a:lnTo>
                  <a:pt x="1881973" y="7756868"/>
                </a:lnTo>
                <a:lnTo>
                  <a:pt x="1881973" y="7755554"/>
                </a:lnTo>
                <a:lnTo>
                  <a:pt x="1908543" y="7752876"/>
                </a:lnTo>
                <a:cubicBezTo>
                  <a:pt x="1983381" y="7737568"/>
                  <a:pt x="2039677" y="7671379"/>
                  <a:pt x="2039677" y="7592046"/>
                </a:cubicBezTo>
                <a:cubicBezTo>
                  <a:pt x="2039677" y="7682713"/>
                  <a:pt x="2113206" y="7756211"/>
                  <a:pt x="2203907" y="7756211"/>
                </a:cubicBezTo>
                <a:close/>
                <a:moveTo>
                  <a:pt x="2203907" y="7427883"/>
                </a:moveTo>
                <a:cubicBezTo>
                  <a:pt x="2113206" y="7427883"/>
                  <a:pt x="2039677" y="7501381"/>
                  <a:pt x="2039677" y="7592046"/>
                </a:cubicBezTo>
                <a:cubicBezTo>
                  <a:pt x="2039677" y="7512714"/>
                  <a:pt x="1983382" y="7446525"/>
                  <a:pt x="1908544" y="7431218"/>
                </a:cubicBezTo>
                <a:lnTo>
                  <a:pt x="1881974" y="7428540"/>
                </a:lnTo>
                <a:lnTo>
                  <a:pt x="1881974" y="7427224"/>
                </a:lnTo>
                <a:lnTo>
                  <a:pt x="1908544" y="7424548"/>
                </a:lnTo>
                <a:cubicBezTo>
                  <a:pt x="1983382" y="7409240"/>
                  <a:pt x="2039677" y="7343050"/>
                  <a:pt x="2039677" y="7263718"/>
                </a:cubicBezTo>
                <a:cubicBezTo>
                  <a:pt x="2039677" y="7354383"/>
                  <a:pt x="2113206" y="7427883"/>
                  <a:pt x="2203907" y="7427883"/>
                </a:cubicBezTo>
                <a:close/>
                <a:moveTo>
                  <a:pt x="2203907" y="7099531"/>
                </a:moveTo>
                <a:cubicBezTo>
                  <a:pt x="2203907" y="7099531"/>
                  <a:pt x="2203886" y="7099531"/>
                  <a:pt x="2203886" y="7099531"/>
                </a:cubicBezTo>
                <a:cubicBezTo>
                  <a:pt x="2113184" y="7099544"/>
                  <a:pt x="2039656" y="7173052"/>
                  <a:pt x="2039677" y="7263718"/>
                </a:cubicBezTo>
                <a:cubicBezTo>
                  <a:pt x="2039677" y="7263711"/>
                  <a:pt x="2039677" y="7263702"/>
                  <a:pt x="2039677" y="7263696"/>
                </a:cubicBezTo>
                <a:cubicBezTo>
                  <a:pt x="2039677" y="7184364"/>
                  <a:pt x="1983382" y="7118174"/>
                  <a:pt x="1908544" y="7102866"/>
                </a:cubicBezTo>
                <a:lnTo>
                  <a:pt x="1881974" y="7100188"/>
                </a:lnTo>
                <a:lnTo>
                  <a:pt x="1881974" y="7098873"/>
                </a:lnTo>
                <a:lnTo>
                  <a:pt x="1908544" y="7096196"/>
                </a:lnTo>
                <a:cubicBezTo>
                  <a:pt x="1983382" y="7080888"/>
                  <a:pt x="2039677" y="7014698"/>
                  <a:pt x="2039677" y="6935366"/>
                </a:cubicBezTo>
                <a:cubicBezTo>
                  <a:pt x="2039677" y="7026032"/>
                  <a:pt x="2113206" y="7099531"/>
                  <a:pt x="2203907" y="7099531"/>
                </a:cubicBezTo>
                <a:close/>
                <a:moveTo>
                  <a:pt x="2203907" y="6771201"/>
                </a:moveTo>
                <a:cubicBezTo>
                  <a:pt x="2113206" y="6771201"/>
                  <a:pt x="2039677" y="6844701"/>
                  <a:pt x="2039677" y="6935366"/>
                </a:cubicBezTo>
                <a:cubicBezTo>
                  <a:pt x="2039677" y="6856034"/>
                  <a:pt x="1983382" y="6789844"/>
                  <a:pt x="1908544" y="6774536"/>
                </a:cubicBezTo>
                <a:lnTo>
                  <a:pt x="1881974" y="6771860"/>
                </a:lnTo>
                <a:lnTo>
                  <a:pt x="1881974" y="6770544"/>
                </a:lnTo>
                <a:lnTo>
                  <a:pt x="1908544" y="6767866"/>
                </a:lnTo>
                <a:cubicBezTo>
                  <a:pt x="1983382" y="6752558"/>
                  <a:pt x="2039677" y="6686370"/>
                  <a:pt x="2039677" y="6607037"/>
                </a:cubicBezTo>
                <a:cubicBezTo>
                  <a:pt x="2039677" y="6697702"/>
                  <a:pt x="2113206" y="6771201"/>
                  <a:pt x="2203907" y="6771201"/>
                </a:cubicBezTo>
                <a:close/>
                <a:moveTo>
                  <a:pt x="2203907" y="6442872"/>
                </a:moveTo>
                <a:cubicBezTo>
                  <a:pt x="2113206" y="6442872"/>
                  <a:pt x="2039677" y="6516371"/>
                  <a:pt x="2039677" y="6607037"/>
                </a:cubicBezTo>
                <a:cubicBezTo>
                  <a:pt x="2039677" y="6527704"/>
                  <a:pt x="1983382" y="6461515"/>
                  <a:pt x="1908544" y="6446207"/>
                </a:cubicBezTo>
                <a:lnTo>
                  <a:pt x="1881974" y="6443529"/>
                </a:lnTo>
                <a:lnTo>
                  <a:pt x="1881974" y="6442213"/>
                </a:lnTo>
                <a:lnTo>
                  <a:pt x="1908544" y="6439537"/>
                </a:lnTo>
                <a:cubicBezTo>
                  <a:pt x="1983382" y="6424229"/>
                  <a:pt x="2039677" y="6358039"/>
                  <a:pt x="2039677" y="6278707"/>
                </a:cubicBezTo>
                <a:cubicBezTo>
                  <a:pt x="2039677" y="6369373"/>
                  <a:pt x="2113206" y="6442872"/>
                  <a:pt x="2203907" y="6442872"/>
                </a:cubicBezTo>
                <a:close/>
                <a:moveTo>
                  <a:pt x="2203907" y="6114521"/>
                </a:moveTo>
                <a:cubicBezTo>
                  <a:pt x="2113206" y="6114542"/>
                  <a:pt x="2039677" y="6188042"/>
                  <a:pt x="2039677" y="6278707"/>
                </a:cubicBezTo>
                <a:cubicBezTo>
                  <a:pt x="2039677" y="6199374"/>
                  <a:pt x="1983382" y="6133185"/>
                  <a:pt x="1908544" y="6117864"/>
                </a:cubicBezTo>
                <a:lnTo>
                  <a:pt x="1881974" y="6115180"/>
                </a:lnTo>
                <a:lnTo>
                  <a:pt x="1881974" y="6113864"/>
                </a:lnTo>
                <a:lnTo>
                  <a:pt x="1908544" y="6111186"/>
                </a:lnTo>
                <a:cubicBezTo>
                  <a:pt x="1983382" y="6095878"/>
                  <a:pt x="2039677" y="6029688"/>
                  <a:pt x="2039677" y="5950355"/>
                </a:cubicBezTo>
                <a:cubicBezTo>
                  <a:pt x="2039677" y="6041021"/>
                  <a:pt x="2113206" y="6114521"/>
                  <a:pt x="2203907" y="6114521"/>
                </a:cubicBezTo>
                <a:close/>
                <a:moveTo>
                  <a:pt x="2203907" y="5786192"/>
                </a:moveTo>
                <a:cubicBezTo>
                  <a:pt x="2113206" y="5786192"/>
                  <a:pt x="2039677" y="5859690"/>
                  <a:pt x="2039677" y="5950355"/>
                </a:cubicBezTo>
                <a:cubicBezTo>
                  <a:pt x="2039677" y="5871023"/>
                  <a:pt x="1983382" y="5804835"/>
                  <a:pt x="1908544" y="5789527"/>
                </a:cubicBezTo>
                <a:lnTo>
                  <a:pt x="1881974" y="5786849"/>
                </a:lnTo>
                <a:lnTo>
                  <a:pt x="1881974" y="5785533"/>
                </a:lnTo>
                <a:lnTo>
                  <a:pt x="1908544" y="5782856"/>
                </a:lnTo>
                <a:cubicBezTo>
                  <a:pt x="1983382" y="5767549"/>
                  <a:pt x="2039677" y="5701358"/>
                  <a:pt x="2039677" y="5622026"/>
                </a:cubicBezTo>
                <a:cubicBezTo>
                  <a:pt x="2039677" y="5712692"/>
                  <a:pt x="2113206" y="5786192"/>
                  <a:pt x="2203907" y="5786192"/>
                </a:cubicBezTo>
                <a:close/>
                <a:moveTo>
                  <a:pt x="2203907" y="5457862"/>
                </a:moveTo>
                <a:cubicBezTo>
                  <a:pt x="2113206" y="5457862"/>
                  <a:pt x="2039677" y="5531360"/>
                  <a:pt x="2039677" y="5622026"/>
                </a:cubicBezTo>
                <a:cubicBezTo>
                  <a:pt x="2039677" y="5542694"/>
                  <a:pt x="1983382" y="5476506"/>
                  <a:pt x="1908544" y="5461197"/>
                </a:cubicBezTo>
                <a:lnTo>
                  <a:pt x="1881974" y="5458520"/>
                </a:lnTo>
                <a:lnTo>
                  <a:pt x="1881974" y="5457205"/>
                </a:lnTo>
                <a:lnTo>
                  <a:pt x="1908544" y="5454526"/>
                </a:lnTo>
                <a:cubicBezTo>
                  <a:pt x="1972691" y="5441405"/>
                  <a:pt x="2023214" y="5390903"/>
                  <a:pt x="2036341" y="5326782"/>
                </a:cubicBezTo>
                <a:lnTo>
                  <a:pt x="2038360" y="5306766"/>
                </a:lnTo>
                <a:lnTo>
                  <a:pt x="2040996" y="5306766"/>
                </a:lnTo>
                <a:lnTo>
                  <a:pt x="2043013" y="5326782"/>
                </a:lnTo>
                <a:cubicBezTo>
                  <a:pt x="2058328" y="5401589"/>
                  <a:pt x="2124544" y="5457862"/>
                  <a:pt x="2203907" y="5457862"/>
                </a:cubicBezTo>
                <a:close/>
                <a:moveTo>
                  <a:pt x="2203907" y="5143227"/>
                </a:moveTo>
                <a:cubicBezTo>
                  <a:pt x="2124544" y="5143227"/>
                  <a:pt x="2058328" y="5199501"/>
                  <a:pt x="2043013" y="5274307"/>
                </a:cubicBezTo>
                <a:lnTo>
                  <a:pt x="2040995" y="5294321"/>
                </a:lnTo>
                <a:lnTo>
                  <a:pt x="2038360" y="5294321"/>
                </a:lnTo>
                <a:lnTo>
                  <a:pt x="2036341" y="5274307"/>
                </a:lnTo>
                <a:cubicBezTo>
                  <a:pt x="2023214" y="5210188"/>
                  <a:pt x="1972690" y="5159684"/>
                  <a:pt x="1908544" y="5146563"/>
                </a:cubicBezTo>
                <a:lnTo>
                  <a:pt x="1881974" y="5143885"/>
                </a:lnTo>
                <a:lnTo>
                  <a:pt x="1881974" y="5142570"/>
                </a:lnTo>
                <a:lnTo>
                  <a:pt x="1908544" y="5139892"/>
                </a:lnTo>
                <a:cubicBezTo>
                  <a:pt x="1983382" y="5124585"/>
                  <a:pt x="2039677" y="5058396"/>
                  <a:pt x="2039677" y="4979063"/>
                </a:cubicBezTo>
                <a:cubicBezTo>
                  <a:pt x="2039677" y="5069728"/>
                  <a:pt x="2113206" y="5143227"/>
                  <a:pt x="2203907" y="5143227"/>
                </a:cubicBezTo>
                <a:close/>
                <a:moveTo>
                  <a:pt x="2203907" y="4814898"/>
                </a:moveTo>
                <a:cubicBezTo>
                  <a:pt x="2113227" y="4814898"/>
                  <a:pt x="2039720" y="4888359"/>
                  <a:pt x="2039677" y="4978998"/>
                </a:cubicBezTo>
                <a:cubicBezTo>
                  <a:pt x="2039677" y="4899665"/>
                  <a:pt x="1983382" y="4833475"/>
                  <a:pt x="1908544" y="4818168"/>
                </a:cubicBezTo>
                <a:lnTo>
                  <a:pt x="1881974" y="4815490"/>
                </a:lnTo>
                <a:lnTo>
                  <a:pt x="1881974" y="4814174"/>
                </a:lnTo>
                <a:lnTo>
                  <a:pt x="1908544" y="4811493"/>
                </a:lnTo>
                <a:cubicBezTo>
                  <a:pt x="1983382" y="4796177"/>
                  <a:pt x="2039677" y="4729983"/>
                  <a:pt x="2039677" y="4650646"/>
                </a:cubicBezTo>
                <a:cubicBezTo>
                  <a:pt x="2039677" y="4650662"/>
                  <a:pt x="2039677" y="4650674"/>
                  <a:pt x="2039677" y="4650690"/>
                </a:cubicBezTo>
                <a:cubicBezTo>
                  <a:pt x="2039655" y="4741368"/>
                  <a:pt x="2113184" y="4814885"/>
                  <a:pt x="2203907" y="4814898"/>
                </a:cubicBezTo>
                <a:close/>
                <a:moveTo>
                  <a:pt x="2203907" y="4486546"/>
                </a:moveTo>
                <a:cubicBezTo>
                  <a:pt x="2113227" y="4486546"/>
                  <a:pt x="2039720" y="4560007"/>
                  <a:pt x="2039677" y="4650646"/>
                </a:cubicBezTo>
                <a:cubicBezTo>
                  <a:pt x="2039639" y="4571336"/>
                  <a:pt x="1983356" y="4505180"/>
                  <a:pt x="1908536" y="4489879"/>
                </a:cubicBezTo>
                <a:lnTo>
                  <a:pt x="1881974" y="4487204"/>
                </a:lnTo>
                <a:lnTo>
                  <a:pt x="1881974" y="4485890"/>
                </a:lnTo>
                <a:lnTo>
                  <a:pt x="1908544" y="4483210"/>
                </a:lnTo>
                <a:cubicBezTo>
                  <a:pt x="1983382" y="4467905"/>
                  <a:pt x="2039677" y="4401715"/>
                  <a:pt x="2039677" y="4322383"/>
                </a:cubicBezTo>
                <a:cubicBezTo>
                  <a:pt x="2039677" y="4413047"/>
                  <a:pt x="2113206" y="4486546"/>
                  <a:pt x="2203907" y="4486546"/>
                </a:cubicBezTo>
                <a:close/>
                <a:moveTo>
                  <a:pt x="2203907" y="4158217"/>
                </a:moveTo>
                <a:cubicBezTo>
                  <a:pt x="2113206" y="4158217"/>
                  <a:pt x="2039677" y="4231716"/>
                  <a:pt x="2039677" y="4322383"/>
                </a:cubicBezTo>
                <a:cubicBezTo>
                  <a:pt x="2039677" y="4243049"/>
                  <a:pt x="1983382" y="4176861"/>
                  <a:pt x="1908544" y="4161551"/>
                </a:cubicBezTo>
                <a:lnTo>
                  <a:pt x="1881974" y="4158874"/>
                </a:lnTo>
                <a:lnTo>
                  <a:pt x="1881974" y="4157561"/>
                </a:lnTo>
                <a:lnTo>
                  <a:pt x="1908544" y="4154881"/>
                </a:lnTo>
                <a:cubicBezTo>
                  <a:pt x="1983382" y="4139575"/>
                  <a:pt x="2039677" y="4073385"/>
                  <a:pt x="2039677" y="3994052"/>
                </a:cubicBezTo>
                <a:cubicBezTo>
                  <a:pt x="2039677" y="4084720"/>
                  <a:pt x="2113206" y="4158217"/>
                  <a:pt x="2203907" y="4158217"/>
                </a:cubicBezTo>
                <a:close/>
                <a:moveTo>
                  <a:pt x="2203907" y="3829888"/>
                </a:moveTo>
                <a:cubicBezTo>
                  <a:pt x="2113206" y="3829888"/>
                  <a:pt x="2039677" y="3903387"/>
                  <a:pt x="2039677" y="3994052"/>
                </a:cubicBezTo>
                <a:cubicBezTo>
                  <a:pt x="2039677" y="3914719"/>
                  <a:pt x="1983382" y="3848531"/>
                  <a:pt x="1908544" y="3833223"/>
                </a:cubicBezTo>
                <a:lnTo>
                  <a:pt x="1881974" y="3830546"/>
                </a:lnTo>
                <a:lnTo>
                  <a:pt x="1881974" y="3829229"/>
                </a:lnTo>
                <a:lnTo>
                  <a:pt x="1908544" y="3826551"/>
                </a:lnTo>
                <a:cubicBezTo>
                  <a:pt x="1983382" y="3811245"/>
                  <a:pt x="2039677" y="3745055"/>
                  <a:pt x="2039677" y="3665724"/>
                </a:cubicBezTo>
                <a:cubicBezTo>
                  <a:pt x="2039677" y="3756389"/>
                  <a:pt x="2113206" y="3829888"/>
                  <a:pt x="2203907" y="3829888"/>
                </a:cubicBezTo>
                <a:close/>
                <a:moveTo>
                  <a:pt x="2203907" y="3501537"/>
                </a:moveTo>
                <a:cubicBezTo>
                  <a:pt x="2203907" y="3501537"/>
                  <a:pt x="2203886" y="3501537"/>
                  <a:pt x="2203886" y="3501537"/>
                </a:cubicBezTo>
                <a:cubicBezTo>
                  <a:pt x="2113184" y="3501550"/>
                  <a:pt x="2039655" y="3575057"/>
                  <a:pt x="2039677" y="3665724"/>
                </a:cubicBezTo>
                <a:cubicBezTo>
                  <a:pt x="2039677" y="3665716"/>
                  <a:pt x="2039677" y="3665708"/>
                  <a:pt x="2039677" y="3665701"/>
                </a:cubicBezTo>
                <a:cubicBezTo>
                  <a:pt x="2039677" y="3586370"/>
                  <a:pt x="1983382" y="3520179"/>
                  <a:pt x="1908544" y="3504872"/>
                </a:cubicBezTo>
                <a:lnTo>
                  <a:pt x="1881974" y="3502193"/>
                </a:lnTo>
                <a:lnTo>
                  <a:pt x="1881974" y="3500879"/>
                </a:lnTo>
                <a:lnTo>
                  <a:pt x="1908544" y="3498202"/>
                </a:lnTo>
                <a:cubicBezTo>
                  <a:pt x="1983382" y="3482893"/>
                  <a:pt x="2039677" y="3416704"/>
                  <a:pt x="2039677" y="3337371"/>
                </a:cubicBezTo>
                <a:cubicBezTo>
                  <a:pt x="2039677" y="3428038"/>
                  <a:pt x="2113206" y="3501537"/>
                  <a:pt x="2203907" y="3501537"/>
                </a:cubicBezTo>
                <a:close/>
                <a:moveTo>
                  <a:pt x="2203907" y="3173207"/>
                </a:moveTo>
                <a:cubicBezTo>
                  <a:pt x="2113206" y="3173207"/>
                  <a:pt x="2039677" y="3246706"/>
                  <a:pt x="2039677" y="3337371"/>
                </a:cubicBezTo>
                <a:cubicBezTo>
                  <a:pt x="2039677" y="3258038"/>
                  <a:pt x="1983382" y="3191850"/>
                  <a:pt x="1908544" y="3176541"/>
                </a:cubicBezTo>
                <a:lnTo>
                  <a:pt x="1881974" y="3173865"/>
                </a:lnTo>
                <a:lnTo>
                  <a:pt x="1881974" y="3172549"/>
                </a:lnTo>
                <a:lnTo>
                  <a:pt x="1908544" y="3169872"/>
                </a:lnTo>
                <a:cubicBezTo>
                  <a:pt x="1983382" y="3154563"/>
                  <a:pt x="2039677" y="3088376"/>
                  <a:pt x="2039677" y="3009043"/>
                </a:cubicBezTo>
                <a:cubicBezTo>
                  <a:pt x="2039677" y="3099708"/>
                  <a:pt x="2113206" y="3173207"/>
                  <a:pt x="2203907" y="3173207"/>
                </a:cubicBezTo>
                <a:close/>
                <a:moveTo>
                  <a:pt x="2203907" y="2844877"/>
                </a:moveTo>
                <a:cubicBezTo>
                  <a:pt x="2113206" y="2844877"/>
                  <a:pt x="2039677" y="2918376"/>
                  <a:pt x="2039677" y="3009043"/>
                </a:cubicBezTo>
                <a:cubicBezTo>
                  <a:pt x="2039677" y="2929709"/>
                  <a:pt x="1983382" y="2863521"/>
                  <a:pt x="1908544" y="2848212"/>
                </a:cubicBezTo>
                <a:lnTo>
                  <a:pt x="1881974" y="2845535"/>
                </a:lnTo>
                <a:lnTo>
                  <a:pt x="1881974" y="2844218"/>
                </a:lnTo>
                <a:lnTo>
                  <a:pt x="1908544" y="2841542"/>
                </a:lnTo>
                <a:cubicBezTo>
                  <a:pt x="1983382" y="2826235"/>
                  <a:pt x="2039677" y="2760046"/>
                  <a:pt x="2039677" y="2680713"/>
                </a:cubicBezTo>
                <a:cubicBezTo>
                  <a:pt x="2039677" y="2771378"/>
                  <a:pt x="2113206" y="2844877"/>
                  <a:pt x="2203907" y="2844877"/>
                </a:cubicBezTo>
                <a:close/>
                <a:moveTo>
                  <a:pt x="2203907" y="2516527"/>
                </a:moveTo>
                <a:cubicBezTo>
                  <a:pt x="2113206" y="2516548"/>
                  <a:pt x="2039677" y="2590048"/>
                  <a:pt x="2039677" y="2680713"/>
                </a:cubicBezTo>
                <a:cubicBezTo>
                  <a:pt x="2039677" y="2601380"/>
                  <a:pt x="1983382" y="2535191"/>
                  <a:pt x="1908544" y="2519869"/>
                </a:cubicBezTo>
                <a:lnTo>
                  <a:pt x="1881974" y="2517184"/>
                </a:lnTo>
                <a:lnTo>
                  <a:pt x="1881974" y="2515869"/>
                </a:lnTo>
                <a:lnTo>
                  <a:pt x="1908544" y="2513191"/>
                </a:lnTo>
                <a:cubicBezTo>
                  <a:pt x="1983382" y="2497883"/>
                  <a:pt x="2039677" y="2431694"/>
                  <a:pt x="2039677" y="2352361"/>
                </a:cubicBezTo>
                <a:cubicBezTo>
                  <a:pt x="2039677" y="2443027"/>
                  <a:pt x="2113206" y="2516527"/>
                  <a:pt x="2203907" y="2516527"/>
                </a:cubicBezTo>
                <a:close/>
                <a:moveTo>
                  <a:pt x="2203907" y="2188198"/>
                </a:moveTo>
                <a:cubicBezTo>
                  <a:pt x="2113206" y="2188198"/>
                  <a:pt x="2039677" y="2261696"/>
                  <a:pt x="2039677" y="2352361"/>
                </a:cubicBezTo>
                <a:cubicBezTo>
                  <a:pt x="2039677" y="2273028"/>
                  <a:pt x="1983382" y="2206840"/>
                  <a:pt x="1908544" y="2191533"/>
                </a:cubicBezTo>
                <a:lnTo>
                  <a:pt x="1881974" y="2188854"/>
                </a:lnTo>
                <a:lnTo>
                  <a:pt x="1881974" y="2187539"/>
                </a:lnTo>
                <a:lnTo>
                  <a:pt x="1908544" y="2184863"/>
                </a:lnTo>
                <a:cubicBezTo>
                  <a:pt x="1983382" y="2169554"/>
                  <a:pt x="2039677" y="2103365"/>
                  <a:pt x="2039677" y="2024032"/>
                </a:cubicBezTo>
                <a:cubicBezTo>
                  <a:pt x="2039677" y="2114698"/>
                  <a:pt x="2113206" y="2188198"/>
                  <a:pt x="2203907" y="2188198"/>
                </a:cubicBezTo>
                <a:close/>
                <a:moveTo>
                  <a:pt x="2203907" y="1859867"/>
                </a:moveTo>
                <a:cubicBezTo>
                  <a:pt x="2113206" y="1859867"/>
                  <a:pt x="2039677" y="1933366"/>
                  <a:pt x="2039677" y="2024032"/>
                </a:cubicBezTo>
                <a:cubicBezTo>
                  <a:pt x="2039677" y="1944700"/>
                  <a:pt x="1983382" y="1878511"/>
                  <a:pt x="1908544" y="1863203"/>
                </a:cubicBezTo>
                <a:lnTo>
                  <a:pt x="1881974" y="1860525"/>
                </a:lnTo>
                <a:lnTo>
                  <a:pt x="1881974" y="1859210"/>
                </a:lnTo>
                <a:lnTo>
                  <a:pt x="1908544" y="1856532"/>
                </a:lnTo>
                <a:cubicBezTo>
                  <a:pt x="1972690" y="1843411"/>
                  <a:pt x="2023214" y="1792908"/>
                  <a:pt x="2036341" y="1728787"/>
                </a:cubicBezTo>
                <a:lnTo>
                  <a:pt x="2038360" y="1708772"/>
                </a:lnTo>
                <a:lnTo>
                  <a:pt x="2040995" y="1708772"/>
                </a:lnTo>
                <a:lnTo>
                  <a:pt x="2043013" y="1728787"/>
                </a:lnTo>
                <a:cubicBezTo>
                  <a:pt x="2058328" y="1803594"/>
                  <a:pt x="2124544" y="1859867"/>
                  <a:pt x="2203907" y="1859867"/>
                </a:cubicBezTo>
                <a:close/>
                <a:moveTo>
                  <a:pt x="2203907" y="1548134"/>
                </a:moveTo>
                <a:cubicBezTo>
                  <a:pt x="2124544" y="1548134"/>
                  <a:pt x="2058328" y="1604407"/>
                  <a:pt x="2043013" y="1679213"/>
                </a:cubicBezTo>
                <a:lnTo>
                  <a:pt x="2040995" y="1699229"/>
                </a:lnTo>
                <a:lnTo>
                  <a:pt x="2038360" y="1699229"/>
                </a:lnTo>
                <a:lnTo>
                  <a:pt x="2036341" y="1679213"/>
                </a:lnTo>
                <a:cubicBezTo>
                  <a:pt x="2023214" y="1615094"/>
                  <a:pt x="1972690" y="1564590"/>
                  <a:pt x="1908544" y="1551469"/>
                </a:cubicBezTo>
                <a:lnTo>
                  <a:pt x="1881974" y="1548792"/>
                </a:lnTo>
                <a:lnTo>
                  <a:pt x="1881974" y="1547476"/>
                </a:lnTo>
                <a:lnTo>
                  <a:pt x="1908544" y="1544799"/>
                </a:lnTo>
                <a:cubicBezTo>
                  <a:pt x="1983382" y="1529491"/>
                  <a:pt x="2039677" y="1463302"/>
                  <a:pt x="2039677" y="1383969"/>
                </a:cubicBezTo>
                <a:cubicBezTo>
                  <a:pt x="2039677" y="1474635"/>
                  <a:pt x="2113206" y="1548134"/>
                  <a:pt x="2203907" y="1548134"/>
                </a:cubicBezTo>
                <a:close/>
                <a:moveTo>
                  <a:pt x="2203907" y="1219804"/>
                </a:moveTo>
                <a:cubicBezTo>
                  <a:pt x="2113227" y="1219804"/>
                  <a:pt x="2039720" y="1293264"/>
                  <a:pt x="2039677" y="1383905"/>
                </a:cubicBezTo>
                <a:cubicBezTo>
                  <a:pt x="2039677" y="1304571"/>
                  <a:pt x="1983382" y="1238382"/>
                  <a:pt x="1908544" y="1223074"/>
                </a:cubicBezTo>
                <a:lnTo>
                  <a:pt x="1881974" y="1220397"/>
                </a:lnTo>
                <a:lnTo>
                  <a:pt x="1881974" y="1219080"/>
                </a:lnTo>
                <a:lnTo>
                  <a:pt x="1908544" y="1216398"/>
                </a:lnTo>
                <a:cubicBezTo>
                  <a:pt x="1983382" y="1201082"/>
                  <a:pt x="2039677" y="1134889"/>
                  <a:pt x="2039677" y="1055553"/>
                </a:cubicBezTo>
                <a:cubicBezTo>
                  <a:pt x="2039677" y="1055568"/>
                  <a:pt x="2039677" y="1055581"/>
                  <a:pt x="2039677" y="1055596"/>
                </a:cubicBezTo>
                <a:cubicBezTo>
                  <a:pt x="2039656" y="1146274"/>
                  <a:pt x="2113184" y="1219791"/>
                  <a:pt x="2203907" y="1219804"/>
                </a:cubicBezTo>
                <a:close/>
                <a:moveTo>
                  <a:pt x="2203907" y="891452"/>
                </a:moveTo>
                <a:cubicBezTo>
                  <a:pt x="2113227" y="891452"/>
                  <a:pt x="2039721" y="964913"/>
                  <a:pt x="2039677" y="1055553"/>
                </a:cubicBezTo>
                <a:cubicBezTo>
                  <a:pt x="2039639" y="976243"/>
                  <a:pt x="1983357" y="910086"/>
                  <a:pt x="1908538" y="894785"/>
                </a:cubicBezTo>
                <a:lnTo>
                  <a:pt x="1881974" y="892111"/>
                </a:lnTo>
                <a:lnTo>
                  <a:pt x="1881974" y="890795"/>
                </a:lnTo>
                <a:lnTo>
                  <a:pt x="1908544" y="888117"/>
                </a:lnTo>
                <a:cubicBezTo>
                  <a:pt x="1983382" y="872809"/>
                  <a:pt x="2039677" y="806621"/>
                  <a:pt x="2039677" y="727289"/>
                </a:cubicBezTo>
                <a:cubicBezTo>
                  <a:pt x="2039677" y="817954"/>
                  <a:pt x="2113206" y="891452"/>
                  <a:pt x="2203907" y="891452"/>
                </a:cubicBezTo>
                <a:close/>
                <a:moveTo>
                  <a:pt x="2203907" y="563124"/>
                </a:moveTo>
                <a:cubicBezTo>
                  <a:pt x="2113206" y="563124"/>
                  <a:pt x="2039677" y="636623"/>
                  <a:pt x="2039677" y="727289"/>
                </a:cubicBezTo>
                <a:cubicBezTo>
                  <a:pt x="2039677" y="647956"/>
                  <a:pt x="1983382" y="581767"/>
                  <a:pt x="1908544" y="566458"/>
                </a:cubicBezTo>
                <a:lnTo>
                  <a:pt x="1881974" y="563781"/>
                </a:lnTo>
                <a:lnTo>
                  <a:pt x="1881974" y="562465"/>
                </a:lnTo>
                <a:lnTo>
                  <a:pt x="1908544" y="559788"/>
                </a:lnTo>
                <a:cubicBezTo>
                  <a:pt x="1983382" y="544480"/>
                  <a:pt x="2039677" y="478292"/>
                  <a:pt x="2039677" y="398958"/>
                </a:cubicBezTo>
                <a:cubicBezTo>
                  <a:pt x="2039677" y="489624"/>
                  <a:pt x="2113206" y="563124"/>
                  <a:pt x="2203907" y="563124"/>
                </a:cubicBezTo>
                <a:close/>
                <a:moveTo>
                  <a:pt x="2203907" y="234794"/>
                </a:moveTo>
                <a:cubicBezTo>
                  <a:pt x="2113206" y="234794"/>
                  <a:pt x="2039677" y="308293"/>
                  <a:pt x="2039677" y="398958"/>
                </a:cubicBezTo>
                <a:cubicBezTo>
                  <a:pt x="2039677" y="319626"/>
                  <a:pt x="1983382" y="253437"/>
                  <a:pt x="1908544" y="238129"/>
                </a:cubicBezTo>
                <a:lnTo>
                  <a:pt x="1881974" y="235452"/>
                </a:lnTo>
                <a:lnTo>
                  <a:pt x="1881974" y="234136"/>
                </a:lnTo>
                <a:lnTo>
                  <a:pt x="1908544" y="231459"/>
                </a:lnTo>
                <a:cubicBezTo>
                  <a:pt x="1983382" y="216150"/>
                  <a:pt x="2039677" y="149961"/>
                  <a:pt x="2039677" y="70629"/>
                </a:cubicBezTo>
                <a:cubicBezTo>
                  <a:pt x="2039677" y="161295"/>
                  <a:pt x="2113206" y="234794"/>
                  <a:pt x="2203907" y="234794"/>
                </a:cubicBezTo>
                <a:close/>
                <a:moveTo>
                  <a:pt x="2203907" y="12007985"/>
                </a:moveTo>
                <a:cubicBezTo>
                  <a:pt x="2113227" y="12007985"/>
                  <a:pt x="2039719" y="12081446"/>
                  <a:pt x="2039676" y="12172087"/>
                </a:cubicBezTo>
                <a:cubicBezTo>
                  <a:pt x="2039676" y="12092754"/>
                  <a:pt x="1983381" y="12026563"/>
                  <a:pt x="1908543" y="12011257"/>
                </a:cubicBezTo>
                <a:lnTo>
                  <a:pt x="1881973" y="12008579"/>
                </a:lnTo>
                <a:lnTo>
                  <a:pt x="1881973" y="12007262"/>
                </a:lnTo>
                <a:lnTo>
                  <a:pt x="1908543" y="12004580"/>
                </a:lnTo>
                <a:cubicBezTo>
                  <a:pt x="1983381" y="11989264"/>
                  <a:pt x="2039676" y="11923071"/>
                  <a:pt x="2039676" y="11843734"/>
                </a:cubicBezTo>
                <a:cubicBezTo>
                  <a:pt x="2039676" y="11843751"/>
                  <a:pt x="2039676" y="11843763"/>
                  <a:pt x="2039676" y="11843778"/>
                </a:cubicBezTo>
                <a:cubicBezTo>
                  <a:pt x="2039654" y="11934456"/>
                  <a:pt x="2113183" y="12007975"/>
                  <a:pt x="2203907" y="12007985"/>
                </a:cubicBezTo>
                <a:close/>
                <a:moveTo>
                  <a:pt x="2203907" y="11679634"/>
                </a:moveTo>
                <a:cubicBezTo>
                  <a:pt x="2113227" y="11679634"/>
                  <a:pt x="2039719" y="11753096"/>
                  <a:pt x="2039676" y="11843734"/>
                </a:cubicBezTo>
                <a:cubicBezTo>
                  <a:pt x="2039638" y="11764424"/>
                  <a:pt x="1983354" y="11698267"/>
                  <a:pt x="1908536" y="11682967"/>
                </a:cubicBezTo>
                <a:lnTo>
                  <a:pt x="1881973" y="11680292"/>
                </a:lnTo>
                <a:lnTo>
                  <a:pt x="1881973" y="11678977"/>
                </a:lnTo>
                <a:lnTo>
                  <a:pt x="1908543" y="11676299"/>
                </a:lnTo>
                <a:cubicBezTo>
                  <a:pt x="1983381" y="11660992"/>
                  <a:pt x="2039676" y="11594803"/>
                  <a:pt x="2039676" y="11515470"/>
                </a:cubicBezTo>
                <a:cubicBezTo>
                  <a:pt x="2039676" y="11606135"/>
                  <a:pt x="2113206" y="11679634"/>
                  <a:pt x="2203907" y="11679634"/>
                </a:cubicBezTo>
                <a:close/>
                <a:moveTo>
                  <a:pt x="2203907" y="11351305"/>
                </a:moveTo>
                <a:cubicBezTo>
                  <a:pt x="2113206" y="11351305"/>
                  <a:pt x="2039676" y="11424804"/>
                  <a:pt x="2039676" y="11515470"/>
                </a:cubicBezTo>
                <a:cubicBezTo>
                  <a:pt x="2039676" y="11436137"/>
                  <a:pt x="1983381" y="11369948"/>
                  <a:pt x="1908543" y="11354640"/>
                </a:cubicBezTo>
                <a:lnTo>
                  <a:pt x="1881973" y="11351962"/>
                </a:lnTo>
                <a:lnTo>
                  <a:pt x="1881973" y="11350648"/>
                </a:lnTo>
                <a:lnTo>
                  <a:pt x="1908543" y="11347970"/>
                </a:lnTo>
                <a:cubicBezTo>
                  <a:pt x="1983381" y="11332662"/>
                  <a:pt x="2039676" y="11266473"/>
                  <a:pt x="2039676" y="11187140"/>
                </a:cubicBezTo>
                <a:cubicBezTo>
                  <a:pt x="2039676" y="11277808"/>
                  <a:pt x="2113206" y="11351305"/>
                  <a:pt x="2203907" y="11351305"/>
                </a:cubicBezTo>
                <a:close/>
                <a:moveTo>
                  <a:pt x="2203907" y="11022975"/>
                </a:moveTo>
                <a:cubicBezTo>
                  <a:pt x="2113206" y="11022975"/>
                  <a:pt x="2039676" y="11096475"/>
                  <a:pt x="2039676" y="11187140"/>
                </a:cubicBezTo>
                <a:cubicBezTo>
                  <a:pt x="2039676" y="11107807"/>
                  <a:pt x="1983381" y="11041620"/>
                  <a:pt x="1908543" y="11026310"/>
                </a:cubicBezTo>
                <a:lnTo>
                  <a:pt x="1881973" y="11023635"/>
                </a:lnTo>
                <a:lnTo>
                  <a:pt x="1881973" y="11022318"/>
                </a:lnTo>
                <a:lnTo>
                  <a:pt x="1908543" y="11019640"/>
                </a:lnTo>
                <a:cubicBezTo>
                  <a:pt x="1983381" y="11004332"/>
                  <a:pt x="2039676" y="10938144"/>
                  <a:pt x="2039676" y="10858813"/>
                </a:cubicBezTo>
                <a:cubicBezTo>
                  <a:pt x="2039676" y="10949478"/>
                  <a:pt x="2113206" y="11022975"/>
                  <a:pt x="2203907" y="11022975"/>
                </a:cubicBezTo>
                <a:close/>
                <a:moveTo>
                  <a:pt x="2203907" y="10694625"/>
                </a:moveTo>
                <a:cubicBezTo>
                  <a:pt x="2203907" y="10694625"/>
                  <a:pt x="2203886" y="10694625"/>
                  <a:pt x="2203886" y="10694625"/>
                </a:cubicBezTo>
                <a:cubicBezTo>
                  <a:pt x="2113183" y="10694637"/>
                  <a:pt x="2039654" y="10768145"/>
                  <a:pt x="2039676" y="10858813"/>
                </a:cubicBezTo>
                <a:cubicBezTo>
                  <a:pt x="2039676" y="10858804"/>
                  <a:pt x="2039676" y="10858796"/>
                  <a:pt x="2039676" y="10858790"/>
                </a:cubicBezTo>
                <a:cubicBezTo>
                  <a:pt x="2039676" y="10779459"/>
                  <a:pt x="1983381" y="10713268"/>
                  <a:pt x="1908543" y="10697960"/>
                </a:cubicBezTo>
                <a:lnTo>
                  <a:pt x="1881973" y="10695282"/>
                </a:lnTo>
                <a:lnTo>
                  <a:pt x="1881973" y="10693967"/>
                </a:lnTo>
                <a:lnTo>
                  <a:pt x="1908543" y="10691290"/>
                </a:lnTo>
                <a:cubicBezTo>
                  <a:pt x="1983381" y="10675982"/>
                  <a:pt x="2039676" y="10609793"/>
                  <a:pt x="2039676" y="10530460"/>
                </a:cubicBezTo>
                <a:cubicBezTo>
                  <a:pt x="2039676" y="10621125"/>
                  <a:pt x="2113206" y="10694625"/>
                  <a:pt x="2203907" y="10694625"/>
                </a:cubicBezTo>
                <a:close/>
                <a:moveTo>
                  <a:pt x="2203907" y="10366295"/>
                </a:moveTo>
                <a:cubicBezTo>
                  <a:pt x="2113206" y="10366295"/>
                  <a:pt x="2039676" y="10439795"/>
                  <a:pt x="2039676" y="10530460"/>
                </a:cubicBezTo>
                <a:cubicBezTo>
                  <a:pt x="2039676" y="10451127"/>
                  <a:pt x="1983381" y="10384938"/>
                  <a:pt x="1908543" y="10369630"/>
                </a:cubicBezTo>
                <a:lnTo>
                  <a:pt x="1881973" y="10366953"/>
                </a:lnTo>
                <a:lnTo>
                  <a:pt x="1881973" y="10365638"/>
                </a:lnTo>
                <a:lnTo>
                  <a:pt x="1908543" y="10362960"/>
                </a:lnTo>
                <a:cubicBezTo>
                  <a:pt x="1983381" y="10347652"/>
                  <a:pt x="2039676" y="10281463"/>
                  <a:pt x="2039676" y="10202130"/>
                </a:cubicBezTo>
                <a:cubicBezTo>
                  <a:pt x="2039676" y="10292796"/>
                  <a:pt x="2113206" y="10366295"/>
                  <a:pt x="2203907" y="10366295"/>
                </a:cubicBezTo>
                <a:close/>
                <a:moveTo>
                  <a:pt x="2203907" y="10037966"/>
                </a:moveTo>
                <a:cubicBezTo>
                  <a:pt x="2113206" y="10037966"/>
                  <a:pt x="2039676" y="10111465"/>
                  <a:pt x="2039676" y="10202130"/>
                </a:cubicBezTo>
                <a:cubicBezTo>
                  <a:pt x="2039676" y="10122797"/>
                  <a:pt x="1983381" y="10056609"/>
                  <a:pt x="1908543" y="10041301"/>
                </a:cubicBezTo>
                <a:lnTo>
                  <a:pt x="1881973" y="10038623"/>
                </a:lnTo>
                <a:lnTo>
                  <a:pt x="1881973" y="10037306"/>
                </a:lnTo>
                <a:lnTo>
                  <a:pt x="1908543" y="10034631"/>
                </a:lnTo>
                <a:cubicBezTo>
                  <a:pt x="1983381" y="10019323"/>
                  <a:pt x="2039676" y="9953134"/>
                  <a:pt x="2039676" y="9873801"/>
                </a:cubicBezTo>
                <a:cubicBezTo>
                  <a:pt x="2039676" y="9964466"/>
                  <a:pt x="2113206" y="10037966"/>
                  <a:pt x="2203907" y="10037966"/>
                </a:cubicBezTo>
                <a:close/>
                <a:moveTo>
                  <a:pt x="2203907" y="9709615"/>
                </a:moveTo>
                <a:cubicBezTo>
                  <a:pt x="2113206" y="9709636"/>
                  <a:pt x="2039676" y="9783135"/>
                  <a:pt x="2039676" y="9873801"/>
                </a:cubicBezTo>
                <a:cubicBezTo>
                  <a:pt x="2039676" y="9794468"/>
                  <a:pt x="1983381" y="9728279"/>
                  <a:pt x="1908543" y="9712956"/>
                </a:cubicBezTo>
                <a:lnTo>
                  <a:pt x="1881973" y="9710272"/>
                </a:lnTo>
                <a:lnTo>
                  <a:pt x="1881973" y="9708956"/>
                </a:lnTo>
                <a:lnTo>
                  <a:pt x="1908543" y="9706280"/>
                </a:lnTo>
                <a:cubicBezTo>
                  <a:pt x="1983381" y="9690970"/>
                  <a:pt x="2039676" y="9624783"/>
                  <a:pt x="2039676" y="9545450"/>
                </a:cubicBezTo>
                <a:cubicBezTo>
                  <a:pt x="2039676" y="9636116"/>
                  <a:pt x="2113206" y="9709615"/>
                  <a:pt x="2203907" y="9709615"/>
                </a:cubicBezTo>
                <a:close/>
                <a:moveTo>
                  <a:pt x="2203907" y="9381285"/>
                </a:moveTo>
                <a:cubicBezTo>
                  <a:pt x="2113206" y="9381285"/>
                  <a:pt x="2039676" y="9454783"/>
                  <a:pt x="2039676" y="9545450"/>
                </a:cubicBezTo>
                <a:cubicBezTo>
                  <a:pt x="2039676" y="9466117"/>
                  <a:pt x="1983381" y="9399928"/>
                  <a:pt x="1908543" y="9384621"/>
                </a:cubicBezTo>
                <a:lnTo>
                  <a:pt x="1881973" y="9381943"/>
                </a:lnTo>
                <a:lnTo>
                  <a:pt x="1881973" y="9380628"/>
                </a:lnTo>
                <a:lnTo>
                  <a:pt x="1908543" y="9377950"/>
                </a:lnTo>
                <a:cubicBezTo>
                  <a:pt x="1983381" y="9362643"/>
                  <a:pt x="2039676" y="9296454"/>
                  <a:pt x="2039676" y="9217121"/>
                </a:cubicBezTo>
                <a:cubicBezTo>
                  <a:pt x="2039676" y="9307786"/>
                  <a:pt x="2113206" y="9381285"/>
                  <a:pt x="2203907" y="9381285"/>
                </a:cubicBezTo>
                <a:close/>
                <a:moveTo>
                  <a:pt x="2203907" y="9052956"/>
                </a:moveTo>
                <a:cubicBezTo>
                  <a:pt x="2113206" y="9052956"/>
                  <a:pt x="2039676" y="9126455"/>
                  <a:pt x="2039676" y="9217121"/>
                </a:cubicBezTo>
                <a:cubicBezTo>
                  <a:pt x="2039676" y="9137788"/>
                  <a:pt x="1983381" y="9071599"/>
                  <a:pt x="1908543" y="9056291"/>
                </a:cubicBezTo>
                <a:lnTo>
                  <a:pt x="1881973" y="9053613"/>
                </a:lnTo>
                <a:lnTo>
                  <a:pt x="1881973" y="9052299"/>
                </a:lnTo>
                <a:lnTo>
                  <a:pt x="1908543" y="9049621"/>
                </a:lnTo>
                <a:cubicBezTo>
                  <a:pt x="1972690" y="9036500"/>
                  <a:pt x="2023214" y="8985996"/>
                  <a:pt x="2036340" y="8921876"/>
                </a:cubicBezTo>
                <a:lnTo>
                  <a:pt x="2038359" y="8901860"/>
                </a:lnTo>
                <a:lnTo>
                  <a:pt x="2040995" y="8901860"/>
                </a:lnTo>
                <a:lnTo>
                  <a:pt x="2043012" y="8921876"/>
                </a:lnTo>
                <a:cubicBezTo>
                  <a:pt x="2058327" y="8996682"/>
                  <a:pt x="2124543" y="9052956"/>
                  <a:pt x="2203907" y="9052956"/>
                </a:cubicBezTo>
                <a:close/>
                <a:moveTo>
                  <a:pt x="2203907" y="8741222"/>
                </a:moveTo>
                <a:cubicBezTo>
                  <a:pt x="2124543" y="8741222"/>
                  <a:pt x="2058327" y="8797496"/>
                  <a:pt x="2043012" y="8872301"/>
                </a:cubicBezTo>
                <a:lnTo>
                  <a:pt x="2040995" y="8892316"/>
                </a:lnTo>
                <a:lnTo>
                  <a:pt x="2038359" y="8892316"/>
                </a:lnTo>
                <a:lnTo>
                  <a:pt x="2036340" y="8872301"/>
                </a:lnTo>
                <a:cubicBezTo>
                  <a:pt x="2023214" y="8808181"/>
                  <a:pt x="1972690" y="8757678"/>
                  <a:pt x="1908543" y="8744557"/>
                </a:cubicBezTo>
                <a:lnTo>
                  <a:pt x="1881973" y="8741881"/>
                </a:lnTo>
                <a:lnTo>
                  <a:pt x="1881973" y="8740564"/>
                </a:lnTo>
                <a:lnTo>
                  <a:pt x="1908543" y="8737886"/>
                </a:lnTo>
                <a:cubicBezTo>
                  <a:pt x="1983381" y="8722579"/>
                  <a:pt x="2039676" y="8656390"/>
                  <a:pt x="2039676" y="8577057"/>
                </a:cubicBezTo>
                <a:cubicBezTo>
                  <a:pt x="2039676" y="8667722"/>
                  <a:pt x="2113206" y="8741222"/>
                  <a:pt x="2203907" y="8741222"/>
                </a:cubicBezTo>
                <a:close/>
                <a:moveTo>
                  <a:pt x="2372147" y="12192000"/>
                </a:moveTo>
                <a:lnTo>
                  <a:pt x="2364130" y="12192000"/>
                </a:lnTo>
                <a:lnTo>
                  <a:pt x="2368138" y="12172152"/>
                </a:lnTo>
                <a:close/>
                <a:moveTo>
                  <a:pt x="2385572" y="0"/>
                </a:moveTo>
                <a:lnTo>
                  <a:pt x="2381036" y="6728"/>
                </a:lnTo>
                <a:cubicBezTo>
                  <a:pt x="2372728" y="26369"/>
                  <a:pt x="2368136" y="47963"/>
                  <a:pt x="2368139" y="70629"/>
                </a:cubicBezTo>
                <a:cubicBezTo>
                  <a:pt x="2368139" y="70623"/>
                  <a:pt x="2368139" y="70614"/>
                  <a:pt x="2368139" y="70607"/>
                </a:cubicBezTo>
                <a:cubicBezTo>
                  <a:pt x="2368139" y="47941"/>
                  <a:pt x="2363543" y="26348"/>
                  <a:pt x="2355233" y="6707"/>
                </a:cubicBezTo>
                <a:lnTo>
                  <a:pt x="2350709" y="0"/>
                </a:lnTo>
                <a:close/>
                <a:moveTo>
                  <a:pt x="2532367" y="12007985"/>
                </a:moveTo>
                <a:cubicBezTo>
                  <a:pt x="2441693" y="12007985"/>
                  <a:pt x="2368174" y="12081446"/>
                  <a:pt x="2368138" y="12172087"/>
                </a:cubicBezTo>
                <a:cubicBezTo>
                  <a:pt x="2368138" y="12081421"/>
                  <a:pt x="2294610" y="12007922"/>
                  <a:pt x="2203907" y="12007922"/>
                </a:cubicBezTo>
                <a:cubicBezTo>
                  <a:pt x="2294610" y="12007909"/>
                  <a:pt x="2368138" y="11934406"/>
                  <a:pt x="2368138" y="11843734"/>
                </a:cubicBezTo>
                <a:cubicBezTo>
                  <a:pt x="2368138" y="11843751"/>
                  <a:pt x="2368138" y="11843763"/>
                  <a:pt x="2368138" y="11843778"/>
                </a:cubicBezTo>
                <a:cubicBezTo>
                  <a:pt x="2368124" y="11934456"/>
                  <a:pt x="2441653" y="12007975"/>
                  <a:pt x="2532367" y="12007985"/>
                </a:cubicBezTo>
                <a:close/>
                <a:moveTo>
                  <a:pt x="2532367" y="11679569"/>
                </a:moveTo>
                <a:lnTo>
                  <a:pt x="2532367" y="11679634"/>
                </a:lnTo>
                <a:cubicBezTo>
                  <a:pt x="2441693" y="11679634"/>
                  <a:pt x="2368174" y="11753096"/>
                  <a:pt x="2368138" y="11843734"/>
                </a:cubicBezTo>
                <a:cubicBezTo>
                  <a:pt x="2368138" y="11753068"/>
                  <a:pt x="2294610" y="11679569"/>
                  <a:pt x="2203907" y="11679569"/>
                </a:cubicBezTo>
                <a:cubicBezTo>
                  <a:pt x="2294610" y="11679569"/>
                  <a:pt x="2368138" y="11606072"/>
                  <a:pt x="2368138" y="11515404"/>
                </a:cubicBezTo>
                <a:cubicBezTo>
                  <a:pt x="2368138" y="11606072"/>
                  <a:pt x="2441666" y="11679569"/>
                  <a:pt x="2532367" y="11679569"/>
                </a:cubicBezTo>
                <a:close/>
                <a:moveTo>
                  <a:pt x="2532367" y="11351240"/>
                </a:moveTo>
                <a:lnTo>
                  <a:pt x="2532367" y="11351305"/>
                </a:lnTo>
                <a:cubicBezTo>
                  <a:pt x="2441693" y="11351305"/>
                  <a:pt x="2368174" y="11424766"/>
                  <a:pt x="2368138" y="11515404"/>
                </a:cubicBezTo>
                <a:cubicBezTo>
                  <a:pt x="2368138" y="11424739"/>
                  <a:pt x="2294610" y="11351240"/>
                  <a:pt x="2203907" y="11351240"/>
                </a:cubicBezTo>
                <a:cubicBezTo>
                  <a:pt x="2283271" y="11351240"/>
                  <a:pt x="2349487" y="11294967"/>
                  <a:pt x="2364801" y="11220162"/>
                </a:cubicBezTo>
                <a:lnTo>
                  <a:pt x="2368134" y="11187109"/>
                </a:lnTo>
                <a:lnTo>
                  <a:pt x="2368138" y="11187140"/>
                </a:lnTo>
                <a:lnTo>
                  <a:pt x="2368141" y="11187109"/>
                </a:lnTo>
                <a:lnTo>
                  <a:pt x="2371475" y="11220162"/>
                </a:lnTo>
                <a:cubicBezTo>
                  <a:pt x="2386789" y="11294967"/>
                  <a:pt x="2453004" y="11351240"/>
                  <a:pt x="2532367" y="11351240"/>
                </a:cubicBezTo>
                <a:close/>
                <a:moveTo>
                  <a:pt x="2532367" y="11022975"/>
                </a:moveTo>
                <a:cubicBezTo>
                  <a:pt x="2453004" y="11022975"/>
                  <a:pt x="2386789" y="11079248"/>
                  <a:pt x="2371475" y="11154055"/>
                </a:cubicBezTo>
                <a:lnTo>
                  <a:pt x="2368141" y="11187109"/>
                </a:lnTo>
                <a:lnTo>
                  <a:pt x="2368138" y="11187077"/>
                </a:lnTo>
                <a:lnTo>
                  <a:pt x="2368134" y="11187109"/>
                </a:lnTo>
                <a:lnTo>
                  <a:pt x="2364801" y="11154055"/>
                </a:lnTo>
                <a:cubicBezTo>
                  <a:pt x="2349487" y="11079248"/>
                  <a:pt x="2283271" y="11022975"/>
                  <a:pt x="2203907" y="11022975"/>
                </a:cubicBezTo>
                <a:cubicBezTo>
                  <a:pt x="2294610" y="11022975"/>
                  <a:pt x="2368138" y="10949478"/>
                  <a:pt x="2368138" y="10858813"/>
                </a:cubicBezTo>
                <a:cubicBezTo>
                  <a:pt x="2368138" y="10949478"/>
                  <a:pt x="2441666" y="11022975"/>
                  <a:pt x="2532367" y="11022975"/>
                </a:cubicBezTo>
                <a:close/>
                <a:moveTo>
                  <a:pt x="2532367" y="10694625"/>
                </a:moveTo>
                <a:cubicBezTo>
                  <a:pt x="2532361" y="10694625"/>
                  <a:pt x="2532354" y="10694625"/>
                  <a:pt x="2532346" y="10694625"/>
                </a:cubicBezTo>
                <a:cubicBezTo>
                  <a:pt x="2441644" y="10694637"/>
                  <a:pt x="2368124" y="10768145"/>
                  <a:pt x="2368138" y="10858813"/>
                </a:cubicBezTo>
                <a:cubicBezTo>
                  <a:pt x="2368138" y="10858804"/>
                  <a:pt x="2368138" y="10858796"/>
                  <a:pt x="2368138" y="10858790"/>
                </a:cubicBezTo>
                <a:cubicBezTo>
                  <a:pt x="2368138" y="10768124"/>
                  <a:pt x="2294610" y="10694625"/>
                  <a:pt x="2203907" y="10694625"/>
                </a:cubicBezTo>
                <a:cubicBezTo>
                  <a:pt x="2294610" y="10694625"/>
                  <a:pt x="2368138" y="10621125"/>
                  <a:pt x="2368138" y="10530460"/>
                </a:cubicBezTo>
                <a:cubicBezTo>
                  <a:pt x="2368138" y="10621125"/>
                  <a:pt x="2441666" y="10694625"/>
                  <a:pt x="2532367" y="10694625"/>
                </a:cubicBezTo>
                <a:close/>
                <a:moveTo>
                  <a:pt x="2532367" y="10366230"/>
                </a:moveTo>
                <a:lnTo>
                  <a:pt x="2532367" y="10366295"/>
                </a:lnTo>
                <a:cubicBezTo>
                  <a:pt x="2441693" y="10366295"/>
                  <a:pt x="2368174" y="10439755"/>
                  <a:pt x="2368138" y="10530395"/>
                </a:cubicBezTo>
                <a:cubicBezTo>
                  <a:pt x="2368138" y="10439729"/>
                  <a:pt x="2294610" y="10366230"/>
                  <a:pt x="2203907" y="10366230"/>
                </a:cubicBezTo>
                <a:cubicBezTo>
                  <a:pt x="2283271" y="10366230"/>
                  <a:pt x="2349487" y="10309958"/>
                  <a:pt x="2364801" y="10235150"/>
                </a:cubicBezTo>
                <a:lnTo>
                  <a:pt x="2368134" y="10202097"/>
                </a:lnTo>
                <a:lnTo>
                  <a:pt x="2368138" y="10202130"/>
                </a:lnTo>
                <a:lnTo>
                  <a:pt x="2368141" y="10202097"/>
                </a:lnTo>
                <a:lnTo>
                  <a:pt x="2371475" y="10235150"/>
                </a:lnTo>
                <a:cubicBezTo>
                  <a:pt x="2386789" y="10309958"/>
                  <a:pt x="2453004" y="10366230"/>
                  <a:pt x="2532367" y="10366230"/>
                </a:cubicBezTo>
                <a:close/>
                <a:moveTo>
                  <a:pt x="2532367" y="10037966"/>
                </a:moveTo>
                <a:cubicBezTo>
                  <a:pt x="2453004" y="10037966"/>
                  <a:pt x="2386789" y="10094238"/>
                  <a:pt x="2371475" y="10169046"/>
                </a:cubicBezTo>
                <a:lnTo>
                  <a:pt x="2368141" y="10202097"/>
                </a:lnTo>
                <a:lnTo>
                  <a:pt x="2368138" y="10202065"/>
                </a:lnTo>
                <a:lnTo>
                  <a:pt x="2368134" y="10202097"/>
                </a:lnTo>
                <a:lnTo>
                  <a:pt x="2364801" y="10169046"/>
                </a:lnTo>
                <a:cubicBezTo>
                  <a:pt x="2349487" y="10094238"/>
                  <a:pt x="2283271" y="10037966"/>
                  <a:pt x="2203907" y="10037966"/>
                </a:cubicBezTo>
                <a:cubicBezTo>
                  <a:pt x="2294610" y="10037966"/>
                  <a:pt x="2368138" y="9964466"/>
                  <a:pt x="2368138" y="9873801"/>
                </a:cubicBezTo>
                <a:cubicBezTo>
                  <a:pt x="2368138" y="9964466"/>
                  <a:pt x="2441666" y="10037966"/>
                  <a:pt x="2532367" y="10037966"/>
                </a:cubicBezTo>
                <a:close/>
                <a:moveTo>
                  <a:pt x="2532367" y="9709615"/>
                </a:moveTo>
                <a:cubicBezTo>
                  <a:pt x="2441662" y="9709636"/>
                  <a:pt x="2368138" y="9783135"/>
                  <a:pt x="2368138" y="9873801"/>
                </a:cubicBezTo>
                <a:cubicBezTo>
                  <a:pt x="2368138" y="9783135"/>
                  <a:pt x="2294610" y="9709636"/>
                  <a:pt x="2203907" y="9709615"/>
                </a:cubicBezTo>
                <a:cubicBezTo>
                  <a:pt x="2294610" y="9709615"/>
                  <a:pt x="2368138" y="9636116"/>
                  <a:pt x="2368138" y="9545450"/>
                </a:cubicBezTo>
                <a:cubicBezTo>
                  <a:pt x="2368138" y="9636116"/>
                  <a:pt x="2441666" y="9709615"/>
                  <a:pt x="2532367" y="9709615"/>
                </a:cubicBezTo>
                <a:close/>
                <a:moveTo>
                  <a:pt x="2532367" y="9381220"/>
                </a:moveTo>
                <a:lnTo>
                  <a:pt x="2532367" y="9381285"/>
                </a:lnTo>
                <a:cubicBezTo>
                  <a:pt x="2441693" y="9381285"/>
                  <a:pt x="2368174" y="9454741"/>
                  <a:pt x="2368138" y="9545385"/>
                </a:cubicBezTo>
                <a:cubicBezTo>
                  <a:pt x="2368138" y="9454720"/>
                  <a:pt x="2294610" y="9381220"/>
                  <a:pt x="2203907" y="9381220"/>
                </a:cubicBezTo>
                <a:cubicBezTo>
                  <a:pt x="2283271" y="9381220"/>
                  <a:pt x="2349487" y="9324946"/>
                  <a:pt x="2364801" y="9250140"/>
                </a:cubicBezTo>
                <a:lnTo>
                  <a:pt x="2368134" y="9217087"/>
                </a:lnTo>
                <a:lnTo>
                  <a:pt x="2368138" y="9217121"/>
                </a:lnTo>
                <a:lnTo>
                  <a:pt x="2368141" y="9217087"/>
                </a:lnTo>
                <a:lnTo>
                  <a:pt x="2371475" y="9250140"/>
                </a:lnTo>
                <a:cubicBezTo>
                  <a:pt x="2386789" y="9324946"/>
                  <a:pt x="2453004" y="9381220"/>
                  <a:pt x="2532367" y="9381220"/>
                </a:cubicBezTo>
                <a:close/>
                <a:moveTo>
                  <a:pt x="2532367" y="9052956"/>
                </a:moveTo>
                <a:cubicBezTo>
                  <a:pt x="2453004" y="9052956"/>
                  <a:pt x="2386789" y="9109228"/>
                  <a:pt x="2371475" y="9184034"/>
                </a:cubicBezTo>
                <a:lnTo>
                  <a:pt x="2368141" y="9217087"/>
                </a:lnTo>
                <a:lnTo>
                  <a:pt x="2368138" y="9217055"/>
                </a:lnTo>
                <a:lnTo>
                  <a:pt x="2368134" y="9217087"/>
                </a:lnTo>
                <a:lnTo>
                  <a:pt x="2364801" y="9184034"/>
                </a:lnTo>
                <a:cubicBezTo>
                  <a:pt x="2349487" y="9109228"/>
                  <a:pt x="2283271" y="9052956"/>
                  <a:pt x="2203907" y="9052956"/>
                </a:cubicBezTo>
                <a:cubicBezTo>
                  <a:pt x="2283271" y="9052956"/>
                  <a:pt x="2349487" y="8996682"/>
                  <a:pt x="2364801" y="8921876"/>
                </a:cubicBezTo>
                <a:lnTo>
                  <a:pt x="2366820" y="8901860"/>
                </a:lnTo>
                <a:lnTo>
                  <a:pt x="2369455" y="8901860"/>
                </a:lnTo>
                <a:lnTo>
                  <a:pt x="2371475" y="8921876"/>
                </a:lnTo>
                <a:cubicBezTo>
                  <a:pt x="2386789" y="8996682"/>
                  <a:pt x="2453004" y="9052956"/>
                  <a:pt x="2532367" y="9052956"/>
                </a:cubicBezTo>
                <a:close/>
                <a:moveTo>
                  <a:pt x="2532367" y="8741222"/>
                </a:moveTo>
                <a:cubicBezTo>
                  <a:pt x="2453004" y="8741222"/>
                  <a:pt x="2386789" y="8797496"/>
                  <a:pt x="2371475" y="8872301"/>
                </a:cubicBezTo>
                <a:lnTo>
                  <a:pt x="2369455" y="8892316"/>
                </a:lnTo>
                <a:lnTo>
                  <a:pt x="2366820" y="8892316"/>
                </a:lnTo>
                <a:lnTo>
                  <a:pt x="2364801" y="8872301"/>
                </a:lnTo>
                <a:cubicBezTo>
                  <a:pt x="2349487" y="8797496"/>
                  <a:pt x="2283271" y="8741222"/>
                  <a:pt x="2203907" y="8741222"/>
                </a:cubicBezTo>
                <a:cubicBezTo>
                  <a:pt x="2294610" y="8741222"/>
                  <a:pt x="2368138" y="8667722"/>
                  <a:pt x="2368138" y="8577057"/>
                </a:cubicBezTo>
                <a:cubicBezTo>
                  <a:pt x="2368138" y="8667722"/>
                  <a:pt x="2441666" y="8741222"/>
                  <a:pt x="2532367" y="8741222"/>
                </a:cubicBezTo>
                <a:close/>
                <a:moveTo>
                  <a:pt x="2532369" y="891388"/>
                </a:moveTo>
                <a:lnTo>
                  <a:pt x="2532369" y="891452"/>
                </a:lnTo>
                <a:cubicBezTo>
                  <a:pt x="2441694" y="891452"/>
                  <a:pt x="2368176" y="964913"/>
                  <a:pt x="2368139" y="1055553"/>
                </a:cubicBezTo>
                <a:cubicBezTo>
                  <a:pt x="2368139" y="964887"/>
                  <a:pt x="2294610" y="891388"/>
                  <a:pt x="2203907" y="891388"/>
                </a:cubicBezTo>
                <a:cubicBezTo>
                  <a:pt x="2294610" y="891388"/>
                  <a:pt x="2368139" y="817889"/>
                  <a:pt x="2368139" y="727222"/>
                </a:cubicBezTo>
                <a:cubicBezTo>
                  <a:pt x="2368139" y="817889"/>
                  <a:pt x="2441668" y="891388"/>
                  <a:pt x="2532369" y="891388"/>
                </a:cubicBezTo>
                <a:close/>
                <a:moveTo>
                  <a:pt x="2532369" y="563059"/>
                </a:moveTo>
                <a:lnTo>
                  <a:pt x="2532369" y="563124"/>
                </a:lnTo>
                <a:cubicBezTo>
                  <a:pt x="2441694" y="563124"/>
                  <a:pt x="2368176" y="636583"/>
                  <a:pt x="2368139" y="727222"/>
                </a:cubicBezTo>
                <a:cubicBezTo>
                  <a:pt x="2368139" y="636557"/>
                  <a:pt x="2294610" y="563059"/>
                  <a:pt x="2203907" y="563059"/>
                </a:cubicBezTo>
                <a:cubicBezTo>
                  <a:pt x="2283272" y="563059"/>
                  <a:pt x="2349487" y="506785"/>
                  <a:pt x="2364803" y="431980"/>
                </a:cubicBezTo>
                <a:lnTo>
                  <a:pt x="2368136" y="398926"/>
                </a:lnTo>
                <a:lnTo>
                  <a:pt x="2368139" y="398958"/>
                </a:lnTo>
                <a:lnTo>
                  <a:pt x="2368142" y="398926"/>
                </a:lnTo>
                <a:lnTo>
                  <a:pt x="2371475" y="431980"/>
                </a:lnTo>
                <a:cubicBezTo>
                  <a:pt x="2386789" y="506785"/>
                  <a:pt x="2453005" y="563059"/>
                  <a:pt x="2532369" y="563059"/>
                </a:cubicBezTo>
                <a:close/>
                <a:moveTo>
                  <a:pt x="2532369" y="234794"/>
                </a:moveTo>
                <a:cubicBezTo>
                  <a:pt x="2453005" y="234794"/>
                  <a:pt x="2386789" y="291066"/>
                  <a:pt x="2371475" y="365873"/>
                </a:cubicBezTo>
                <a:lnTo>
                  <a:pt x="2368142" y="398926"/>
                </a:lnTo>
                <a:lnTo>
                  <a:pt x="2368139" y="398894"/>
                </a:lnTo>
                <a:lnTo>
                  <a:pt x="2368136" y="398926"/>
                </a:lnTo>
                <a:lnTo>
                  <a:pt x="2364803" y="365873"/>
                </a:lnTo>
                <a:cubicBezTo>
                  <a:pt x="2349487" y="291066"/>
                  <a:pt x="2283272" y="234794"/>
                  <a:pt x="2203907" y="234794"/>
                </a:cubicBezTo>
                <a:cubicBezTo>
                  <a:pt x="2294610" y="234794"/>
                  <a:pt x="2368139" y="161295"/>
                  <a:pt x="2368139" y="70629"/>
                </a:cubicBezTo>
                <a:cubicBezTo>
                  <a:pt x="2368139" y="161295"/>
                  <a:pt x="2441668" y="234794"/>
                  <a:pt x="2532369" y="234794"/>
                </a:cubicBezTo>
                <a:close/>
                <a:moveTo>
                  <a:pt x="2532369" y="8412892"/>
                </a:moveTo>
                <a:cubicBezTo>
                  <a:pt x="2441694" y="8412892"/>
                  <a:pt x="2368174" y="8486353"/>
                  <a:pt x="2368138" y="8576991"/>
                </a:cubicBezTo>
                <a:cubicBezTo>
                  <a:pt x="2368138" y="8486326"/>
                  <a:pt x="2294610" y="8412828"/>
                  <a:pt x="2203907" y="8412828"/>
                </a:cubicBezTo>
                <a:cubicBezTo>
                  <a:pt x="2294610" y="8412814"/>
                  <a:pt x="2368138" y="8339310"/>
                  <a:pt x="2368138" y="8248641"/>
                </a:cubicBezTo>
                <a:cubicBezTo>
                  <a:pt x="2368138" y="8248656"/>
                  <a:pt x="2368138" y="8248669"/>
                  <a:pt x="2368138" y="8248684"/>
                </a:cubicBezTo>
                <a:cubicBezTo>
                  <a:pt x="2368125" y="8339362"/>
                  <a:pt x="2441654" y="8412879"/>
                  <a:pt x="2532369" y="8412892"/>
                </a:cubicBezTo>
                <a:close/>
                <a:moveTo>
                  <a:pt x="2532369" y="8084475"/>
                </a:moveTo>
                <a:lnTo>
                  <a:pt x="2532369" y="8084541"/>
                </a:lnTo>
                <a:cubicBezTo>
                  <a:pt x="2441694" y="8084541"/>
                  <a:pt x="2368175" y="8158001"/>
                  <a:pt x="2368138" y="8248641"/>
                </a:cubicBezTo>
                <a:cubicBezTo>
                  <a:pt x="2368138" y="8157975"/>
                  <a:pt x="2294610" y="8084475"/>
                  <a:pt x="2203907" y="8084475"/>
                </a:cubicBezTo>
                <a:cubicBezTo>
                  <a:pt x="2294610" y="8084475"/>
                  <a:pt x="2368138" y="8010977"/>
                  <a:pt x="2368138" y="7920310"/>
                </a:cubicBezTo>
                <a:cubicBezTo>
                  <a:pt x="2368138" y="8010977"/>
                  <a:pt x="2441667" y="8084475"/>
                  <a:pt x="2532369" y="8084475"/>
                </a:cubicBezTo>
                <a:close/>
                <a:moveTo>
                  <a:pt x="2532369" y="7756147"/>
                </a:moveTo>
                <a:lnTo>
                  <a:pt x="2532369" y="7756211"/>
                </a:lnTo>
                <a:cubicBezTo>
                  <a:pt x="2441694" y="7756211"/>
                  <a:pt x="2368175" y="7829671"/>
                  <a:pt x="2368138" y="7920310"/>
                </a:cubicBezTo>
                <a:cubicBezTo>
                  <a:pt x="2368138" y="7829645"/>
                  <a:pt x="2294610" y="7756147"/>
                  <a:pt x="2203907" y="7756147"/>
                </a:cubicBezTo>
                <a:cubicBezTo>
                  <a:pt x="2283271" y="7756147"/>
                  <a:pt x="2349487" y="7699874"/>
                  <a:pt x="2364802" y="7625067"/>
                </a:cubicBezTo>
                <a:lnTo>
                  <a:pt x="2368136" y="7592015"/>
                </a:lnTo>
                <a:lnTo>
                  <a:pt x="2368139" y="7592046"/>
                </a:lnTo>
                <a:lnTo>
                  <a:pt x="2368142" y="7592015"/>
                </a:lnTo>
                <a:lnTo>
                  <a:pt x="2371475" y="7625067"/>
                </a:lnTo>
                <a:cubicBezTo>
                  <a:pt x="2386789" y="7699874"/>
                  <a:pt x="2453005" y="7756147"/>
                  <a:pt x="2532369" y="7756147"/>
                </a:cubicBezTo>
                <a:close/>
                <a:moveTo>
                  <a:pt x="2532369" y="7427883"/>
                </a:moveTo>
                <a:cubicBezTo>
                  <a:pt x="2453005" y="7427883"/>
                  <a:pt x="2386789" y="7484155"/>
                  <a:pt x="2371475" y="7558961"/>
                </a:cubicBezTo>
                <a:lnTo>
                  <a:pt x="2368142" y="7592015"/>
                </a:lnTo>
                <a:lnTo>
                  <a:pt x="2368139" y="7591982"/>
                </a:lnTo>
                <a:lnTo>
                  <a:pt x="2368136" y="7592015"/>
                </a:lnTo>
                <a:lnTo>
                  <a:pt x="2364803" y="7558961"/>
                </a:lnTo>
                <a:cubicBezTo>
                  <a:pt x="2349487" y="7484155"/>
                  <a:pt x="2283272" y="7427883"/>
                  <a:pt x="2203907" y="7427883"/>
                </a:cubicBezTo>
                <a:cubicBezTo>
                  <a:pt x="2294610" y="7427883"/>
                  <a:pt x="2368139" y="7354383"/>
                  <a:pt x="2368139" y="7263718"/>
                </a:cubicBezTo>
                <a:cubicBezTo>
                  <a:pt x="2368139" y="7354383"/>
                  <a:pt x="2441668" y="7427883"/>
                  <a:pt x="2532369" y="7427883"/>
                </a:cubicBezTo>
                <a:close/>
                <a:moveTo>
                  <a:pt x="2532369" y="7099531"/>
                </a:moveTo>
                <a:cubicBezTo>
                  <a:pt x="2532364" y="7099531"/>
                  <a:pt x="2532354" y="7099531"/>
                  <a:pt x="2532348" y="7099531"/>
                </a:cubicBezTo>
                <a:cubicBezTo>
                  <a:pt x="2441645" y="7099544"/>
                  <a:pt x="2368126" y="7173052"/>
                  <a:pt x="2368139" y="7263718"/>
                </a:cubicBezTo>
                <a:cubicBezTo>
                  <a:pt x="2368139" y="7263711"/>
                  <a:pt x="2368139" y="7263702"/>
                  <a:pt x="2368139" y="7263696"/>
                </a:cubicBezTo>
                <a:cubicBezTo>
                  <a:pt x="2368139" y="7173030"/>
                  <a:pt x="2294610" y="7099531"/>
                  <a:pt x="2203907" y="7099531"/>
                </a:cubicBezTo>
                <a:cubicBezTo>
                  <a:pt x="2294610" y="7099531"/>
                  <a:pt x="2368139" y="7026032"/>
                  <a:pt x="2368139" y="6935366"/>
                </a:cubicBezTo>
                <a:cubicBezTo>
                  <a:pt x="2368139" y="7026032"/>
                  <a:pt x="2441668" y="7099531"/>
                  <a:pt x="2532369" y="7099531"/>
                </a:cubicBezTo>
                <a:close/>
                <a:moveTo>
                  <a:pt x="2532369" y="6771136"/>
                </a:moveTo>
                <a:lnTo>
                  <a:pt x="2532369" y="6771201"/>
                </a:lnTo>
                <a:cubicBezTo>
                  <a:pt x="2441694" y="6771201"/>
                  <a:pt x="2368176" y="6844663"/>
                  <a:pt x="2368139" y="6935302"/>
                </a:cubicBezTo>
                <a:cubicBezTo>
                  <a:pt x="2368139" y="6844636"/>
                  <a:pt x="2294610" y="6771136"/>
                  <a:pt x="2203907" y="6771136"/>
                </a:cubicBezTo>
                <a:cubicBezTo>
                  <a:pt x="2283272" y="6771136"/>
                  <a:pt x="2349487" y="6714864"/>
                  <a:pt x="2364803" y="6640056"/>
                </a:cubicBezTo>
                <a:lnTo>
                  <a:pt x="2368136" y="6607004"/>
                </a:lnTo>
                <a:lnTo>
                  <a:pt x="2368139" y="6607037"/>
                </a:lnTo>
                <a:lnTo>
                  <a:pt x="2368142" y="6607004"/>
                </a:lnTo>
                <a:lnTo>
                  <a:pt x="2371475" y="6640056"/>
                </a:lnTo>
                <a:cubicBezTo>
                  <a:pt x="2386789" y="6714864"/>
                  <a:pt x="2453005" y="6771136"/>
                  <a:pt x="2532369" y="6771136"/>
                </a:cubicBezTo>
                <a:close/>
                <a:moveTo>
                  <a:pt x="2532369" y="6442872"/>
                </a:moveTo>
                <a:cubicBezTo>
                  <a:pt x="2453005" y="6442872"/>
                  <a:pt x="2386789" y="6499144"/>
                  <a:pt x="2371475" y="6573952"/>
                </a:cubicBezTo>
                <a:lnTo>
                  <a:pt x="2368142" y="6607004"/>
                </a:lnTo>
                <a:lnTo>
                  <a:pt x="2368139" y="6606971"/>
                </a:lnTo>
                <a:lnTo>
                  <a:pt x="2368136" y="6607004"/>
                </a:lnTo>
                <a:lnTo>
                  <a:pt x="2364803" y="6573952"/>
                </a:lnTo>
                <a:cubicBezTo>
                  <a:pt x="2349487" y="6499144"/>
                  <a:pt x="2283272" y="6442872"/>
                  <a:pt x="2203907" y="6442872"/>
                </a:cubicBezTo>
                <a:cubicBezTo>
                  <a:pt x="2294610" y="6442872"/>
                  <a:pt x="2368139" y="6369373"/>
                  <a:pt x="2368139" y="6278707"/>
                </a:cubicBezTo>
                <a:cubicBezTo>
                  <a:pt x="2368139" y="6369373"/>
                  <a:pt x="2441668" y="6442872"/>
                  <a:pt x="2532369" y="6442872"/>
                </a:cubicBezTo>
                <a:close/>
                <a:moveTo>
                  <a:pt x="2532369" y="6114521"/>
                </a:moveTo>
                <a:cubicBezTo>
                  <a:pt x="2441662" y="6114542"/>
                  <a:pt x="2368139" y="6188042"/>
                  <a:pt x="2368139" y="6278707"/>
                </a:cubicBezTo>
                <a:cubicBezTo>
                  <a:pt x="2368139" y="6188042"/>
                  <a:pt x="2294610" y="6114542"/>
                  <a:pt x="2203907" y="6114521"/>
                </a:cubicBezTo>
                <a:cubicBezTo>
                  <a:pt x="2294610" y="6114521"/>
                  <a:pt x="2368139" y="6041021"/>
                  <a:pt x="2368139" y="5950355"/>
                </a:cubicBezTo>
                <a:cubicBezTo>
                  <a:pt x="2368139" y="6041021"/>
                  <a:pt x="2441668" y="6114521"/>
                  <a:pt x="2532369" y="6114521"/>
                </a:cubicBezTo>
                <a:close/>
                <a:moveTo>
                  <a:pt x="2532369" y="5786127"/>
                </a:moveTo>
                <a:lnTo>
                  <a:pt x="2532369" y="5786192"/>
                </a:lnTo>
                <a:cubicBezTo>
                  <a:pt x="2441694" y="5786192"/>
                  <a:pt x="2368176" y="5859648"/>
                  <a:pt x="2368139" y="5950291"/>
                </a:cubicBezTo>
                <a:cubicBezTo>
                  <a:pt x="2368139" y="5859626"/>
                  <a:pt x="2294610" y="5786127"/>
                  <a:pt x="2203907" y="5786127"/>
                </a:cubicBezTo>
                <a:cubicBezTo>
                  <a:pt x="2283272" y="5786127"/>
                  <a:pt x="2349487" y="5729854"/>
                  <a:pt x="2364803" y="5655046"/>
                </a:cubicBezTo>
                <a:lnTo>
                  <a:pt x="2368136" y="5621994"/>
                </a:lnTo>
                <a:lnTo>
                  <a:pt x="2368139" y="5622026"/>
                </a:lnTo>
                <a:lnTo>
                  <a:pt x="2368142" y="5621994"/>
                </a:lnTo>
                <a:lnTo>
                  <a:pt x="2371475" y="5655046"/>
                </a:lnTo>
                <a:cubicBezTo>
                  <a:pt x="2386789" y="5729854"/>
                  <a:pt x="2453005" y="5786127"/>
                  <a:pt x="2532369" y="5786127"/>
                </a:cubicBezTo>
                <a:close/>
                <a:moveTo>
                  <a:pt x="2532369" y="5457862"/>
                </a:moveTo>
                <a:cubicBezTo>
                  <a:pt x="2453005" y="5457862"/>
                  <a:pt x="2386789" y="5514135"/>
                  <a:pt x="2371475" y="5588942"/>
                </a:cubicBezTo>
                <a:lnTo>
                  <a:pt x="2368142" y="5621994"/>
                </a:lnTo>
                <a:lnTo>
                  <a:pt x="2368139" y="5621962"/>
                </a:lnTo>
                <a:lnTo>
                  <a:pt x="2368136" y="5621994"/>
                </a:lnTo>
                <a:lnTo>
                  <a:pt x="2364803" y="5588942"/>
                </a:lnTo>
                <a:cubicBezTo>
                  <a:pt x="2349487" y="5514135"/>
                  <a:pt x="2283272" y="5457862"/>
                  <a:pt x="2203907" y="5457862"/>
                </a:cubicBezTo>
                <a:cubicBezTo>
                  <a:pt x="2283272" y="5457862"/>
                  <a:pt x="2349487" y="5401589"/>
                  <a:pt x="2364803" y="5326782"/>
                </a:cubicBezTo>
                <a:lnTo>
                  <a:pt x="2366821" y="5306766"/>
                </a:lnTo>
                <a:lnTo>
                  <a:pt x="2369456" y="5306766"/>
                </a:lnTo>
                <a:lnTo>
                  <a:pt x="2371475" y="5326782"/>
                </a:lnTo>
                <a:cubicBezTo>
                  <a:pt x="2386789" y="5401589"/>
                  <a:pt x="2453005" y="5457862"/>
                  <a:pt x="2532369" y="5457862"/>
                </a:cubicBezTo>
                <a:close/>
                <a:moveTo>
                  <a:pt x="2532369" y="5143227"/>
                </a:moveTo>
                <a:cubicBezTo>
                  <a:pt x="2453004" y="5143227"/>
                  <a:pt x="2386789" y="5199501"/>
                  <a:pt x="2371475" y="5274307"/>
                </a:cubicBezTo>
                <a:lnTo>
                  <a:pt x="2369456" y="5294321"/>
                </a:lnTo>
                <a:lnTo>
                  <a:pt x="2366821" y="5294321"/>
                </a:lnTo>
                <a:lnTo>
                  <a:pt x="2364802" y="5274307"/>
                </a:lnTo>
                <a:cubicBezTo>
                  <a:pt x="2349487" y="5199501"/>
                  <a:pt x="2283272" y="5143227"/>
                  <a:pt x="2203907" y="5143227"/>
                </a:cubicBezTo>
                <a:cubicBezTo>
                  <a:pt x="2294610" y="5143227"/>
                  <a:pt x="2368139" y="5069728"/>
                  <a:pt x="2368139" y="4979063"/>
                </a:cubicBezTo>
                <a:cubicBezTo>
                  <a:pt x="2368139" y="5069728"/>
                  <a:pt x="2441666" y="5143227"/>
                  <a:pt x="2532369" y="5143227"/>
                </a:cubicBezTo>
                <a:close/>
                <a:moveTo>
                  <a:pt x="2532369" y="4814898"/>
                </a:moveTo>
                <a:cubicBezTo>
                  <a:pt x="2441693" y="4814898"/>
                  <a:pt x="2368174" y="4888359"/>
                  <a:pt x="2368139" y="4978998"/>
                </a:cubicBezTo>
                <a:cubicBezTo>
                  <a:pt x="2368139" y="4888332"/>
                  <a:pt x="2294610" y="4814833"/>
                  <a:pt x="2203907" y="4814833"/>
                </a:cubicBezTo>
                <a:cubicBezTo>
                  <a:pt x="2294610" y="4814820"/>
                  <a:pt x="2368139" y="4741318"/>
                  <a:pt x="2368139" y="4650646"/>
                </a:cubicBezTo>
                <a:cubicBezTo>
                  <a:pt x="2368139" y="4650662"/>
                  <a:pt x="2368139" y="4650674"/>
                  <a:pt x="2368139" y="4650690"/>
                </a:cubicBezTo>
                <a:cubicBezTo>
                  <a:pt x="2368125" y="4741368"/>
                  <a:pt x="2441654" y="4814885"/>
                  <a:pt x="2532369" y="4814898"/>
                </a:cubicBezTo>
                <a:close/>
                <a:moveTo>
                  <a:pt x="2532369" y="4486480"/>
                </a:moveTo>
                <a:lnTo>
                  <a:pt x="2532369" y="4486546"/>
                </a:lnTo>
                <a:cubicBezTo>
                  <a:pt x="2441693" y="4486546"/>
                  <a:pt x="2368174" y="4560007"/>
                  <a:pt x="2368139" y="4650646"/>
                </a:cubicBezTo>
                <a:cubicBezTo>
                  <a:pt x="2368139" y="4559981"/>
                  <a:pt x="2294610" y="4486480"/>
                  <a:pt x="2203907" y="4486480"/>
                </a:cubicBezTo>
                <a:cubicBezTo>
                  <a:pt x="2294610" y="4486480"/>
                  <a:pt x="2368139" y="4412983"/>
                  <a:pt x="2368139" y="4322318"/>
                </a:cubicBezTo>
                <a:cubicBezTo>
                  <a:pt x="2368139" y="4412983"/>
                  <a:pt x="2441666" y="4486480"/>
                  <a:pt x="2532369" y="4486480"/>
                </a:cubicBezTo>
                <a:close/>
                <a:moveTo>
                  <a:pt x="2532369" y="4158153"/>
                </a:moveTo>
                <a:lnTo>
                  <a:pt x="2532369" y="4158217"/>
                </a:lnTo>
                <a:cubicBezTo>
                  <a:pt x="2441693" y="4158217"/>
                  <a:pt x="2368174" y="4231677"/>
                  <a:pt x="2368139" y="4322318"/>
                </a:cubicBezTo>
                <a:cubicBezTo>
                  <a:pt x="2368139" y="4231652"/>
                  <a:pt x="2294610" y="4158153"/>
                  <a:pt x="2203907" y="4158153"/>
                </a:cubicBezTo>
                <a:cubicBezTo>
                  <a:pt x="2283272" y="4158153"/>
                  <a:pt x="2349487" y="4101879"/>
                  <a:pt x="2364802" y="4027073"/>
                </a:cubicBezTo>
                <a:lnTo>
                  <a:pt x="2368134" y="3994019"/>
                </a:lnTo>
                <a:lnTo>
                  <a:pt x="2368139" y="3994052"/>
                </a:lnTo>
                <a:lnTo>
                  <a:pt x="2368142" y="3994019"/>
                </a:lnTo>
                <a:lnTo>
                  <a:pt x="2371475" y="4027073"/>
                </a:lnTo>
                <a:cubicBezTo>
                  <a:pt x="2386789" y="4101879"/>
                  <a:pt x="2453004" y="4158153"/>
                  <a:pt x="2532369" y="4158153"/>
                </a:cubicBezTo>
                <a:close/>
                <a:moveTo>
                  <a:pt x="2532369" y="3829888"/>
                </a:moveTo>
                <a:cubicBezTo>
                  <a:pt x="2453004" y="3829888"/>
                  <a:pt x="2386789" y="3886160"/>
                  <a:pt x="2371475" y="3960967"/>
                </a:cubicBezTo>
                <a:lnTo>
                  <a:pt x="2368142" y="3994019"/>
                </a:lnTo>
                <a:lnTo>
                  <a:pt x="2368139" y="3993988"/>
                </a:lnTo>
                <a:lnTo>
                  <a:pt x="2368134" y="3994019"/>
                </a:lnTo>
                <a:lnTo>
                  <a:pt x="2364802" y="3960967"/>
                </a:lnTo>
                <a:cubicBezTo>
                  <a:pt x="2349487" y="3886160"/>
                  <a:pt x="2283272" y="3829888"/>
                  <a:pt x="2203907" y="3829888"/>
                </a:cubicBezTo>
                <a:cubicBezTo>
                  <a:pt x="2294610" y="3829888"/>
                  <a:pt x="2368139" y="3756389"/>
                  <a:pt x="2368139" y="3665724"/>
                </a:cubicBezTo>
                <a:cubicBezTo>
                  <a:pt x="2368139" y="3756389"/>
                  <a:pt x="2441666" y="3829888"/>
                  <a:pt x="2532369" y="3829888"/>
                </a:cubicBezTo>
                <a:close/>
                <a:moveTo>
                  <a:pt x="2532369" y="3501537"/>
                </a:moveTo>
                <a:cubicBezTo>
                  <a:pt x="2532362" y="3501537"/>
                  <a:pt x="2532354" y="3501537"/>
                  <a:pt x="2532348" y="3501537"/>
                </a:cubicBezTo>
                <a:cubicBezTo>
                  <a:pt x="2441644" y="3501550"/>
                  <a:pt x="2368125" y="3575057"/>
                  <a:pt x="2368139" y="3665724"/>
                </a:cubicBezTo>
                <a:cubicBezTo>
                  <a:pt x="2368139" y="3665716"/>
                  <a:pt x="2368139" y="3665708"/>
                  <a:pt x="2368139" y="3665701"/>
                </a:cubicBezTo>
                <a:cubicBezTo>
                  <a:pt x="2368139" y="3575035"/>
                  <a:pt x="2294610" y="3501537"/>
                  <a:pt x="2203907" y="3501537"/>
                </a:cubicBezTo>
                <a:cubicBezTo>
                  <a:pt x="2294610" y="3501537"/>
                  <a:pt x="2368139" y="3428038"/>
                  <a:pt x="2368139" y="3337371"/>
                </a:cubicBezTo>
                <a:cubicBezTo>
                  <a:pt x="2368139" y="3428038"/>
                  <a:pt x="2441666" y="3501537"/>
                  <a:pt x="2532369" y="3501537"/>
                </a:cubicBezTo>
                <a:close/>
                <a:moveTo>
                  <a:pt x="2532369" y="3173141"/>
                </a:moveTo>
                <a:lnTo>
                  <a:pt x="2532369" y="3173207"/>
                </a:lnTo>
                <a:cubicBezTo>
                  <a:pt x="2441693" y="3173207"/>
                  <a:pt x="2368174" y="3246667"/>
                  <a:pt x="2368139" y="3337307"/>
                </a:cubicBezTo>
                <a:cubicBezTo>
                  <a:pt x="2368139" y="3246640"/>
                  <a:pt x="2294610" y="3173141"/>
                  <a:pt x="2203907" y="3173141"/>
                </a:cubicBezTo>
                <a:cubicBezTo>
                  <a:pt x="2283272" y="3173141"/>
                  <a:pt x="2349487" y="3116869"/>
                  <a:pt x="2364802" y="3042061"/>
                </a:cubicBezTo>
                <a:lnTo>
                  <a:pt x="2368134" y="3009009"/>
                </a:lnTo>
                <a:lnTo>
                  <a:pt x="2368139" y="3009043"/>
                </a:lnTo>
                <a:lnTo>
                  <a:pt x="2368142" y="3009009"/>
                </a:lnTo>
                <a:lnTo>
                  <a:pt x="2371475" y="3042061"/>
                </a:lnTo>
                <a:cubicBezTo>
                  <a:pt x="2386789" y="3116869"/>
                  <a:pt x="2453004" y="3173141"/>
                  <a:pt x="2532369" y="3173141"/>
                </a:cubicBezTo>
                <a:close/>
                <a:moveTo>
                  <a:pt x="2532369" y="2844877"/>
                </a:moveTo>
                <a:cubicBezTo>
                  <a:pt x="2453004" y="2844877"/>
                  <a:pt x="2386789" y="2901149"/>
                  <a:pt x="2371475" y="2975957"/>
                </a:cubicBezTo>
                <a:lnTo>
                  <a:pt x="2368142" y="3009009"/>
                </a:lnTo>
                <a:lnTo>
                  <a:pt x="2368139" y="3008977"/>
                </a:lnTo>
                <a:lnTo>
                  <a:pt x="2368134" y="3009009"/>
                </a:lnTo>
                <a:lnTo>
                  <a:pt x="2364802" y="2975957"/>
                </a:lnTo>
                <a:cubicBezTo>
                  <a:pt x="2349487" y="2901149"/>
                  <a:pt x="2283272" y="2844877"/>
                  <a:pt x="2203907" y="2844877"/>
                </a:cubicBezTo>
                <a:cubicBezTo>
                  <a:pt x="2294610" y="2844877"/>
                  <a:pt x="2368139" y="2771378"/>
                  <a:pt x="2368139" y="2680713"/>
                </a:cubicBezTo>
                <a:cubicBezTo>
                  <a:pt x="2368139" y="2771378"/>
                  <a:pt x="2441666" y="2844877"/>
                  <a:pt x="2532369" y="2844877"/>
                </a:cubicBezTo>
                <a:close/>
                <a:moveTo>
                  <a:pt x="2532369" y="2516527"/>
                </a:moveTo>
                <a:cubicBezTo>
                  <a:pt x="2441662" y="2516548"/>
                  <a:pt x="2368139" y="2590048"/>
                  <a:pt x="2368139" y="2680713"/>
                </a:cubicBezTo>
                <a:cubicBezTo>
                  <a:pt x="2368139" y="2590048"/>
                  <a:pt x="2294610" y="2516548"/>
                  <a:pt x="2203907" y="2516527"/>
                </a:cubicBezTo>
                <a:cubicBezTo>
                  <a:pt x="2294610" y="2516527"/>
                  <a:pt x="2368139" y="2443027"/>
                  <a:pt x="2368139" y="2352361"/>
                </a:cubicBezTo>
                <a:cubicBezTo>
                  <a:pt x="2368139" y="2443027"/>
                  <a:pt x="2441666" y="2516527"/>
                  <a:pt x="2532369" y="2516527"/>
                </a:cubicBezTo>
                <a:close/>
                <a:moveTo>
                  <a:pt x="2532369" y="2188132"/>
                </a:moveTo>
                <a:lnTo>
                  <a:pt x="2532369" y="2188198"/>
                </a:lnTo>
                <a:cubicBezTo>
                  <a:pt x="2441693" y="2188198"/>
                  <a:pt x="2368174" y="2261654"/>
                  <a:pt x="2368139" y="2352296"/>
                </a:cubicBezTo>
                <a:cubicBezTo>
                  <a:pt x="2368139" y="2261631"/>
                  <a:pt x="2294610" y="2188132"/>
                  <a:pt x="2203907" y="2188132"/>
                </a:cubicBezTo>
                <a:cubicBezTo>
                  <a:pt x="2283272" y="2188132"/>
                  <a:pt x="2349487" y="2131858"/>
                  <a:pt x="2364802" y="2057052"/>
                </a:cubicBezTo>
                <a:lnTo>
                  <a:pt x="2368134" y="2023999"/>
                </a:lnTo>
                <a:lnTo>
                  <a:pt x="2368139" y="2024032"/>
                </a:lnTo>
                <a:lnTo>
                  <a:pt x="2368142" y="2023999"/>
                </a:lnTo>
                <a:lnTo>
                  <a:pt x="2371475" y="2057052"/>
                </a:lnTo>
                <a:cubicBezTo>
                  <a:pt x="2386789" y="2131858"/>
                  <a:pt x="2453004" y="2188132"/>
                  <a:pt x="2532369" y="2188132"/>
                </a:cubicBezTo>
                <a:close/>
                <a:moveTo>
                  <a:pt x="2532369" y="1859867"/>
                </a:moveTo>
                <a:cubicBezTo>
                  <a:pt x="2453004" y="1859867"/>
                  <a:pt x="2386789" y="1916141"/>
                  <a:pt x="2371475" y="1990947"/>
                </a:cubicBezTo>
                <a:lnTo>
                  <a:pt x="2368142" y="2023999"/>
                </a:lnTo>
                <a:lnTo>
                  <a:pt x="2368139" y="2023966"/>
                </a:lnTo>
                <a:lnTo>
                  <a:pt x="2368134" y="2023999"/>
                </a:lnTo>
                <a:lnTo>
                  <a:pt x="2364802" y="1990947"/>
                </a:lnTo>
                <a:cubicBezTo>
                  <a:pt x="2349487" y="1916141"/>
                  <a:pt x="2283272" y="1859867"/>
                  <a:pt x="2203907" y="1859867"/>
                </a:cubicBezTo>
                <a:cubicBezTo>
                  <a:pt x="2283272" y="1859867"/>
                  <a:pt x="2349487" y="1803594"/>
                  <a:pt x="2364802" y="1728787"/>
                </a:cubicBezTo>
                <a:lnTo>
                  <a:pt x="2366821" y="1708772"/>
                </a:lnTo>
                <a:lnTo>
                  <a:pt x="2369456" y="1708772"/>
                </a:lnTo>
                <a:lnTo>
                  <a:pt x="2371475" y="1728787"/>
                </a:lnTo>
                <a:cubicBezTo>
                  <a:pt x="2386789" y="1803594"/>
                  <a:pt x="2453004" y="1859867"/>
                  <a:pt x="2532369" y="1859867"/>
                </a:cubicBezTo>
                <a:close/>
                <a:moveTo>
                  <a:pt x="2532369" y="1548134"/>
                </a:moveTo>
                <a:cubicBezTo>
                  <a:pt x="2453004" y="1548134"/>
                  <a:pt x="2386789" y="1604407"/>
                  <a:pt x="2371475" y="1679213"/>
                </a:cubicBezTo>
                <a:lnTo>
                  <a:pt x="2369456" y="1699229"/>
                </a:lnTo>
                <a:lnTo>
                  <a:pt x="2366821" y="1699229"/>
                </a:lnTo>
                <a:lnTo>
                  <a:pt x="2364802" y="1679213"/>
                </a:lnTo>
                <a:cubicBezTo>
                  <a:pt x="2349487" y="1604407"/>
                  <a:pt x="2283272" y="1548134"/>
                  <a:pt x="2203907" y="1548134"/>
                </a:cubicBezTo>
                <a:cubicBezTo>
                  <a:pt x="2294610" y="1548134"/>
                  <a:pt x="2368139" y="1474635"/>
                  <a:pt x="2368139" y="1383969"/>
                </a:cubicBezTo>
                <a:cubicBezTo>
                  <a:pt x="2368139" y="1474635"/>
                  <a:pt x="2441666" y="1548134"/>
                  <a:pt x="2532369" y="1548134"/>
                </a:cubicBezTo>
                <a:close/>
                <a:moveTo>
                  <a:pt x="2532369" y="1219804"/>
                </a:moveTo>
                <a:cubicBezTo>
                  <a:pt x="2441694" y="1219804"/>
                  <a:pt x="2368174" y="1293264"/>
                  <a:pt x="2368139" y="1383905"/>
                </a:cubicBezTo>
                <a:cubicBezTo>
                  <a:pt x="2368139" y="1293238"/>
                  <a:pt x="2294610" y="1219740"/>
                  <a:pt x="2203907" y="1219740"/>
                </a:cubicBezTo>
                <a:cubicBezTo>
                  <a:pt x="2294610" y="1219726"/>
                  <a:pt x="2368139" y="1146222"/>
                  <a:pt x="2368139" y="1055553"/>
                </a:cubicBezTo>
                <a:cubicBezTo>
                  <a:pt x="2368139" y="1055568"/>
                  <a:pt x="2368139" y="1055581"/>
                  <a:pt x="2368139" y="1055596"/>
                </a:cubicBezTo>
                <a:cubicBezTo>
                  <a:pt x="2368126" y="1146274"/>
                  <a:pt x="2441654" y="1219791"/>
                  <a:pt x="2532369" y="1219804"/>
                </a:cubicBezTo>
                <a:close/>
                <a:moveTo>
                  <a:pt x="2700610" y="12192000"/>
                </a:moveTo>
                <a:lnTo>
                  <a:pt x="2692588" y="12192000"/>
                </a:lnTo>
                <a:lnTo>
                  <a:pt x="2696599" y="12172129"/>
                </a:lnTo>
                <a:cubicBezTo>
                  <a:pt x="2696599" y="12172135"/>
                  <a:pt x="2696599" y="12172144"/>
                  <a:pt x="2696599" y="12172152"/>
                </a:cubicBezTo>
                <a:close/>
                <a:moveTo>
                  <a:pt x="2860808" y="9709609"/>
                </a:moveTo>
                <a:lnTo>
                  <a:pt x="2860764" y="9709615"/>
                </a:lnTo>
                <a:lnTo>
                  <a:pt x="2860808" y="9709619"/>
                </a:lnTo>
                <a:lnTo>
                  <a:pt x="2827748" y="9712950"/>
                </a:lnTo>
                <a:cubicBezTo>
                  <a:pt x="2763593" y="9726071"/>
                  <a:pt x="2713064" y="9776575"/>
                  <a:pt x="2699936" y="9840710"/>
                </a:cubicBezTo>
                <a:lnTo>
                  <a:pt x="2696605" y="9873736"/>
                </a:lnTo>
                <a:lnTo>
                  <a:pt x="2696599" y="9873672"/>
                </a:lnTo>
                <a:cubicBezTo>
                  <a:pt x="2696599" y="9873672"/>
                  <a:pt x="2696599" y="9873649"/>
                  <a:pt x="2696599" y="9873649"/>
                </a:cubicBezTo>
                <a:lnTo>
                  <a:pt x="2696591" y="9873725"/>
                </a:lnTo>
                <a:lnTo>
                  <a:pt x="2693263" y="9840716"/>
                </a:lnTo>
                <a:cubicBezTo>
                  <a:pt x="2677949" y="9765908"/>
                  <a:pt x="2611736" y="9709634"/>
                  <a:pt x="2532367" y="9709615"/>
                </a:cubicBezTo>
                <a:cubicBezTo>
                  <a:pt x="2623071" y="9709615"/>
                  <a:pt x="2696599" y="9636116"/>
                  <a:pt x="2696599" y="9545450"/>
                </a:cubicBezTo>
                <a:cubicBezTo>
                  <a:pt x="2696599" y="9545450"/>
                  <a:pt x="2696599" y="9545471"/>
                  <a:pt x="2696599" y="9545471"/>
                </a:cubicBezTo>
                <a:cubicBezTo>
                  <a:pt x="2696609" y="9624804"/>
                  <a:pt x="2752914" y="9690993"/>
                  <a:pt x="2827753" y="9706286"/>
                </a:cubicBezTo>
                <a:close/>
                <a:moveTo>
                  <a:pt x="2860808" y="2516522"/>
                </a:moveTo>
                <a:lnTo>
                  <a:pt x="2860765" y="2516527"/>
                </a:lnTo>
                <a:lnTo>
                  <a:pt x="2860808" y="2516530"/>
                </a:lnTo>
                <a:lnTo>
                  <a:pt x="2827749" y="2519862"/>
                </a:lnTo>
                <a:cubicBezTo>
                  <a:pt x="2763594" y="2532983"/>
                  <a:pt x="2713064" y="2583487"/>
                  <a:pt x="2699937" y="2647620"/>
                </a:cubicBezTo>
                <a:lnTo>
                  <a:pt x="2696605" y="2680648"/>
                </a:lnTo>
                <a:lnTo>
                  <a:pt x="2696599" y="2680583"/>
                </a:lnTo>
                <a:cubicBezTo>
                  <a:pt x="2696599" y="2680583"/>
                  <a:pt x="2696599" y="2680560"/>
                  <a:pt x="2696599" y="2680560"/>
                </a:cubicBezTo>
                <a:lnTo>
                  <a:pt x="2696592" y="2680636"/>
                </a:lnTo>
                <a:lnTo>
                  <a:pt x="2693263" y="2647628"/>
                </a:lnTo>
                <a:cubicBezTo>
                  <a:pt x="2677950" y="2572820"/>
                  <a:pt x="2611738" y="2516546"/>
                  <a:pt x="2532369" y="2516527"/>
                </a:cubicBezTo>
                <a:cubicBezTo>
                  <a:pt x="2623071" y="2516527"/>
                  <a:pt x="2696599" y="2443027"/>
                  <a:pt x="2696599" y="2352361"/>
                </a:cubicBezTo>
                <a:cubicBezTo>
                  <a:pt x="2696599" y="2352361"/>
                  <a:pt x="2696599" y="2352383"/>
                  <a:pt x="2696599" y="2352383"/>
                </a:cubicBezTo>
                <a:cubicBezTo>
                  <a:pt x="2696610" y="2431715"/>
                  <a:pt x="2752914" y="2497905"/>
                  <a:pt x="2827754" y="2513198"/>
                </a:cubicBezTo>
                <a:close/>
                <a:moveTo>
                  <a:pt x="2860809" y="6114517"/>
                </a:moveTo>
                <a:lnTo>
                  <a:pt x="2860765" y="6114521"/>
                </a:lnTo>
                <a:lnTo>
                  <a:pt x="2860809" y="6114525"/>
                </a:lnTo>
                <a:lnTo>
                  <a:pt x="2827749" y="6117856"/>
                </a:lnTo>
                <a:cubicBezTo>
                  <a:pt x="2763594" y="6130977"/>
                  <a:pt x="2713064" y="6181483"/>
                  <a:pt x="2699937" y="6245615"/>
                </a:cubicBezTo>
                <a:lnTo>
                  <a:pt x="2696606" y="6278643"/>
                </a:lnTo>
                <a:lnTo>
                  <a:pt x="2696600" y="6278577"/>
                </a:lnTo>
                <a:cubicBezTo>
                  <a:pt x="2696600" y="6278577"/>
                  <a:pt x="2696600" y="6278555"/>
                  <a:pt x="2696600" y="6278555"/>
                </a:cubicBezTo>
                <a:lnTo>
                  <a:pt x="2696593" y="6278631"/>
                </a:lnTo>
                <a:lnTo>
                  <a:pt x="2693264" y="6245623"/>
                </a:lnTo>
                <a:cubicBezTo>
                  <a:pt x="2677951" y="6170814"/>
                  <a:pt x="2611738" y="6114539"/>
                  <a:pt x="2532369" y="6114521"/>
                </a:cubicBezTo>
                <a:cubicBezTo>
                  <a:pt x="2623071" y="6114521"/>
                  <a:pt x="2696600" y="6041021"/>
                  <a:pt x="2696600" y="5950355"/>
                </a:cubicBezTo>
                <a:cubicBezTo>
                  <a:pt x="2696600" y="5950355"/>
                  <a:pt x="2696600" y="5950379"/>
                  <a:pt x="2696600" y="5950379"/>
                </a:cubicBezTo>
                <a:cubicBezTo>
                  <a:pt x="2696610" y="6029710"/>
                  <a:pt x="2752915" y="6095899"/>
                  <a:pt x="2827754" y="6111192"/>
                </a:cubicBezTo>
                <a:close/>
                <a:moveTo>
                  <a:pt x="2860852" y="12007964"/>
                </a:moveTo>
                <a:lnTo>
                  <a:pt x="2860852" y="12007985"/>
                </a:lnTo>
                <a:cubicBezTo>
                  <a:pt x="2770166" y="12007975"/>
                  <a:pt x="2696636" y="12081438"/>
                  <a:pt x="2696599" y="12172087"/>
                </a:cubicBezTo>
                <a:cubicBezTo>
                  <a:pt x="2696599" y="12081421"/>
                  <a:pt x="2623071" y="12007922"/>
                  <a:pt x="2532367" y="12007922"/>
                </a:cubicBezTo>
                <a:cubicBezTo>
                  <a:pt x="2623075" y="12007911"/>
                  <a:pt x="2696599" y="11934406"/>
                  <a:pt x="2696599" y="11843734"/>
                </a:cubicBezTo>
                <a:cubicBezTo>
                  <a:pt x="2696599" y="11843751"/>
                  <a:pt x="2696599" y="11843763"/>
                  <a:pt x="2696599" y="11843778"/>
                </a:cubicBezTo>
                <a:cubicBezTo>
                  <a:pt x="2696599" y="11934456"/>
                  <a:pt x="2770136" y="12007964"/>
                  <a:pt x="2860852" y="12007964"/>
                </a:cubicBezTo>
                <a:close/>
                <a:moveTo>
                  <a:pt x="2860852" y="11679548"/>
                </a:moveTo>
                <a:lnTo>
                  <a:pt x="2860852" y="11679634"/>
                </a:lnTo>
                <a:cubicBezTo>
                  <a:pt x="2770166" y="11679622"/>
                  <a:pt x="2696636" y="11753085"/>
                  <a:pt x="2696599" y="11843734"/>
                </a:cubicBezTo>
                <a:cubicBezTo>
                  <a:pt x="2696599" y="11843728"/>
                  <a:pt x="2696599" y="11843721"/>
                  <a:pt x="2696599" y="11843713"/>
                </a:cubicBezTo>
                <a:cubicBezTo>
                  <a:pt x="2696599" y="11753047"/>
                  <a:pt x="2623071" y="11679548"/>
                  <a:pt x="2532367" y="11679548"/>
                </a:cubicBezTo>
                <a:cubicBezTo>
                  <a:pt x="2623071" y="11679548"/>
                  <a:pt x="2696599" y="11606051"/>
                  <a:pt x="2696599" y="11515383"/>
                </a:cubicBezTo>
                <a:cubicBezTo>
                  <a:pt x="2696599" y="11515390"/>
                  <a:pt x="2696599" y="11515398"/>
                  <a:pt x="2696599" y="11515404"/>
                </a:cubicBezTo>
                <a:cubicBezTo>
                  <a:pt x="2696612" y="11606072"/>
                  <a:pt x="2770150" y="11679563"/>
                  <a:pt x="2860852" y="11679548"/>
                </a:cubicBezTo>
                <a:close/>
                <a:moveTo>
                  <a:pt x="2860852" y="11351219"/>
                </a:moveTo>
                <a:lnTo>
                  <a:pt x="2860852" y="11351305"/>
                </a:lnTo>
                <a:cubicBezTo>
                  <a:pt x="2770175" y="11351294"/>
                  <a:pt x="2696646" y="11424743"/>
                  <a:pt x="2696599" y="11515383"/>
                </a:cubicBezTo>
                <a:cubicBezTo>
                  <a:pt x="2696599" y="11424718"/>
                  <a:pt x="2623071" y="11351219"/>
                  <a:pt x="2532367" y="11351219"/>
                </a:cubicBezTo>
                <a:cubicBezTo>
                  <a:pt x="2623071" y="11351219"/>
                  <a:pt x="2696599" y="11277721"/>
                  <a:pt x="2696599" y="11187056"/>
                </a:cubicBezTo>
                <a:cubicBezTo>
                  <a:pt x="2696599" y="11187060"/>
                  <a:pt x="2696599" y="11187068"/>
                  <a:pt x="2696599" y="11187077"/>
                </a:cubicBezTo>
                <a:cubicBezTo>
                  <a:pt x="2696612" y="11277742"/>
                  <a:pt x="2770150" y="11351231"/>
                  <a:pt x="2860852" y="11351219"/>
                </a:cubicBezTo>
                <a:close/>
                <a:moveTo>
                  <a:pt x="2860852" y="10694559"/>
                </a:moveTo>
                <a:lnTo>
                  <a:pt x="2860852" y="10694625"/>
                </a:lnTo>
                <a:cubicBezTo>
                  <a:pt x="2770158" y="10694612"/>
                  <a:pt x="2696623" y="10768090"/>
                  <a:pt x="2696599" y="10858747"/>
                </a:cubicBezTo>
                <a:cubicBezTo>
                  <a:pt x="2696612" y="10949413"/>
                  <a:pt x="2770150" y="11022900"/>
                  <a:pt x="2860852" y="11022889"/>
                </a:cubicBezTo>
                <a:lnTo>
                  <a:pt x="2860852" y="11022975"/>
                </a:lnTo>
                <a:cubicBezTo>
                  <a:pt x="2770175" y="11022963"/>
                  <a:pt x="2696646" y="11096414"/>
                  <a:pt x="2696599" y="11187056"/>
                </a:cubicBezTo>
                <a:cubicBezTo>
                  <a:pt x="2696599" y="11096388"/>
                  <a:pt x="2623071" y="11022889"/>
                  <a:pt x="2532367" y="11022889"/>
                </a:cubicBezTo>
                <a:cubicBezTo>
                  <a:pt x="2623071" y="11022889"/>
                  <a:pt x="2696599" y="10949390"/>
                  <a:pt x="2696599" y="10858724"/>
                </a:cubicBezTo>
                <a:cubicBezTo>
                  <a:pt x="2696599" y="10768059"/>
                  <a:pt x="2623071" y="10694559"/>
                  <a:pt x="2532367" y="10694559"/>
                </a:cubicBezTo>
                <a:cubicBezTo>
                  <a:pt x="2623071" y="10694559"/>
                  <a:pt x="2696599" y="10621060"/>
                  <a:pt x="2696599" y="10530395"/>
                </a:cubicBezTo>
                <a:cubicBezTo>
                  <a:pt x="2696599" y="10530401"/>
                  <a:pt x="2696599" y="10530412"/>
                  <a:pt x="2696599" y="10530416"/>
                </a:cubicBezTo>
                <a:cubicBezTo>
                  <a:pt x="2696612" y="10621081"/>
                  <a:pt x="2770150" y="10694570"/>
                  <a:pt x="2860852" y="10694559"/>
                </a:cubicBezTo>
                <a:close/>
                <a:moveTo>
                  <a:pt x="2860852" y="10366144"/>
                </a:moveTo>
                <a:lnTo>
                  <a:pt x="2860852" y="10366295"/>
                </a:lnTo>
                <a:cubicBezTo>
                  <a:pt x="2770199" y="10366283"/>
                  <a:pt x="2696683" y="10439691"/>
                  <a:pt x="2696599" y="10530308"/>
                </a:cubicBezTo>
                <a:cubicBezTo>
                  <a:pt x="2696599" y="10439641"/>
                  <a:pt x="2623071" y="10366144"/>
                  <a:pt x="2532367" y="10366144"/>
                </a:cubicBezTo>
                <a:cubicBezTo>
                  <a:pt x="2623071" y="10366144"/>
                  <a:pt x="2696599" y="10292646"/>
                  <a:pt x="2696599" y="10201979"/>
                </a:cubicBezTo>
                <a:cubicBezTo>
                  <a:pt x="2696599" y="10201979"/>
                  <a:pt x="2696599" y="10202000"/>
                  <a:pt x="2696599" y="10202000"/>
                </a:cubicBezTo>
                <a:cubicBezTo>
                  <a:pt x="2696612" y="10292667"/>
                  <a:pt x="2770150" y="10366154"/>
                  <a:pt x="2860852" y="10366144"/>
                </a:cubicBezTo>
                <a:close/>
                <a:moveTo>
                  <a:pt x="2860852" y="10037814"/>
                </a:moveTo>
                <a:lnTo>
                  <a:pt x="2860852" y="10037966"/>
                </a:lnTo>
                <a:cubicBezTo>
                  <a:pt x="2770199" y="10037945"/>
                  <a:pt x="2696683" y="10111355"/>
                  <a:pt x="2696599" y="10201979"/>
                </a:cubicBezTo>
                <a:cubicBezTo>
                  <a:pt x="2696599" y="10111313"/>
                  <a:pt x="2623071" y="10037814"/>
                  <a:pt x="2532367" y="10037814"/>
                </a:cubicBezTo>
                <a:cubicBezTo>
                  <a:pt x="2611732" y="10037814"/>
                  <a:pt x="2677948" y="9981542"/>
                  <a:pt x="2693263" y="9906734"/>
                </a:cubicBezTo>
                <a:lnTo>
                  <a:pt x="2696591" y="9873725"/>
                </a:lnTo>
                <a:lnTo>
                  <a:pt x="2696599" y="9873801"/>
                </a:lnTo>
                <a:lnTo>
                  <a:pt x="2696605" y="9873736"/>
                </a:lnTo>
                <a:lnTo>
                  <a:pt x="2699940" y="9906755"/>
                </a:lnTo>
                <a:cubicBezTo>
                  <a:pt x="2715264" y="9981563"/>
                  <a:pt x="2781487" y="10037831"/>
                  <a:pt x="2860852" y="10037814"/>
                </a:cubicBezTo>
                <a:close/>
                <a:moveTo>
                  <a:pt x="2860852" y="9381285"/>
                </a:moveTo>
                <a:cubicBezTo>
                  <a:pt x="2860845" y="9381285"/>
                  <a:pt x="2860836" y="9381285"/>
                  <a:pt x="2860830" y="9381285"/>
                </a:cubicBezTo>
                <a:cubicBezTo>
                  <a:pt x="2770127" y="9381285"/>
                  <a:pt x="2696599" y="9454783"/>
                  <a:pt x="2696599" y="9545450"/>
                </a:cubicBezTo>
                <a:cubicBezTo>
                  <a:pt x="2696599" y="9454783"/>
                  <a:pt x="2623071" y="9381285"/>
                  <a:pt x="2532367" y="9381285"/>
                </a:cubicBezTo>
                <a:cubicBezTo>
                  <a:pt x="2623071" y="9381285"/>
                  <a:pt x="2696599" y="9307786"/>
                  <a:pt x="2696599" y="9217121"/>
                </a:cubicBezTo>
                <a:cubicBezTo>
                  <a:pt x="2696599" y="9217121"/>
                  <a:pt x="2696599" y="9217142"/>
                  <a:pt x="2696599" y="9217142"/>
                </a:cubicBezTo>
                <a:cubicBezTo>
                  <a:pt x="2696612" y="9307807"/>
                  <a:pt x="2770150" y="9381307"/>
                  <a:pt x="2860852" y="9381285"/>
                </a:cubicBezTo>
                <a:close/>
                <a:moveTo>
                  <a:pt x="2860852" y="9052956"/>
                </a:moveTo>
                <a:cubicBezTo>
                  <a:pt x="2860845" y="9052956"/>
                  <a:pt x="2860836" y="9052956"/>
                  <a:pt x="2860830" y="9052956"/>
                </a:cubicBezTo>
                <a:cubicBezTo>
                  <a:pt x="2770127" y="9052956"/>
                  <a:pt x="2696599" y="9126455"/>
                  <a:pt x="2696599" y="9217121"/>
                </a:cubicBezTo>
                <a:cubicBezTo>
                  <a:pt x="2696599" y="9126455"/>
                  <a:pt x="2623071" y="9052956"/>
                  <a:pt x="2532367" y="9052956"/>
                </a:cubicBezTo>
                <a:cubicBezTo>
                  <a:pt x="2611732" y="9052956"/>
                  <a:pt x="2677948" y="8996682"/>
                  <a:pt x="2693263" y="8921876"/>
                </a:cubicBezTo>
                <a:lnTo>
                  <a:pt x="2695281" y="8901860"/>
                </a:lnTo>
                <a:lnTo>
                  <a:pt x="2697916" y="8901860"/>
                </a:lnTo>
                <a:lnTo>
                  <a:pt x="2699940" y="8921897"/>
                </a:lnTo>
                <a:cubicBezTo>
                  <a:pt x="2715264" y="8996705"/>
                  <a:pt x="2781487" y="9052975"/>
                  <a:pt x="2860852" y="9052956"/>
                </a:cubicBezTo>
                <a:close/>
                <a:moveTo>
                  <a:pt x="2860852" y="8741200"/>
                </a:moveTo>
                <a:lnTo>
                  <a:pt x="2860852" y="8741222"/>
                </a:lnTo>
                <a:cubicBezTo>
                  <a:pt x="2860845" y="8741222"/>
                  <a:pt x="2860836" y="8741222"/>
                  <a:pt x="2860830" y="8741222"/>
                </a:cubicBezTo>
                <a:cubicBezTo>
                  <a:pt x="2781466" y="8741222"/>
                  <a:pt x="2715249" y="8797496"/>
                  <a:pt x="2699935" y="8872301"/>
                </a:cubicBezTo>
                <a:lnTo>
                  <a:pt x="2697916" y="8892316"/>
                </a:lnTo>
                <a:lnTo>
                  <a:pt x="2695281" y="8892316"/>
                </a:lnTo>
                <a:lnTo>
                  <a:pt x="2693263" y="8872301"/>
                </a:lnTo>
                <a:cubicBezTo>
                  <a:pt x="2677948" y="8797496"/>
                  <a:pt x="2611732" y="8741222"/>
                  <a:pt x="2532367" y="8741222"/>
                </a:cubicBezTo>
                <a:cubicBezTo>
                  <a:pt x="2532375" y="8741222"/>
                  <a:pt x="2532383" y="8741222"/>
                  <a:pt x="2532390" y="8741222"/>
                </a:cubicBezTo>
                <a:cubicBezTo>
                  <a:pt x="2623092" y="8741211"/>
                  <a:pt x="2696612" y="8667701"/>
                  <a:pt x="2696599" y="8577036"/>
                </a:cubicBezTo>
                <a:cubicBezTo>
                  <a:pt x="2696599" y="8577042"/>
                  <a:pt x="2696599" y="8577050"/>
                  <a:pt x="2696599" y="8577057"/>
                </a:cubicBezTo>
                <a:cubicBezTo>
                  <a:pt x="2696612" y="8667722"/>
                  <a:pt x="2770150" y="8741213"/>
                  <a:pt x="2860852" y="8741200"/>
                </a:cubicBezTo>
                <a:close/>
                <a:moveTo>
                  <a:pt x="2860852" y="8412870"/>
                </a:moveTo>
                <a:lnTo>
                  <a:pt x="2860852" y="8412892"/>
                </a:lnTo>
                <a:cubicBezTo>
                  <a:pt x="2770168" y="8412880"/>
                  <a:pt x="2696636" y="8486345"/>
                  <a:pt x="2696599" y="8576991"/>
                </a:cubicBezTo>
                <a:cubicBezTo>
                  <a:pt x="2696599" y="8486326"/>
                  <a:pt x="2623071" y="8412828"/>
                  <a:pt x="2532369" y="8412828"/>
                </a:cubicBezTo>
                <a:cubicBezTo>
                  <a:pt x="2623076" y="8412817"/>
                  <a:pt x="2696599" y="8339310"/>
                  <a:pt x="2696599" y="8248641"/>
                </a:cubicBezTo>
                <a:cubicBezTo>
                  <a:pt x="2696599" y="8248656"/>
                  <a:pt x="2696599" y="8248669"/>
                  <a:pt x="2696599" y="8248684"/>
                </a:cubicBezTo>
                <a:cubicBezTo>
                  <a:pt x="2696599" y="8339362"/>
                  <a:pt x="2770137" y="8412870"/>
                  <a:pt x="2860852" y="8412870"/>
                </a:cubicBezTo>
                <a:close/>
                <a:moveTo>
                  <a:pt x="2860852" y="8084454"/>
                </a:moveTo>
                <a:lnTo>
                  <a:pt x="2860852" y="8084541"/>
                </a:lnTo>
                <a:cubicBezTo>
                  <a:pt x="2770168" y="8084528"/>
                  <a:pt x="2696636" y="8157992"/>
                  <a:pt x="2696599" y="8248641"/>
                </a:cubicBezTo>
                <a:cubicBezTo>
                  <a:pt x="2696599" y="8248633"/>
                  <a:pt x="2696599" y="8248626"/>
                  <a:pt x="2696599" y="8248619"/>
                </a:cubicBezTo>
                <a:cubicBezTo>
                  <a:pt x="2696599" y="8157953"/>
                  <a:pt x="2623071" y="8084454"/>
                  <a:pt x="2532369" y="8084454"/>
                </a:cubicBezTo>
                <a:cubicBezTo>
                  <a:pt x="2623071" y="8084454"/>
                  <a:pt x="2696599" y="8010956"/>
                  <a:pt x="2696599" y="7920289"/>
                </a:cubicBezTo>
                <a:cubicBezTo>
                  <a:pt x="2696599" y="7920296"/>
                  <a:pt x="2696599" y="7920305"/>
                  <a:pt x="2696599" y="7920310"/>
                </a:cubicBezTo>
                <a:cubicBezTo>
                  <a:pt x="2696612" y="8010977"/>
                  <a:pt x="2770150" y="8084468"/>
                  <a:pt x="2860852" y="8084454"/>
                </a:cubicBezTo>
                <a:close/>
                <a:moveTo>
                  <a:pt x="2860852" y="7756125"/>
                </a:moveTo>
                <a:lnTo>
                  <a:pt x="2860852" y="7756211"/>
                </a:lnTo>
                <a:cubicBezTo>
                  <a:pt x="2770175" y="7756200"/>
                  <a:pt x="2696647" y="7829649"/>
                  <a:pt x="2696599" y="7920289"/>
                </a:cubicBezTo>
                <a:cubicBezTo>
                  <a:pt x="2696599" y="7829624"/>
                  <a:pt x="2623071" y="7756125"/>
                  <a:pt x="2532369" y="7756125"/>
                </a:cubicBezTo>
                <a:cubicBezTo>
                  <a:pt x="2623071" y="7756125"/>
                  <a:pt x="2696599" y="7682626"/>
                  <a:pt x="2696600" y="7591961"/>
                </a:cubicBezTo>
                <a:cubicBezTo>
                  <a:pt x="2696600" y="7591967"/>
                  <a:pt x="2696600" y="7591975"/>
                  <a:pt x="2696600" y="7591982"/>
                </a:cubicBezTo>
                <a:cubicBezTo>
                  <a:pt x="2696612" y="7682647"/>
                  <a:pt x="2770150" y="7756137"/>
                  <a:pt x="2860852" y="7756125"/>
                </a:cubicBezTo>
                <a:close/>
                <a:moveTo>
                  <a:pt x="2860852" y="7099467"/>
                </a:moveTo>
                <a:lnTo>
                  <a:pt x="2860852" y="7099531"/>
                </a:lnTo>
                <a:cubicBezTo>
                  <a:pt x="2770158" y="7099518"/>
                  <a:pt x="2696623" y="7172995"/>
                  <a:pt x="2696600" y="7263652"/>
                </a:cubicBezTo>
                <a:cubicBezTo>
                  <a:pt x="2696612" y="7354318"/>
                  <a:pt x="2770150" y="7427806"/>
                  <a:pt x="2860852" y="7427795"/>
                </a:cubicBezTo>
                <a:lnTo>
                  <a:pt x="2860852" y="7427883"/>
                </a:lnTo>
                <a:cubicBezTo>
                  <a:pt x="2770175" y="7427869"/>
                  <a:pt x="2696647" y="7501321"/>
                  <a:pt x="2696600" y="7591961"/>
                </a:cubicBezTo>
                <a:cubicBezTo>
                  <a:pt x="2696600" y="7501296"/>
                  <a:pt x="2623071" y="7427795"/>
                  <a:pt x="2532369" y="7427795"/>
                </a:cubicBezTo>
                <a:cubicBezTo>
                  <a:pt x="2623071" y="7427795"/>
                  <a:pt x="2696600" y="7354297"/>
                  <a:pt x="2696600" y="7263630"/>
                </a:cubicBezTo>
                <a:cubicBezTo>
                  <a:pt x="2696600" y="7172965"/>
                  <a:pt x="2623071" y="7099467"/>
                  <a:pt x="2532369" y="7099467"/>
                </a:cubicBezTo>
                <a:cubicBezTo>
                  <a:pt x="2623071" y="7099467"/>
                  <a:pt x="2696600" y="7025967"/>
                  <a:pt x="2696600" y="6935302"/>
                </a:cubicBezTo>
                <a:cubicBezTo>
                  <a:pt x="2696600" y="6935308"/>
                  <a:pt x="2696600" y="6935317"/>
                  <a:pt x="2696600" y="6935323"/>
                </a:cubicBezTo>
                <a:cubicBezTo>
                  <a:pt x="2696612" y="7025988"/>
                  <a:pt x="2770150" y="7099477"/>
                  <a:pt x="2860852" y="7099467"/>
                </a:cubicBezTo>
                <a:close/>
                <a:moveTo>
                  <a:pt x="2860852" y="6771050"/>
                </a:moveTo>
                <a:lnTo>
                  <a:pt x="2860852" y="6771201"/>
                </a:lnTo>
                <a:cubicBezTo>
                  <a:pt x="2770200" y="6771189"/>
                  <a:pt x="2696684" y="6844599"/>
                  <a:pt x="2696600" y="6935214"/>
                </a:cubicBezTo>
                <a:cubicBezTo>
                  <a:pt x="2696600" y="6844548"/>
                  <a:pt x="2623071" y="6771050"/>
                  <a:pt x="2532369" y="6771050"/>
                </a:cubicBezTo>
                <a:cubicBezTo>
                  <a:pt x="2623071" y="6771050"/>
                  <a:pt x="2696600" y="6697550"/>
                  <a:pt x="2696600" y="6606886"/>
                </a:cubicBezTo>
                <a:cubicBezTo>
                  <a:pt x="2696600" y="6606886"/>
                  <a:pt x="2696600" y="6606907"/>
                  <a:pt x="2696600" y="6606907"/>
                </a:cubicBezTo>
                <a:cubicBezTo>
                  <a:pt x="2696612" y="6697572"/>
                  <a:pt x="2770150" y="6771060"/>
                  <a:pt x="2860852" y="6771050"/>
                </a:cubicBezTo>
                <a:close/>
                <a:moveTo>
                  <a:pt x="2860852" y="6442720"/>
                </a:moveTo>
                <a:lnTo>
                  <a:pt x="2860852" y="6442872"/>
                </a:lnTo>
                <a:cubicBezTo>
                  <a:pt x="2770200" y="6442850"/>
                  <a:pt x="2696684" y="6516263"/>
                  <a:pt x="2696600" y="6606886"/>
                </a:cubicBezTo>
                <a:cubicBezTo>
                  <a:pt x="2696600" y="6516219"/>
                  <a:pt x="2623071" y="6442720"/>
                  <a:pt x="2532369" y="6442720"/>
                </a:cubicBezTo>
                <a:cubicBezTo>
                  <a:pt x="2611732" y="6442720"/>
                  <a:pt x="2677949" y="6386448"/>
                  <a:pt x="2693264" y="6311640"/>
                </a:cubicBezTo>
                <a:lnTo>
                  <a:pt x="2696593" y="6278631"/>
                </a:lnTo>
                <a:lnTo>
                  <a:pt x="2696600" y="6278707"/>
                </a:lnTo>
                <a:lnTo>
                  <a:pt x="2696606" y="6278643"/>
                </a:lnTo>
                <a:lnTo>
                  <a:pt x="2699941" y="6311662"/>
                </a:lnTo>
                <a:cubicBezTo>
                  <a:pt x="2715265" y="6386469"/>
                  <a:pt x="2781488" y="6442738"/>
                  <a:pt x="2860852" y="6442720"/>
                </a:cubicBezTo>
                <a:close/>
                <a:moveTo>
                  <a:pt x="2860852" y="5786192"/>
                </a:moveTo>
                <a:cubicBezTo>
                  <a:pt x="2860845" y="5786192"/>
                  <a:pt x="2860837" y="5786192"/>
                  <a:pt x="2860831" y="5786192"/>
                </a:cubicBezTo>
                <a:cubicBezTo>
                  <a:pt x="2770129" y="5786192"/>
                  <a:pt x="2696600" y="5859690"/>
                  <a:pt x="2696600" y="5950355"/>
                </a:cubicBezTo>
                <a:cubicBezTo>
                  <a:pt x="2696600" y="5859690"/>
                  <a:pt x="2623071" y="5786192"/>
                  <a:pt x="2532369" y="5786192"/>
                </a:cubicBezTo>
                <a:cubicBezTo>
                  <a:pt x="2623071" y="5786192"/>
                  <a:pt x="2696600" y="5712692"/>
                  <a:pt x="2696600" y="5622026"/>
                </a:cubicBezTo>
                <a:cubicBezTo>
                  <a:pt x="2696600" y="5622026"/>
                  <a:pt x="2696600" y="5622048"/>
                  <a:pt x="2696600" y="5622048"/>
                </a:cubicBezTo>
                <a:cubicBezTo>
                  <a:pt x="2696613" y="5712714"/>
                  <a:pt x="2770150" y="5786213"/>
                  <a:pt x="2860852" y="5786192"/>
                </a:cubicBezTo>
                <a:close/>
                <a:moveTo>
                  <a:pt x="2860852" y="5457862"/>
                </a:moveTo>
                <a:cubicBezTo>
                  <a:pt x="2860845" y="5457862"/>
                  <a:pt x="2860837" y="5457862"/>
                  <a:pt x="2860831" y="5457862"/>
                </a:cubicBezTo>
                <a:cubicBezTo>
                  <a:pt x="2770129" y="5457862"/>
                  <a:pt x="2696600" y="5531360"/>
                  <a:pt x="2696600" y="5622026"/>
                </a:cubicBezTo>
                <a:cubicBezTo>
                  <a:pt x="2696600" y="5531360"/>
                  <a:pt x="2623071" y="5457862"/>
                  <a:pt x="2532369" y="5457862"/>
                </a:cubicBezTo>
                <a:cubicBezTo>
                  <a:pt x="2611732" y="5457862"/>
                  <a:pt x="2677950" y="5401589"/>
                  <a:pt x="2693264" y="5326782"/>
                </a:cubicBezTo>
                <a:lnTo>
                  <a:pt x="2695281" y="5306766"/>
                </a:lnTo>
                <a:lnTo>
                  <a:pt x="2697918" y="5306766"/>
                </a:lnTo>
                <a:lnTo>
                  <a:pt x="2699941" y="5326803"/>
                </a:lnTo>
                <a:cubicBezTo>
                  <a:pt x="2715265" y="5401610"/>
                  <a:pt x="2781489" y="5457880"/>
                  <a:pt x="2860852" y="5457862"/>
                </a:cubicBezTo>
                <a:close/>
                <a:moveTo>
                  <a:pt x="2860852" y="5143206"/>
                </a:moveTo>
                <a:lnTo>
                  <a:pt x="2860852" y="5143227"/>
                </a:lnTo>
                <a:cubicBezTo>
                  <a:pt x="2860845" y="5143227"/>
                  <a:pt x="2860836" y="5143227"/>
                  <a:pt x="2860830" y="5143227"/>
                </a:cubicBezTo>
                <a:cubicBezTo>
                  <a:pt x="2781466" y="5143227"/>
                  <a:pt x="2715249" y="5199501"/>
                  <a:pt x="2699936" y="5274307"/>
                </a:cubicBezTo>
                <a:lnTo>
                  <a:pt x="2697917" y="5294321"/>
                </a:lnTo>
                <a:lnTo>
                  <a:pt x="2695281" y="5294321"/>
                </a:lnTo>
                <a:lnTo>
                  <a:pt x="2693263" y="5274307"/>
                </a:lnTo>
                <a:cubicBezTo>
                  <a:pt x="2677949" y="5199501"/>
                  <a:pt x="2611732" y="5143227"/>
                  <a:pt x="2532369" y="5143227"/>
                </a:cubicBezTo>
                <a:cubicBezTo>
                  <a:pt x="2532375" y="5143227"/>
                  <a:pt x="2532385" y="5143227"/>
                  <a:pt x="2532390" y="5143227"/>
                </a:cubicBezTo>
                <a:cubicBezTo>
                  <a:pt x="2623093" y="5143216"/>
                  <a:pt x="2696613" y="5069705"/>
                  <a:pt x="2696599" y="4979040"/>
                </a:cubicBezTo>
                <a:cubicBezTo>
                  <a:pt x="2696599" y="4979047"/>
                  <a:pt x="2696599" y="4979056"/>
                  <a:pt x="2696599" y="4979063"/>
                </a:cubicBezTo>
                <a:cubicBezTo>
                  <a:pt x="2696613" y="5069728"/>
                  <a:pt x="2770150" y="5143218"/>
                  <a:pt x="2860852" y="5143206"/>
                </a:cubicBezTo>
                <a:close/>
                <a:moveTo>
                  <a:pt x="2860852" y="4814877"/>
                </a:moveTo>
                <a:lnTo>
                  <a:pt x="2860852" y="4814898"/>
                </a:lnTo>
                <a:cubicBezTo>
                  <a:pt x="2770167" y="4814887"/>
                  <a:pt x="2696637" y="4888350"/>
                  <a:pt x="2696599" y="4978998"/>
                </a:cubicBezTo>
                <a:cubicBezTo>
                  <a:pt x="2696599" y="4888332"/>
                  <a:pt x="2623071" y="4814833"/>
                  <a:pt x="2532369" y="4814833"/>
                </a:cubicBezTo>
                <a:cubicBezTo>
                  <a:pt x="2623075" y="4814822"/>
                  <a:pt x="2696599" y="4741318"/>
                  <a:pt x="2696599" y="4650646"/>
                </a:cubicBezTo>
                <a:cubicBezTo>
                  <a:pt x="2696599" y="4650662"/>
                  <a:pt x="2696599" y="4650674"/>
                  <a:pt x="2696599" y="4650690"/>
                </a:cubicBezTo>
                <a:cubicBezTo>
                  <a:pt x="2696599" y="4741368"/>
                  <a:pt x="2770136" y="4814877"/>
                  <a:pt x="2860852" y="4814877"/>
                </a:cubicBezTo>
                <a:close/>
                <a:moveTo>
                  <a:pt x="2860852" y="4486460"/>
                </a:moveTo>
                <a:lnTo>
                  <a:pt x="2860852" y="4486546"/>
                </a:lnTo>
                <a:cubicBezTo>
                  <a:pt x="2770167" y="4486533"/>
                  <a:pt x="2696637" y="4559997"/>
                  <a:pt x="2696599" y="4650646"/>
                </a:cubicBezTo>
                <a:cubicBezTo>
                  <a:pt x="2696599" y="4650639"/>
                  <a:pt x="2696599" y="4650632"/>
                  <a:pt x="2696599" y="4650625"/>
                </a:cubicBezTo>
                <a:cubicBezTo>
                  <a:pt x="2696599" y="4559959"/>
                  <a:pt x="2623071" y="4486460"/>
                  <a:pt x="2532369" y="4486460"/>
                </a:cubicBezTo>
                <a:cubicBezTo>
                  <a:pt x="2623071" y="4486460"/>
                  <a:pt x="2696599" y="4412962"/>
                  <a:pt x="2696599" y="4322296"/>
                </a:cubicBezTo>
                <a:cubicBezTo>
                  <a:pt x="2696599" y="4322303"/>
                  <a:pt x="2696599" y="4322310"/>
                  <a:pt x="2696599" y="4322318"/>
                </a:cubicBezTo>
                <a:cubicBezTo>
                  <a:pt x="2696613" y="4412983"/>
                  <a:pt x="2770150" y="4486474"/>
                  <a:pt x="2860852" y="4486460"/>
                </a:cubicBezTo>
                <a:close/>
                <a:moveTo>
                  <a:pt x="2860852" y="4158131"/>
                </a:moveTo>
                <a:lnTo>
                  <a:pt x="2860852" y="4158217"/>
                </a:lnTo>
                <a:cubicBezTo>
                  <a:pt x="2770176" y="4158205"/>
                  <a:pt x="2696647" y="4231655"/>
                  <a:pt x="2696599" y="4322296"/>
                </a:cubicBezTo>
                <a:cubicBezTo>
                  <a:pt x="2696599" y="4231632"/>
                  <a:pt x="2623071" y="4158131"/>
                  <a:pt x="2532369" y="4158131"/>
                </a:cubicBezTo>
                <a:cubicBezTo>
                  <a:pt x="2623071" y="4158131"/>
                  <a:pt x="2696599" y="4084632"/>
                  <a:pt x="2696599" y="3993967"/>
                </a:cubicBezTo>
                <a:cubicBezTo>
                  <a:pt x="2696599" y="3993972"/>
                  <a:pt x="2696599" y="3993981"/>
                  <a:pt x="2696599" y="3993988"/>
                </a:cubicBezTo>
                <a:cubicBezTo>
                  <a:pt x="2696613" y="4084653"/>
                  <a:pt x="2770150" y="4158143"/>
                  <a:pt x="2860852" y="4158131"/>
                </a:cubicBezTo>
                <a:close/>
                <a:moveTo>
                  <a:pt x="2860852" y="3501471"/>
                </a:moveTo>
                <a:lnTo>
                  <a:pt x="2860852" y="3501537"/>
                </a:lnTo>
                <a:cubicBezTo>
                  <a:pt x="2770158" y="3501523"/>
                  <a:pt x="2696623" y="3575001"/>
                  <a:pt x="2696599" y="3665658"/>
                </a:cubicBezTo>
                <a:cubicBezTo>
                  <a:pt x="2696613" y="3756324"/>
                  <a:pt x="2770150" y="3829812"/>
                  <a:pt x="2860852" y="3829801"/>
                </a:cubicBezTo>
                <a:lnTo>
                  <a:pt x="2860852" y="3829888"/>
                </a:lnTo>
                <a:cubicBezTo>
                  <a:pt x="2770176" y="3829875"/>
                  <a:pt x="2696647" y="3903326"/>
                  <a:pt x="2696599" y="3993967"/>
                </a:cubicBezTo>
                <a:cubicBezTo>
                  <a:pt x="2696599" y="3903300"/>
                  <a:pt x="2623071" y="3829801"/>
                  <a:pt x="2532369" y="3829801"/>
                </a:cubicBezTo>
                <a:cubicBezTo>
                  <a:pt x="2623071" y="3829801"/>
                  <a:pt x="2696599" y="3756302"/>
                  <a:pt x="2696599" y="3665635"/>
                </a:cubicBezTo>
                <a:cubicBezTo>
                  <a:pt x="2696599" y="3574970"/>
                  <a:pt x="2623071" y="3501471"/>
                  <a:pt x="2532369" y="3501471"/>
                </a:cubicBezTo>
                <a:cubicBezTo>
                  <a:pt x="2623071" y="3501471"/>
                  <a:pt x="2696599" y="3427972"/>
                  <a:pt x="2696599" y="3337307"/>
                </a:cubicBezTo>
                <a:cubicBezTo>
                  <a:pt x="2696599" y="3337313"/>
                  <a:pt x="2696599" y="3337323"/>
                  <a:pt x="2696599" y="3337328"/>
                </a:cubicBezTo>
                <a:cubicBezTo>
                  <a:pt x="2696613" y="3427993"/>
                  <a:pt x="2770150" y="3501482"/>
                  <a:pt x="2860852" y="3501471"/>
                </a:cubicBezTo>
                <a:close/>
                <a:moveTo>
                  <a:pt x="2860852" y="3173055"/>
                </a:moveTo>
                <a:lnTo>
                  <a:pt x="2860852" y="3173207"/>
                </a:lnTo>
                <a:cubicBezTo>
                  <a:pt x="2770199" y="3173193"/>
                  <a:pt x="2696684" y="3246603"/>
                  <a:pt x="2696599" y="3337220"/>
                </a:cubicBezTo>
                <a:cubicBezTo>
                  <a:pt x="2696599" y="3246553"/>
                  <a:pt x="2623071" y="3173055"/>
                  <a:pt x="2532369" y="3173055"/>
                </a:cubicBezTo>
                <a:cubicBezTo>
                  <a:pt x="2623071" y="3173055"/>
                  <a:pt x="2696599" y="3099557"/>
                  <a:pt x="2696599" y="3008891"/>
                </a:cubicBezTo>
                <a:cubicBezTo>
                  <a:pt x="2696599" y="3008891"/>
                  <a:pt x="2696599" y="3008912"/>
                  <a:pt x="2696599" y="3008912"/>
                </a:cubicBezTo>
                <a:cubicBezTo>
                  <a:pt x="2696613" y="3099578"/>
                  <a:pt x="2770150" y="3173065"/>
                  <a:pt x="2860852" y="3173055"/>
                </a:cubicBezTo>
                <a:close/>
                <a:moveTo>
                  <a:pt x="2860852" y="2844726"/>
                </a:moveTo>
                <a:lnTo>
                  <a:pt x="2860852" y="2844877"/>
                </a:lnTo>
                <a:cubicBezTo>
                  <a:pt x="2770199" y="2844856"/>
                  <a:pt x="2696684" y="2918268"/>
                  <a:pt x="2696599" y="3008891"/>
                </a:cubicBezTo>
                <a:cubicBezTo>
                  <a:pt x="2696599" y="2918225"/>
                  <a:pt x="2623071" y="2844726"/>
                  <a:pt x="2532369" y="2844726"/>
                </a:cubicBezTo>
                <a:cubicBezTo>
                  <a:pt x="2611732" y="2844726"/>
                  <a:pt x="2677949" y="2788454"/>
                  <a:pt x="2693263" y="2713646"/>
                </a:cubicBezTo>
                <a:lnTo>
                  <a:pt x="2696592" y="2680636"/>
                </a:lnTo>
                <a:lnTo>
                  <a:pt x="2696599" y="2680713"/>
                </a:lnTo>
                <a:lnTo>
                  <a:pt x="2696605" y="2680648"/>
                </a:lnTo>
                <a:lnTo>
                  <a:pt x="2699940" y="2713667"/>
                </a:lnTo>
                <a:cubicBezTo>
                  <a:pt x="2715265" y="2788475"/>
                  <a:pt x="2781488" y="2844743"/>
                  <a:pt x="2860852" y="2844726"/>
                </a:cubicBezTo>
                <a:close/>
                <a:moveTo>
                  <a:pt x="2860852" y="2188198"/>
                </a:moveTo>
                <a:cubicBezTo>
                  <a:pt x="2860845" y="2188198"/>
                  <a:pt x="2860836" y="2188198"/>
                  <a:pt x="2860830" y="2188198"/>
                </a:cubicBezTo>
                <a:cubicBezTo>
                  <a:pt x="2770129" y="2188198"/>
                  <a:pt x="2696599" y="2261696"/>
                  <a:pt x="2696599" y="2352361"/>
                </a:cubicBezTo>
                <a:cubicBezTo>
                  <a:pt x="2696599" y="2261696"/>
                  <a:pt x="2623071" y="2188198"/>
                  <a:pt x="2532369" y="2188198"/>
                </a:cubicBezTo>
                <a:cubicBezTo>
                  <a:pt x="2623071" y="2188198"/>
                  <a:pt x="2696599" y="2114698"/>
                  <a:pt x="2696599" y="2024032"/>
                </a:cubicBezTo>
                <a:cubicBezTo>
                  <a:pt x="2696599" y="2024032"/>
                  <a:pt x="2696599" y="2024053"/>
                  <a:pt x="2696599" y="2024053"/>
                </a:cubicBezTo>
                <a:cubicBezTo>
                  <a:pt x="2696613" y="2114719"/>
                  <a:pt x="2770150" y="2188219"/>
                  <a:pt x="2860852" y="2188198"/>
                </a:cubicBezTo>
                <a:close/>
                <a:moveTo>
                  <a:pt x="2860852" y="1859867"/>
                </a:moveTo>
                <a:cubicBezTo>
                  <a:pt x="2860845" y="1859867"/>
                  <a:pt x="2860836" y="1859867"/>
                  <a:pt x="2860830" y="1859867"/>
                </a:cubicBezTo>
                <a:cubicBezTo>
                  <a:pt x="2770129" y="1859867"/>
                  <a:pt x="2696599" y="1933366"/>
                  <a:pt x="2696599" y="2024032"/>
                </a:cubicBezTo>
                <a:cubicBezTo>
                  <a:pt x="2696599" y="1933366"/>
                  <a:pt x="2623071" y="1859867"/>
                  <a:pt x="2532369" y="1859867"/>
                </a:cubicBezTo>
                <a:cubicBezTo>
                  <a:pt x="2611732" y="1859867"/>
                  <a:pt x="2677949" y="1803594"/>
                  <a:pt x="2693263" y="1728787"/>
                </a:cubicBezTo>
                <a:lnTo>
                  <a:pt x="2695281" y="1708772"/>
                </a:lnTo>
                <a:lnTo>
                  <a:pt x="2697917" y="1708772"/>
                </a:lnTo>
                <a:lnTo>
                  <a:pt x="2699940" y="1728809"/>
                </a:lnTo>
                <a:cubicBezTo>
                  <a:pt x="2715265" y="1803616"/>
                  <a:pt x="2781488" y="1859886"/>
                  <a:pt x="2860852" y="1859867"/>
                </a:cubicBezTo>
                <a:close/>
                <a:moveTo>
                  <a:pt x="2860852" y="1548111"/>
                </a:moveTo>
                <a:lnTo>
                  <a:pt x="2860852" y="1548134"/>
                </a:lnTo>
                <a:cubicBezTo>
                  <a:pt x="2860845" y="1548134"/>
                  <a:pt x="2860836" y="1548134"/>
                  <a:pt x="2860830" y="1548134"/>
                </a:cubicBezTo>
                <a:cubicBezTo>
                  <a:pt x="2781466" y="1548134"/>
                  <a:pt x="2715249" y="1604407"/>
                  <a:pt x="2699936" y="1679213"/>
                </a:cubicBezTo>
                <a:lnTo>
                  <a:pt x="2697917" y="1699229"/>
                </a:lnTo>
                <a:lnTo>
                  <a:pt x="2695281" y="1699229"/>
                </a:lnTo>
                <a:lnTo>
                  <a:pt x="2693263" y="1679213"/>
                </a:lnTo>
                <a:cubicBezTo>
                  <a:pt x="2677949" y="1604407"/>
                  <a:pt x="2611732" y="1548134"/>
                  <a:pt x="2532369" y="1548134"/>
                </a:cubicBezTo>
                <a:cubicBezTo>
                  <a:pt x="2532375" y="1548134"/>
                  <a:pt x="2532385" y="1548134"/>
                  <a:pt x="2532390" y="1548134"/>
                </a:cubicBezTo>
                <a:cubicBezTo>
                  <a:pt x="2623093" y="1548122"/>
                  <a:pt x="2696613" y="1474612"/>
                  <a:pt x="2696599" y="1383947"/>
                </a:cubicBezTo>
                <a:cubicBezTo>
                  <a:pt x="2696599" y="1383954"/>
                  <a:pt x="2696599" y="1383962"/>
                  <a:pt x="2696599" y="1383969"/>
                </a:cubicBezTo>
                <a:cubicBezTo>
                  <a:pt x="2696613" y="1474635"/>
                  <a:pt x="2770150" y="1548124"/>
                  <a:pt x="2860852" y="1548111"/>
                </a:cubicBezTo>
                <a:close/>
                <a:moveTo>
                  <a:pt x="2860852" y="1219782"/>
                </a:moveTo>
                <a:lnTo>
                  <a:pt x="2860852" y="1219804"/>
                </a:lnTo>
                <a:cubicBezTo>
                  <a:pt x="2770168" y="1219792"/>
                  <a:pt x="2696637" y="1293256"/>
                  <a:pt x="2696599" y="1383905"/>
                </a:cubicBezTo>
                <a:cubicBezTo>
                  <a:pt x="2696599" y="1293238"/>
                  <a:pt x="2623071" y="1219740"/>
                  <a:pt x="2532369" y="1219740"/>
                </a:cubicBezTo>
                <a:cubicBezTo>
                  <a:pt x="2623076" y="1219729"/>
                  <a:pt x="2696600" y="1146222"/>
                  <a:pt x="2696600" y="1055553"/>
                </a:cubicBezTo>
                <a:cubicBezTo>
                  <a:pt x="2696600" y="1055568"/>
                  <a:pt x="2696600" y="1055581"/>
                  <a:pt x="2696600" y="1055596"/>
                </a:cubicBezTo>
                <a:cubicBezTo>
                  <a:pt x="2696600" y="1146274"/>
                  <a:pt x="2770137" y="1219782"/>
                  <a:pt x="2860852" y="1219782"/>
                </a:cubicBezTo>
                <a:close/>
                <a:moveTo>
                  <a:pt x="2860852" y="891366"/>
                </a:moveTo>
                <a:lnTo>
                  <a:pt x="2860852" y="891452"/>
                </a:lnTo>
                <a:cubicBezTo>
                  <a:pt x="2770168" y="891440"/>
                  <a:pt x="2696637" y="964905"/>
                  <a:pt x="2696600" y="1055553"/>
                </a:cubicBezTo>
                <a:cubicBezTo>
                  <a:pt x="2696600" y="1055545"/>
                  <a:pt x="2696600" y="1055538"/>
                  <a:pt x="2696600" y="1055531"/>
                </a:cubicBezTo>
                <a:cubicBezTo>
                  <a:pt x="2696600" y="964865"/>
                  <a:pt x="2623071" y="891366"/>
                  <a:pt x="2532369" y="891366"/>
                </a:cubicBezTo>
                <a:cubicBezTo>
                  <a:pt x="2623071" y="891366"/>
                  <a:pt x="2696600" y="817868"/>
                  <a:pt x="2696600" y="727202"/>
                </a:cubicBezTo>
                <a:cubicBezTo>
                  <a:pt x="2696600" y="727208"/>
                  <a:pt x="2696600" y="727217"/>
                  <a:pt x="2696600" y="727222"/>
                </a:cubicBezTo>
                <a:cubicBezTo>
                  <a:pt x="2696613" y="817889"/>
                  <a:pt x="2770150" y="891380"/>
                  <a:pt x="2860852" y="891366"/>
                </a:cubicBezTo>
                <a:close/>
                <a:moveTo>
                  <a:pt x="2860852" y="563036"/>
                </a:moveTo>
                <a:lnTo>
                  <a:pt x="2860852" y="563124"/>
                </a:lnTo>
                <a:cubicBezTo>
                  <a:pt x="2770176" y="563112"/>
                  <a:pt x="2696647" y="636561"/>
                  <a:pt x="2696600" y="727202"/>
                </a:cubicBezTo>
                <a:cubicBezTo>
                  <a:pt x="2696600" y="636536"/>
                  <a:pt x="2623071" y="563036"/>
                  <a:pt x="2532369" y="563036"/>
                </a:cubicBezTo>
                <a:cubicBezTo>
                  <a:pt x="2623071" y="563036"/>
                  <a:pt x="2696600" y="489538"/>
                  <a:pt x="2696600" y="398873"/>
                </a:cubicBezTo>
                <a:cubicBezTo>
                  <a:pt x="2696600" y="398879"/>
                  <a:pt x="2696600" y="398886"/>
                  <a:pt x="2696600" y="398894"/>
                </a:cubicBezTo>
                <a:cubicBezTo>
                  <a:pt x="2696613" y="489559"/>
                  <a:pt x="2770150" y="563049"/>
                  <a:pt x="2860852" y="563036"/>
                </a:cubicBezTo>
                <a:close/>
                <a:moveTo>
                  <a:pt x="2860852" y="234707"/>
                </a:moveTo>
                <a:lnTo>
                  <a:pt x="2860852" y="234794"/>
                </a:lnTo>
                <a:cubicBezTo>
                  <a:pt x="2770176" y="234781"/>
                  <a:pt x="2696647" y="308233"/>
                  <a:pt x="2696600" y="398873"/>
                </a:cubicBezTo>
                <a:cubicBezTo>
                  <a:pt x="2696600" y="308207"/>
                  <a:pt x="2623071" y="234707"/>
                  <a:pt x="2532369" y="234707"/>
                </a:cubicBezTo>
                <a:cubicBezTo>
                  <a:pt x="2623071" y="234707"/>
                  <a:pt x="2696600" y="161209"/>
                  <a:pt x="2696600" y="70542"/>
                </a:cubicBezTo>
                <a:cubicBezTo>
                  <a:pt x="2696600" y="47876"/>
                  <a:pt x="2692004" y="26282"/>
                  <a:pt x="2683694" y="6642"/>
                </a:cubicBezTo>
                <a:lnTo>
                  <a:pt x="2679214" y="0"/>
                </a:lnTo>
                <a:lnTo>
                  <a:pt x="2714023" y="0"/>
                </a:lnTo>
                <a:lnTo>
                  <a:pt x="2709520" y="6672"/>
                </a:lnTo>
                <a:cubicBezTo>
                  <a:pt x="2701206" y="26309"/>
                  <a:pt x="2696606" y="47900"/>
                  <a:pt x="2696600" y="70564"/>
                </a:cubicBezTo>
                <a:cubicBezTo>
                  <a:pt x="2696613" y="161230"/>
                  <a:pt x="2770150" y="234717"/>
                  <a:pt x="2860852" y="234707"/>
                </a:cubicBezTo>
                <a:close/>
                <a:moveTo>
                  <a:pt x="3025082" y="9873736"/>
                </a:moveTo>
                <a:cubicBezTo>
                  <a:pt x="3025082" y="9873757"/>
                  <a:pt x="3025082" y="9873778"/>
                  <a:pt x="3025082" y="9873801"/>
                </a:cubicBezTo>
                <a:lnTo>
                  <a:pt x="3024995" y="9873801"/>
                </a:lnTo>
                <a:lnTo>
                  <a:pt x="3025042" y="9873337"/>
                </a:lnTo>
                <a:close/>
                <a:moveTo>
                  <a:pt x="3025082" y="6278643"/>
                </a:moveTo>
                <a:cubicBezTo>
                  <a:pt x="3025082" y="6278664"/>
                  <a:pt x="3025082" y="6278686"/>
                  <a:pt x="3025082" y="6278707"/>
                </a:cubicBezTo>
                <a:lnTo>
                  <a:pt x="3024996" y="6278707"/>
                </a:lnTo>
                <a:lnTo>
                  <a:pt x="3025042" y="6278244"/>
                </a:lnTo>
                <a:close/>
                <a:moveTo>
                  <a:pt x="3025082" y="2680648"/>
                </a:moveTo>
                <a:cubicBezTo>
                  <a:pt x="3025082" y="2680669"/>
                  <a:pt x="3025082" y="2680690"/>
                  <a:pt x="3025082" y="2680713"/>
                </a:cubicBezTo>
                <a:lnTo>
                  <a:pt x="3024995" y="2680713"/>
                </a:lnTo>
                <a:lnTo>
                  <a:pt x="3025042" y="2680250"/>
                </a:lnTo>
                <a:close/>
                <a:moveTo>
                  <a:pt x="3029091" y="12192000"/>
                </a:moveTo>
                <a:lnTo>
                  <a:pt x="3021073" y="12192000"/>
                </a:lnTo>
                <a:lnTo>
                  <a:pt x="3025082" y="12172152"/>
                </a:lnTo>
                <a:close/>
                <a:moveTo>
                  <a:pt x="3042517" y="0"/>
                </a:moveTo>
                <a:lnTo>
                  <a:pt x="3037981" y="6728"/>
                </a:lnTo>
                <a:cubicBezTo>
                  <a:pt x="3029673" y="26369"/>
                  <a:pt x="3025080" y="47963"/>
                  <a:pt x="3025082" y="70629"/>
                </a:cubicBezTo>
                <a:cubicBezTo>
                  <a:pt x="3025082" y="70623"/>
                  <a:pt x="3025082" y="70614"/>
                  <a:pt x="3025082" y="70607"/>
                </a:cubicBezTo>
                <a:cubicBezTo>
                  <a:pt x="3025082" y="47941"/>
                  <a:pt x="3020487" y="26348"/>
                  <a:pt x="3012176" y="6707"/>
                </a:cubicBezTo>
                <a:lnTo>
                  <a:pt x="3007652" y="0"/>
                </a:lnTo>
                <a:close/>
                <a:moveTo>
                  <a:pt x="3188916" y="12008027"/>
                </a:moveTo>
                <a:lnTo>
                  <a:pt x="3156223" y="12011320"/>
                </a:lnTo>
                <a:cubicBezTo>
                  <a:pt x="3081405" y="12026620"/>
                  <a:pt x="3025114" y="12092777"/>
                  <a:pt x="3025082" y="12172087"/>
                </a:cubicBezTo>
                <a:cubicBezTo>
                  <a:pt x="3025082" y="12081421"/>
                  <a:pt x="2951553" y="12007922"/>
                  <a:pt x="2860852" y="12007922"/>
                </a:cubicBezTo>
                <a:cubicBezTo>
                  <a:pt x="2951557" y="12007909"/>
                  <a:pt x="3025082" y="11934406"/>
                  <a:pt x="3025082" y="11843734"/>
                </a:cubicBezTo>
                <a:cubicBezTo>
                  <a:pt x="3025019" y="11923063"/>
                  <a:pt x="3081249" y="11989298"/>
                  <a:pt x="3156067" y="12004682"/>
                </a:cubicBezTo>
                <a:close/>
                <a:moveTo>
                  <a:pt x="3188916" y="8412932"/>
                </a:moveTo>
                <a:lnTo>
                  <a:pt x="3156223" y="8416226"/>
                </a:lnTo>
                <a:cubicBezTo>
                  <a:pt x="3081405" y="8431525"/>
                  <a:pt x="3025114" y="8497684"/>
                  <a:pt x="3025082" y="8576991"/>
                </a:cubicBezTo>
                <a:cubicBezTo>
                  <a:pt x="3025082" y="8486326"/>
                  <a:pt x="2951553" y="8412828"/>
                  <a:pt x="2860852" y="8412828"/>
                </a:cubicBezTo>
                <a:cubicBezTo>
                  <a:pt x="2951557" y="8412814"/>
                  <a:pt x="3025082" y="8339310"/>
                  <a:pt x="3025082" y="8248641"/>
                </a:cubicBezTo>
                <a:cubicBezTo>
                  <a:pt x="3025020" y="8327970"/>
                  <a:pt x="3081249" y="8394205"/>
                  <a:pt x="3156068" y="8409588"/>
                </a:cubicBezTo>
                <a:close/>
                <a:moveTo>
                  <a:pt x="3188916" y="4814938"/>
                </a:moveTo>
                <a:lnTo>
                  <a:pt x="3156224" y="4818231"/>
                </a:lnTo>
                <a:cubicBezTo>
                  <a:pt x="3081406" y="4833531"/>
                  <a:pt x="3025114" y="4899688"/>
                  <a:pt x="3025082" y="4978998"/>
                </a:cubicBezTo>
                <a:cubicBezTo>
                  <a:pt x="3025082" y="4888332"/>
                  <a:pt x="2951553" y="4814833"/>
                  <a:pt x="2860852" y="4814833"/>
                </a:cubicBezTo>
                <a:cubicBezTo>
                  <a:pt x="2951558" y="4814820"/>
                  <a:pt x="3025082" y="4741318"/>
                  <a:pt x="3025082" y="4650646"/>
                </a:cubicBezTo>
                <a:cubicBezTo>
                  <a:pt x="3025019" y="4729975"/>
                  <a:pt x="3081249" y="4796210"/>
                  <a:pt x="3156067" y="4811594"/>
                </a:cubicBezTo>
                <a:close/>
                <a:moveTo>
                  <a:pt x="3188917" y="1219844"/>
                </a:moveTo>
                <a:lnTo>
                  <a:pt x="3156224" y="1223138"/>
                </a:lnTo>
                <a:cubicBezTo>
                  <a:pt x="3081406" y="1238437"/>
                  <a:pt x="3025114" y="1304595"/>
                  <a:pt x="3025082" y="1383905"/>
                </a:cubicBezTo>
                <a:cubicBezTo>
                  <a:pt x="3025082" y="1293238"/>
                  <a:pt x="2951553" y="1219740"/>
                  <a:pt x="2860852" y="1219740"/>
                </a:cubicBezTo>
                <a:cubicBezTo>
                  <a:pt x="2951558" y="1219726"/>
                  <a:pt x="3025082" y="1146222"/>
                  <a:pt x="3025082" y="1055553"/>
                </a:cubicBezTo>
                <a:cubicBezTo>
                  <a:pt x="3025020" y="1134882"/>
                  <a:pt x="3081249" y="1201117"/>
                  <a:pt x="3156068" y="1216499"/>
                </a:cubicBezTo>
                <a:close/>
                <a:moveTo>
                  <a:pt x="3189226" y="9709615"/>
                </a:moveTo>
                <a:cubicBezTo>
                  <a:pt x="3109858" y="9709634"/>
                  <a:pt x="3043644" y="9765908"/>
                  <a:pt x="3028331" y="9840716"/>
                </a:cubicBezTo>
                <a:lnTo>
                  <a:pt x="3025042" y="9873337"/>
                </a:lnTo>
                <a:lnTo>
                  <a:pt x="3021732" y="9840644"/>
                </a:lnTo>
                <a:cubicBezTo>
                  <a:pt x="3008577" y="9776516"/>
                  <a:pt x="2958028" y="9726027"/>
                  <a:pt x="2893868" y="9712935"/>
                </a:cubicBezTo>
                <a:lnTo>
                  <a:pt x="2860808" y="9709619"/>
                </a:lnTo>
                <a:lnTo>
                  <a:pt x="2860852" y="9709615"/>
                </a:lnTo>
                <a:lnTo>
                  <a:pt x="2860808" y="9709609"/>
                </a:lnTo>
                <a:lnTo>
                  <a:pt x="2893862" y="9706280"/>
                </a:lnTo>
                <a:cubicBezTo>
                  <a:pt x="2968700" y="9690970"/>
                  <a:pt x="3024995" y="9624783"/>
                  <a:pt x="3024995" y="9545450"/>
                </a:cubicBezTo>
                <a:cubicBezTo>
                  <a:pt x="3024995" y="9636116"/>
                  <a:pt x="3098522" y="9709615"/>
                  <a:pt x="3189226" y="9709615"/>
                </a:cubicBezTo>
                <a:close/>
                <a:moveTo>
                  <a:pt x="3189226" y="2516527"/>
                </a:moveTo>
                <a:cubicBezTo>
                  <a:pt x="3109858" y="2516546"/>
                  <a:pt x="3043645" y="2572820"/>
                  <a:pt x="3028332" y="2647628"/>
                </a:cubicBezTo>
                <a:lnTo>
                  <a:pt x="3025042" y="2680250"/>
                </a:lnTo>
                <a:lnTo>
                  <a:pt x="3021732" y="2647555"/>
                </a:lnTo>
                <a:cubicBezTo>
                  <a:pt x="3008579" y="2583428"/>
                  <a:pt x="2958029" y="2532939"/>
                  <a:pt x="2893869" y="2519846"/>
                </a:cubicBezTo>
                <a:lnTo>
                  <a:pt x="2860808" y="2516530"/>
                </a:lnTo>
                <a:lnTo>
                  <a:pt x="2860852" y="2516527"/>
                </a:lnTo>
                <a:lnTo>
                  <a:pt x="2860808" y="2516522"/>
                </a:lnTo>
                <a:lnTo>
                  <a:pt x="2893863" y="2513191"/>
                </a:lnTo>
                <a:cubicBezTo>
                  <a:pt x="2968701" y="2497883"/>
                  <a:pt x="3024995" y="2431694"/>
                  <a:pt x="3024995" y="2352361"/>
                </a:cubicBezTo>
                <a:cubicBezTo>
                  <a:pt x="3024995" y="2443027"/>
                  <a:pt x="3098524" y="2516527"/>
                  <a:pt x="3189226" y="2516527"/>
                </a:cubicBezTo>
                <a:close/>
                <a:moveTo>
                  <a:pt x="3189227" y="6114521"/>
                </a:moveTo>
                <a:cubicBezTo>
                  <a:pt x="3109859" y="6114539"/>
                  <a:pt x="3043645" y="6170814"/>
                  <a:pt x="3028332" y="6245623"/>
                </a:cubicBezTo>
                <a:lnTo>
                  <a:pt x="3025042" y="6278244"/>
                </a:lnTo>
                <a:lnTo>
                  <a:pt x="3021732" y="6245550"/>
                </a:lnTo>
                <a:cubicBezTo>
                  <a:pt x="3008579" y="6181422"/>
                  <a:pt x="2958030" y="6130934"/>
                  <a:pt x="2893869" y="6117841"/>
                </a:cubicBezTo>
                <a:lnTo>
                  <a:pt x="2860809" y="6114525"/>
                </a:lnTo>
                <a:lnTo>
                  <a:pt x="2860852" y="6114521"/>
                </a:lnTo>
                <a:lnTo>
                  <a:pt x="2860809" y="6114517"/>
                </a:lnTo>
                <a:lnTo>
                  <a:pt x="2893863" y="6111186"/>
                </a:lnTo>
                <a:cubicBezTo>
                  <a:pt x="2968701" y="6095878"/>
                  <a:pt x="3024996" y="6029688"/>
                  <a:pt x="3024996" y="5950355"/>
                </a:cubicBezTo>
                <a:cubicBezTo>
                  <a:pt x="3024996" y="6041021"/>
                  <a:pt x="3098525" y="6114521"/>
                  <a:pt x="3189227" y="6114521"/>
                </a:cubicBezTo>
                <a:close/>
                <a:moveTo>
                  <a:pt x="3189312" y="12007985"/>
                </a:moveTo>
                <a:lnTo>
                  <a:pt x="3189160" y="12008050"/>
                </a:lnTo>
                <a:lnTo>
                  <a:pt x="3188916" y="12008027"/>
                </a:lnTo>
                <a:close/>
                <a:moveTo>
                  <a:pt x="3189312" y="11679634"/>
                </a:moveTo>
                <a:cubicBezTo>
                  <a:pt x="3098636" y="11679634"/>
                  <a:pt x="3025118" y="11753096"/>
                  <a:pt x="3025082" y="11843734"/>
                </a:cubicBezTo>
                <a:cubicBezTo>
                  <a:pt x="3025045" y="11753096"/>
                  <a:pt x="2951527" y="11679634"/>
                  <a:pt x="2860852" y="11679634"/>
                </a:cubicBezTo>
                <a:cubicBezTo>
                  <a:pt x="2951553" y="11679634"/>
                  <a:pt x="3025082" y="11606135"/>
                  <a:pt x="3025082" y="11515470"/>
                </a:cubicBezTo>
                <a:cubicBezTo>
                  <a:pt x="3025082" y="11606135"/>
                  <a:pt x="3098611" y="11679634"/>
                  <a:pt x="3189312" y="11679634"/>
                </a:cubicBezTo>
                <a:close/>
                <a:moveTo>
                  <a:pt x="3189312" y="11351305"/>
                </a:moveTo>
                <a:cubicBezTo>
                  <a:pt x="3098611" y="11351305"/>
                  <a:pt x="3025082" y="11424804"/>
                  <a:pt x="3025082" y="11515470"/>
                </a:cubicBezTo>
                <a:cubicBezTo>
                  <a:pt x="3025082" y="11424804"/>
                  <a:pt x="2951553" y="11351305"/>
                  <a:pt x="2860852" y="11351305"/>
                </a:cubicBezTo>
                <a:cubicBezTo>
                  <a:pt x="2951553" y="11351305"/>
                  <a:pt x="3025082" y="11277808"/>
                  <a:pt x="3025082" y="11187140"/>
                </a:cubicBezTo>
                <a:cubicBezTo>
                  <a:pt x="3025082" y="11277808"/>
                  <a:pt x="3098611" y="11351305"/>
                  <a:pt x="3189312" y="11351305"/>
                </a:cubicBezTo>
                <a:close/>
                <a:moveTo>
                  <a:pt x="3189312" y="11022975"/>
                </a:moveTo>
                <a:cubicBezTo>
                  <a:pt x="3098611" y="11022975"/>
                  <a:pt x="3025082" y="11096475"/>
                  <a:pt x="3025082" y="11187140"/>
                </a:cubicBezTo>
                <a:cubicBezTo>
                  <a:pt x="3025082" y="11096475"/>
                  <a:pt x="2951553" y="11022975"/>
                  <a:pt x="2860852" y="11022975"/>
                </a:cubicBezTo>
                <a:cubicBezTo>
                  <a:pt x="2951553" y="11022975"/>
                  <a:pt x="3025082" y="10949478"/>
                  <a:pt x="3025082" y="10858813"/>
                </a:cubicBezTo>
                <a:cubicBezTo>
                  <a:pt x="3025082" y="10949478"/>
                  <a:pt x="3098611" y="11022975"/>
                  <a:pt x="3189312" y="11022975"/>
                </a:cubicBezTo>
                <a:close/>
                <a:moveTo>
                  <a:pt x="3189312" y="10694625"/>
                </a:moveTo>
                <a:cubicBezTo>
                  <a:pt x="3189306" y="10694625"/>
                  <a:pt x="3189297" y="10694625"/>
                  <a:pt x="3189290" y="10694625"/>
                </a:cubicBezTo>
                <a:cubicBezTo>
                  <a:pt x="3098588" y="10694637"/>
                  <a:pt x="3025071" y="10768145"/>
                  <a:pt x="3025082" y="10858813"/>
                </a:cubicBezTo>
                <a:cubicBezTo>
                  <a:pt x="3025082" y="10858804"/>
                  <a:pt x="3025082" y="10858796"/>
                  <a:pt x="3025082" y="10858790"/>
                </a:cubicBezTo>
                <a:cubicBezTo>
                  <a:pt x="3025082" y="10768124"/>
                  <a:pt x="2951553" y="10694625"/>
                  <a:pt x="2860852" y="10694625"/>
                </a:cubicBezTo>
                <a:cubicBezTo>
                  <a:pt x="2951553" y="10694625"/>
                  <a:pt x="3025082" y="10621125"/>
                  <a:pt x="3025082" y="10530460"/>
                </a:cubicBezTo>
                <a:cubicBezTo>
                  <a:pt x="3025082" y="10621125"/>
                  <a:pt x="3098611" y="10694625"/>
                  <a:pt x="3189312" y="10694625"/>
                </a:cubicBezTo>
                <a:close/>
                <a:moveTo>
                  <a:pt x="3189312" y="10366295"/>
                </a:moveTo>
                <a:cubicBezTo>
                  <a:pt x="3098611" y="10366295"/>
                  <a:pt x="3025082" y="10439795"/>
                  <a:pt x="3025082" y="10530460"/>
                </a:cubicBezTo>
                <a:cubicBezTo>
                  <a:pt x="3025082" y="10439795"/>
                  <a:pt x="2951553" y="10366295"/>
                  <a:pt x="2860852" y="10366295"/>
                </a:cubicBezTo>
                <a:cubicBezTo>
                  <a:pt x="2951553" y="10366295"/>
                  <a:pt x="3025082" y="10292796"/>
                  <a:pt x="3025082" y="10202130"/>
                </a:cubicBezTo>
                <a:cubicBezTo>
                  <a:pt x="3025082" y="10292796"/>
                  <a:pt x="3098611" y="10366295"/>
                  <a:pt x="3189312" y="10366295"/>
                </a:cubicBezTo>
                <a:close/>
                <a:moveTo>
                  <a:pt x="3189312" y="10037966"/>
                </a:moveTo>
                <a:cubicBezTo>
                  <a:pt x="3098611" y="10037966"/>
                  <a:pt x="3025082" y="10111465"/>
                  <a:pt x="3025082" y="10202130"/>
                </a:cubicBezTo>
                <a:cubicBezTo>
                  <a:pt x="3025082" y="10111465"/>
                  <a:pt x="2951553" y="10037966"/>
                  <a:pt x="2860852" y="10037966"/>
                </a:cubicBezTo>
                <a:cubicBezTo>
                  <a:pt x="2951553" y="10037966"/>
                  <a:pt x="3025082" y="9964466"/>
                  <a:pt x="3025082" y="9873801"/>
                </a:cubicBezTo>
                <a:cubicBezTo>
                  <a:pt x="3025082" y="9964466"/>
                  <a:pt x="3098611" y="10037966"/>
                  <a:pt x="3189312" y="10037966"/>
                </a:cubicBezTo>
                <a:close/>
                <a:moveTo>
                  <a:pt x="3189312" y="9381285"/>
                </a:moveTo>
                <a:cubicBezTo>
                  <a:pt x="3098611" y="9381285"/>
                  <a:pt x="3025082" y="9454783"/>
                  <a:pt x="3025082" y="9545450"/>
                </a:cubicBezTo>
                <a:cubicBezTo>
                  <a:pt x="3025082" y="9454783"/>
                  <a:pt x="2951553" y="9381285"/>
                  <a:pt x="2860852" y="9381285"/>
                </a:cubicBezTo>
                <a:cubicBezTo>
                  <a:pt x="2951553" y="9381285"/>
                  <a:pt x="3025082" y="9307786"/>
                  <a:pt x="3025082" y="9217121"/>
                </a:cubicBezTo>
                <a:cubicBezTo>
                  <a:pt x="3025082" y="9307786"/>
                  <a:pt x="3098611" y="9381285"/>
                  <a:pt x="3189312" y="9381285"/>
                </a:cubicBezTo>
                <a:close/>
                <a:moveTo>
                  <a:pt x="3189312" y="9052956"/>
                </a:moveTo>
                <a:cubicBezTo>
                  <a:pt x="3098611" y="9052956"/>
                  <a:pt x="3025082" y="9126455"/>
                  <a:pt x="3025082" y="9217121"/>
                </a:cubicBezTo>
                <a:cubicBezTo>
                  <a:pt x="3025082" y="9126455"/>
                  <a:pt x="2951553" y="9052956"/>
                  <a:pt x="2860852" y="9052956"/>
                </a:cubicBezTo>
                <a:cubicBezTo>
                  <a:pt x="2940216" y="9052956"/>
                  <a:pt x="3006431" y="8996682"/>
                  <a:pt x="3021745" y="8921876"/>
                </a:cubicBezTo>
                <a:lnTo>
                  <a:pt x="3023763" y="8901860"/>
                </a:lnTo>
                <a:lnTo>
                  <a:pt x="3026400" y="8901860"/>
                </a:lnTo>
                <a:lnTo>
                  <a:pt x="3028418" y="8921876"/>
                </a:lnTo>
                <a:cubicBezTo>
                  <a:pt x="3043732" y="8996682"/>
                  <a:pt x="3109947" y="9052956"/>
                  <a:pt x="3189312" y="9052956"/>
                </a:cubicBezTo>
                <a:close/>
                <a:moveTo>
                  <a:pt x="3189312" y="8741222"/>
                </a:moveTo>
                <a:cubicBezTo>
                  <a:pt x="3109947" y="8741222"/>
                  <a:pt x="3043732" y="8797496"/>
                  <a:pt x="3028418" y="8872301"/>
                </a:cubicBezTo>
                <a:lnTo>
                  <a:pt x="3026400" y="8892316"/>
                </a:lnTo>
                <a:lnTo>
                  <a:pt x="3023763" y="8892316"/>
                </a:lnTo>
                <a:lnTo>
                  <a:pt x="3021745" y="8872301"/>
                </a:lnTo>
                <a:cubicBezTo>
                  <a:pt x="3006431" y="8797496"/>
                  <a:pt x="2940216" y="8741222"/>
                  <a:pt x="2860852" y="8741222"/>
                </a:cubicBezTo>
                <a:cubicBezTo>
                  <a:pt x="2951553" y="8741222"/>
                  <a:pt x="3025082" y="8667722"/>
                  <a:pt x="3025082" y="8577057"/>
                </a:cubicBezTo>
                <a:cubicBezTo>
                  <a:pt x="3025082" y="8667722"/>
                  <a:pt x="3098611" y="8741222"/>
                  <a:pt x="3189312" y="8741222"/>
                </a:cubicBezTo>
                <a:close/>
                <a:moveTo>
                  <a:pt x="3189312" y="8412892"/>
                </a:moveTo>
                <a:lnTo>
                  <a:pt x="3189160" y="8412957"/>
                </a:lnTo>
                <a:lnTo>
                  <a:pt x="3188916" y="8412932"/>
                </a:lnTo>
                <a:close/>
                <a:moveTo>
                  <a:pt x="3189312" y="8084541"/>
                </a:moveTo>
                <a:cubicBezTo>
                  <a:pt x="3098637" y="8084541"/>
                  <a:pt x="3025119" y="8158001"/>
                  <a:pt x="3025082" y="8248641"/>
                </a:cubicBezTo>
                <a:cubicBezTo>
                  <a:pt x="3025045" y="8158001"/>
                  <a:pt x="2951527" y="8084541"/>
                  <a:pt x="2860852" y="8084541"/>
                </a:cubicBezTo>
                <a:cubicBezTo>
                  <a:pt x="2951553" y="8084541"/>
                  <a:pt x="3025082" y="8011042"/>
                  <a:pt x="3025082" y="7920377"/>
                </a:cubicBezTo>
                <a:cubicBezTo>
                  <a:pt x="3025082" y="8011042"/>
                  <a:pt x="3098611" y="8084541"/>
                  <a:pt x="3189312" y="8084541"/>
                </a:cubicBezTo>
                <a:close/>
                <a:moveTo>
                  <a:pt x="3189312" y="7756211"/>
                </a:moveTo>
                <a:cubicBezTo>
                  <a:pt x="3098611" y="7756211"/>
                  <a:pt x="3025082" y="7829711"/>
                  <a:pt x="3025082" y="7920377"/>
                </a:cubicBezTo>
                <a:cubicBezTo>
                  <a:pt x="3025082" y="7829711"/>
                  <a:pt x="2951553" y="7756211"/>
                  <a:pt x="2860852" y="7756211"/>
                </a:cubicBezTo>
                <a:cubicBezTo>
                  <a:pt x="2951553" y="7756211"/>
                  <a:pt x="3025082" y="7682713"/>
                  <a:pt x="3025082" y="7592046"/>
                </a:cubicBezTo>
                <a:cubicBezTo>
                  <a:pt x="3025082" y="7682713"/>
                  <a:pt x="3098611" y="7756211"/>
                  <a:pt x="3189312" y="7756211"/>
                </a:cubicBezTo>
                <a:close/>
                <a:moveTo>
                  <a:pt x="3189312" y="7427883"/>
                </a:moveTo>
                <a:cubicBezTo>
                  <a:pt x="3098611" y="7427883"/>
                  <a:pt x="3025082" y="7501381"/>
                  <a:pt x="3025082" y="7592046"/>
                </a:cubicBezTo>
                <a:cubicBezTo>
                  <a:pt x="3025082" y="7501381"/>
                  <a:pt x="2951553" y="7427883"/>
                  <a:pt x="2860852" y="7427883"/>
                </a:cubicBezTo>
                <a:cubicBezTo>
                  <a:pt x="2951553" y="7427883"/>
                  <a:pt x="3025082" y="7354383"/>
                  <a:pt x="3025082" y="7263718"/>
                </a:cubicBezTo>
                <a:cubicBezTo>
                  <a:pt x="3025082" y="7354383"/>
                  <a:pt x="3098611" y="7427883"/>
                  <a:pt x="3189312" y="7427883"/>
                </a:cubicBezTo>
                <a:close/>
                <a:moveTo>
                  <a:pt x="3189312" y="7099531"/>
                </a:moveTo>
                <a:cubicBezTo>
                  <a:pt x="3189306" y="7099531"/>
                  <a:pt x="3189297" y="7099531"/>
                  <a:pt x="3189290" y="7099531"/>
                </a:cubicBezTo>
                <a:cubicBezTo>
                  <a:pt x="3098589" y="7099544"/>
                  <a:pt x="3025071" y="7173052"/>
                  <a:pt x="3025082" y="7263718"/>
                </a:cubicBezTo>
                <a:cubicBezTo>
                  <a:pt x="3025082" y="7263711"/>
                  <a:pt x="3025082" y="7263702"/>
                  <a:pt x="3025082" y="7263696"/>
                </a:cubicBezTo>
                <a:cubicBezTo>
                  <a:pt x="3025082" y="7173030"/>
                  <a:pt x="2951553" y="7099531"/>
                  <a:pt x="2860852" y="7099531"/>
                </a:cubicBezTo>
                <a:cubicBezTo>
                  <a:pt x="2951553" y="7099531"/>
                  <a:pt x="3025082" y="7026032"/>
                  <a:pt x="3025082" y="6935366"/>
                </a:cubicBezTo>
                <a:cubicBezTo>
                  <a:pt x="3025082" y="7026032"/>
                  <a:pt x="3098611" y="7099531"/>
                  <a:pt x="3189312" y="7099531"/>
                </a:cubicBezTo>
                <a:close/>
                <a:moveTo>
                  <a:pt x="3189312" y="6771201"/>
                </a:moveTo>
                <a:cubicBezTo>
                  <a:pt x="3098611" y="6771201"/>
                  <a:pt x="3025082" y="6844701"/>
                  <a:pt x="3025082" y="6935366"/>
                </a:cubicBezTo>
                <a:cubicBezTo>
                  <a:pt x="3025082" y="6844701"/>
                  <a:pt x="2951553" y="6771201"/>
                  <a:pt x="2860852" y="6771201"/>
                </a:cubicBezTo>
                <a:cubicBezTo>
                  <a:pt x="2951553" y="6771201"/>
                  <a:pt x="3025082" y="6697702"/>
                  <a:pt x="3025082" y="6607037"/>
                </a:cubicBezTo>
                <a:cubicBezTo>
                  <a:pt x="3025082" y="6697702"/>
                  <a:pt x="3098611" y="6771201"/>
                  <a:pt x="3189312" y="6771201"/>
                </a:cubicBezTo>
                <a:close/>
                <a:moveTo>
                  <a:pt x="3189312" y="6442872"/>
                </a:moveTo>
                <a:cubicBezTo>
                  <a:pt x="3098611" y="6442872"/>
                  <a:pt x="3025082" y="6516371"/>
                  <a:pt x="3025082" y="6607037"/>
                </a:cubicBezTo>
                <a:cubicBezTo>
                  <a:pt x="3025082" y="6516371"/>
                  <a:pt x="2951553" y="6442872"/>
                  <a:pt x="2860852" y="6442872"/>
                </a:cubicBezTo>
                <a:cubicBezTo>
                  <a:pt x="2951553" y="6442872"/>
                  <a:pt x="3025082" y="6369373"/>
                  <a:pt x="3025082" y="6278707"/>
                </a:cubicBezTo>
                <a:cubicBezTo>
                  <a:pt x="3025082" y="6369373"/>
                  <a:pt x="3098611" y="6442872"/>
                  <a:pt x="3189312" y="6442872"/>
                </a:cubicBezTo>
                <a:close/>
                <a:moveTo>
                  <a:pt x="3189312" y="5786192"/>
                </a:moveTo>
                <a:cubicBezTo>
                  <a:pt x="3098611" y="5786192"/>
                  <a:pt x="3025082" y="5859690"/>
                  <a:pt x="3025082" y="5950355"/>
                </a:cubicBezTo>
                <a:cubicBezTo>
                  <a:pt x="3025082" y="5859690"/>
                  <a:pt x="2951553" y="5786192"/>
                  <a:pt x="2860852" y="5786192"/>
                </a:cubicBezTo>
                <a:cubicBezTo>
                  <a:pt x="2951553" y="5786192"/>
                  <a:pt x="3025082" y="5712692"/>
                  <a:pt x="3025082" y="5622026"/>
                </a:cubicBezTo>
                <a:cubicBezTo>
                  <a:pt x="3025082" y="5712692"/>
                  <a:pt x="3098611" y="5786192"/>
                  <a:pt x="3189312" y="5786192"/>
                </a:cubicBezTo>
                <a:close/>
                <a:moveTo>
                  <a:pt x="3189312" y="5457862"/>
                </a:moveTo>
                <a:cubicBezTo>
                  <a:pt x="3098611" y="5457862"/>
                  <a:pt x="3025082" y="5531360"/>
                  <a:pt x="3025082" y="5622026"/>
                </a:cubicBezTo>
                <a:cubicBezTo>
                  <a:pt x="3025082" y="5531360"/>
                  <a:pt x="2951553" y="5457862"/>
                  <a:pt x="2860852" y="5457862"/>
                </a:cubicBezTo>
                <a:cubicBezTo>
                  <a:pt x="2940217" y="5457862"/>
                  <a:pt x="3006432" y="5401589"/>
                  <a:pt x="3021746" y="5326782"/>
                </a:cubicBezTo>
                <a:lnTo>
                  <a:pt x="3023766" y="5306766"/>
                </a:lnTo>
                <a:lnTo>
                  <a:pt x="3026401" y="5306766"/>
                </a:lnTo>
                <a:lnTo>
                  <a:pt x="3028419" y="5326782"/>
                </a:lnTo>
                <a:cubicBezTo>
                  <a:pt x="3043734" y="5401589"/>
                  <a:pt x="3109949" y="5457862"/>
                  <a:pt x="3189312" y="5457862"/>
                </a:cubicBezTo>
                <a:close/>
                <a:moveTo>
                  <a:pt x="3189312" y="5143227"/>
                </a:moveTo>
                <a:cubicBezTo>
                  <a:pt x="3109949" y="5143227"/>
                  <a:pt x="3043733" y="5199501"/>
                  <a:pt x="3028418" y="5274307"/>
                </a:cubicBezTo>
                <a:lnTo>
                  <a:pt x="3026401" y="5294321"/>
                </a:lnTo>
                <a:lnTo>
                  <a:pt x="3023764" y="5294321"/>
                </a:lnTo>
                <a:lnTo>
                  <a:pt x="3021745" y="5274307"/>
                </a:lnTo>
                <a:cubicBezTo>
                  <a:pt x="3006432" y="5199501"/>
                  <a:pt x="2940216" y="5143227"/>
                  <a:pt x="2860852" y="5143227"/>
                </a:cubicBezTo>
                <a:cubicBezTo>
                  <a:pt x="2951553" y="5143227"/>
                  <a:pt x="3025082" y="5069728"/>
                  <a:pt x="3025082" y="4979063"/>
                </a:cubicBezTo>
                <a:cubicBezTo>
                  <a:pt x="3025082" y="5069728"/>
                  <a:pt x="3098611" y="5143227"/>
                  <a:pt x="3189312" y="5143227"/>
                </a:cubicBezTo>
                <a:close/>
                <a:moveTo>
                  <a:pt x="3189312" y="4814898"/>
                </a:moveTo>
                <a:lnTo>
                  <a:pt x="3189161" y="4814962"/>
                </a:lnTo>
                <a:lnTo>
                  <a:pt x="3188916" y="4814938"/>
                </a:lnTo>
                <a:close/>
                <a:moveTo>
                  <a:pt x="3189312" y="4486546"/>
                </a:moveTo>
                <a:cubicBezTo>
                  <a:pt x="3098636" y="4486546"/>
                  <a:pt x="3025118" y="4560007"/>
                  <a:pt x="3025082" y="4650646"/>
                </a:cubicBezTo>
                <a:cubicBezTo>
                  <a:pt x="3025045" y="4560007"/>
                  <a:pt x="2951527" y="4486546"/>
                  <a:pt x="2860852" y="4486546"/>
                </a:cubicBezTo>
                <a:cubicBezTo>
                  <a:pt x="2951553" y="4486546"/>
                  <a:pt x="3025082" y="4413047"/>
                  <a:pt x="3025082" y="4322383"/>
                </a:cubicBezTo>
                <a:cubicBezTo>
                  <a:pt x="3025082" y="4413047"/>
                  <a:pt x="3098611" y="4486546"/>
                  <a:pt x="3189312" y="4486546"/>
                </a:cubicBezTo>
                <a:close/>
                <a:moveTo>
                  <a:pt x="3189312" y="4158217"/>
                </a:moveTo>
                <a:cubicBezTo>
                  <a:pt x="3098611" y="4158217"/>
                  <a:pt x="3025082" y="4231716"/>
                  <a:pt x="3025082" y="4322383"/>
                </a:cubicBezTo>
                <a:cubicBezTo>
                  <a:pt x="3025082" y="4231716"/>
                  <a:pt x="2951553" y="4158217"/>
                  <a:pt x="2860852" y="4158217"/>
                </a:cubicBezTo>
                <a:cubicBezTo>
                  <a:pt x="2951553" y="4158217"/>
                  <a:pt x="3025082" y="4084720"/>
                  <a:pt x="3025082" y="3994052"/>
                </a:cubicBezTo>
                <a:cubicBezTo>
                  <a:pt x="3025082" y="4084720"/>
                  <a:pt x="3098611" y="4158217"/>
                  <a:pt x="3189312" y="4158217"/>
                </a:cubicBezTo>
                <a:close/>
                <a:moveTo>
                  <a:pt x="3189312" y="3829888"/>
                </a:moveTo>
                <a:cubicBezTo>
                  <a:pt x="3098611" y="3829888"/>
                  <a:pt x="3025082" y="3903387"/>
                  <a:pt x="3025082" y="3994052"/>
                </a:cubicBezTo>
                <a:cubicBezTo>
                  <a:pt x="3025082" y="3903387"/>
                  <a:pt x="2951553" y="3829888"/>
                  <a:pt x="2860852" y="3829888"/>
                </a:cubicBezTo>
                <a:cubicBezTo>
                  <a:pt x="2951553" y="3829888"/>
                  <a:pt x="3025082" y="3756389"/>
                  <a:pt x="3025082" y="3665724"/>
                </a:cubicBezTo>
                <a:cubicBezTo>
                  <a:pt x="3025082" y="3756389"/>
                  <a:pt x="3098611" y="3829888"/>
                  <a:pt x="3189312" y="3829888"/>
                </a:cubicBezTo>
                <a:close/>
                <a:moveTo>
                  <a:pt x="3189312" y="3501537"/>
                </a:moveTo>
                <a:cubicBezTo>
                  <a:pt x="3189306" y="3501537"/>
                  <a:pt x="3189298" y="3501537"/>
                  <a:pt x="3189291" y="3501537"/>
                </a:cubicBezTo>
                <a:cubicBezTo>
                  <a:pt x="3098588" y="3501550"/>
                  <a:pt x="3025072" y="3575057"/>
                  <a:pt x="3025082" y="3665724"/>
                </a:cubicBezTo>
                <a:cubicBezTo>
                  <a:pt x="3025082" y="3665716"/>
                  <a:pt x="3025082" y="3665708"/>
                  <a:pt x="3025082" y="3665701"/>
                </a:cubicBezTo>
                <a:cubicBezTo>
                  <a:pt x="3025082" y="3575035"/>
                  <a:pt x="2951553" y="3501537"/>
                  <a:pt x="2860852" y="3501537"/>
                </a:cubicBezTo>
                <a:cubicBezTo>
                  <a:pt x="2951553" y="3501537"/>
                  <a:pt x="3025082" y="3428038"/>
                  <a:pt x="3025082" y="3337371"/>
                </a:cubicBezTo>
                <a:cubicBezTo>
                  <a:pt x="3025082" y="3428038"/>
                  <a:pt x="3098611" y="3501537"/>
                  <a:pt x="3189312" y="3501537"/>
                </a:cubicBezTo>
                <a:close/>
                <a:moveTo>
                  <a:pt x="3189312" y="3173207"/>
                </a:moveTo>
                <a:cubicBezTo>
                  <a:pt x="3098611" y="3173207"/>
                  <a:pt x="3025082" y="3246706"/>
                  <a:pt x="3025082" y="3337371"/>
                </a:cubicBezTo>
                <a:cubicBezTo>
                  <a:pt x="3025082" y="3246706"/>
                  <a:pt x="2951553" y="3173207"/>
                  <a:pt x="2860852" y="3173207"/>
                </a:cubicBezTo>
                <a:cubicBezTo>
                  <a:pt x="2951553" y="3173207"/>
                  <a:pt x="3025082" y="3099708"/>
                  <a:pt x="3025082" y="3009043"/>
                </a:cubicBezTo>
                <a:cubicBezTo>
                  <a:pt x="3025082" y="3099708"/>
                  <a:pt x="3098611" y="3173207"/>
                  <a:pt x="3189312" y="3173207"/>
                </a:cubicBezTo>
                <a:close/>
                <a:moveTo>
                  <a:pt x="3189312" y="2844877"/>
                </a:moveTo>
                <a:cubicBezTo>
                  <a:pt x="3098611" y="2844877"/>
                  <a:pt x="3025082" y="2918376"/>
                  <a:pt x="3025082" y="3009043"/>
                </a:cubicBezTo>
                <a:cubicBezTo>
                  <a:pt x="3025082" y="2918376"/>
                  <a:pt x="2951553" y="2844877"/>
                  <a:pt x="2860852" y="2844877"/>
                </a:cubicBezTo>
                <a:cubicBezTo>
                  <a:pt x="2951553" y="2844877"/>
                  <a:pt x="3025082" y="2771378"/>
                  <a:pt x="3025082" y="2680713"/>
                </a:cubicBezTo>
                <a:cubicBezTo>
                  <a:pt x="3025082" y="2771378"/>
                  <a:pt x="3098611" y="2844877"/>
                  <a:pt x="3189312" y="2844877"/>
                </a:cubicBezTo>
                <a:close/>
                <a:moveTo>
                  <a:pt x="3189312" y="2188198"/>
                </a:moveTo>
                <a:cubicBezTo>
                  <a:pt x="3098611" y="2188198"/>
                  <a:pt x="3025082" y="2261696"/>
                  <a:pt x="3025082" y="2352361"/>
                </a:cubicBezTo>
                <a:cubicBezTo>
                  <a:pt x="3025082" y="2261696"/>
                  <a:pt x="2951553" y="2188198"/>
                  <a:pt x="2860852" y="2188198"/>
                </a:cubicBezTo>
                <a:cubicBezTo>
                  <a:pt x="2951553" y="2188198"/>
                  <a:pt x="3025082" y="2114698"/>
                  <a:pt x="3025082" y="2024032"/>
                </a:cubicBezTo>
                <a:cubicBezTo>
                  <a:pt x="3025082" y="2114698"/>
                  <a:pt x="3098611" y="2188198"/>
                  <a:pt x="3189312" y="2188198"/>
                </a:cubicBezTo>
                <a:close/>
                <a:moveTo>
                  <a:pt x="3189312" y="1859867"/>
                </a:moveTo>
                <a:cubicBezTo>
                  <a:pt x="3098611" y="1859867"/>
                  <a:pt x="3025082" y="1933366"/>
                  <a:pt x="3025082" y="2024032"/>
                </a:cubicBezTo>
                <a:cubicBezTo>
                  <a:pt x="3025082" y="1933366"/>
                  <a:pt x="2951553" y="1859867"/>
                  <a:pt x="2860852" y="1859867"/>
                </a:cubicBezTo>
                <a:cubicBezTo>
                  <a:pt x="2940216" y="1859867"/>
                  <a:pt x="3006432" y="1803594"/>
                  <a:pt x="3021745" y="1728787"/>
                </a:cubicBezTo>
                <a:lnTo>
                  <a:pt x="3023764" y="1708772"/>
                </a:lnTo>
                <a:lnTo>
                  <a:pt x="3026400" y="1708772"/>
                </a:lnTo>
                <a:lnTo>
                  <a:pt x="3028418" y="1728787"/>
                </a:lnTo>
                <a:cubicBezTo>
                  <a:pt x="3043733" y="1803594"/>
                  <a:pt x="3109949" y="1859867"/>
                  <a:pt x="3189312" y="1859867"/>
                </a:cubicBezTo>
                <a:close/>
                <a:moveTo>
                  <a:pt x="3189312" y="1548134"/>
                </a:moveTo>
                <a:cubicBezTo>
                  <a:pt x="3109949" y="1548134"/>
                  <a:pt x="3043733" y="1604407"/>
                  <a:pt x="3028418" y="1679213"/>
                </a:cubicBezTo>
                <a:lnTo>
                  <a:pt x="3026401" y="1699229"/>
                </a:lnTo>
                <a:lnTo>
                  <a:pt x="3023764" y="1699229"/>
                </a:lnTo>
                <a:lnTo>
                  <a:pt x="3021745" y="1679213"/>
                </a:lnTo>
                <a:cubicBezTo>
                  <a:pt x="3006432" y="1604407"/>
                  <a:pt x="2940216" y="1548134"/>
                  <a:pt x="2860852" y="1548134"/>
                </a:cubicBezTo>
                <a:cubicBezTo>
                  <a:pt x="2951553" y="1548134"/>
                  <a:pt x="3025082" y="1474635"/>
                  <a:pt x="3025082" y="1383969"/>
                </a:cubicBezTo>
                <a:cubicBezTo>
                  <a:pt x="3025082" y="1474635"/>
                  <a:pt x="3098611" y="1548134"/>
                  <a:pt x="3189312" y="1548134"/>
                </a:cubicBezTo>
                <a:close/>
                <a:moveTo>
                  <a:pt x="3189312" y="1219804"/>
                </a:moveTo>
                <a:lnTo>
                  <a:pt x="3189161" y="1219869"/>
                </a:lnTo>
                <a:lnTo>
                  <a:pt x="3188917" y="1219844"/>
                </a:lnTo>
                <a:close/>
                <a:moveTo>
                  <a:pt x="3189312" y="891452"/>
                </a:moveTo>
                <a:cubicBezTo>
                  <a:pt x="3098637" y="891452"/>
                  <a:pt x="3025119" y="964913"/>
                  <a:pt x="3025082" y="1055553"/>
                </a:cubicBezTo>
                <a:cubicBezTo>
                  <a:pt x="3025045" y="964913"/>
                  <a:pt x="2951527" y="891452"/>
                  <a:pt x="2860852" y="891452"/>
                </a:cubicBezTo>
                <a:cubicBezTo>
                  <a:pt x="2951553" y="891452"/>
                  <a:pt x="3025082" y="817954"/>
                  <a:pt x="3025082" y="727289"/>
                </a:cubicBezTo>
                <a:cubicBezTo>
                  <a:pt x="3025082" y="817954"/>
                  <a:pt x="3098611" y="891452"/>
                  <a:pt x="3189312" y="891452"/>
                </a:cubicBezTo>
                <a:close/>
                <a:moveTo>
                  <a:pt x="3189312" y="563124"/>
                </a:moveTo>
                <a:cubicBezTo>
                  <a:pt x="3098611" y="563124"/>
                  <a:pt x="3025082" y="636623"/>
                  <a:pt x="3025082" y="727289"/>
                </a:cubicBezTo>
                <a:cubicBezTo>
                  <a:pt x="3025082" y="636623"/>
                  <a:pt x="2951553" y="563124"/>
                  <a:pt x="2860852" y="563124"/>
                </a:cubicBezTo>
                <a:cubicBezTo>
                  <a:pt x="2951553" y="563124"/>
                  <a:pt x="3025082" y="489624"/>
                  <a:pt x="3025082" y="398958"/>
                </a:cubicBezTo>
                <a:cubicBezTo>
                  <a:pt x="3025082" y="489624"/>
                  <a:pt x="3098611" y="563124"/>
                  <a:pt x="3189312" y="563124"/>
                </a:cubicBezTo>
                <a:close/>
                <a:moveTo>
                  <a:pt x="3189312" y="234794"/>
                </a:moveTo>
                <a:cubicBezTo>
                  <a:pt x="3098611" y="234794"/>
                  <a:pt x="3025082" y="308293"/>
                  <a:pt x="3025082" y="398958"/>
                </a:cubicBezTo>
                <a:cubicBezTo>
                  <a:pt x="3025082" y="308293"/>
                  <a:pt x="2951553" y="234794"/>
                  <a:pt x="2860852" y="234794"/>
                </a:cubicBezTo>
                <a:cubicBezTo>
                  <a:pt x="2951553" y="234794"/>
                  <a:pt x="3025082" y="161295"/>
                  <a:pt x="3025082" y="70629"/>
                </a:cubicBezTo>
                <a:cubicBezTo>
                  <a:pt x="3025082" y="161295"/>
                  <a:pt x="3098611" y="234794"/>
                  <a:pt x="3189312" y="234794"/>
                </a:cubicBezTo>
                <a:close/>
                <a:moveTo>
                  <a:pt x="3353543" y="9873736"/>
                </a:moveTo>
                <a:cubicBezTo>
                  <a:pt x="3353543" y="9873757"/>
                  <a:pt x="3353543" y="9873778"/>
                  <a:pt x="3353543" y="9873801"/>
                </a:cubicBezTo>
                <a:lnTo>
                  <a:pt x="3353456" y="9873801"/>
                </a:lnTo>
                <a:lnTo>
                  <a:pt x="3353502" y="9873337"/>
                </a:lnTo>
                <a:close/>
                <a:moveTo>
                  <a:pt x="3353544" y="2680648"/>
                </a:moveTo>
                <a:cubicBezTo>
                  <a:pt x="3353544" y="2680669"/>
                  <a:pt x="3353544" y="2680690"/>
                  <a:pt x="3353544" y="2680713"/>
                </a:cubicBezTo>
                <a:lnTo>
                  <a:pt x="3353456" y="2680713"/>
                </a:lnTo>
                <a:lnTo>
                  <a:pt x="3353502" y="2680250"/>
                </a:lnTo>
                <a:close/>
                <a:moveTo>
                  <a:pt x="3353545" y="6278643"/>
                </a:moveTo>
                <a:cubicBezTo>
                  <a:pt x="3353545" y="6278664"/>
                  <a:pt x="3353545" y="6278686"/>
                  <a:pt x="3353545" y="6278707"/>
                </a:cubicBezTo>
                <a:lnTo>
                  <a:pt x="3353456" y="6278707"/>
                </a:lnTo>
                <a:lnTo>
                  <a:pt x="3353504" y="6278245"/>
                </a:lnTo>
                <a:close/>
                <a:moveTo>
                  <a:pt x="3357552" y="12192000"/>
                </a:moveTo>
                <a:lnTo>
                  <a:pt x="3349535" y="12192000"/>
                </a:lnTo>
                <a:lnTo>
                  <a:pt x="3353543" y="12172152"/>
                </a:lnTo>
                <a:close/>
                <a:moveTo>
                  <a:pt x="3371640" y="0"/>
                </a:moveTo>
                <a:lnTo>
                  <a:pt x="3363502" y="14183"/>
                </a:lnTo>
                <a:cubicBezTo>
                  <a:pt x="3357058" y="31784"/>
                  <a:pt x="3353542" y="50796"/>
                  <a:pt x="3353545" y="70629"/>
                </a:cubicBezTo>
                <a:cubicBezTo>
                  <a:pt x="3353545" y="70623"/>
                  <a:pt x="3353545" y="70614"/>
                  <a:pt x="3353545" y="70607"/>
                </a:cubicBezTo>
                <a:cubicBezTo>
                  <a:pt x="3353545" y="47941"/>
                  <a:pt x="3348949" y="26348"/>
                  <a:pt x="3340638" y="6707"/>
                </a:cubicBezTo>
                <a:lnTo>
                  <a:pt x="3336115" y="0"/>
                </a:lnTo>
                <a:close/>
                <a:moveTo>
                  <a:pt x="3517686" y="9709615"/>
                </a:moveTo>
                <a:cubicBezTo>
                  <a:pt x="3438318" y="9709634"/>
                  <a:pt x="3372105" y="9765908"/>
                  <a:pt x="3356792" y="9840716"/>
                </a:cubicBezTo>
                <a:lnTo>
                  <a:pt x="3353502" y="9873337"/>
                </a:lnTo>
                <a:lnTo>
                  <a:pt x="3350192" y="9840644"/>
                </a:lnTo>
                <a:cubicBezTo>
                  <a:pt x="3334847" y="9765828"/>
                  <a:pt x="3268601" y="9709577"/>
                  <a:pt x="3189226" y="9709615"/>
                </a:cubicBezTo>
                <a:cubicBezTo>
                  <a:pt x="3279928" y="9709615"/>
                  <a:pt x="3353456" y="9636116"/>
                  <a:pt x="3353456" y="9545450"/>
                </a:cubicBezTo>
                <a:cubicBezTo>
                  <a:pt x="3353456" y="9636116"/>
                  <a:pt x="3426984" y="9709615"/>
                  <a:pt x="3517686" y="9709615"/>
                </a:cubicBezTo>
                <a:close/>
                <a:moveTo>
                  <a:pt x="3517687" y="6114521"/>
                </a:moveTo>
                <a:cubicBezTo>
                  <a:pt x="3438319" y="6114539"/>
                  <a:pt x="3372106" y="6170814"/>
                  <a:pt x="3356793" y="6245623"/>
                </a:cubicBezTo>
                <a:lnTo>
                  <a:pt x="3353504" y="6278245"/>
                </a:lnTo>
                <a:lnTo>
                  <a:pt x="3350193" y="6245550"/>
                </a:lnTo>
                <a:cubicBezTo>
                  <a:pt x="3334848" y="6170734"/>
                  <a:pt x="3268602" y="6114483"/>
                  <a:pt x="3189227" y="6114521"/>
                </a:cubicBezTo>
                <a:cubicBezTo>
                  <a:pt x="3279928" y="6114521"/>
                  <a:pt x="3353456" y="6041021"/>
                  <a:pt x="3353456" y="5950355"/>
                </a:cubicBezTo>
                <a:cubicBezTo>
                  <a:pt x="3353456" y="6041021"/>
                  <a:pt x="3426985" y="6114521"/>
                  <a:pt x="3517687" y="6114521"/>
                </a:cubicBezTo>
                <a:close/>
                <a:moveTo>
                  <a:pt x="3517687" y="2516527"/>
                </a:moveTo>
                <a:cubicBezTo>
                  <a:pt x="3438318" y="2516546"/>
                  <a:pt x="3372105" y="2572820"/>
                  <a:pt x="3356792" y="2647628"/>
                </a:cubicBezTo>
                <a:lnTo>
                  <a:pt x="3353502" y="2680250"/>
                </a:lnTo>
                <a:lnTo>
                  <a:pt x="3350193" y="2647555"/>
                </a:lnTo>
                <a:cubicBezTo>
                  <a:pt x="3334847" y="2572739"/>
                  <a:pt x="3268602" y="2516488"/>
                  <a:pt x="3189226" y="2516527"/>
                </a:cubicBezTo>
                <a:cubicBezTo>
                  <a:pt x="3279928" y="2516527"/>
                  <a:pt x="3353456" y="2443027"/>
                  <a:pt x="3353456" y="2352361"/>
                </a:cubicBezTo>
                <a:cubicBezTo>
                  <a:pt x="3353456" y="2443027"/>
                  <a:pt x="3426985" y="2516527"/>
                  <a:pt x="3517687" y="2516527"/>
                </a:cubicBezTo>
                <a:close/>
                <a:moveTo>
                  <a:pt x="3517741" y="11679632"/>
                </a:moveTo>
                <a:lnTo>
                  <a:pt x="3517708" y="11679634"/>
                </a:lnTo>
                <a:lnTo>
                  <a:pt x="3517741" y="11679639"/>
                </a:lnTo>
                <a:lnTo>
                  <a:pt x="3484684" y="11682967"/>
                </a:lnTo>
                <a:cubicBezTo>
                  <a:pt x="3409866" y="11698267"/>
                  <a:pt x="3353575" y="11764424"/>
                  <a:pt x="3353543" y="11843734"/>
                </a:cubicBezTo>
                <a:cubicBezTo>
                  <a:pt x="3353506" y="11753096"/>
                  <a:pt x="3279988" y="11679634"/>
                  <a:pt x="3189312" y="11679634"/>
                </a:cubicBezTo>
                <a:cubicBezTo>
                  <a:pt x="3280014" y="11679634"/>
                  <a:pt x="3353543" y="11606135"/>
                  <a:pt x="3353543" y="11515470"/>
                </a:cubicBezTo>
                <a:cubicBezTo>
                  <a:pt x="3353543" y="11594803"/>
                  <a:pt x="3409838" y="11660992"/>
                  <a:pt x="3484676" y="11676299"/>
                </a:cubicBezTo>
                <a:close/>
                <a:moveTo>
                  <a:pt x="3517741" y="11351303"/>
                </a:moveTo>
                <a:lnTo>
                  <a:pt x="3517708" y="11351305"/>
                </a:lnTo>
                <a:lnTo>
                  <a:pt x="3517741" y="11351309"/>
                </a:lnTo>
                <a:lnTo>
                  <a:pt x="3484676" y="11354640"/>
                </a:lnTo>
                <a:cubicBezTo>
                  <a:pt x="3409838" y="11369948"/>
                  <a:pt x="3353543" y="11436137"/>
                  <a:pt x="3353543" y="11515470"/>
                </a:cubicBezTo>
                <a:cubicBezTo>
                  <a:pt x="3353543" y="11424804"/>
                  <a:pt x="3280014" y="11351305"/>
                  <a:pt x="3189312" y="11351305"/>
                </a:cubicBezTo>
                <a:cubicBezTo>
                  <a:pt x="3280014" y="11351305"/>
                  <a:pt x="3353543" y="11277808"/>
                  <a:pt x="3353543" y="11187140"/>
                </a:cubicBezTo>
                <a:cubicBezTo>
                  <a:pt x="3353543" y="11266473"/>
                  <a:pt x="3409838" y="11332662"/>
                  <a:pt x="3484676" y="11347970"/>
                </a:cubicBezTo>
                <a:close/>
                <a:moveTo>
                  <a:pt x="3517741" y="10694623"/>
                </a:moveTo>
                <a:lnTo>
                  <a:pt x="3517708" y="10694627"/>
                </a:lnTo>
                <a:lnTo>
                  <a:pt x="3517730" y="10694629"/>
                </a:lnTo>
                <a:lnTo>
                  <a:pt x="3484654" y="10697964"/>
                </a:lnTo>
                <a:cubicBezTo>
                  <a:pt x="3409819" y="10713282"/>
                  <a:pt x="3353533" y="10779480"/>
                  <a:pt x="3353543" y="10858813"/>
                </a:cubicBezTo>
                <a:cubicBezTo>
                  <a:pt x="3353543" y="10858804"/>
                  <a:pt x="3353543" y="10858796"/>
                  <a:pt x="3353543" y="10858790"/>
                </a:cubicBezTo>
                <a:cubicBezTo>
                  <a:pt x="3353543" y="10768124"/>
                  <a:pt x="3280014" y="10694625"/>
                  <a:pt x="3189312" y="10694625"/>
                </a:cubicBezTo>
                <a:cubicBezTo>
                  <a:pt x="3280014" y="10694625"/>
                  <a:pt x="3353543" y="10621125"/>
                  <a:pt x="3353543" y="10530460"/>
                </a:cubicBezTo>
                <a:cubicBezTo>
                  <a:pt x="3353543" y="10609793"/>
                  <a:pt x="3409838" y="10675982"/>
                  <a:pt x="3484676" y="10691292"/>
                </a:cubicBezTo>
                <a:close/>
                <a:moveTo>
                  <a:pt x="3517741" y="10366293"/>
                </a:moveTo>
                <a:lnTo>
                  <a:pt x="3517708" y="10366297"/>
                </a:lnTo>
                <a:lnTo>
                  <a:pt x="3517741" y="10366299"/>
                </a:lnTo>
                <a:lnTo>
                  <a:pt x="3484676" y="10369630"/>
                </a:lnTo>
                <a:cubicBezTo>
                  <a:pt x="3409838" y="10384938"/>
                  <a:pt x="3353543" y="10451127"/>
                  <a:pt x="3353543" y="10530460"/>
                </a:cubicBezTo>
                <a:cubicBezTo>
                  <a:pt x="3353543" y="10439795"/>
                  <a:pt x="3280014" y="10366295"/>
                  <a:pt x="3189312" y="10366295"/>
                </a:cubicBezTo>
                <a:cubicBezTo>
                  <a:pt x="3280014" y="10366295"/>
                  <a:pt x="3353543" y="10292796"/>
                  <a:pt x="3353543" y="10202130"/>
                </a:cubicBezTo>
                <a:cubicBezTo>
                  <a:pt x="3353543" y="10281463"/>
                  <a:pt x="3409838" y="10347652"/>
                  <a:pt x="3484676" y="10362962"/>
                </a:cubicBezTo>
                <a:close/>
                <a:moveTo>
                  <a:pt x="3517741" y="10037964"/>
                </a:moveTo>
                <a:lnTo>
                  <a:pt x="3517708" y="10037966"/>
                </a:lnTo>
                <a:lnTo>
                  <a:pt x="3517741" y="10037970"/>
                </a:lnTo>
                <a:lnTo>
                  <a:pt x="3484676" y="10041301"/>
                </a:lnTo>
                <a:cubicBezTo>
                  <a:pt x="3409838" y="10056609"/>
                  <a:pt x="3353543" y="10122797"/>
                  <a:pt x="3353543" y="10202130"/>
                </a:cubicBezTo>
                <a:cubicBezTo>
                  <a:pt x="3353543" y="10111465"/>
                  <a:pt x="3280014" y="10037966"/>
                  <a:pt x="3189312" y="10037966"/>
                </a:cubicBezTo>
                <a:cubicBezTo>
                  <a:pt x="3280014" y="10037966"/>
                  <a:pt x="3353543" y="9964466"/>
                  <a:pt x="3353543" y="9873801"/>
                </a:cubicBezTo>
                <a:cubicBezTo>
                  <a:pt x="3353543" y="9953134"/>
                  <a:pt x="3409838" y="10019323"/>
                  <a:pt x="3484676" y="10034631"/>
                </a:cubicBezTo>
                <a:close/>
                <a:moveTo>
                  <a:pt x="3517741" y="9052952"/>
                </a:moveTo>
                <a:lnTo>
                  <a:pt x="3517708" y="9052956"/>
                </a:lnTo>
                <a:lnTo>
                  <a:pt x="3517741" y="9052960"/>
                </a:lnTo>
                <a:lnTo>
                  <a:pt x="3484676" y="9056291"/>
                </a:lnTo>
                <a:cubicBezTo>
                  <a:pt x="3409838" y="9071599"/>
                  <a:pt x="3353543" y="9137788"/>
                  <a:pt x="3353543" y="9217121"/>
                </a:cubicBezTo>
                <a:cubicBezTo>
                  <a:pt x="3353543" y="9126455"/>
                  <a:pt x="3280014" y="9052956"/>
                  <a:pt x="3189312" y="9052956"/>
                </a:cubicBezTo>
                <a:cubicBezTo>
                  <a:pt x="3268676" y="9052956"/>
                  <a:pt x="3334892" y="8996682"/>
                  <a:pt x="3350206" y="8921876"/>
                </a:cubicBezTo>
                <a:lnTo>
                  <a:pt x="3352224" y="8901860"/>
                </a:lnTo>
                <a:lnTo>
                  <a:pt x="3354861" y="8901860"/>
                </a:lnTo>
                <a:lnTo>
                  <a:pt x="3356879" y="8921876"/>
                </a:lnTo>
                <a:cubicBezTo>
                  <a:pt x="3370006" y="8985996"/>
                  <a:pt x="3420529" y="9036500"/>
                  <a:pt x="3484676" y="9049621"/>
                </a:cubicBezTo>
                <a:close/>
                <a:moveTo>
                  <a:pt x="3517741" y="7099528"/>
                </a:moveTo>
                <a:lnTo>
                  <a:pt x="3517708" y="7099531"/>
                </a:lnTo>
                <a:lnTo>
                  <a:pt x="3517730" y="7099533"/>
                </a:lnTo>
                <a:lnTo>
                  <a:pt x="3484655" y="7102871"/>
                </a:lnTo>
                <a:cubicBezTo>
                  <a:pt x="3409819" y="7118190"/>
                  <a:pt x="3353534" y="7184385"/>
                  <a:pt x="3353543" y="7263718"/>
                </a:cubicBezTo>
                <a:cubicBezTo>
                  <a:pt x="3353543" y="7263711"/>
                  <a:pt x="3353543" y="7263702"/>
                  <a:pt x="3353543" y="7263696"/>
                </a:cubicBezTo>
                <a:cubicBezTo>
                  <a:pt x="3353543" y="7173030"/>
                  <a:pt x="3280014" y="7099531"/>
                  <a:pt x="3189312" y="7099531"/>
                </a:cubicBezTo>
                <a:cubicBezTo>
                  <a:pt x="3280014" y="7099531"/>
                  <a:pt x="3353543" y="7026032"/>
                  <a:pt x="3353543" y="6935366"/>
                </a:cubicBezTo>
                <a:cubicBezTo>
                  <a:pt x="3353543" y="7014698"/>
                  <a:pt x="3409839" y="7080888"/>
                  <a:pt x="3484676" y="7096196"/>
                </a:cubicBezTo>
                <a:close/>
                <a:moveTo>
                  <a:pt x="3517741" y="4486544"/>
                </a:moveTo>
                <a:lnTo>
                  <a:pt x="3517708" y="4486546"/>
                </a:lnTo>
                <a:lnTo>
                  <a:pt x="3517741" y="4486551"/>
                </a:lnTo>
                <a:lnTo>
                  <a:pt x="3484684" y="4489879"/>
                </a:lnTo>
                <a:cubicBezTo>
                  <a:pt x="3409866" y="4505180"/>
                  <a:pt x="3353575" y="4571336"/>
                  <a:pt x="3353544" y="4650646"/>
                </a:cubicBezTo>
                <a:cubicBezTo>
                  <a:pt x="3353507" y="4560007"/>
                  <a:pt x="3279988" y="4486546"/>
                  <a:pt x="3189312" y="4486546"/>
                </a:cubicBezTo>
                <a:cubicBezTo>
                  <a:pt x="3280015" y="4486546"/>
                  <a:pt x="3353544" y="4413047"/>
                  <a:pt x="3353544" y="4322383"/>
                </a:cubicBezTo>
                <a:cubicBezTo>
                  <a:pt x="3353544" y="4401715"/>
                  <a:pt x="3409839" y="4467905"/>
                  <a:pt x="3484676" y="4483213"/>
                </a:cubicBezTo>
                <a:close/>
                <a:moveTo>
                  <a:pt x="3517741" y="4158215"/>
                </a:moveTo>
                <a:lnTo>
                  <a:pt x="3517708" y="4158217"/>
                </a:lnTo>
                <a:lnTo>
                  <a:pt x="3517741" y="4158221"/>
                </a:lnTo>
                <a:lnTo>
                  <a:pt x="3484676" y="4161552"/>
                </a:lnTo>
                <a:cubicBezTo>
                  <a:pt x="3409839" y="4176861"/>
                  <a:pt x="3353544" y="4243049"/>
                  <a:pt x="3353544" y="4322383"/>
                </a:cubicBezTo>
                <a:cubicBezTo>
                  <a:pt x="3353544" y="4231716"/>
                  <a:pt x="3280015" y="4158217"/>
                  <a:pt x="3189312" y="4158217"/>
                </a:cubicBezTo>
                <a:cubicBezTo>
                  <a:pt x="3280015" y="4158217"/>
                  <a:pt x="3353544" y="4084720"/>
                  <a:pt x="3353544" y="3994052"/>
                </a:cubicBezTo>
                <a:cubicBezTo>
                  <a:pt x="3353544" y="4073385"/>
                  <a:pt x="3409839" y="4139575"/>
                  <a:pt x="3484676" y="4154883"/>
                </a:cubicBezTo>
                <a:close/>
                <a:moveTo>
                  <a:pt x="3517741" y="3501535"/>
                </a:moveTo>
                <a:lnTo>
                  <a:pt x="3517708" y="3501538"/>
                </a:lnTo>
                <a:lnTo>
                  <a:pt x="3517730" y="3501540"/>
                </a:lnTo>
                <a:lnTo>
                  <a:pt x="3484654" y="3504876"/>
                </a:lnTo>
                <a:cubicBezTo>
                  <a:pt x="3409820" y="3520195"/>
                  <a:pt x="3353534" y="3586391"/>
                  <a:pt x="3353544" y="3665724"/>
                </a:cubicBezTo>
                <a:cubicBezTo>
                  <a:pt x="3353544" y="3665716"/>
                  <a:pt x="3353544" y="3665708"/>
                  <a:pt x="3353544" y="3665701"/>
                </a:cubicBezTo>
                <a:cubicBezTo>
                  <a:pt x="3353544" y="3575035"/>
                  <a:pt x="3280015" y="3501537"/>
                  <a:pt x="3189312" y="3501537"/>
                </a:cubicBezTo>
                <a:cubicBezTo>
                  <a:pt x="3280015" y="3501537"/>
                  <a:pt x="3353544" y="3428038"/>
                  <a:pt x="3353544" y="3337371"/>
                </a:cubicBezTo>
                <a:cubicBezTo>
                  <a:pt x="3353544" y="3416704"/>
                  <a:pt x="3409839" y="3482893"/>
                  <a:pt x="3484676" y="3498203"/>
                </a:cubicBezTo>
                <a:close/>
                <a:moveTo>
                  <a:pt x="3517741" y="3173205"/>
                </a:moveTo>
                <a:lnTo>
                  <a:pt x="3517708" y="3173208"/>
                </a:lnTo>
                <a:lnTo>
                  <a:pt x="3517741" y="3173211"/>
                </a:lnTo>
                <a:lnTo>
                  <a:pt x="3484676" y="3176542"/>
                </a:lnTo>
                <a:cubicBezTo>
                  <a:pt x="3409839" y="3191850"/>
                  <a:pt x="3353544" y="3258038"/>
                  <a:pt x="3353544" y="3337371"/>
                </a:cubicBezTo>
                <a:cubicBezTo>
                  <a:pt x="3353544" y="3246706"/>
                  <a:pt x="3280015" y="3173207"/>
                  <a:pt x="3189312" y="3173207"/>
                </a:cubicBezTo>
                <a:cubicBezTo>
                  <a:pt x="3280015" y="3173207"/>
                  <a:pt x="3353544" y="3099708"/>
                  <a:pt x="3353544" y="3009043"/>
                </a:cubicBezTo>
                <a:cubicBezTo>
                  <a:pt x="3353544" y="3088376"/>
                  <a:pt x="3409839" y="3154563"/>
                  <a:pt x="3484676" y="3169873"/>
                </a:cubicBezTo>
                <a:close/>
                <a:moveTo>
                  <a:pt x="3517741" y="2844875"/>
                </a:moveTo>
                <a:lnTo>
                  <a:pt x="3517708" y="2844878"/>
                </a:lnTo>
                <a:lnTo>
                  <a:pt x="3517741" y="2844881"/>
                </a:lnTo>
                <a:lnTo>
                  <a:pt x="3484676" y="2848213"/>
                </a:lnTo>
                <a:cubicBezTo>
                  <a:pt x="3409839" y="2863521"/>
                  <a:pt x="3353544" y="2929709"/>
                  <a:pt x="3353544" y="3009043"/>
                </a:cubicBezTo>
                <a:cubicBezTo>
                  <a:pt x="3353544" y="2918376"/>
                  <a:pt x="3280015" y="2844877"/>
                  <a:pt x="3189312" y="2844877"/>
                </a:cubicBezTo>
                <a:cubicBezTo>
                  <a:pt x="3280015" y="2844877"/>
                  <a:pt x="3353544" y="2771378"/>
                  <a:pt x="3353544" y="2680713"/>
                </a:cubicBezTo>
                <a:cubicBezTo>
                  <a:pt x="3353544" y="2760046"/>
                  <a:pt x="3409839" y="2826235"/>
                  <a:pt x="3484676" y="2841543"/>
                </a:cubicBezTo>
                <a:close/>
                <a:moveTo>
                  <a:pt x="3517741" y="1859864"/>
                </a:moveTo>
                <a:lnTo>
                  <a:pt x="3517708" y="1859867"/>
                </a:lnTo>
                <a:lnTo>
                  <a:pt x="3517741" y="1859871"/>
                </a:lnTo>
                <a:lnTo>
                  <a:pt x="3484676" y="1863203"/>
                </a:lnTo>
                <a:cubicBezTo>
                  <a:pt x="3409839" y="1878511"/>
                  <a:pt x="3353544" y="1944700"/>
                  <a:pt x="3353544" y="2024032"/>
                </a:cubicBezTo>
                <a:cubicBezTo>
                  <a:pt x="3353544" y="1933366"/>
                  <a:pt x="3280015" y="1859867"/>
                  <a:pt x="3189312" y="1859867"/>
                </a:cubicBezTo>
                <a:cubicBezTo>
                  <a:pt x="3268677" y="1859867"/>
                  <a:pt x="3334892" y="1803594"/>
                  <a:pt x="3350206" y="1728787"/>
                </a:cubicBezTo>
                <a:lnTo>
                  <a:pt x="3352225" y="1708772"/>
                </a:lnTo>
                <a:lnTo>
                  <a:pt x="3354861" y="1708772"/>
                </a:lnTo>
                <a:lnTo>
                  <a:pt x="3356880" y="1728787"/>
                </a:lnTo>
                <a:cubicBezTo>
                  <a:pt x="3370006" y="1792908"/>
                  <a:pt x="3420530" y="1843411"/>
                  <a:pt x="3484676" y="1856532"/>
                </a:cubicBezTo>
                <a:close/>
                <a:moveTo>
                  <a:pt x="3517742" y="8084537"/>
                </a:moveTo>
                <a:lnTo>
                  <a:pt x="3517708" y="8084541"/>
                </a:lnTo>
                <a:lnTo>
                  <a:pt x="3517742" y="8084544"/>
                </a:lnTo>
                <a:lnTo>
                  <a:pt x="3484685" y="8087874"/>
                </a:lnTo>
                <a:cubicBezTo>
                  <a:pt x="3409866" y="8103174"/>
                  <a:pt x="3353575" y="8169331"/>
                  <a:pt x="3353543" y="8248641"/>
                </a:cubicBezTo>
                <a:cubicBezTo>
                  <a:pt x="3353506" y="8158001"/>
                  <a:pt x="3279988" y="8084541"/>
                  <a:pt x="3189312" y="8084541"/>
                </a:cubicBezTo>
                <a:cubicBezTo>
                  <a:pt x="3280014" y="8084541"/>
                  <a:pt x="3353543" y="8011042"/>
                  <a:pt x="3353543" y="7920377"/>
                </a:cubicBezTo>
                <a:cubicBezTo>
                  <a:pt x="3353543" y="7999709"/>
                  <a:pt x="3409839" y="8065898"/>
                  <a:pt x="3484676" y="8081206"/>
                </a:cubicBezTo>
                <a:close/>
                <a:moveTo>
                  <a:pt x="3517742" y="7756208"/>
                </a:moveTo>
                <a:lnTo>
                  <a:pt x="3517708" y="7756211"/>
                </a:lnTo>
                <a:lnTo>
                  <a:pt x="3517742" y="7756215"/>
                </a:lnTo>
                <a:lnTo>
                  <a:pt x="3484676" y="7759546"/>
                </a:lnTo>
                <a:cubicBezTo>
                  <a:pt x="3409839" y="7774854"/>
                  <a:pt x="3353543" y="7841044"/>
                  <a:pt x="3353543" y="7920377"/>
                </a:cubicBezTo>
                <a:cubicBezTo>
                  <a:pt x="3353543" y="7829711"/>
                  <a:pt x="3280014" y="7756211"/>
                  <a:pt x="3189312" y="7756211"/>
                </a:cubicBezTo>
                <a:cubicBezTo>
                  <a:pt x="3280014" y="7756211"/>
                  <a:pt x="3353543" y="7682713"/>
                  <a:pt x="3353543" y="7592046"/>
                </a:cubicBezTo>
                <a:cubicBezTo>
                  <a:pt x="3353543" y="7671379"/>
                  <a:pt x="3409839" y="7737568"/>
                  <a:pt x="3484676" y="7752876"/>
                </a:cubicBezTo>
                <a:close/>
                <a:moveTo>
                  <a:pt x="3517742" y="6771204"/>
                </a:moveTo>
                <a:lnTo>
                  <a:pt x="3484676" y="6774536"/>
                </a:lnTo>
                <a:cubicBezTo>
                  <a:pt x="3409839" y="6789844"/>
                  <a:pt x="3353543" y="6856034"/>
                  <a:pt x="3353543" y="6935366"/>
                </a:cubicBezTo>
                <a:cubicBezTo>
                  <a:pt x="3353543" y="6844701"/>
                  <a:pt x="3280014" y="6771201"/>
                  <a:pt x="3189312" y="6771201"/>
                </a:cubicBezTo>
                <a:cubicBezTo>
                  <a:pt x="3280014" y="6771201"/>
                  <a:pt x="3353543" y="6697702"/>
                  <a:pt x="3353543" y="6607037"/>
                </a:cubicBezTo>
                <a:cubicBezTo>
                  <a:pt x="3353543" y="6686370"/>
                  <a:pt x="3409839" y="6752558"/>
                  <a:pt x="3484676" y="6767866"/>
                </a:cubicBezTo>
                <a:lnTo>
                  <a:pt x="3517741" y="6771198"/>
                </a:lnTo>
                <a:lnTo>
                  <a:pt x="3517708" y="6771201"/>
                </a:lnTo>
                <a:close/>
                <a:moveTo>
                  <a:pt x="3517742" y="6442875"/>
                </a:moveTo>
                <a:lnTo>
                  <a:pt x="3484676" y="6446207"/>
                </a:lnTo>
                <a:cubicBezTo>
                  <a:pt x="3409839" y="6461515"/>
                  <a:pt x="3353543" y="6527704"/>
                  <a:pt x="3353543" y="6607037"/>
                </a:cubicBezTo>
                <a:cubicBezTo>
                  <a:pt x="3353543" y="6516371"/>
                  <a:pt x="3280014" y="6442872"/>
                  <a:pt x="3189312" y="6442872"/>
                </a:cubicBezTo>
                <a:cubicBezTo>
                  <a:pt x="3280014" y="6442872"/>
                  <a:pt x="3353543" y="6369373"/>
                  <a:pt x="3353545" y="6278707"/>
                </a:cubicBezTo>
                <a:cubicBezTo>
                  <a:pt x="3353543" y="6358039"/>
                  <a:pt x="3409839" y="6424229"/>
                  <a:pt x="3484676" y="6439537"/>
                </a:cubicBezTo>
                <a:lnTo>
                  <a:pt x="3517741" y="6442869"/>
                </a:lnTo>
                <a:lnTo>
                  <a:pt x="3517708" y="6442872"/>
                </a:lnTo>
                <a:close/>
                <a:moveTo>
                  <a:pt x="3517742" y="5457865"/>
                </a:moveTo>
                <a:lnTo>
                  <a:pt x="3484676" y="5461197"/>
                </a:lnTo>
                <a:cubicBezTo>
                  <a:pt x="3409840" y="5476506"/>
                  <a:pt x="3353545" y="5542694"/>
                  <a:pt x="3353545" y="5622026"/>
                </a:cubicBezTo>
                <a:cubicBezTo>
                  <a:pt x="3353545" y="5531360"/>
                  <a:pt x="3280016" y="5457862"/>
                  <a:pt x="3189312" y="5457862"/>
                </a:cubicBezTo>
                <a:cubicBezTo>
                  <a:pt x="3268677" y="5457862"/>
                  <a:pt x="3334893" y="5401589"/>
                  <a:pt x="3350207" y="5326782"/>
                </a:cubicBezTo>
                <a:lnTo>
                  <a:pt x="3352226" y="5306766"/>
                </a:lnTo>
                <a:lnTo>
                  <a:pt x="3354861" y="5306766"/>
                </a:lnTo>
                <a:lnTo>
                  <a:pt x="3356881" y="5326782"/>
                </a:lnTo>
                <a:cubicBezTo>
                  <a:pt x="3370006" y="5390903"/>
                  <a:pt x="3420530" y="5441405"/>
                  <a:pt x="3484676" y="5454526"/>
                </a:cubicBezTo>
                <a:lnTo>
                  <a:pt x="3517741" y="5457858"/>
                </a:lnTo>
                <a:lnTo>
                  <a:pt x="3517708" y="5457862"/>
                </a:lnTo>
                <a:close/>
                <a:moveTo>
                  <a:pt x="3517742" y="891450"/>
                </a:moveTo>
                <a:lnTo>
                  <a:pt x="3517708" y="891452"/>
                </a:lnTo>
                <a:lnTo>
                  <a:pt x="3517742" y="891455"/>
                </a:lnTo>
                <a:lnTo>
                  <a:pt x="3484686" y="894785"/>
                </a:lnTo>
                <a:cubicBezTo>
                  <a:pt x="3409866" y="910086"/>
                  <a:pt x="3353576" y="976243"/>
                  <a:pt x="3353545" y="1055553"/>
                </a:cubicBezTo>
                <a:cubicBezTo>
                  <a:pt x="3353507" y="964913"/>
                  <a:pt x="3279989" y="891452"/>
                  <a:pt x="3189312" y="891452"/>
                </a:cubicBezTo>
                <a:cubicBezTo>
                  <a:pt x="3280016" y="891452"/>
                  <a:pt x="3353545" y="817954"/>
                  <a:pt x="3353545" y="727289"/>
                </a:cubicBezTo>
                <a:cubicBezTo>
                  <a:pt x="3353545" y="806621"/>
                  <a:pt x="3409840" y="872809"/>
                  <a:pt x="3484676" y="888117"/>
                </a:cubicBezTo>
                <a:close/>
                <a:moveTo>
                  <a:pt x="3517742" y="563120"/>
                </a:moveTo>
                <a:lnTo>
                  <a:pt x="3517708" y="563124"/>
                </a:lnTo>
                <a:lnTo>
                  <a:pt x="3517742" y="563127"/>
                </a:lnTo>
                <a:lnTo>
                  <a:pt x="3484676" y="566458"/>
                </a:lnTo>
                <a:cubicBezTo>
                  <a:pt x="3409840" y="581767"/>
                  <a:pt x="3353545" y="647956"/>
                  <a:pt x="3353545" y="727289"/>
                </a:cubicBezTo>
                <a:cubicBezTo>
                  <a:pt x="3353545" y="636623"/>
                  <a:pt x="3280016" y="563124"/>
                  <a:pt x="3189312" y="563124"/>
                </a:cubicBezTo>
                <a:cubicBezTo>
                  <a:pt x="3280016" y="563124"/>
                  <a:pt x="3353545" y="489624"/>
                  <a:pt x="3353545" y="398958"/>
                </a:cubicBezTo>
                <a:cubicBezTo>
                  <a:pt x="3353545" y="478292"/>
                  <a:pt x="3409840" y="544480"/>
                  <a:pt x="3484676" y="559788"/>
                </a:cubicBezTo>
                <a:close/>
                <a:moveTo>
                  <a:pt x="3517773" y="12007987"/>
                </a:moveTo>
                <a:cubicBezTo>
                  <a:pt x="3427097" y="12007985"/>
                  <a:pt x="3353580" y="12081446"/>
                  <a:pt x="3353543" y="12172087"/>
                </a:cubicBezTo>
                <a:cubicBezTo>
                  <a:pt x="3353543" y="12081421"/>
                  <a:pt x="3280014" y="12007922"/>
                  <a:pt x="3189312" y="12007922"/>
                </a:cubicBezTo>
                <a:cubicBezTo>
                  <a:pt x="3280019" y="12007909"/>
                  <a:pt x="3353543" y="11934406"/>
                  <a:pt x="3353543" y="11843734"/>
                </a:cubicBezTo>
                <a:cubicBezTo>
                  <a:pt x="3353543" y="11843751"/>
                  <a:pt x="3353543" y="11843763"/>
                  <a:pt x="3353543" y="11843778"/>
                </a:cubicBezTo>
                <a:cubicBezTo>
                  <a:pt x="3353530" y="11934456"/>
                  <a:pt x="3427058" y="12007975"/>
                  <a:pt x="3517773" y="12007987"/>
                </a:cubicBezTo>
                <a:close/>
                <a:moveTo>
                  <a:pt x="3517773" y="11022975"/>
                </a:moveTo>
                <a:cubicBezTo>
                  <a:pt x="3427071" y="11022975"/>
                  <a:pt x="3353543" y="11096475"/>
                  <a:pt x="3353543" y="11187140"/>
                </a:cubicBezTo>
                <a:cubicBezTo>
                  <a:pt x="3353543" y="11096475"/>
                  <a:pt x="3280014" y="11022975"/>
                  <a:pt x="3189312" y="11022975"/>
                </a:cubicBezTo>
                <a:cubicBezTo>
                  <a:pt x="3280014" y="11022975"/>
                  <a:pt x="3353543" y="10949478"/>
                  <a:pt x="3353543" y="10858813"/>
                </a:cubicBezTo>
                <a:cubicBezTo>
                  <a:pt x="3353543" y="10949478"/>
                  <a:pt x="3427071" y="11022975"/>
                  <a:pt x="3517773" y="11022975"/>
                </a:cubicBezTo>
                <a:close/>
                <a:moveTo>
                  <a:pt x="3517773" y="9381279"/>
                </a:moveTo>
                <a:lnTo>
                  <a:pt x="3517708" y="9381288"/>
                </a:lnTo>
                <a:lnTo>
                  <a:pt x="3517773" y="9381292"/>
                </a:lnTo>
                <a:lnTo>
                  <a:pt x="3484740" y="9384623"/>
                </a:lnTo>
                <a:cubicBezTo>
                  <a:pt x="3409903" y="9399928"/>
                  <a:pt x="3353608" y="9466117"/>
                  <a:pt x="3353608" y="9545450"/>
                </a:cubicBezTo>
                <a:lnTo>
                  <a:pt x="3353543" y="9545450"/>
                </a:lnTo>
                <a:cubicBezTo>
                  <a:pt x="3353543" y="9454806"/>
                  <a:pt x="3280052" y="9381328"/>
                  <a:pt x="3189377" y="9381285"/>
                </a:cubicBezTo>
                <a:cubicBezTo>
                  <a:pt x="3280079" y="9381285"/>
                  <a:pt x="3353608" y="9307786"/>
                  <a:pt x="3353608" y="9217121"/>
                </a:cubicBezTo>
                <a:cubicBezTo>
                  <a:pt x="3353608" y="9296454"/>
                  <a:pt x="3409903" y="9362643"/>
                  <a:pt x="3484740" y="9377950"/>
                </a:cubicBezTo>
                <a:close/>
                <a:moveTo>
                  <a:pt x="3517773" y="8741222"/>
                </a:moveTo>
                <a:cubicBezTo>
                  <a:pt x="3438410" y="8741222"/>
                  <a:pt x="3372193" y="8797496"/>
                  <a:pt x="3356879" y="8872301"/>
                </a:cubicBezTo>
                <a:lnTo>
                  <a:pt x="3354861" y="8892316"/>
                </a:lnTo>
                <a:lnTo>
                  <a:pt x="3352224" y="8892316"/>
                </a:lnTo>
                <a:lnTo>
                  <a:pt x="3350206" y="8872301"/>
                </a:lnTo>
                <a:cubicBezTo>
                  <a:pt x="3334892" y="8797496"/>
                  <a:pt x="3268677" y="8741222"/>
                  <a:pt x="3189312" y="8741222"/>
                </a:cubicBezTo>
                <a:cubicBezTo>
                  <a:pt x="3280014" y="8741222"/>
                  <a:pt x="3353543" y="8667722"/>
                  <a:pt x="3353543" y="8577057"/>
                </a:cubicBezTo>
                <a:cubicBezTo>
                  <a:pt x="3353543" y="8667722"/>
                  <a:pt x="3427071" y="8741222"/>
                  <a:pt x="3517773" y="8741222"/>
                </a:cubicBezTo>
                <a:close/>
                <a:moveTo>
                  <a:pt x="3517773" y="5143228"/>
                </a:moveTo>
                <a:cubicBezTo>
                  <a:pt x="3438410" y="5143227"/>
                  <a:pt x="3372194" y="5199501"/>
                  <a:pt x="3356880" y="5274307"/>
                </a:cubicBezTo>
                <a:lnTo>
                  <a:pt x="3354861" y="5294321"/>
                </a:lnTo>
                <a:lnTo>
                  <a:pt x="3352225" y="5294321"/>
                </a:lnTo>
                <a:lnTo>
                  <a:pt x="3350206" y="5274307"/>
                </a:lnTo>
                <a:cubicBezTo>
                  <a:pt x="3334892" y="5199501"/>
                  <a:pt x="3268677" y="5143227"/>
                  <a:pt x="3189312" y="5143227"/>
                </a:cubicBezTo>
                <a:cubicBezTo>
                  <a:pt x="3280016" y="5143227"/>
                  <a:pt x="3353544" y="5069728"/>
                  <a:pt x="3353544" y="4979063"/>
                </a:cubicBezTo>
                <a:cubicBezTo>
                  <a:pt x="3353544" y="5069728"/>
                  <a:pt x="3427072" y="5143227"/>
                  <a:pt x="3517773" y="5143228"/>
                </a:cubicBezTo>
                <a:close/>
                <a:moveTo>
                  <a:pt x="3517773" y="4814898"/>
                </a:moveTo>
                <a:cubicBezTo>
                  <a:pt x="3427098" y="4814898"/>
                  <a:pt x="3353580" y="4888359"/>
                  <a:pt x="3353544" y="4978998"/>
                </a:cubicBezTo>
                <a:cubicBezTo>
                  <a:pt x="3353544" y="4888332"/>
                  <a:pt x="3280016" y="4814833"/>
                  <a:pt x="3189312" y="4814833"/>
                </a:cubicBezTo>
                <a:cubicBezTo>
                  <a:pt x="3280019" y="4814820"/>
                  <a:pt x="3353544" y="4741318"/>
                  <a:pt x="3353544" y="4650646"/>
                </a:cubicBezTo>
                <a:cubicBezTo>
                  <a:pt x="3353544" y="4650662"/>
                  <a:pt x="3353544" y="4650674"/>
                  <a:pt x="3353544" y="4650690"/>
                </a:cubicBezTo>
                <a:cubicBezTo>
                  <a:pt x="3353530" y="4741368"/>
                  <a:pt x="3427059" y="4814885"/>
                  <a:pt x="3517773" y="4814898"/>
                </a:cubicBezTo>
                <a:close/>
                <a:moveTo>
                  <a:pt x="3517773" y="3829888"/>
                </a:moveTo>
                <a:cubicBezTo>
                  <a:pt x="3427072" y="3829888"/>
                  <a:pt x="3353544" y="3903387"/>
                  <a:pt x="3353544" y="3994052"/>
                </a:cubicBezTo>
                <a:cubicBezTo>
                  <a:pt x="3353544" y="3903387"/>
                  <a:pt x="3280015" y="3829888"/>
                  <a:pt x="3189312" y="3829888"/>
                </a:cubicBezTo>
                <a:cubicBezTo>
                  <a:pt x="3280015" y="3829888"/>
                  <a:pt x="3353544" y="3756389"/>
                  <a:pt x="3353544" y="3665724"/>
                </a:cubicBezTo>
                <a:cubicBezTo>
                  <a:pt x="3353544" y="3756389"/>
                  <a:pt x="3427072" y="3829888"/>
                  <a:pt x="3517773" y="3829888"/>
                </a:cubicBezTo>
                <a:close/>
                <a:moveTo>
                  <a:pt x="3517773" y="2188191"/>
                </a:moveTo>
                <a:lnTo>
                  <a:pt x="3517708" y="2188199"/>
                </a:lnTo>
                <a:lnTo>
                  <a:pt x="3517773" y="2188204"/>
                </a:lnTo>
                <a:lnTo>
                  <a:pt x="3484741" y="2191534"/>
                </a:lnTo>
                <a:cubicBezTo>
                  <a:pt x="3409903" y="2206840"/>
                  <a:pt x="3353608" y="2273028"/>
                  <a:pt x="3353608" y="2352361"/>
                </a:cubicBezTo>
                <a:lnTo>
                  <a:pt x="3353544" y="2352361"/>
                </a:lnTo>
                <a:cubicBezTo>
                  <a:pt x="3353544" y="2261718"/>
                  <a:pt x="3280054" y="2188240"/>
                  <a:pt x="3189378" y="2188198"/>
                </a:cubicBezTo>
                <a:cubicBezTo>
                  <a:pt x="3280080" y="2188198"/>
                  <a:pt x="3353608" y="2114698"/>
                  <a:pt x="3353608" y="2024032"/>
                </a:cubicBezTo>
                <a:cubicBezTo>
                  <a:pt x="3353608" y="2103365"/>
                  <a:pt x="3409903" y="2169554"/>
                  <a:pt x="3484741" y="2184864"/>
                </a:cubicBezTo>
                <a:close/>
                <a:moveTo>
                  <a:pt x="3517773" y="1548134"/>
                </a:moveTo>
                <a:cubicBezTo>
                  <a:pt x="3438410" y="1548134"/>
                  <a:pt x="3372194" y="1604407"/>
                  <a:pt x="3356880" y="1679213"/>
                </a:cubicBezTo>
                <a:lnTo>
                  <a:pt x="3354861" y="1699229"/>
                </a:lnTo>
                <a:lnTo>
                  <a:pt x="3352225" y="1699229"/>
                </a:lnTo>
                <a:lnTo>
                  <a:pt x="3350206" y="1679213"/>
                </a:lnTo>
                <a:cubicBezTo>
                  <a:pt x="3334892" y="1604407"/>
                  <a:pt x="3268677" y="1548134"/>
                  <a:pt x="3189312" y="1548134"/>
                </a:cubicBezTo>
                <a:cubicBezTo>
                  <a:pt x="3280016" y="1548134"/>
                  <a:pt x="3353544" y="1474635"/>
                  <a:pt x="3353544" y="1383969"/>
                </a:cubicBezTo>
                <a:cubicBezTo>
                  <a:pt x="3353544" y="1474635"/>
                  <a:pt x="3427072" y="1548134"/>
                  <a:pt x="3517773" y="1548134"/>
                </a:cubicBezTo>
                <a:close/>
                <a:moveTo>
                  <a:pt x="3517774" y="8412892"/>
                </a:moveTo>
                <a:cubicBezTo>
                  <a:pt x="3427097" y="8412892"/>
                  <a:pt x="3353580" y="8486353"/>
                  <a:pt x="3353543" y="8576991"/>
                </a:cubicBezTo>
                <a:cubicBezTo>
                  <a:pt x="3353543" y="8486326"/>
                  <a:pt x="3280014" y="8412828"/>
                  <a:pt x="3189312" y="8412828"/>
                </a:cubicBezTo>
                <a:cubicBezTo>
                  <a:pt x="3280020" y="8412814"/>
                  <a:pt x="3353543" y="8339310"/>
                  <a:pt x="3353543" y="8248641"/>
                </a:cubicBezTo>
                <a:cubicBezTo>
                  <a:pt x="3353543" y="8248656"/>
                  <a:pt x="3353543" y="8248669"/>
                  <a:pt x="3353543" y="8248684"/>
                </a:cubicBezTo>
                <a:cubicBezTo>
                  <a:pt x="3353530" y="8339362"/>
                  <a:pt x="3427058" y="8412879"/>
                  <a:pt x="3517774" y="8412892"/>
                </a:cubicBezTo>
                <a:close/>
                <a:moveTo>
                  <a:pt x="3517774" y="7427883"/>
                </a:moveTo>
                <a:cubicBezTo>
                  <a:pt x="3427072" y="7427883"/>
                  <a:pt x="3353543" y="7501381"/>
                  <a:pt x="3353543" y="7592046"/>
                </a:cubicBezTo>
                <a:cubicBezTo>
                  <a:pt x="3353543" y="7501381"/>
                  <a:pt x="3280014" y="7427883"/>
                  <a:pt x="3189312" y="7427883"/>
                </a:cubicBezTo>
                <a:cubicBezTo>
                  <a:pt x="3280014" y="7427883"/>
                  <a:pt x="3353543" y="7354383"/>
                  <a:pt x="3353543" y="7263718"/>
                </a:cubicBezTo>
                <a:cubicBezTo>
                  <a:pt x="3353543" y="7354383"/>
                  <a:pt x="3427072" y="7427883"/>
                  <a:pt x="3517774" y="7427883"/>
                </a:cubicBezTo>
                <a:close/>
                <a:moveTo>
                  <a:pt x="3517775" y="5786184"/>
                </a:moveTo>
                <a:lnTo>
                  <a:pt x="3517708" y="5786192"/>
                </a:lnTo>
                <a:lnTo>
                  <a:pt x="3517775" y="5786198"/>
                </a:lnTo>
                <a:lnTo>
                  <a:pt x="3484741" y="5789527"/>
                </a:lnTo>
                <a:cubicBezTo>
                  <a:pt x="3409904" y="5804835"/>
                  <a:pt x="3353608" y="5871023"/>
                  <a:pt x="3353608" y="5950355"/>
                </a:cubicBezTo>
                <a:lnTo>
                  <a:pt x="3353545" y="5950355"/>
                </a:lnTo>
                <a:cubicBezTo>
                  <a:pt x="3353545" y="5859712"/>
                  <a:pt x="3280054" y="5786235"/>
                  <a:pt x="3189378" y="5786192"/>
                </a:cubicBezTo>
                <a:cubicBezTo>
                  <a:pt x="3280080" y="5786192"/>
                  <a:pt x="3353608" y="5712692"/>
                  <a:pt x="3353608" y="5622026"/>
                </a:cubicBezTo>
                <a:cubicBezTo>
                  <a:pt x="3353608" y="5701358"/>
                  <a:pt x="3409904" y="5767549"/>
                  <a:pt x="3484741" y="5782856"/>
                </a:cubicBezTo>
                <a:close/>
                <a:moveTo>
                  <a:pt x="3517775" y="1219804"/>
                </a:moveTo>
                <a:cubicBezTo>
                  <a:pt x="3427098" y="1219804"/>
                  <a:pt x="3353580" y="1293264"/>
                  <a:pt x="3353544" y="1383905"/>
                </a:cubicBezTo>
                <a:cubicBezTo>
                  <a:pt x="3353544" y="1293238"/>
                  <a:pt x="3280016" y="1219740"/>
                  <a:pt x="3189312" y="1219740"/>
                </a:cubicBezTo>
                <a:cubicBezTo>
                  <a:pt x="3280020" y="1219726"/>
                  <a:pt x="3353545" y="1146222"/>
                  <a:pt x="3353545" y="1055553"/>
                </a:cubicBezTo>
                <a:cubicBezTo>
                  <a:pt x="3353545" y="1055568"/>
                  <a:pt x="3353545" y="1055581"/>
                  <a:pt x="3353545" y="1055596"/>
                </a:cubicBezTo>
                <a:cubicBezTo>
                  <a:pt x="3353530" y="1146274"/>
                  <a:pt x="3427059" y="1219791"/>
                  <a:pt x="3517775" y="1219804"/>
                </a:cubicBezTo>
                <a:close/>
                <a:moveTo>
                  <a:pt x="3517775" y="234794"/>
                </a:moveTo>
                <a:cubicBezTo>
                  <a:pt x="3427073" y="234794"/>
                  <a:pt x="3353545" y="308293"/>
                  <a:pt x="3353545" y="398958"/>
                </a:cubicBezTo>
                <a:cubicBezTo>
                  <a:pt x="3353545" y="308293"/>
                  <a:pt x="3280016" y="234794"/>
                  <a:pt x="3189312" y="234794"/>
                </a:cubicBezTo>
                <a:cubicBezTo>
                  <a:pt x="3280016" y="234794"/>
                  <a:pt x="3353545" y="161295"/>
                  <a:pt x="3353545" y="70629"/>
                </a:cubicBezTo>
                <a:cubicBezTo>
                  <a:pt x="3353545" y="161295"/>
                  <a:pt x="3427073" y="234794"/>
                  <a:pt x="3517775" y="234794"/>
                </a:cubicBezTo>
                <a:close/>
                <a:moveTo>
                  <a:pt x="3684955" y="12192000"/>
                </a:moveTo>
                <a:lnTo>
                  <a:pt x="3677913" y="12192000"/>
                </a:lnTo>
                <a:lnTo>
                  <a:pt x="3681939" y="12172063"/>
                </a:lnTo>
                <a:close/>
                <a:moveTo>
                  <a:pt x="3698197" y="0"/>
                </a:moveTo>
                <a:lnTo>
                  <a:pt x="3685271" y="37543"/>
                </a:lnTo>
                <a:lnTo>
                  <a:pt x="3681945" y="70585"/>
                </a:lnTo>
                <a:lnTo>
                  <a:pt x="3681941" y="70542"/>
                </a:lnTo>
                <a:lnTo>
                  <a:pt x="3681936" y="70575"/>
                </a:lnTo>
                <a:lnTo>
                  <a:pt x="3678603" y="37522"/>
                </a:lnTo>
                <a:lnTo>
                  <a:pt x="3664908" y="0"/>
                </a:lnTo>
                <a:close/>
                <a:moveTo>
                  <a:pt x="3834677" y="12005575"/>
                </a:moveTo>
                <a:lnTo>
                  <a:pt x="3834677" y="12010311"/>
                </a:lnTo>
                <a:lnTo>
                  <a:pt x="3782280" y="12020900"/>
                </a:lnTo>
                <a:cubicBezTo>
                  <a:pt x="3723369" y="12045821"/>
                  <a:pt x="3682032" y="12104124"/>
                  <a:pt x="3682004" y="12172087"/>
                </a:cubicBezTo>
                <a:cubicBezTo>
                  <a:pt x="3682004" y="12081421"/>
                  <a:pt x="3608476" y="12007922"/>
                  <a:pt x="3517773" y="12007922"/>
                </a:cubicBezTo>
                <a:cubicBezTo>
                  <a:pt x="3608480" y="12007909"/>
                  <a:pt x="3682004" y="11934406"/>
                  <a:pt x="3682004" y="11843736"/>
                </a:cubicBezTo>
                <a:cubicBezTo>
                  <a:pt x="3682013" y="11911711"/>
                  <a:pt x="3723349" y="11970040"/>
                  <a:pt x="3782267" y="11994976"/>
                </a:cubicBezTo>
                <a:close/>
                <a:moveTo>
                  <a:pt x="3834677" y="11677315"/>
                </a:moveTo>
                <a:lnTo>
                  <a:pt x="3834677" y="11681958"/>
                </a:lnTo>
                <a:lnTo>
                  <a:pt x="3782280" y="11692549"/>
                </a:lnTo>
                <a:cubicBezTo>
                  <a:pt x="3723369" y="11717470"/>
                  <a:pt x="3682032" y="11775773"/>
                  <a:pt x="3682004" y="11843736"/>
                </a:cubicBezTo>
                <a:cubicBezTo>
                  <a:pt x="3681971" y="11764405"/>
                  <a:pt x="3625650" y="11698235"/>
                  <a:pt x="3550808" y="11682957"/>
                </a:cubicBezTo>
                <a:lnTo>
                  <a:pt x="3517741" y="11679639"/>
                </a:lnTo>
                <a:lnTo>
                  <a:pt x="3517773" y="11679634"/>
                </a:lnTo>
                <a:lnTo>
                  <a:pt x="3517741" y="11679632"/>
                </a:lnTo>
                <a:lnTo>
                  <a:pt x="3550805" y="11676299"/>
                </a:lnTo>
                <a:cubicBezTo>
                  <a:pt x="3625644" y="11660992"/>
                  <a:pt x="3681939" y="11594805"/>
                  <a:pt x="3681939" y="11515472"/>
                </a:cubicBezTo>
                <a:cubicBezTo>
                  <a:pt x="3681939" y="11583470"/>
                  <a:pt x="3723300" y="11641813"/>
                  <a:pt x="3782243" y="11666735"/>
                </a:cubicBezTo>
                <a:close/>
                <a:moveTo>
                  <a:pt x="3834677" y="11348985"/>
                </a:moveTo>
                <a:lnTo>
                  <a:pt x="3834677" y="11353624"/>
                </a:lnTo>
                <a:lnTo>
                  <a:pt x="3782243" y="11364207"/>
                </a:lnTo>
                <a:cubicBezTo>
                  <a:pt x="3723300" y="11389128"/>
                  <a:pt x="3681939" y="11447471"/>
                  <a:pt x="3681939" y="11515472"/>
                </a:cubicBezTo>
                <a:cubicBezTo>
                  <a:pt x="3681939" y="11436139"/>
                  <a:pt x="3625644" y="11369950"/>
                  <a:pt x="3550805" y="11354640"/>
                </a:cubicBezTo>
                <a:lnTo>
                  <a:pt x="3517741" y="11351309"/>
                </a:lnTo>
                <a:lnTo>
                  <a:pt x="3517773" y="11351305"/>
                </a:lnTo>
                <a:lnTo>
                  <a:pt x="3517741" y="11351303"/>
                </a:lnTo>
                <a:lnTo>
                  <a:pt x="3550805" y="11347970"/>
                </a:lnTo>
                <a:cubicBezTo>
                  <a:pt x="3625644" y="11332664"/>
                  <a:pt x="3681939" y="11266475"/>
                  <a:pt x="3681939" y="11187142"/>
                </a:cubicBezTo>
                <a:cubicBezTo>
                  <a:pt x="3681939" y="11255141"/>
                  <a:pt x="3723300" y="11313484"/>
                  <a:pt x="3782243" y="11338405"/>
                </a:cubicBezTo>
                <a:close/>
                <a:moveTo>
                  <a:pt x="3834677" y="11020862"/>
                </a:moveTo>
                <a:lnTo>
                  <a:pt x="3834677" y="11025295"/>
                </a:lnTo>
                <a:lnTo>
                  <a:pt x="3782264" y="11035869"/>
                </a:lnTo>
                <a:cubicBezTo>
                  <a:pt x="3723337" y="11060775"/>
                  <a:pt x="3681975" y="11119080"/>
                  <a:pt x="3681939" y="11187056"/>
                </a:cubicBezTo>
                <a:cubicBezTo>
                  <a:pt x="3681939" y="11096390"/>
                  <a:pt x="3608410" y="11022891"/>
                  <a:pt x="3517708" y="11022891"/>
                </a:cubicBezTo>
                <a:cubicBezTo>
                  <a:pt x="3597072" y="11022891"/>
                  <a:pt x="3663289" y="10966617"/>
                  <a:pt x="3678603" y="10891811"/>
                </a:cubicBezTo>
                <a:lnTo>
                  <a:pt x="3681935" y="10858758"/>
                </a:lnTo>
                <a:lnTo>
                  <a:pt x="3681939" y="10858790"/>
                </a:lnTo>
                <a:cubicBezTo>
                  <a:pt x="3681939" y="10858798"/>
                  <a:pt x="3681939" y="10858806"/>
                  <a:pt x="3681939" y="10858813"/>
                </a:cubicBezTo>
                <a:lnTo>
                  <a:pt x="3681943" y="10858768"/>
                </a:lnTo>
                <a:lnTo>
                  <a:pt x="3685275" y="10891811"/>
                </a:lnTo>
                <a:cubicBezTo>
                  <a:pt x="3696762" y="10947915"/>
                  <a:pt x="3736879" y="10993594"/>
                  <a:pt x="3789701" y="11012928"/>
                </a:cubicBezTo>
                <a:close/>
                <a:moveTo>
                  <a:pt x="3834677" y="10692307"/>
                </a:moveTo>
                <a:lnTo>
                  <a:pt x="3834677" y="10696651"/>
                </a:lnTo>
                <a:lnTo>
                  <a:pt x="3789682" y="10704594"/>
                </a:lnTo>
                <a:cubicBezTo>
                  <a:pt x="3736860" y="10723934"/>
                  <a:pt x="3696748" y="10769620"/>
                  <a:pt x="3685270" y="10825728"/>
                </a:cubicBezTo>
                <a:lnTo>
                  <a:pt x="3681943" y="10858768"/>
                </a:lnTo>
                <a:lnTo>
                  <a:pt x="3681939" y="10858724"/>
                </a:lnTo>
                <a:lnTo>
                  <a:pt x="3681935" y="10858758"/>
                </a:lnTo>
                <a:lnTo>
                  <a:pt x="3678603" y="10825707"/>
                </a:lnTo>
                <a:cubicBezTo>
                  <a:pt x="3665477" y="10761585"/>
                  <a:pt x="3614952" y="10711081"/>
                  <a:pt x="3550805" y="10697962"/>
                </a:cubicBezTo>
                <a:lnTo>
                  <a:pt x="3517730" y="10694629"/>
                </a:lnTo>
                <a:lnTo>
                  <a:pt x="3517752" y="10694627"/>
                </a:lnTo>
                <a:cubicBezTo>
                  <a:pt x="3517759" y="10694627"/>
                  <a:pt x="3517766" y="10694627"/>
                  <a:pt x="3517773" y="10694627"/>
                </a:cubicBezTo>
                <a:lnTo>
                  <a:pt x="3517741" y="10694623"/>
                </a:lnTo>
                <a:lnTo>
                  <a:pt x="3550805" y="10691292"/>
                </a:lnTo>
                <a:cubicBezTo>
                  <a:pt x="3625644" y="10675982"/>
                  <a:pt x="3681939" y="10609793"/>
                  <a:pt x="3681939" y="10530460"/>
                </a:cubicBezTo>
                <a:cubicBezTo>
                  <a:pt x="3681939" y="10598461"/>
                  <a:pt x="3723298" y="10656804"/>
                  <a:pt x="3782243" y="10681725"/>
                </a:cubicBezTo>
                <a:close/>
                <a:moveTo>
                  <a:pt x="3834677" y="10363978"/>
                </a:moveTo>
                <a:lnTo>
                  <a:pt x="3834677" y="10368621"/>
                </a:lnTo>
                <a:lnTo>
                  <a:pt x="3782265" y="10379216"/>
                </a:lnTo>
                <a:cubicBezTo>
                  <a:pt x="3723342" y="10404150"/>
                  <a:pt x="3682004" y="10462482"/>
                  <a:pt x="3682004" y="10530460"/>
                </a:cubicBezTo>
                <a:cubicBezTo>
                  <a:pt x="3682004" y="10530439"/>
                  <a:pt x="3682004" y="10530418"/>
                  <a:pt x="3682004" y="10530397"/>
                </a:cubicBezTo>
                <a:cubicBezTo>
                  <a:pt x="3681971" y="10451064"/>
                  <a:pt x="3625650" y="10384896"/>
                  <a:pt x="3550808" y="10369618"/>
                </a:cubicBezTo>
                <a:lnTo>
                  <a:pt x="3517741" y="10366299"/>
                </a:lnTo>
                <a:lnTo>
                  <a:pt x="3517773" y="10366297"/>
                </a:lnTo>
                <a:lnTo>
                  <a:pt x="3517741" y="10366293"/>
                </a:lnTo>
                <a:lnTo>
                  <a:pt x="3550805" y="10362962"/>
                </a:lnTo>
                <a:cubicBezTo>
                  <a:pt x="3625644" y="10347652"/>
                  <a:pt x="3681939" y="10281463"/>
                  <a:pt x="3681939" y="10202133"/>
                </a:cubicBezTo>
                <a:cubicBezTo>
                  <a:pt x="3681939" y="10270131"/>
                  <a:pt x="3723298" y="10328474"/>
                  <a:pt x="3782243" y="10353395"/>
                </a:cubicBezTo>
                <a:close/>
                <a:moveTo>
                  <a:pt x="3834677" y="10035646"/>
                </a:moveTo>
                <a:lnTo>
                  <a:pt x="3834677" y="10040289"/>
                </a:lnTo>
                <a:lnTo>
                  <a:pt x="3782265" y="10050889"/>
                </a:lnTo>
                <a:cubicBezTo>
                  <a:pt x="3723342" y="10075820"/>
                  <a:pt x="3682004" y="10134149"/>
                  <a:pt x="3682004" y="10202133"/>
                </a:cubicBezTo>
                <a:cubicBezTo>
                  <a:pt x="3682004" y="10202109"/>
                  <a:pt x="3682004" y="10202088"/>
                  <a:pt x="3682004" y="10202067"/>
                </a:cubicBezTo>
                <a:cubicBezTo>
                  <a:pt x="3681971" y="10122734"/>
                  <a:pt x="3625650" y="10056560"/>
                  <a:pt x="3550808" y="10041286"/>
                </a:cubicBezTo>
                <a:lnTo>
                  <a:pt x="3517741" y="10037970"/>
                </a:lnTo>
                <a:lnTo>
                  <a:pt x="3517773" y="10037966"/>
                </a:lnTo>
                <a:lnTo>
                  <a:pt x="3517741" y="10037964"/>
                </a:lnTo>
                <a:lnTo>
                  <a:pt x="3550805" y="10034631"/>
                </a:lnTo>
                <a:cubicBezTo>
                  <a:pt x="3625644" y="10019325"/>
                  <a:pt x="3681939" y="9953136"/>
                  <a:pt x="3681939" y="9873803"/>
                </a:cubicBezTo>
                <a:cubicBezTo>
                  <a:pt x="3681939" y="9941802"/>
                  <a:pt x="3723298" y="10000145"/>
                  <a:pt x="3782243" y="10025066"/>
                </a:cubicBezTo>
                <a:close/>
                <a:moveTo>
                  <a:pt x="3834677" y="9707295"/>
                </a:moveTo>
                <a:lnTo>
                  <a:pt x="3834677" y="9711939"/>
                </a:lnTo>
                <a:lnTo>
                  <a:pt x="3782262" y="9722540"/>
                </a:lnTo>
                <a:cubicBezTo>
                  <a:pt x="3723340" y="9747480"/>
                  <a:pt x="3682004" y="9805819"/>
                  <a:pt x="3682004" y="9873803"/>
                </a:cubicBezTo>
                <a:cubicBezTo>
                  <a:pt x="3682004" y="9873780"/>
                  <a:pt x="3682004" y="9873780"/>
                  <a:pt x="3682004" y="9873759"/>
                </a:cubicBezTo>
                <a:cubicBezTo>
                  <a:pt x="3681980" y="9783072"/>
                  <a:pt x="3608423" y="9709594"/>
                  <a:pt x="3517708" y="9709615"/>
                </a:cubicBezTo>
                <a:cubicBezTo>
                  <a:pt x="3608410" y="9709615"/>
                  <a:pt x="3681939" y="9636116"/>
                  <a:pt x="3681939" y="9545450"/>
                </a:cubicBezTo>
                <a:cubicBezTo>
                  <a:pt x="3681939" y="9613449"/>
                  <a:pt x="3723298" y="9671794"/>
                  <a:pt x="3782243" y="9696715"/>
                </a:cubicBezTo>
                <a:close/>
                <a:moveTo>
                  <a:pt x="3834677" y="9378966"/>
                </a:moveTo>
                <a:lnTo>
                  <a:pt x="3834677" y="9383609"/>
                </a:lnTo>
                <a:lnTo>
                  <a:pt x="3782280" y="9394200"/>
                </a:lnTo>
                <a:cubicBezTo>
                  <a:pt x="3723369" y="9419121"/>
                  <a:pt x="3682032" y="9477420"/>
                  <a:pt x="3682004" y="9545385"/>
                </a:cubicBezTo>
                <a:cubicBezTo>
                  <a:pt x="3681971" y="9466052"/>
                  <a:pt x="3625650" y="9399882"/>
                  <a:pt x="3550808" y="9384606"/>
                </a:cubicBezTo>
                <a:lnTo>
                  <a:pt x="3517773" y="9381292"/>
                </a:lnTo>
                <a:lnTo>
                  <a:pt x="3517838" y="9381288"/>
                </a:lnTo>
                <a:lnTo>
                  <a:pt x="3517773" y="9381279"/>
                </a:lnTo>
                <a:lnTo>
                  <a:pt x="3550805" y="9377950"/>
                </a:lnTo>
                <a:cubicBezTo>
                  <a:pt x="3625644" y="9362643"/>
                  <a:pt x="3681939" y="9296454"/>
                  <a:pt x="3681939" y="9217121"/>
                </a:cubicBezTo>
                <a:cubicBezTo>
                  <a:pt x="3681939" y="9285121"/>
                  <a:pt x="3723298" y="9343465"/>
                  <a:pt x="3782243" y="9368386"/>
                </a:cubicBezTo>
                <a:close/>
                <a:moveTo>
                  <a:pt x="3834677" y="9050929"/>
                </a:moveTo>
                <a:lnTo>
                  <a:pt x="3834677" y="9055280"/>
                </a:lnTo>
                <a:lnTo>
                  <a:pt x="3782265" y="9065879"/>
                </a:lnTo>
                <a:cubicBezTo>
                  <a:pt x="3723342" y="9090811"/>
                  <a:pt x="3682004" y="9149137"/>
                  <a:pt x="3682004" y="9217121"/>
                </a:cubicBezTo>
                <a:cubicBezTo>
                  <a:pt x="3682004" y="9217100"/>
                  <a:pt x="3682004" y="9217079"/>
                  <a:pt x="3682004" y="9217055"/>
                </a:cubicBezTo>
                <a:cubicBezTo>
                  <a:pt x="3681971" y="9137722"/>
                  <a:pt x="3625650" y="9071550"/>
                  <a:pt x="3550808" y="9056276"/>
                </a:cubicBezTo>
                <a:lnTo>
                  <a:pt x="3517741" y="9052960"/>
                </a:lnTo>
                <a:lnTo>
                  <a:pt x="3517773" y="9052956"/>
                </a:lnTo>
                <a:lnTo>
                  <a:pt x="3517741" y="9052952"/>
                </a:lnTo>
                <a:lnTo>
                  <a:pt x="3550805" y="9049621"/>
                </a:lnTo>
                <a:cubicBezTo>
                  <a:pt x="3614952" y="9036500"/>
                  <a:pt x="3665477" y="8985996"/>
                  <a:pt x="3678603" y="8921876"/>
                </a:cubicBezTo>
                <a:lnTo>
                  <a:pt x="3680621" y="8901860"/>
                </a:lnTo>
                <a:lnTo>
                  <a:pt x="3683257" y="8901860"/>
                </a:lnTo>
                <a:lnTo>
                  <a:pt x="3685275" y="8921876"/>
                </a:lnTo>
                <a:cubicBezTo>
                  <a:pt x="3696762" y="8977982"/>
                  <a:pt x="3736879" y="9023661"/>
                  <a:pt x="3789701" y="9042995"/>
                </a:cubicBezTo>
                <a:close/>
                <a:moveTo>
                  <a:pt x="3834677" y="8738818"/>
                </a:moveTo>
                <a:lnTo>
                  <a:pt x="3834677" y="8743255"/>
                </a:lnTo>
                <a:lnTo>
                  <a:pt x="3789720" y="8751201"/>
                </a:lnTo>
                <a:cubicBezTo>
                  <a:pt x="3736917" y="8770546"/>
                  <a:pt x="3696819" y="8816221"/>
                  <a:pt x="3685339" y="8872310"/>
                </a:cubicBezTo>
                <a:lnTo>
                  <a:pt x="3683322" y="8892316"/>
                </a:lnTo>
                <a:lnTo>
                  <a:pt x="3680696" y="8892316"/>
                </a:lnTo>
                <a:lnTo>
                  <a:pt x="3678654" y="8872152"/>
                </a:lnTo>
                <a:cubicBezTo>
                  <a:pt x="3663310" y="8797350"/>
                  <a:pt x="3597072" y="8741104"/>
                  <a:pt x="3517708" y="8741135"/>
                </a:cubicBezTo>
                <a:cubicBezTo>
                  <a:pt x="3608410" y="8741135"/>
                  <a:pt x="3681939" y="8667636"/>
                  <a:pt x="3681939" y="8576970"/>
                </a:cubicBezTo>
                <a:cubicBezTo>
                  <a:pt x="3681939" y="8644969"/>
                  <a:pt x="3723300" y="8703314"/>
                  <a:pt x="3782244" y="8728235"/>
                </a:cubicBezTo>
                <a:close/>
                <a:moveTo>
                  <a:pt x="3834677" y="8410481"/>
                </a:moveTo>
                <a:lnTo>
                  <a:pt x="3834677" y="8415216"/>
                </a:lnTo>
                <a:lnTo>
                  <a:pt x="3782280" y="8425806"/>
                </a:lnTo>
                <a:cubicBezTo>
                  <a:pt x="3723369" y="8450726"/>
                  <a:pt x="3682032" y="8509031"/>
                  <a:pt x="3682004" y="8576991"/>
                </a:cubicBezTo>
                <a:cubicBezTo>
                  <a:pt x="3682004" y="8486326"/>
                  <a:pt x="3608476" y="8412828"/>
                  <a:pt x="3517774" y="8412828"/>
                </a:cubicBezTo>
                <a:cubicBezTo>
                  <a:pt x="3608480" y="8412814"/>
                  <a:pt x="3682005" y="8339310"/>
                  <a:pt x="3682005" y="8248641"/>
                </a:cubicBezTo>
                <a:cubicBezTo>
                  <a:pt x="3682014" y="8316617"/>
                  <a:pt x="3723350" y="8374946"/>
                  <a:pt x="3782269" y="8399880"/>
                </a:cubicBezTo>
                <a:close/>
                <a:moveTo>
                  <a:pt x="3834677" y="8082222"/>
                </a:moveTo>
                <a:lnTo>
                  <a:pt x="3834677" y="8086863"/>
                </a:lnTo>
                <a:lnTo>
                  <a:pt x="3782280" y="8097455"/>
                </a:lnTo>
                <a:cubicBezTo>
                  <a:pt x="3723369" y="8122375"/>
                  <a:pt x="3682033" y="8180679"/>
                  <a:pt x="3682005" y="8248641"/>
                </a:cubicBezTo>
                <a:cubicBezTo>
                  <a:pt x="3681972" y="8169309"/>
                  <a:pt x="3625651" y="8103140"/>
                  <a:pt x="3550808" y="8087863"/>
                </a:cubicBezTo>
                <a:lnTo>
                  <a:pt x="3517742" y="8084544"/>
                </a:lnTo>
                <a:lnTo>
                  <a:pt x="3517774" y="8084541"/>
                </a:lnTo>
                <a:lnTo>
                  <a:pt x="3517742" y="8084537"/>
                </a:lnTo>
                <a:lnTo>
                  <a:pt x="3550807" y="8081206"/>
                </a:lnTo>
                <a:cubicBezTo>
                  <a:pt x="3625644" y="8065898"/>
                  <a:pt x="3681939" y="7999709"/>
                  <a:pt x="3681939" y="7920377"/>
                </a:cubicBezTo>
                <a:cubicBezTo>
                  <a:pt x="3681939" y="7988376"/>
                  <a:pt x="3723300" y="8046719"/>
                  <a:pt x="3782244" y="8071640"/>
                </a:cubicBezTo>
                <a:close/>
                <a:moveTo>
                  <a:pt x="3834677" y="7753893"/>
                </a:moveTo>
                <a:lnTo>
                  <a:pt x="3834677" y="7758531"/>
                </a:lnTo>
                <a:lnTo>
                  <a:pt x="3782244" y="7769113"/>
                </a:lnTo>
                <a:cubicBezTo>
                  <a:pt x="3723300" y="7794034"/>
                  <a:pt x="3681939" y="7852377"/>
                  <a:pt x="3681939" y="7920377"/>
                </a:cubicBezTo>
                <a:cubicBezTo>
                  <a:pt x="3681939" y="7841044"/>
                  <a:pt x="3625644" y="7774854"/>
                  <a:pt x="3550807" y="7759546"/>
                </a:cubicBezTo>
                <a:lnTo>
                  <a:pt x="3517742" y="7756215"/>
                </a:lnTo>
                <a:lnTo>
                  <a:pt x="3517774" y="7756211"/>
                </a:lnTo>
                <a:lnTo>
                  <a:pt x="3517742" y="7756208"/>
                </a:lnTo>
                <a:lnTo>
                  <a:pt x="3550807" y="7752876"/>
                </a:lnTo>
                <a:cubicBezTo>
                  <a:pt x="3625644" y="7737568"/>
                  <a:pt x="3681939" y="7671379"/>
                  <a:pt x="3681939" y="7592046"/>
                </a:cubicBezTo>
                <a:cubicBezTo>
                  <a:pt x="3681939" y="7660046"/>
                  <a:pt x="3723300" y="7718390"/>
                  <a:pt x="3782244" y="7743311"/>
                </a:cubicBezTo>
                <a:close/>
                <a:moveTo>
                  <a:pt x="3834677" y="7425768"/>
                </a:moveTo>
                <a:lnTo>
                  <a:pt x="3834677" y="7430201"/>
                </a:lnTo>
                <a:lnTo>
                  <a:pt x="3782265" y="7440775"/>
                </a:lnTo>
                <a:cubicBezTo>
                  <a:pt x="3723337" y="7465680"/>
                  <a:pt x="3681976" y="7523988"/>
                  <a:pt x="3681939" y="7591961"/>
                </a:cubicBezTo>
                <a:cubicBezTo>
                  <a:pt x="3681939" y="7501296"/>
                  <a:pt x="3608410" y="7427795"/>
                  <a:pt x="3517708" y="7427795"/>
                </a:cubicBezTo>
                <a:cubicBezTo>
                  <a:pt x="3597073" y="7427795"/>
                  <a:pt x="3663289" y="7371522"/>
                  <a:pt x="3678603" y="7296715"/>
                </a:cubicBezTo>
                <a:lnTo>
                  <a:pt x="3681936" y="7263663"/>
                </a:lnTo>
                <a:lnTo>
                  <a:pt x="3681939" y="7263696"/>
                </a:lnTo>
                <a:cubicBezTo>
                  <a:pt x="3681939" y="7263702"/>
                  <a:pt x="3681939" y="7263711"/>
                  <a:pt x="3681939" y="7263718"/>
                </a:cubicBezTo>
                <a:lnTo>
                  <a:pt x="3681944" y="7263674"/>
                </a:lnTo>
                <a:lnTo>
                  <a:pt x="3685275" y="7296715"/>
                </a:lnTo>
                <a:cubicBezTo>
                  <a:pt x="3696762" y="7352821"/>
                  <a:pt x="3736879" y="7398500"/>
                  <a:pt x="3789702" y="7417834"/>
                </a:cubicBezTo>
                <a:close/>
                <a:moveTo>
                  <a:pt x="3834677" y="7097212"/>
                </a:moveTo>
                <a:lnTo>
                  <a:pt x="3834677" y="7101557"/>
                </a:lnTo>
                <a:lnTo>
                  <a:pt x="3789682" y="7109501"/>
                </a:lnTo>
                <a:cubicBezTo>
                  <a:pt x="3736861" y="7128840"/>
                  <a:pt x="3696749" y="7174526"/>
                  <a:pt x="3685271" y="7230632"/>
                </a:cubicBezTo>
                <a:lnTo>
                  <a:pt x="3681944" y="7263674"/>
                </a:lnTo>
                <a:lnTo>
                  <a:pt x="3681939" y="7263630"/>
                </a:lnTo>
                <a:lnTo>
                  <a:pt x="3681936" y="7263663"/>
                </a:lnTo>
                <a:lnTo>
                  <a:pt x="3678603" y="7230611"/>
                </a:lnTo>
                <a:cubicBezTo>
                  <a:pt x="3665477" y="7166491"/>
                  <a:pt x="3614953" y="7115987"/>
                  <a:pt x="3550807" y="7102866"/>
                </a:cubicBezTo>
                <a:lnTo>
                  <a:pt x="3517730" y="7099533"/>
                </a:lnTo>
                <a:lnTo>
                  <a:pt x="3517752" y="7099531"/>
                </a:lnTo>
                <a:cubicBezTo>
                  <a:pt x="3517759" y="7099531"/>
                  <a:pt x="3517767" y="7099531"/>
                  <a:pt x="3517774" y="7099531"/>
                </a:cubicBezTo>
                <a:lnTo>
                  <a:pt x="3517741" y="7099528"/>
                </a:lnTo>
                <a:lnTo>
                  <a:pt x="3550807" y="7096196"/>
                </a:lnTo>
                <a:cubicBezTo>
                  <a:pt x="3625644" y="7080888"/>
                  <a:pt x="3681939" y="7014698"/>
                  <a:pt x="3681939" y="6935366"/>
                </a:cubicBezTo>
                <a:cubicBezTo>
                  <a:pt x="3681939" y="7003365"/>
                  <a:pt x="3723300" y="7061709"/>
                  <a:pt x="3782244" y="7086631"/>
                </a:cubicBezTo>
                <a:close/>
                <a:moveTo>
                  <a:pt x="3834677" y="6768882"/>
                </a:moveTo>
                <a:lnTo>
                  <a:pt x="3834677" y="6773525"/>
                </a:lnTo>
                <a:lnTo>
                  <a:pt x="3782265" y="6784121"/>
                </a:lnTo>
                <a:cubicBezTo>
                  <a:pt x="3723342" y="6809055"/>
                  <a:pt x="3682004" y="6867387"/>
                  <a:pt x="3682004" y="6935366"/>
                </a:cubicBezTo>
                <a:cubicBezTo>
                  <a:pt x="3682004" y="6935344"/>
                  <a:pt x="3682004" y="6935323"/>
                  <a:pt x="3682004" y="6935302"/>
                </a:cubicBezTo>
                <a:cubicBezTo>
                  <a:pt x="3681972" y="6855969"/>
                  <a:pt x="3625651" y="6789801"/>
                  <a:pt x="3550808" y="6774523"/>
                </a:cubicBezTo>
                <a:lnTo>
                  <a:pt x="3517742" y="6771204"/>
                </a:lnTo>
                <a:lnTo>
                  <a:pt x="3517774" y="6771201"/>
                </a:lnTo>
                <a:lnTo>
                  <a:pt x="3517741" y="6771198"/>
                </a:lnTo>
                <a:lnTo>
                  <a:pt x="3550807" y="6767866"/>
                </a:lnTo>
                <a:cubicBezTo>
                  <a:pt x="3625644" y="6752558"/>
                  <a:pt x="3681939" y="6686370"/>
                  <a:pt x="3681939" y="6607037"/>
                </a:cubicBezTo>
                <a:cubicBezTo>
                  <a:pt x="3681939" y="6675036"/>
                  <a:pt x="3723300" y="6733378"/>
                  <a:pt x="3782244" y="6758300"/>
                </a:cubicBezTo>
                <a:close/>
                <a:moveTo>
                  <a:pt x="3834677" y="6440553"/>
                </a:moveTo>
                <a:lnTo>
                  <a:pt x="3834677" y="6445197"/>
                </a:lnTo>
                <a:lnTo>
                  <a:pt x="3782265" y="6455795"/>
                </a:lnTo>
                <a:cubicBezTo>
                  <a:pt x="3723342" y="6480728"/>
                  <a:pt x="3682004" y="6539054"/>
                  <a:pt x="3682004" y="6607037"/>
                </a:cubicBezTo>
                <a:cubicBezTo>
                  <a:pt x="3682004" y="6607014"/>
                  <a:pt x="3682004" y="6606993"/>
                  <a:pt x="3682004" y="6606971"/>
                </a:cubicBezTo>
                <a:cubicBezTo>
                  <a:pt x="3681972" y="6527639"/>
                  <a:pt x="3625651" y="6461466"/>
                  <a:pt x="3550808" y="6446191"/>
                </a:cubicBezTo>
                <a:lnTo>
                  <a:pt x="3517742" y="6442875"/>
                </a:lnTo>
                <a:lnTo>
                  <a:pt x="3517774" y="6442872"/>
                </a:lnTo>
                <a:lnTo>
                  <a:pt x="3517741" y="6442869"/>
                </a:lnTo>
                <a:lnTo>
                  <a:pt x="3550807" y="6439537"/>
                </a:lnTo>
                <a:cubicBezTo>
                  <a:pt x="3625644" y="6424229"/>
                  <a:pt x="3681939" y="6358039"/>
                  <a:pt x="3681941" y="6278707"/>
                </a:cubicBezTo>
                <a:cubicBezTo>
                  <a:pt x="3681939" y="6346707"/>
                  <a:pt x="3723300" y="6405050"/>
                  <a:pt x="3782244" y="6429972"/>
                </a:cubicBezTo>
                <a:close/>
                <a:moveTo>
                  <a:pt x="3834677" y="6112202"/>
                </a:moveTo>
                <a:lnTo>
                  <a:pt x="3834677" y="6116846"/>
                </a:lnTo>
                <a:lnTo>
                  <a:pt x="3782265" y="6127446"/>
                </a:lnTo>
                <a:cubicBezTo>
                  <a:pt x="3723340" y="6152385"/>
                  <a:pt x="3682004" y="6210724"/>
                  <a:pt x="3682004" y="6278707"/>
                </a:cubicBezTo>
                <a:cubicBezTo>
                  <a:pt x="3682004" y="6278686"/>
                  <a:pt x="3682004" y="6278686"/>
                  <a:pt x="3682004" y="6278664"/>
                </a:cubicBezTo>
                <a:cubicBezTo>
                  <a:pt x="3681982" y="6187976"/>
                  <a:pt x="3608424" y="6114499"/>
                  <a:pt x="3517708" y="6114521"/>
                </a:cubicBezTo>
                <a:cubicBezTo>
                  <a:pt x="3608411" y="6114521"/>
                  <a:pt x="3681941" y="6041021"/>
                  <a:pt x="3681941" y="5950355"/>
                </a:cubicBezTo>
                <a:cubicBezTo>
                  <a:pt x="3681941" y="6018355"/>
                  <a:pt x="3723300" y="6076698"/>
                  <a:pt x="3782245" y="6101621"/>
                </a:cubicBezTo>
                <a:close/>
                <a:moveTo>
                  <a:pt x="3834677" y="5783873"/>
                </a:moveTo>
                <a:lnTo>
                  <a:pt x="3834677" y="5788516"/>
                </a:lnTo>
                <a:lnTo>
                  <a:pt x="3782280" y="5799107"/>
                </a:lnTo>
                <a:cubicBezTo>
                  <a:pt x="3723370" y="5824026"/>
                  <a:pt x="3682032" y="5882324"/>
                  <a:pt x="3682004" y="5950291"/>
                </a:cubicBezTo>
                <a:cubicBezTo>
                  <a:pt x="3681972" y="5870959"/>
                  <a:pt x="3625652" y="5804786"/>
                  <a:pt x="3550808" y="5789511"/>
                </a:cubicBezTo>
                <a:lnTo>
                  <a:pt x="3517775" y="5786198"/>
                </a:lnTo>
                <a:lnTo>
                  <a:pt x="3517840" y="5786192"/>
                </a:lnTo>
                <a:lnTo>
                  <a:pt x="3517775" y="5786184"/>
                </a:lnTo>
                <a:lnTo>
                  <a:pt x="3550808" y="5782856"/>
                </a:lnTo>
                <a:cubicBezTo>
                  <a:pt x="3625644" y="5767549"/>
                  <a:pt x="3681941" y="5701358"/>
                  <a:pt x="3681941" y="5622026"/>
                </a:cubicBezTo>
                <a:cubicBezTo>
                  <a:pt x="3681941" y="5690025"/>
                  <a:pt x="3723300" y="5748370"/>
                  <a:pt x="3782245" y="5773292"/>
                </a:cubicBezTo>
                <a:close/>
                <a:moveTo>
                  <a:pt x="3834677" y="5455834"/>
                </a:moveTo>
                <a:lnTo>
                  <a:pt x="3834677" y="5460186"/>
                </a:lnTo>
                <a:lnTo>
                  <a:pt x="3782266" y="5470784"/>
                </a:lnTo>
                <a:cubicBezTo>
                  <a:pt x="3723343" y="5495717"/>
                  <a:pt x="3682004" y="5554045"/>
                  <a:pt x="3682004" y="5622026"/>
                </a:cubicBezTo>
                <a:cubicBezTo>
                  <a:pt x="3682004" y="5622005"/>
                  <a:pt x="3682004" y="5621984"/>
                  <a:pt x="3682004" y="5621962"/>
                </a:cubicBezTo>
                <a:cubicBezTo>
                  <a:pt x="3681972" y="5542630"/>
                  <a:pt x="3625652" y="5476457"/>
                  <a:pt x="3550808" y="5461182"/>
                </a:cubicBezTo>
                <a:lnTo>
                  <a:pt x="3517742" y="5457865"/>
                </a:lnTo>
                <a:lnTo>
                  <a:pt x="3517775" y="5457862"/>
                </a:lnTo>
                <a:lnTo>
                  <a:pt x="3517741" y="5457858"/>
                </a:lnTo>
                <a:lnTo>
                  <a:pt x="3550808" y="5454526"/>
                </a:lnTo>
                <a:cubicBezTo>
                  <a:pt x="3614953" y="5441405"/>
                  <a:pt x="3665477" y="5390903"/>
                  <a:pt x="3678603" y="5326782"/>
                </a:cubicBezTo>
                <a:lnTo>
                  <a:pt x="3680622" y="5306766"/>
                </a:lnTo>
                <a:lnTo>
                  <a:pt x="3683258" y="5306766"/>
                </a:lnTo>
                <a:lnTo>
                  <a:pt x="3685277" y="5326782"/>
                </a:lnTo>
                <a:cubicBezTo>
                  <a:pt x="3696762" y="5382887"/>
                  <a:pt x="3736879" y="5428567"/>
                  <a:pt x="3789702" y="5447902"/>
                </a:cubicBezTo>
                <a:close/>
                <a:moveTo>
                  <a:pt x="3834677" y="5140822"/>
                </a:moveTo>
                <a:lnTo>
                  <a:pt x="3834677" y="5145260"/>
                </a:lnTo>
                <a:lnTo>
                  <a:pt x="3789720" y="5153207"/>
                </a:lnTo>
                <a:cubicBezTo>
                  <a:pt x="3736917" y="5172552"/>
                  <a:pt x="3696820" y="5218225"/>
                  <a:pt x="3685340" y="5274316"/>
                </a:cubicBezTo>
                <a:lnTo>
                  <a:pt x="3683323" y="5294322"/>
                </a:lnTo>
                <a:lnTo>
                  <a:pt x="3680696" y="5294322"/>
                </a:lnTo>
                <a:lnTo>
                  <a:pt x="3678654" y="5274158"/>
                </a:lnTo>
                <a:cubicBezTo>
                  <a:pt x="3663310" y="5199357"/>
                  <a:pt x="3597073" y="5143110"/>
                  <a:pt x="3517708" y="5143142"/>
                </a:cubicBezTo>
                <a:cubicBezTo>
                  <a:pt x="3608411" y="5143142"/>
                  <a:pt x="3681941" y="5069642"/>
                  <a:pt x="3681941" y="4978975"/>
                </a:cubicBezTo>
                <a:cubicBezTo>
                  <a:pt x="3681941" y="5046975"/>
                  <a:pt x="3723300" y="5105320"/>
                  <a:pt x="3782245" y="5130240"/>
                </a:cubicBezTo>
                <a:close/>
                <a:moveTo>
                  <a:pt x="3834677" y="4812487"/>
                </a:moveTo>
                <a:lnTo>
                  <a:pt x="3834677" y="4817222"/>
                </a:lnTo>
                <a:lnTo>
                  <a:pt x="3782280" y="4827812"/>
                </a:lnTo>
                <a:cubicBezTo>
                  <a:pt x="3723370" y="4852733"/>
                  <a:pt x="3682032" y="4911036"/>
                  <a:pt x="3682004" y="4978999"/>
                </a:cubicBezTo>
                <a:cubicBezTo>
                  <a:pt x="3682004" y="4888333"/>
                  <a:pt x="3608476" y="4814833"/>
                  <a:pt x="3517773" y="4814833"/>
                </a:cubicBezTo>
                <a:cubicBezTo>
                  <a:pt x="3608481" y="4814822"/>
                  <a:pt x="3682004" y="4741319"/>
                  <a:pt x="3682004" y="4650647"/>
                </a:cubicBezTo>
                <a:cubicBezTo>
                  <a:pt x="3682014" y="4718623"/>
                  <a:pt x="3723349" y="4776951"/>
                  <a:pt x="3782269" y="4801888"/>
                </a:cubicBezTo>
                <a:close/>
                <a:moveTo>
                  <a:pt x="3834677" y="4484227"/>
                </a:moveTo>
                <a:lnTo>
                  <a:pt x="3834677" y="4488870"/>
                </a:lnTo>
                <a:lnTo>
                  <a:pt x="3782280" y="4499461"/>
                </a:lnTo>
                <a:cubicBezTo>
                  <a:pt x="3723370" y="4524381"/>
                  <a:pt x="3682032" y="4582686"/>
                  <a:pt x="3682004" y="4650647"/>
                </a:cubicBezTo>
                <a:cubicBezTo>
                  <a:pt x="3681972" y="4571316"/>
                  <a:pt x="3625652" y="4505147"/>
                  <a:pt x="3550808" y="4489870"/>
                </a:cubicBezTo>
                <a:lnTo>
                  <a:pt x="3517741" y="4486551"/>
                </a:lnTo>
                <a:lnTo>
                  <a:pt x="3517773" y="4486546"/>
                </a:lnTo>
                <a:lnTo>
                  <a:pt x="3517741" y="4486544"/>
                </a:lnTo>
                <a:lnTo>
                  <a:pt x="3550807" y="4483213"/>
                </a:lnTo>
                <a:cubicBezTo>
                  <a:pt x="3625644" y="4467905"/>
                  <a:pt x="3681939" y="4401717"/>
                  <a:pt x="3681939" y="4322383"/>
                </a:cubicBezTo>
                <a:cubicBezTo>
                  <a:pt x="3681939" y="4390382"/>
                  <a:pt x="3723300" y="4448724"/>
                  <a:pt x="3782243" y="4473648"/>
                </a:cubicBezTo>
                <a:close/>
                <a:moveTo>
                  <a:pt x="3834677" y="4155897"/>
                </a:moveTo>
                <a:lnTo>
                  <a:pt x="3834677" y="4160536"/>
                </a:lnTo>
                <a:lnTo>
                  <a:pt x="3782243" y="4171118"/>
                </a:lnTo>
                <a:cubicBezTo>
                  <a:pt x="3723300" y="4196040"/>
                  <a:pt x="3681939" y="4254383"/>
                  <a:pt x="3681939" y="4322383"/>
                </a:cubicBezTo>
                <a:cubicBezTo>
                  <a:pt x="3681939" y="4243050"/>
                  <a:pt x="3625644" y="4176861"/>
                  <a:pt x="3550807" y="4161552"/>
                </a:cubicBezTo>
                <a:lnTo>
                  <a:pt x="3517741" y="4158221"/>
                </a:lnTo>
                <a:lnTo>
                  <a:pt x="3517773" y="4158217"/>
                </a:lnTo>
                <a:lnTo>
                  <a:pt x="3517741" y="4158215"/>
                </a:lnTo>
                <a:lnTo>
                  <a:pt x="3550807" y="4154883"/>
                </a:lnTo>
                <a:cubicBezTo>
                  <a:pt x="3625644" y="4139575"/>
                  <a:pt x="3681939" y="4073387"/>
                  <a:pt x="3681939" y="3994053"/>
                </a:cubicBezTo>
                <a:cubicBezTo>
                  <a:pt x="3681939" y="4062053"/>
                  <a:pt x="3723300" y="4120395"/>
                  <a:pt x="3782243" y="4145318"/>
                </a:cubicBezTo>
                <a:close/>
                <a:moveTo>
                  <a:pt x="3834677" y="3827774"/>
                </a:moveTo>
                <a:lnTo>
                  <a:pt x="3834677" y="3832207"/>
                </a:lnTo>
                <a:lnTo>
                  <a:pt x="3782265" y="3842780"/>
                </a:lnTo>
                <a:cubicBezTo>
                  <a:pt x="3723337" y="3867686"/>
                  <a:pt x="3681975" y="3925993"/>
                  <a:pt x="3681939" y="3993967"/>
                </a:cubicBezTo>
                <a:cubicBezTo>
                  <a:pt x="3681939" y="3903302"/>
                  <a:pt x="3608411" y="3829802"/>
                  <a:pt x="3517708" y="3829802"/>
                </a:cubicBezTo>
                <a:cubicBezTo>
                  <a:pt x="3597073" y="3829802"/>
                  <a:pt x="3663289" y="3773528"/>
                  <a:pt x="3678603" y="3698722"/>
                </a:cubicBezTo>
                <a:lnTo>
                  <a:pt x="3681935" y="3665670"/>
                </a:lnTo>
                <a:lnTo>
                  <a:pt x="3681939" y="3665702"/>
                </a:lnTo>
                <a:cubicBezTo>
                  <a:pt x="3681939" y="3665709"/>
                  <a:pt x="3681939" y="3665717"/>
                  <a:pt x="3681939" y="3665725"/>
                </a:cubicBezTo>
                <a:lnTo>
                  <a:pt x="3681944" y="3665681"/>
                </a:lnTo>
                <a:lnTo>
                  <a:pt x="3685276" y="3698722"/>
                </a:lnTo>
                <a:cubicBezTo>
                  <a:pt x="3696762" y="3754827"/>
                  <a:pt x="3736879" y="3800506"/>
                  <a:pt x="3789702" y="3819840"/>
                </a:cubicBezTo>
                <a:close/>
                <a:moveTo>
                  <a:pt x="3834677" y="3499218"/>
                </a:moveTo>
                <a:lnTo>
                  <a:pt x="3834677" y="3503563"/>
                </a:lnTo>
                <a:lnTo>
                  <a:pt x="3789683" y="3511506"/>
                </a:lnTo>
                <a:cubicBezTo>
                  <a:pt x="3736861" y="3530846"/>
                  <a:pt x="3696749" y="3576531"/>
                  <a:pt x="3685271" y="3632639"/>
                </a:cubicBezTo>
                <a:lnTo>
                  <a:pt x="3681944" y="3665681"/>
                </a:lnTo>
                <a:lnTo>
                  <a:pt x="3681939" y="3665636"/>
                </a:lnTo>
                <a:lnTo>
                  <a:pt x="3681935" y="3665670"/>
                </a:lnTo>
                <a:lnTo>
                  <a:pt x="3678603" y="3632618"/>
                </a:lnTo>
                <a:cubicBezTo>
                  <a:pt x="3665477" y="3568497"/>
                  <a:pt x="3614953" y="3517993"/>
                  <a:pt x="3550807" y="3504873"/>
                </a:cubicBezTo>
                <a:lnTo>
                  <a:pt x="3517730" y="3501540"/>
                </a:lnTo>
                <a:lnTo>
                  <a:pt x="3517752" y="3501538"/>
                </a:lnTo>
                <a:cubicBezTo>
                  <a:pt x="3517759" y="3501538"/>
                  <a:pt x="3517766" y="3501538"/>
                  <a:pt x="3517773" y="3501538"/>
                </a:cubicBezTo>
                <a:lnTo>
                  <a:pt x="3517741" y="3501535"/>
                </a:lnTo>
                <a:lnTo>
                  <a:pt x="3550807" y="3498203"/>
                </a:lnTo>
                <a:cubicBezTo>
                  <a:pt x="3625644" y="3482894"/>
                  <a:pt x="3681939" y="3416705"/>
                  <a:pt x="3681939" y="3337372"/>
                </a:cubicBezTo>
                <a:cubicBezTo>
                  <a:pt x="3681939" y="3405372"/>
                  <a:pt x="3723299" y="3463715"/>
                  <a:pt x="3782243" y="3488637"/>
                </a:cubicBezTo>
                <a:close/>
                <a:moveTo>
                  <a:pt x="3834677" y="3170889"/>
                </a:moveTo>
                <a:lnTo>
                  <a:pt x="3834677" y="3175532"/>
                </a:lnTo>
                <a:lnTo>
                  <a:pt x="3782266" y="3186128"/>
                </a:lnTo>
                <a:cubicBezTo>
                  <a:pt x="3723343" y="3211061"/>
                  <a:pt x="3682004" y="3269393"/>
                  <a:pt x="3682004" y="3337372"/>
                </a:cubicBezTo>
                <a:cubicBezTo>
                  <a:pt x="3682004" y="3337351"/>
                  <a:pt x="3682004" y="3337329"/>
                  <a:pt x="3682004" y="3337308"/>
                </a:cubicBezTo>
                <a:cubicBezTo>
                  <a:pt x="3681972" y="3257975"/>
                  <a:pt x="3625652" y="3191807"/>
                  <a:pt x="3550808" y="3176530"/>
                </a:cubicBezTo>
                <a:lnTo>
                  <a:pt x="3517741" y="3173211"/>
                </a:lnTo>
                <a:lnTo>
                  <a:pt x="3517773" y="3173208"/>
                </a:lnTo>
                <a:lnTo>
                  <a:pt x="3517741" y="3173205"/>
                </a:lnTo>
                <a:lnTo>
                  <a:pt x="3550807" y="3169873"/>
                </a:lnTo>
                <a:cubicBezTo>
                  <a:pt x="3625644" y="3154564"/>
                  <a:pt x="3681939" y="3088376"/>
                  <a:pt x="3681939" y="3009044"/>
                </a:cubicBezTo>
                <a:cubicBezTo>
                  <a:pt x="3681939" y="3077042"/>
                  <a:pt x="3723299" y="3135386"/>
                  <a:pt x="3782243" y="3160308"/>
                </a:cubicBezTo>
                <a:close/>
                <a:moveTo>
                  <a:pt x="3834677" y="2842558"/>
                </a:moveTo>
                <a:lnTo>
                  <a:pt x="3834677" y="2847202"/>
                </a:lnTo>
                <a:lnTo>
                  <a:pt x="3782266" y="2857800"/>
                </a:lnTo>
                <a:cubicBezTo>
                  <a:pt x="3723343" y="2882732"/>
                  <a:pt x="3682004" y="2941060"/>
                  <a:pt x="3682004" y="3009044"/>
                </a:cubicBezTo>
                <a:cubicBezTo>
                  <a:pt x="3682004" y="3009020"/>
                  <a:pt x="3682004" y="3008999"/>
                  <a:pt x="3682004" y="3008978"/>
                </a:cubicBezTo>
                <a:cubicBezTo>
                  <a:pt x="3681972" y="2929645"/>
                  <a:pt x="3625652" y="2863472"/>
                  <a:pt x="3550808" y="2848197"/>
                </a:cubicBezTo>
                <a:lnTo>
                  <a:pt x="3517741" y="2844881"/>
                </a:lnTo>
                <a:lnTo>
                  <a:pt x="3517773" y="2844878"/>
                </a:lnTo>
                <a:lnTo>
                  <a:pt x="3517741" y="2844875"/>
                </a:lnTo>
                <a:lnTo>
                  <a:pt x="3550807" y="2841543"/>
                </a:lnTo>
                <a:cubicBezTo>
                  <a:pt x="3625644" y="2826236"/>
                  <a:pt x="3681939" y="2760047"/>
                  <a:pt x="3681939" y="2680714"/>
                </a:cubicBezTo>
                <a:cubicBezTo>
                  <a:pt x="3681939" y="2748714"/>
                  <a:pt x="3723299" y="2807056"/>
                  <a:pt x="3782243" y="2831977"/>
                </a:cubicBezTo>
                <a:close/>
                <a:moveTo>
                  <a:pt x="3834677" y="2514208"/>
                </a:moveTo>
                <a:lnTo>
                  <a:pt x="3834677" y="2518852"/>
                </a:lnTo>
                <a:lnTo>
                  <a:pt x="3782263" y="2529452"/>
                </a:lnTo>
                <a:cubicBezTo>
                  <a:pt x="3723340" y="2554391"/>
                  <a:pt x="3682004" y="2612730"/>
                  <a:pt x="3682004" y="2680714"/>
                </a:cubicBezTo>
                <a:cubicBezTo>
                  <a:pt x="3682004" y="2680691"/>
                  <a:pt x="3682004" y="2680691"/>
                  <a:pt x="3682004" y="2680670"/>
                </a:cubicBezTo>
                <a:cubicBezTo>
                  <a:pt x="3681981" y="2589983"/>
                  <a:pt x="3608423" y="2516505"/>
                  <a:pt x="3517708" y="2516527"/>
                </a:cubicBezTo>
                <a:cubicBezTo>
                  <a:pt x="3608411" y="2516527"/>
                  <a:pt x="3681939" y="2443028"/>
                  <a:pt x="3681939" y="2352362"/>
                </a:cubicBezTo>
                <a:cubicBezTo>
                  <a:pt x="3681939" y="2420361"/>
                  <a:pt x="3723299" y="2478705"/>
                  <a:pt x="3782243" y="2503626"/>
                </a:cubicBezTo>
                <a:close/>
                <a:moveTo>
                  <a:pt x="3834677" y="2185879"/>
                </a:moveTo>
                <a:lnTo>
                  <a:pt x="3834677" y="2190521"/>
                </a:lnTo>
                <a:lnTo>
                  <a:pt x="3782280" y="2201113"/>
                </a:lnTo>
                <a:cubicBezTo>
                  <a:pt x="3723370" y="2226032"/>
                  <a:pt x="3682032" y="2284331"/>
                  <a:pt x="3682004" y="2352297"/>
                </a:cubicBezTo>
                <a:cubicBezTo>
                  <a:pt x="3681972" y="2272964"/>
                  <a:pt x="3625652" y="2206793"/>
                  <a:pt x="3550808" y="2191518"/>
                </a:cubicBezTo>
                <a:lnTo>
                  <a:pt x="3517773" y="2188204"/>
                </a:lnTo>
                <a:lnTo>
                  <a:pt x="3517839" y="2188199"/>
                </a:lnTo>
                <a:lnTo>
                  <a:pt x="3517773" y="2188191"/>
                </a:lnTo>
                <a:lnTo>
                  <a:pt x="3550807" y="2184864"/>
                </a:lnTo>
                <a:cubicBezTo>
                  <a:pt x="3625644" y="2169554"/>
                  <a:pt x="3681939" y="2103366"/>
                  <a:pt x="3681939" y="2024033"/>
                </a:cubicBezTo>
                <a:cubicBezTo>
                  <a:pt x="3681939" y="2092032"/>
                  <a:pt x="3723299" y="2150376"/>
                  <a:pt x="3782243" y="2175297"/>
                </a:cubicBezTo>
                <a:close/>
                <a:moveTo>
                  <a:pt x="3834677" y="1857840"/>
                </a:moveTo>
                <a:lnTo>
                  <a:pt x="3834677" y="1862192"/>
                </a:lnTo>
                <a:lnTo>
                  <a:pt x="3782266" y="1872790"/>
                </a:lnTo>
                <a:cubicBezTo>
                  <a:pt x="3723343" y="1897723"/>
                  <a:pt x="3682004" y="1956049"/>
                  <a:pt x="3682004" y="2024033"/>
                </a:cubicBezTo>
                <a:cubicBezTo>
                  <a:pt x="3682004" y="2024012"/>
                  <a:pt x="3682004" y="2023990"/>
                  <a:pt x="3682004" y="2023967"/>
                </a:cubicBezTo>
                <a:cubicBezTo>
                  <a:pt x="3681972" y="1944635"/>
                  <a:pt x="3625652" y="1878463"/>
                  <a:pt x="3550808" y="1863187"/>
                </a:cubicBezTo>
                <a:lnTo>
                  <a:pt x="3517741" y="1859871"/>
                </a:lnTo>
                <a:lnTo>
                  <a:pt x="3517773" y="1859867"/>
                </a:lnTo>
                <a:lnTo>
                  <a:pt x="3517741" y="1859864"/>
                </a:lnTo>
                <a:lnTo>
                  <a:pt x="3550807" y="1856532"/>
                </a:lnTo>
                <a:cubicBezTo>
                  <a:pt x="3614953" y="1843411"/>
                  <a:pt x="3665477" y="1792908"/>
                  <a:pt x="3678603" y="1728787"/>
                </a:cubicBezTo>
                <a:lnTo>
                  <a:pt x="3680622" y="1708772"/>
                </a:lnTo>
                <a:lnTo>
                  <a:pt x="3683257" y="1708772"/>
                </a:lnTo>
                <a:lnTo>
                  <a:pt x="3685276" y="1728787"/>
                </a:lnTo>
                <a:cubicBezTo>
                  <a:pt x="3696762" y="1784893"/>
                  <a:pt x="3736879" y="1830573"/>
                  <a:pt x="3789702" y="1849906"/>
                </a:cubicBezTo>
                <a:close/>
                <a:moveTo>
                  <a:pt x="3834677" y="1545729"/>
                </a:moveTo>
                <a:lnTo>
                  <a:pt x="3834677" y="1550166"/>
                </a:lnTo>
                <a:lnTo>
                  <a:pt x="3789720" y="1558113"/>
                </a:lnTo>
                <a:cubicBezTo>
                  <a:pt x="3736917" y="1577458"/>
                  <a:pt x="3696820" y="1623132"/>
                  <a:pt x="3685340" y="1679222"/>
                </a:cubicBezTo>
                <a:lnTo>
                  <a:pt x="3683323" y="1699229"/>
                </a:lnTo>
                <a:lnTo>
                  <a:pt x="3680696" y="1699229"/>
                </a:lnTo>
                <a:lnTo>
                  <a:pt x="3678654" y="1679064"/>
                </a:lnTo>
                <a:cubicBezTo>
                  <a:pt x="3663310" y="1604261"/>
                  <a:pt x="3597073" y="1548016"/>
                  <a:pt x="3517708" y="1548047"/>
                </a:cubicBezTo>
                <a:cubicBezTo>
                  <a:pt x="3608411" y="1548047"/>
                  <a:pt x="3681941" y="1474548"/>
                  <a:pt x="3681941" y="1383882"/>
                </a:cubicBezTo>
                <a:cubicBezTo>
                  <a:pt x="3681941" y="1451881"/>
                  <a:pt x="3723300" y="1510225"/>
                  <a:pt x="3782245" y="1535146"/>
                </a:cubicBezTo>
                <a:close/>
                <a:moveTo>
                  <a:pt x="3834677" y="1217394"/>
                </a:moveTo>
                <a:lnTo>
                  <a:pt x="3834677" y="1222128"/>
                </a:lnTo>
                <a:lnTo>
                  <a:pt x="3782280" y="1232717"/>
                </a:lnTo>
                <a:cubicBezTo>
                  <a:pt x="3723370" y="1257638"/>
                  <a:pt x="3682032" y="1315943"/>
                  <a:pt x="3682004" y="1383905"/>
                </a:cubicBezTo>
                <a:cubicBezTo>
                  <a:pt x="3682004" y="1293238"/>
                  <a:pt x="3608476" y="1219740"/>
                  <a:pt x="3517775" y="1219740"/>
                </a:cubicBezTo>
                <a:cubicBezTo>
                  <a:pt x="3608481" y="1219726"/>
                  <a:pt x="3682005" y="1146222"/>
                  <a:pt x="3682005" y="1055553"/>
                </a:cubicBezTo>
                <a:cubicBezTo>
                  <a:pt x="3682014" y="1123529"/>
                  <a:pt x="3723350" y="1181858"/>
                  <a:pt x="3782270" y="1206793"/>
                </a:cubicBezTo>
                <a:close/>
                <a:moveTo>
                  <a:pt x="3834677" y="889134"/>
                </a:moveTo>
                <a:lnTo>
                  <a:pt x="3834677" y="893776"/>
                </a:lnTo>
                <a:lnTo>
                  <a:pt x="3782280" y="904367"/>
                </a:lnTo>
                <a:cubicBezTo>
                  <a:pt x="3723370" y="929287"/>
                  <a:pt x="3682033" y="987591"/>
                  <a:pt x="3682005" y="1055553"/>
                </a:cubicBezTo>
                <a:cubicBezTo>
                  <a:pt x="3681972" y="976221"/>
                  <a:pt x="3625652" y="910052"/>
                  <a:pt x="3550808" y="894775"/>
                </a:cubicBezTo>
                <a:lnTo>
                  <a:pt x="3517742" y="891455"/>
                </a:lnTo>
                <a:lnTo>
                  <a:pt x="3517775" y="891452"/>
                </a:lnTo>
                <a:lnTo>
                  <a:pt x="3517742" y="891450"/>
                </a:lnTo>
                <a:lnTo>
                  <a:pt x="3550808" y="888117"/>
                </a:lnTo>
                <a:cubicBezTo>
                  <a:pt x="3625644" y="872809"/>
                  <a:pt x="3681941" y="806621"/>
                  <a:pt x="3681941" y="727289"/>
                </a:cubicBezTo>
                <a:cubicBezTo>
                  <a:pt x="3681941" y="795288"/>
                  <a:pt x="3723301" y="853631"/>
                  <a:pt x="3782245" y="878553"/>
                </a:cubicBezTo>
                <a:close/>
                <a:moveTo>
                  <a:pt x="3834677" y="560804"/>
                </a:moveTo>
                <a:lnTo>
                  <a:pt x="3834677" y="565442"/>
                </a:lnTo>
                <a:lnTo>
                  <a:pt x="3782245" y="576025"/>
                </a:lnTo>
                <a:cubicBezTo>
                  <a:pt x="3723301" y="600946"/>
                  <a:pt x="3681941" y="659289"/>
                  <a:pt x="3681941" y="727289"/>
                </a:cubicBezTo>
                <a:cubicBezTo>
                  <a:pt x="3681941" y="647956"/>
                  <a:pt x="3625644" y="581767"/>
                  <a:pt x="3550808" y="566458"/>
                </a:cubicBezTo>
                <a:lnTo>
                  <a:pt x="3517742" y="563127"/>
                </a:lnTo>
                <a:lnTo>
                  <a:pt x="3517775" y="563124"/>
                </a:lnTo>
                <a:lnTo>
                  <a:pt x="3517742" y="563120"/>
                </a:lnTo>
                <a:lnTo>
                  <a:pt x="3550808" y="559788"/>
                </a:lnTo>
                <a:cubicBezTo>
                  <a:pt x="3625644" y="544480"/>
                  <a:pt x="3681941" y="478292"/>
                  <a:pt x="3681941" y="398958"/>
                </a:cubicBezTo>
                <a:cubicBezTo>
                  <a:pt x="3681941" y="466958"/>
                  <a:pt x="3723301" y="525302"/>
                  <a:pt x="3782245" y="550223"/>
                </a:cubicBezTo>
                <a:close/>
                <a:moveTo>
                  <a:pt x="3834677" y="232680"/>
                </a:moveTo>
                <a:lnTo>
                  <a:pt x="3834677" y="237113"/>
                </a:lnTo>
                <a:lnTo>
                  <a:pt x="3782266" y="247687"/>
                </a:lnTo>
                <a:cubicBezTo>
                  <a:pt x="3723338" y="272592"/>
                  <a:pt x="3681976" y="330899"/>
                  <a:pt x="3681941" y="398873"/>
                </a:cubicBezTo>
                <a:cubicBezTo>
                  <a:pt x="3681941" y="308207"/>
                  <a:pt x="3608411" y="234707"/>
                  <a:pt x="3517708" y="234707"/>
                </a:cubicBezTo>
                <a:cubicBezTo>
                  <a:pt x="3597073" y="234707"/>
                  <a:pt x="3663289" y="178434"/>
                  <a:pt x="3678603" y="103627"/>
                </a:cubicBezTo>
                <a:lnTo>
                  <a:pt x="3681936" y="70575"/>
                </a:lnTo>
                <a:lnTo>
                  <a:pt x="3681941" y="70607"/>
                </a:lnTo>
                <a:cubicBezTo>
                  <a:pt x="3681941" y="70614"/>
                  <a:pt x="3681941" y="70623"/>
                  <a:pt x="3681941" y="70629"/>
                </a:cubicBezTo>
                <a:lnTo>
                  <a:pt x="3681945" y="70585"/>
                </a:lnTo>
                <a:lnTo>
                  <a:pt x="3685277" y="103627"/>
                </a:lnTo>
                <a:cubicBezTo>
                  <a:pt x="3696762" y="159733"/>
                  <a:pt x="3736879" y="205412"/>
                  <a:pt x="3789702" y="224746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30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D544F7AA-A3C7-A94C-BAF4-BD209B1A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8" y="457200"/>
            <a:ext cx="9597953" cy="940079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4C29394-B5AD-724E-9CCA-DEF993C7BEFA}"/>
              </a:ext>
            </a:extLst>
          </p:cNvPr>
          <p:cNvSpPr>
            <a:spLocks noChangeAspect="1"/>
          </p:cNvSpPr>
          <p:nvPr userDrawn="1"/>
        </p:nvSpPr>
        <p:spPr>
          <a:xfrm>
            <a:off x="10922769" y="579650"/>
            <a:ext cx="694944" cy="156951"/>
          </a:xfrm>
          <a:custGeom>
            <a:avLst/>
            <a:gdLst>
              <a:gd name="connsiteX0" fmla="*/ 1718976 w 1862042"/>
              <a:gd name="connsiteY0" fmla="*/ 278769 h 420537"/>
              <a:gd name="connsiteX1" fmla="*/ 1661350 w 1862042"/>
              <a:gd name="connsiteY1" fmla="*/ 318393 h 420537"/>
              <a:gd name="connsiteX2" fmla="*/ 1710404 w 1862042"/>
              <a:gd name="connsiteY2" fmla="*/ 355494 h 420537"/>
              <a:gd name="connsiteX3" fmla="*/ 1786604 w 1862042"/>
              <a:gd name="connsiteY3" fmla="*/ 328206 h 420537"/>
              <a:gd name="connsiteX4" fmla="*/ 1786604 w 1862042"/>
              <a:gd name="connsiteY4" fmla="*/ 291759 h 420537"/>
              <a:gd name="connsiteX5" fmla="*/ 1718976 w 1862042"/>
              <a:gd name="connsiteY5" fmla="*/ 278769 h 420537"/>
              <a:gd name="connsiteX6" fmla="*/ 364998 w 1862042"/>
              <a:gd name="connsiteY6" fmla="*/ 102144 h 420537"/>
              <a:gd name="connsiteX7" fmla="*/ 440531 w 1862042"/>
              <a:gd name="connsiteY7" fmla="*/ 203821 h 420537"/>
              <a:gd name="connsiteX8" fmla="*/ 440531 w 1862042"/>
              <a:gd name="connsiteY8" fmla="*/ 413342 h 420537"/>
              <a:gd name="connsiteX9" fmla="*/ 364998 w 1862042"/>
              <a:gd name="connsiteY9" fmla="*/ 413342 h 420537"/>
              <a:gd name="connsiteX10" fmla="*/ 975169 w 1862042"/>
              <a:gd name="connsiteY10" fmla="*/ 94854 h 420537"/>
              <a:gd name="connsiteX11" fmla="*/ 1050702 w 1862042"/>
              <a:gd name="connsiteY11" fmla="*/ 94854 h 420537"/>
              <a:gd name="connsiteX12" fmla="*/ 1050702 w 1862042"/>
              <a:gd name="connsiteY12" fmla="*/ 285311 h 420537"/>
              <a:gd name="connsiteX13" fmla="*/ 1111662 w 1862042"/>
              <a:gd name="connsiteY13" fmla="*/ 354186 h 420537"/>
              <a:gd name="connsiteX14" fmla="*/ 1172622 w 1862042"/>
              <a:gd name="connsiteY14" fmla="*/ 285311 h 420537"/>
              <a:gd name="connsiteX15" fmla="*/ 1172622 w 1862042"/>
              <a:gd name="connsiteY15" fmla="*/ 94854 h 420537"/>
              <a:gd name="connsiteX16" fmla="*/ 1248155 w 1862042"/>
              <a:gd name="connsiteY16" fmla="*/ 94854 h 420537"/>
              <a:gd name="connsiteX17" fmla="*/ 1248155 w 1862042"/>
              <a:gd name="connsiteY17" fmla="*/ 280078 h 420537"/>
              <a:gd name="connsiteX18" fmla="*/ 1126902 w 1862042"/>
              <a:gd name="connsiteY18" fmla="*/ 420444 h 420537"/>
              <a:gd name="connsiteX19" fmla="*/ 1096422 w 1862042"/>
              <a:gd name="connsiteY19" fmla="*/ 420444 h 420537"/>
              <a:gd name="connsiteX20" fmla="*/ 975169 w 1862042"/>
              <a:gd name="connsiteY20" fmla="*/ 280078 h 420537"/>
              <a:gd name="connsiteX21" fmla="*/ 0 w 1862042"/>
              <a:gd name="connsiteY21" fmla="*/ 94854 h 420537"/>
              <a:gd name="connsiteX22" fmla="*/ 81439 w 1862042"/>
              <a:gd name="connsiteY22" fmla="*/ 94854 h 420537"/>
              <a:gd name="connsiteX23" fmla="*/ 156305 w 1862042"/>
              <a:gd name="connsiteY23" fmla="*/ 317739 h 420537"/>
              <a:gd name="connsiteX24" fmla="*/ 231172 w 1862042"/>
              <a:gd name="connsiteY24" fmla="*/ 94854 h 420537"/>
              <a:gd name="connsiteX25" fmla="*/ 312706 w 1862042"/>
              <a:gd name="connsiteY25" fmla="*/ 94854 h 420537"/>
              <a:gd name="connsiteX26" fmla="*/ 197358 w 1862042"/>
              <a:gd name="connsiteY26" fmla="*/ 413341 h 420537"/>
              <a:gd name="connsiteX27" fmla="*/ 115253 w 1862042"/>
              <a:gd name="connsiteY27" fmla="*/ 413341 h 420537"/>
              <a:gd name="connsiteX28" fmla="*/ 625601 w 1862042"/>
              <a:gd name="connsiteY28" fmla="*/ 94668 h 420537"/>
              <a:gd name="connsiteX29" fmla="*/ 668654 w 1862042"/>
              <a:gd name="connsiteY29" fmla="*/ 94668 h 420537"/>
              <a:gd name="connsiteX30" fmla="*/ 668654 w 1862042"/>
              <a:gd name="connsiteY30" fmla="*/ 161113 h 420537"/>
              <a:gd name="connsiteX31" fmla="*/ 641603 w 1862042"/>
              <a:gd name="connsiteY31" fmla="*/ 161113 h 420537"/>
              <a:gd name="connsiteX32" fmla="*/ 583406 w 1862042"/>
              <a:gd name="connsiteY32" fmla="*/ 218213 h 420537"/>
              <a:gd name="connsiteX33" fmla="*/ 583406 w 1862042"/>
              <a:gd name="connsiteY33" fmla="*/ 413342 h 420537"/>
              <a:gd name="connsiteX34" fmla="*/ 509301 w 1862042"/>
              <a:gd name="connsiteY34" fmla="*/ 413342 h 420537"/>
              <a:gd name="connsiteX35" fmla="*/ 509301 w 1862042"/>
              <a:gd name="connsiteY35" fmla="*/ 208867 h 420537"/>
              <a:gd name="connsiteX36" fmla="*/ 625601 w 1862042"/>
              <a:gd name="connsiteY36" fmla="*/ 94668 h 420537"/>
              <a:gd name="connsiteX37" fmla="*/ 1723548 w 1862042"/>
              <a:gd name="connsiteY37" fmla="*/ 87004 h 420537"/>
              <a:gd name="connsiteX38" fmla="*/ 1862042 w 1862042"/>
              <a:gd name="connsiteY38" fmla="*/ 207278 h 420537"/>
              <a:gd name="connsiteX39" fmla="*/ 1862042 w 1862042"/>
              <a:gd name="connsiteY39" fmla="*/ 413341 h 420537"/>
              <a:gd name="connsiteX40" fmla="*/ 1787842 w 1862042"/>
              <a:gd name="connsiteY40" fmla="*/ 413341 h 420537"/>
              <a:gd name="connsiteX41" fmla="*/ 1787842 w 1862042"/>
              <a:gd name="connsiteY41" fmla="*/ 388670 h 420537"/>
              <a:gd name="connsiteX42" fmla="*/ 1695069 w 1862042"/>
              <a:gd name="connsiteY42" fmla="*/ 420537 h 420537"/>
              <a:gd name="connsiteX43" fmla="*/ 1585817 w 1862042"/>
              <a:gd name="connsiteY43" fmla="*/ 323627 h 420537"/>
              <a:gd name="connsiteX44" fmla="*/ 1720977 w 1862042"/>
              <a:gd name="connsiteY44" fmla="*/ 216997 h 420537"/>
              <a:gd name="connsiteX45" fmla="*/ 1786604 w 1862042"/>
              <a:gd name="connsiteY45" fmla="*/ 228024 h 420537"/>
              <a:gd name="connsiteX46" fmla="*/ 1786604 w 1862042"/>
              <a:gd name="connsiteY46" fmla="*/ 206530 h 420537"/>
              <a:gd name="connsiteX47" fmla="*/ 1722977 w 1862042"/>
              <a:gd name="connsiteY47" fmla="*/ 153916 h 420537"/>
              <a:gd name="connsiteX48" fmla="*/ 1646110 w 1862042"/>
              <a:gd name="connsiteY48" fmla="*/ 200082 h 420537"/>
              <a:gd name="connsiteX49" fmla="*/ 1595056 w 1862042"/>
              <a:gd name="connsiteY49" fmla="*/ 153262 h 420537"/>
              <a:gd name="connsiteX50" fmla="*/ 1723548 w 1862042"/>
              <a:gd name="connsiteY50" fmla="*/ 87004 h 420537"/>
              <a:gd name="connsiteX51" fmla="*/ 1420749 w 1862042"/>
              <a:gd name="connsiteY51" fmla="*/ 87004 h 420537"/>
              <a:gd name="connsiteX52" fmla="*/ 1542003 w 1862042"/>
              <a:gd name="connsiteY52" fmla="*/ 140272 h 420537"/>
              <a:gd name="connsiteX53" fmla="*/ 1494949 w 1862042"/>
              <a:gd name="connsiteY53" fmla="*/ 190924 h 420537"/>
              <a:gd name="connsiteX54" fmla="*/ 1418749 w 1862042"/>
              <a:gd name="connsiteY54" fmla="*/ 150645 h 420537"/>
              <a:gd name="connsiteX55" fmla="*/ 1374362 w 1862042"/>
              <a:gd name="connsiteY55" fmla="*/ 180550 h 420537"/>
              <a:gd name="connsiteX56" fmla="*/ 1406176 w 1862042"/>
              <a:gd name="connsiteY56" fmla="*/ 210455 h 420537"/>
              <a:gd name="connsiteX57" fmla="*/ 1457230 w 1862042"/>
              <a:gd name="connsiteY57" fmla="*/ 222137 h 420537"/>
              <a:gd name="connsiteX58" fmla="*/ 1553909 w 1862042"/>
              <a:gd name="connsiteY58" fmla="*/ 321571 h 420537"/>
              <a:gd name="connsiteX59" fmla="*/ 1424750 w 1862042"/>
              <a:gd name="connsiteY59" fmla="*/ 420350 h 420537"/>
              <a:gd name="connsiteX60" fmla="*/ 1289590 w 1862042"/>
              <a:gd name="connsiteY60" fmla="*/ 358578 h 420537"/>
              <a:gd name="connsiteX61" fmla="*/ 1337310 w 1862042"/>
              <a:gd name="connsiteY61" fmla="*/ 310450 h 420537"/>
              <a:gd name="connsiteX62" fmla="*/ 1430750 w 1862042"/>
              <a:gd name="connsiteY62" fmla="*/ 356615 h 420537"/>
              <a:gd name="connsiteX63" fmla="*/ 1481138 w 1862042"/>
              <a:gd name="connsiteY63" fmla="*/ 324094 h 420537"/>
              <a:gd name="connsiteX64" fmla="*/ 1443990 w 1862042"/>
              <a:gd name="connsiteY64" fmla="*/ 292881 h 420537"/>
              <a:gd name="connsiteX65" fmla="*/ 1400842 w 1862042"/>
              <a:gd name="connsiteY65" fmla="*/ 282694 h 420537"/>
              <a:gd name="connsiteX66" fmla="*/ 1302163 w 1862042"/>
              <a:gd name="connsiteY66" fmla="*/ 181952 h 420537"/>
              <a:gd name="connsiteX67" fmla="*/ 1420749 w 1862042"/>
              <a:gd name="connsiteY67" fmla="*/ 87004 h 420537"/>
              <a:gd name="connsiteX68" fmla="*/ 766381 w 1862042"/>
              <a:gd name="connsiteY68" fmla="*/ 0 h 420537"/>
              <a:gd name="connsiteX69" fmla="*/ 841248 w 1862042"/>
              <a:gd name="connsiteY69" fmla="*/ 0 h 420537"/>
              <a:gd name="connsiteX70" fmla="*/ 841248 w 1862042"/>
              <a:gd name="connsiteY70" fmla="*/ 94855 h 420537"/>
              <a:gd name="connsiteX71" fmla="*/ 918781 w 1862042"/>
              <a:gd name="connsiteY71" fmla="*/ 94855 h 420537"/>
              <a:gd name="connsiteX72" fmla="*/ 918781 w 1862042"/>
              <a:gd name="connsiteY72" fmla="*/ 161113 h 420537"/>
              <a:gd name="connsiteX73" fmla="*/ 841248 w 1862042"/>
              <a:gd name="connsiteY73" fmla="*/ 161113 h 420537"/>
              <a:gd name="connsiteX74" fmla="*/ 841248 w 1862042"/>
              <a:gd name="connsiteY74" fmla="*/ 289797 h 420537"/>
              <a:gd name="connsiteX75" fmla="*/ 894207 w 1862042"/>
              <a:gd name="connsiteY75" fmla="*/ 347645 h 420537"/>
              <a:gd name="connsiteX76" fmla="*/ 918686 w 1862042"/>
              <a:gd name="connsiteY76" fmla="*/ 346336 h 420537"/>
              <a:gd name="connsiteX77" fmla="*/ 918686 w 1862042"/>
              <a:gd name="connsiteY77" fmla="*/ 412688 h 420537"/>
              <a:gd name="connsiteX78" fmla="*/ 878300 w 1862042"/>
              <a:gd name="connsiteY78" fmla="*/ 413996 h 420537"/>
              <a:gd name="connsiteX79" fmla="*/ 766381 w 1862042"/>
              <a:gd name="connsiteY79" fmla="*/ 300825 h 420537"/>
              <a:gd name="connsiteX80" fmla="*/ 766381 w 1862042"/>
              <a:gd name="connsiteY80" fmla="*/ 161113 h 420537"/>
              <a:gd name="connsiteX81" fmla="*/ 718661 w 1862042"/>
              <a:gd name="connsiteY81" fmla="*/ 161113 h 420537"/>
              <a:gd name="connsiteX82" fmla="*/ 718661 w 1862042"/>
              <a:gd name="connsiteY82" fmla="*/ 94855 h 420537"/>
              <a:gd name="connsiteX83" fmla="*/ 766381 w 1862042"/>
              <a:gd name="connsiteY83" fmla="*/ 94855 h 420537"/>
              <a:gd name="connsiteX84" fmla="*/ 364998 w 1862042"/>
              <a:gd name="connsiteY84" fmla="*/ 0 h 420537"/>
              <a:gd name="connsiteX85" fmla="*/ 439007 w 1862042"/>
              <a:gd name="connsiteY85" fmla="*/ 0 h 420537"/>
              <a:gd name="connsiteX86" fmla="*/ 364998 w 1862042"/>
              <a:gd name="connsiteY86" fmla="*/ 87472 h 42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62042" h="420537">
                <a:moveTo>
                  <a:pt x="1718976" y="278769"/>
                </a:moveTo>
                <a:cubicBezTo>
                  <a:pt x="1684496" y="278769"/>
                  <a:pt x="1661350" y="292413"/>
                  <a:pt x="1661350" y="318393"/>
                </a:cubicBezTo>
                <a:cubicBezTo>
                  <a:pt x="1661350" y="338579"/>
                  <a:pt x="1677257" y="355494"/>
                  <a:pt x="1710404" y="355494"/>
                </a:cubicBezTo>
                <a:cubicBezTo>
                  <a:pt x="1739551" y="355494"/>
                  <a:pt x="1770030" y="343812"/>
                  <a:pt x="1786604" y="328206"/>
                </a:cubicBezTo>
                <a:lnTo>
                  <a:pt x="1786604" y="291759"/>
                </a:lnTo>
                <a:cubicBezTo>
                  <a:pt x="1767363" y="284657"/>
                  <a:pt x="1746218" y="278769"/>
                  <a:pt x="1718976" y="278769"/>
                </a:cubicBezTo>
                <a:close/>
                <a:moveTo>
                  <a:pt x="364998" y="102144"/>
                </a:moveTo>
                <a:cubicBezTo>
                  <a:pt x="407670" y="117751"/>
                  <a:pt x="438436" y="157094"/>
                  <a:pt x="440531" y="203821"/>
                </a:cubicBezTo>
                <a:lnTo>
                  <a:pt x="440531" y="413342"/>
                </a:lnTo>
                <a:lnTo>
                  <a:pt x="364998" y="413342"/>
                </a:lnTo>
                <a:close/>
                <a:moveTo>
                  <a:pt x="975169" y="94854"/>
                </a:moveTo>
                <a:lnTo>
                  <a:pt x="1050702" y="94854"/>
                </a:lnTo>
                <a:lnTo>
                  <a:pt x="1050702" y="285311"/>
                </a:lnTo>
                <a:cubicBezTo>
                  <a:pt x="1050702" y="326897"/>
                  <a:pt x="1072610" y="354186"/>
                  <a:pt x="1111662" y="354186"/>
                </a:cubicBezTo>
                <a:cubicBezTo>
                  <a:pt x="1150715" y="354186"/>
                  <a:pt x="1172622" y="326897"/>
                  <a:pt x="1172622" y="285311"/>
                </a:cubicBezTo>
                <a:lnTo>
                  <a:pt x="1172622" y="94854"/>
                </a:lnTo>
                <a:lnTo>
                  <a:pt x="1248155" y="94854"/>
                </a:lnTo>
                <a:lnTo>
                  <a:pt x="1248155" y="280078"/>
                </a:lnTo>
                <a:cubicBezTo>
                  <a:pt x="1248060" y="370446"/>
                  <a:pt x="1199102" y="420444"/>
                  <a:pt x="1126902" y="420444"/>
                </a:cubicBezTo>
                <a:lnTo>
                  <a:pt x="1096422" y="420444"/>
                </a:lnTo>
                <a:cubicBezTo>
                  <a:pt x="1024223" y="420444"/>
                  <a:pt x="975169" y="370446"/>
                  <a:pt x="975169" y="280078"/>
                </a:cubicBezTo>
                <a:close/>
                <a:moveTo>
                  <a:pt x="0" y="94854"/>
                </a:moveTo>
                <a:lnTo>
                  <a:pt x="81439" y="94854"/>
                </a:lnTo>
                <a:lnTo>
                  <a:pt x="156305" y="317739"/>
                </a:lnTo>
                <a:lnTo>
                  <a:pt x="231172" y="94854"/>
                </a:lnTo>
                <a:lnTo>
                  <a:pt x="312706" y="94854"/>
                </a:lnTo>
                <a:lnTo>
                  <a:pt x="197358" y="413341"/>
                </a:lnTo>
                <a:lnTo>
                  <a:pt x="115253" y="413341"/>
                </a:lnTo>
                <a:close/>
                <a:moveTo>
                  <a:pt x="625601" y="94668"/>
                </a:moveTo>
                <a:lnTo>
                  <a:pt x="668654" y="94668"/>
                </a:lnTo>
                <a:lnTo>
                  <a:pt x="668654" y="161113"/>
                </a:lnTo>
                <a:lnTo>
                  <a:pt x="641603" y="161113"/>
                </a:lnTo>
                <a:cubicBezTo>
                  <a:pt x="609504" y="161113"/>
                  <a:pt x="583406" y="186719"/>
                  <a:pt x="583406" y="218213"/>
                </a:cubicBezTo>
                <a:lnTo>
                  <a:pt x="583406" y="413342"/>
                </a:lnTo>
                <a:lnTo>
                  <a:pt x="509301" y="413342"/>
                </a:lnTo>
                <a:lnTo>
                  <a:pt x="509301" y="208867"/>
                </a:lnTo>
                <a:cubicBezTo>
                  <a:pt x="509301" y="145787"/>
                  <a:pt x="561403" y="94761"/>
                  <a:pt x="625601" y="94668"/>
                </a:cubicBezTo>
                <a:close/>
                <a:moveTo>
                  <a:pt x="1723548" y="87004"/>
                </a:moveTo>
                <a:cubicBezTo>
                  <a:pt x="1804416" y="87004"/>
                  <a:pt x="1862042" y="125974"/>
                  <a:pt x="1862042" y="207278"/>
                </a:cubicBezTo>
                <a:lnTo>
                  <a:pt x="1862042" y="413341"/>
                </a:lnTo>
                <a:lnTo>
                  <a:pt x="1787842" y="413341"/>
                </a:lnTo>
                <a:lnTo>
                  <a:pt x="1787842" y="388670"/>
                </a:lnTo>
                <a:cubicBezTo>
                  <a:pt x="1767268" y="406239"/>
                  <a:pt x="1736788" y="420537"/>
                  <a:pt x="1695069" y="420537"/>
                </a:cubicBezTo>
                <a:cubicBezTo>
                  <a:pt x="1636204" y="420444"/>
                  <a:pt x="1585817" y="384745"/>
                  <a:pt x="1585817" y="323627"/>
                </a:cubicBezTo>
                <a:cubicBezTo>
                  <a:pt x="1585817" y="250827"/>
                  <a:pt x="1646110" y="216997"/>
                  <a:pt x="1720977" y="216997"/>
                </a:cubicBezTo>
                <a:cubicBezTo>
                  <a:pt x="1745456" y="216997"/>
                  <a:pt x="1772697" y="223539"/>
                  <a:pt x="1786604" y="228024"/>
                </a:cubicBezTo>
                <a:lnTo>
                  <a:pt x="1786604" y="206530"/>
                </a:lnTo>
                <a:cubicBezTo>
                  <a:pt x="1786604" y="174009"/>
                  <a:pt x="1758124" y="153916"/>
                  <a:pt x="1722977" y="153916"/>
                </a:cubicBezTo>
                <a:cubicBezTo>
                  <a:pt x="1697831" y="153916"/>
                  <a:pt x="1666684" y="163635"/>
                  <a:pt x="1646110" y="200082"/>
                </a:cubicBezTo>
                <a:lnTo>
                  <a:pt x="1595056" y="153262"/>
                </a:lnTo>
                <a:cubicBezTo>
                  <a:pt x="1620869" y="108405"/>
                  <a:pt x="1673923" y="87004"/>
                  <a:pt x="1723548" y="87004"/>
                </a:cubicBezTo>
                <a:close/>
                <a:moveTo>
                  <a:pt x="1420749" y="87004"/>
                </a:moveTo>
                <a:cubicBezTo>
                  <a:pt x="1475042" y="87004"/>
                  <a:pt x="1512189" y="109713"/>
                  <a:pt x="1542003" y="140272"/>
                </a:cubicBezTo>
                <a:lnTo>
                  <a:pt x="1494949" y="190924"/>
                </a:lnTo>
                <a:cubicBezTo>
                  <a:pt x="1480376" y="171392"/>
                  <a:pt x="1455135" y="150645"/>
                  <a:pt x="1418749" y="150645"/>
                </a:cubicBezTo>
                <a:cubicBezTo>
                  <a:pt x="1390936" y="150645"/>
                  <a:pt x="1374362" y="164289"/>
                  <a:pt x="1374362" y="180550"/>
                </a:cubicBezTo>
                <a:cubicBezTo>
                  <a:pt x="1374362" y="196157"/>
                  <a:pt x="1388269" y="206530"/>
                  <a:pt x="1406176" y="210455"/>
                </a:cubicBezTo>
                <a:lnTo>
                  <a:pt x="1457230" y="222137"/>
                </a:lnTo>
                <a:cubicBezTo>
                  <a:pt x="1512856" y="235127"/>
                  <a:pt x="1553909" y="265686"/>
                  <a:pt x="1553909" y="321571"/>
                </a:cubicBezTo>
                <a:cubicBezTo>
                  <a:pt x="1553909" y="376801"/>
                  <a:pt x="1510189" y="420350"/>
                  <a:pt x="1424750" y="420350"/>
                </a:cubicBezTo>
                <a:cubicBezTo>
                  <a:pt x="1356551" y="420350"/>
                  <a:pt x="1314831" y="389791"/>
                  <a:pt x="1289590" y="358578"/>
                </a:cubicBezTo>
                <a:lnTo>
                  <a:pt x="1337310" y="310450"/>
                </a:lnTo>
                <a:cubicBezTo>
                  <a:pt x="1361123" y="341009"/>
                  <a:pt x="1392269" y="356615"/>
                  <a:pt x="1430750" y="356615"/>
                </a:cubicBezTo>
                <a:cubicBezTo>
                  <a:pt x="1469803" y="356615"/>
                  <a:pt x="1481138" y="339700"/>
                  <a:pt x="1481138" y="324094"/>
                </a:cubicBezTo>
                <a:cubicBezTo>
                  <a:pt x="1481138" y="310450"/>
                  <a:pt x="1472470" y="300076"/>
                  <a:pt x="1443990" y="292881"/>
                </a:cubicBezTo>
                <a:lnTo>
                  <a:pt x="1400842" y="282694"/>
                </a:lnTo>
                <a:cubicBezTo>
                  <a:pt x="1339882" y="267742"/>
                  <a:pt x="1302163" y="237183"/>
                  <a:pt x="1302163" y="181952"/>
                </a:cubicBezTo>
                <a:cubicBezTo>
                  <a:pt x="1302163" y="122796"/>
                  <a:pt x="1352550" y="87004"/>
                  <a:pt x="1420749" y="87004"/>
                </a:cubicBezTo>
                <a:close/>
                <a:moveTo>
                  <a:pt x="766381" y="0"/>
                </a:moveTo>
                <a:lnTo>
                  <a:pt x="841248" y="0"/>
                </a:lnTo>
                <a:lnTo>
                  <a:pt x="841248" y="94855"/>
                </a:lnTo>
                <a:lnTo>
                  <a:pt x="918781" y="94855"/>
                </a:lnTo>
                <a:lnTo>
                  <a:pt x="918781" y="161113"/>
                </a:lnTo>
                <a:lnTo>
                  <a:pt x="841248" y="161113"/>
                </a:lnTo>
                <a:lnTo>
                  <a:pt x="841248" y="289797"/>
                </a:lnTo>
                <a:cubicBezTo>
                  <a:pt x="841248" y="335963"/>
                  <a:pt x="851821" y="347645"/>
                  <a:pt x="894207" y="347645"/>
                </a:cubicBezTo>
                <a:cubicBezTo>
                  <a:pt x="901446" y="347645"/>
                  <a:pt x="918686" y="346336"/>
                  <a:pt x="918686" y="346336"/>
                </a:cubicBezTo>
                <a:lnTo>
                  <a:pt x="918686" y="412688"/>
                </a:lnTo>
                <a:cubicBezTo>
                  <a:pt x="918686" y="412688"/>
                  <a:pt x="904113" y="413996"/>
                  <a:pt x="878300" y="413996"/>
                </a:cubicBezTo>
                <a:cubicBezTo>
                  <a:pt x="793528" y="413996"/>
                  <a:pt x="766381" y="381474"/>
                  <a:pt x="766381" y="300825"/>
                </a:cubicBezTo>
                <a:lnTo>
                  <a:pt x="766381" y="161113"/>
                </a:lnTo>
                <a:lnTo>
                  <a:pt x="718661" y="161113"/>
                </a:lnTo>
                <a:lnTo>
                  <a:pt x="718661" y="94855"/>
                </a:lnTo>
                <a:lnTo>
                  <a:pt x="766381" y="94855"/>
                </a:lnTo>
                <a:close/>
                <a:moveTo>
                  <a:pt x="364998" y="0"/>
                </a:moveTo>
                <a:lnTo>
                  <a:pt x="439007" y="0"/>
                </a:lnTo>
                <a:cubicBezTo>
                  <a:pt x="431959" y="40465"/>
                  <a:pt x="403288" y="73547"/>
                  <a:pt x="364998" y="87472"/>
                </a:cubicBezTo>
                <a:close/>
              </a:path>
            </a:pathLst>
          </a:custGeom>
          <a:solidFill>
            <a:srgbClr val="86838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03885040-BCE9-424C-B985-02BEC7EC873D}"/>
              </a:ext>
            </a:extLst>
          </p:cNvPr>
          <p:cNvSpPr txBox="1">
            <a:spLocks/>
          </p:cNvSpPr>
          <p:nvPr userDrawn="1"/>
        </p:nvSpPr>
        <p:spPr>
          <a:xfrm>
            <a:off x="768477" y="6356351"/>
            <a:ext cx="4457700" cy="189231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Copyright © 2021 Virtusa Corporation. All Rights Reserved.</a:t>
            </a:r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7234973D-C9E3-C740-A809-88E19105EAD8}"/>
              </a:ext>
            </a:extLst>
          </p:cNvPr>
          <p:cNvSpPr txBox="1">
            <a:spLocks/>
          </p:cNvSpPr>
          <p:nvPr userDrawn="1"/>
        </p:nvSpPr>
        <p:spPr>
          <a:xfrm>
            <a:off x="542291" y="6356351"/>
            <a:ext cx="311784" cy="189231"/>
          </a:xfrm>
          <a:prstGeom prst="rect">
            <a:avLst/>
          </a:prstGeom>
        </p:spPr>
        <p:txBody>
          <a:bodyPr lIns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FB7941B-64BF-9D44-BB48-81CE7C26A230}" type="slidenum">
              <a:rPr lang="en-US" sz="800" smtClean="0">
                <a:solidFill>
                  <a:schemeClr val="bg1">
                    <a:lumMod val="65000"/>
                  </a:schemeClr>
                </a:solidFill>
              </a:rPr>
              <a:pPr algn="l"/>
              <a:t>‹#›</a:t>
            </a:fld>
            <a:endParaRPr lang="en-US" sz="8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40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ey fade with pattern/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9D11A8-A613-B745-A9CE-8F6687B4F4F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lumMod val="96000"/>
                </a:schemeClr>
              </a:gs>
              <a:gs pos="99000">
                <a:schemeClr val="bg1">
                  <a:lumMod val="8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A8E0CAC-103F-2249-9B8B-82D1EE73DEFC}"/>
              </a:ext>
            </a:extLst>
          </p:cNvPr>
          <p:cNvSpPr/>
          <p:nvPr userDrawn="1"/>
        </p:nvSpPr>
        <p:spPr>
          <a:xfrm>
            <a:off x="8046034" y="0"/>
            <a:ext cx="4138465" cy="1928159"/>
          </a:xfrm>
          <a:custGeom>
            <a:avLst/>
            <a:gdLst>
              <a:gd name="connsiteX0" fmla="*/ 0 w 4138465"/>
              <a:gd name="connsiteY0" fmla="*/ 0 h 1928159"/>
              <a:gd name="connsiteX1" fmla="*/ 4138465 w 4138465"/>
              <a:gd name="connsiteY1" fmla="*/ 0 h 1928159"/>
              <a:gd name="connsiteX2" fmla="*/ 4135245 w 4138465"/>
              <a:gd name="connsiteY2" fmla="*/ 63759 h 1928159"/>
              <a:gd name="connsiteX3" fmla="*/ 2281566 w 4138465"/>
              <a:gd name="connsiteY3" fmla="*/ 1917438 h 1928159"/>
              <a:gd name="connsiteX4" fmla="*/ 2069252 w 4138465"/>
              <a:gd name="connsiteY4" fmla="*/ 1928159 h 1928159"/>
              <a:gd name="connsiteX5" fmla="*/ 2069212 w 4138465"/>
              <a:gd name="connsiteY5" fmla="*/ 1928159 h 1928159"/>
              <a:gd name="connsiteX6" fmla="*/ 1856898 w 4138465"/>
              <a:gd name="connsiteY6" fmla="*/ 1917438 h 1928159"/>
              <a:gd name="connsiteX7" fmla="*/ 3219 w 4138465"/>
              <a:gd name="connsiteY7" fmla="*/ 63759 h 192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38465" h="1928159">
                <a:moveTo>
                  <a:pt x="0" y="0"/>
                </a:moveTo>
                <a:lnTo>
                  <a:pt x="4138465" y="0"/>
                </a:lnTo>
                <a:lnTo>
                  <a:pt x="4135245" y="63759"/>
                </a:lnTo>
                <a:cubicBezTo>
                  <a:pt x="4035985" y="1041152"/>
                  <a:pt x="3258959" y="1818178"/>
                  <a:pt x="2281566" y="1917438"/>
                </a:cubicBezTo>
                <a:lnTo>
                  <a:pt x="2069252" y="1928159"/>
                </a:lnTo>
                <a:lnTo>
                  <a:pt x="2069212" y="1928159"/>
                </a:lnTo>
                <a:lnTo>
                  <a:pt x="1856898" y="1917438"/>
                </a:lnTo>
                <a:cubicBezTo>
                  <a:pt x="879506" y="1818178"/>
                  <a:pt x="102479" y="1041152"/>
                  <a:pt x="3219" y="63759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2153999-890B-0D43-AE8C-D5A62F84FCDD}"/>
              </a:ext>
            </a:extLst>
          </p:cNvPr>
          <p:cNvSpPr/>
          <p:nvPr userDrawn="1"/>
        </p:nvSpPr>
        <p:spPr>
          <a:xfrm>
            <a:off x="8497326" y="6081628"/>
            <a:ext cx="3235878" cy="776372"/>
          </a:xfrm>
          <a:custGeom>
            <a:avLst/>
            <a:gdLst>
              <a:gd name="connsiteX0" fmla="*/ 1617939 w 3235878"/>
              <a:gd name="connsiteY0" fmla="*/ 0 h 776372"/>
              <a:gd name="connsiteX1" fmla="*/ 3220449 w 3235878"/>
              <a:gd name="connsiteY1" fmla="*/ 755739 h 776372"/>
              <a:gd name="connsiteX2" fmla="*/ 3235878 w 3235878"/>
              <a:gd name="connsiteY2" fmla="*/ 776372 h 776372"/>
              <a:gd name="connsiteX3" fmla="*/ 0 w 3235878"/>
              <a:gd name="connsiteY3" fmla="*/ 776372 h 776372"/>
              <a:gd name="connsiteX4" fmla="*/ 15429 w 3235878"/>
              <a:gd name="connsiteY4" fmla="*/ 755739 h 776372"/>
              <a:gd name="connsiteX5" fmla="*/ 1617939 w 3235878"/>
              <a:gd name="connsiteY5" fmla="*/ 0 h 77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35878" h="776372">
                <a:moveTo>
                  <a:pt x="1617939" y="0"/>
                </a:moveTo>
                <a:cubicBezTo>
                  <a:pt x="2263098" y="0"/>
                  <a:pt x="2839545" y="294190"/>
                  <a:pt x="3220449" y="755739"/>
                </a:cubicBezTo>
                <a:lnTo>
                  <a:pt x="3235878" y="776372"/>
                </a:lnTo>
                <a:lnTo>
                  <a:pt x="0" y="776372"/>
                </a:lnTo>
                <a:lnTo>
                  <a:pt x="15429" y="755739"/>
                </a:lnTo>
                <a:cubicBezTo>
                  <a:pt x="396333" y="294190"/>
                  <a:pt x="972780" y="0"/>
                  <a:pt x="1617939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21C63804-2F80-2F47-B6CC-5344B27F9DFF}"/>
              </a:ext>
            </a:extLst>
          </p:cNvPr>
          <p:cNvSpPr/>
          <p:nvPr userDrawn="1"/>
        </p:nvSpPr>
        <p:spPr>
          <a:xfrm rot="16200000">
            <a:off x="4178662" y="-1155339"/>
            <a:ext cx="3834677" cy="12192000"/>
          </a:xfrm>
          <a:custGeom>
            <a:avLst/>
            <a:gdLst>
              <a:gd name="connsiteX0" fmla="*/ 81159 w 3834677"/>
              <a:gd name="connsiteY0" fmla="*/ 12192000 h 12192000"/>
              <a:gd name="connsiteX1" fmla="*/ 73646 w 3834677"/>
              <a:gd name="connsiteY1" fmla="*/ 12192000 h 12192000"/>
              <a:gd name="connsiteX2" fmla="*/ 77150 w 3834677"/>
              <a:gd name="connsiteY2" fmla="*/ 12172152 h 12192000"/>
              <a:gd name="connsiteX3" fmla="*/ 94581 w 3834677"/>
              <a:gd name="connsiteY3" fmla="*/ 0 h 12192000"/>
              <a:gd name="connsiteX4" fmla="*/ 90045 w 3834677"/>
              <a:gd name="connsiteY4" fmla="*/ 6728 h 12192000"/>
              <a:gd name="connsiteX5" fmla="*/ 77152 w 3834677"/>
              <a:gd name="connsiteY5" fmla="*/ 70629 h 12192000"/>
              <a:gd name="connsiteX6" fmla="*/ 77152 w 3834677"/>
              <a:gd name="connsiteY6" fmla="*/ 70607 h 12192000"/>
              <a:gd name="connsiteX7" fmla="*/ 67186 w 3834677"/>
              <a:gd name="connsiteY7" fmla="*/ 14162 h 12192000"/>
              <a:gd name="connsiteX8" fmla="*/ 59058 w 3834677"/>
              <a:gd name="connsiteY8" fmla="*/ 0 h 12192000"/>
              <a:gd name="connsiteX9" fmla="*/ 241380 w 3834677"/>
              <a:gd name="connsiteY9" fmla="*/ 12007985 h 12192000"/>
              <a:gd name="connsiteX10" fmla="*/ 77150 w 3834677"/>
              <a:gd name="connsiteY10" fmla="*/ 12172087 h 12192000"/>
              <a:gd name="connsiteX11" fmla="*/ 39648 w 3834677"/>
              <a:gd name="connsiteY11" fmla="*/ 12067662 h 12192000"/>
              <a:gd name="connsiteX12" fmla="*/ 0 w 3834677"/>
              <a:gd name="connsiteY12" fmla="*/ 12033351 h 12192000"/>
              <a:gd name="connsiteX13" fmla="*/ 0 w 3834677"/>
              <a:gd name="connsiteY13" fmla="*/ 11982480 h 12192000"/>
              <a:gd name="connsiteX14" fmla="*/ 39648 w 3834677"/>
              <a:gd name="connsiteY14" fmla="*/ 11948165 h 12192000"/>
              <a:gd name="connsiteX15" fmla="*/ 77150 w 3834677"/>
              <a:gd name="connsiteY15" fmla="*/ 11843734 h 12192000"/>
              <a:gd name="connsiteX16" fmla="*/ 77150 w 3834677"/>
              <a:gd name="connsiteY16" fmla="*/ 11843778 h 12192000"/>
              <a:gd name="connsiteX17" fmla="*/ 241380 w 3834677"/>
              <a:gd name="connsiteY17" fmla="*/ 12007985 h 12192000"/>
              <a:gd name="connsiteX18" fmla="*/ 241380 w 3834677"/>
              <a:gd name="connsiteY18" fmla="*/ 11679634 h 12192000"/>
              <a:gd name="connsiteX19" fmla="*/ 77150 w 3834677"/>
              <a:gd name="connsiteY19" fmla="*/ 11843734 h 12192000"/>
              <a:gd name="connsiteX20" fmla="*/ 39623 w 3834677"/>
              <a:gd name="connsiteY20" fmla="*/ 11739347 h 12192000"/>
              <a:gd name="connsiteX21" fmla="*/ 0 w 3834677"/>
              <a:gd name="connsiteY21" fmla="*/ 11705068 h 12192000"/>
              <a:gd name="connsiteX22" fmla="*/ 0 w 3834677"/>
              <a:gd name="connsiteY22" fmla="*/ 11654205 h 12192000"/>
              <a:gd name="connsiteX23" fmla="*/ 39648 w 3834677"/>
              <a:gd name="connsiteY23" fmla="*/ 11619894 h 12192000"/>
              <a:gd name="connsiteX24" fmla="*/ 77150 w 3834677"/>
              <a:gd name="connsiteY24" fmla="*/ 11515470 h 12192000"/>
              <a:gd name="connsiteX25" fmla="*/ 241380 w 3834677"/>
              <a:gd name="connsiteY25" fmla="*/ 11679634 h 12192000"/>
              <a:gd name="connsiteX26" fmla="*/ 241380 w 3834677"/>
              <a:gd name="connsiteY26" fmla="*/ 11351305 h 12192000"/>
              <a:gd name="connsiteX27" fmla="*/ 77150 w 3834677"/>
              <a:gd name="connsiteY27" fmla="*/ 11515470 h 12192000"/>
              <a:gd name="connsiteX28" fmla="*/ 39648 w 3834677"/>
              <a:gd name="connsiteY28" fmla="*/ 11411046 h 12192000"/>
              <a:gd name="connsiteX29" fmla="*/ 0 w 3834677"/>
              <a:gd name="connsiteY29" fmla="*/ 11376734 h 12192000"/>
              <a:gd name="connsiteX30" fmla="*/ 0 w 3834677"/>
              <a:gd name="connsiteY30" fmla="*/ 11325876 h 12192000"/>
              <a:gd name="connsiteX31" fmla="*/ 39648 w 3834677"/>
              <a:gd name="connsiteY31" fmla="*/ 11291564 h 12192000"/>
              <a:gd name="connsiteX32" fmla="*/ 77150 w 3834677"/>
              <a:gd name="connsiteY32" fmla="*/ 11187140 h 12192000"/>
              <a:gd name="connsiteX33" fmla="*/ 241380 w 3834677"/>
              <a:gd name="connsiteY33" fmla="*/ 11351305 h 12192000"/>
              <a:gd name="connsiteX34" fmla="*/ 241380 w 3834677"/>
              <a:gd name="connsiteY34" fmla="*/ 11022975 h 12192000"/>
              <a:gd name="connsiteX35" fmla="*/ 77150 w 3834677"/>
              <a:gd name="connsiteY35" fmla="*/ 11187140 h 12192000"/>
              <a:gd name="connsiteX36" fmla="*/ 39648 w 3834677"/>
              <a:gd name="connsiteY36" fmla="*/ 11082716 h 12192000"/>
              <a:gd name="connsiteX37" fmla="*/ 0 w 3834677"/>
              <a:gd name="connsiteY37" fmla="*/ 11048405 h 12192000"/>
              <a:gd name="connsiteX38" fmla="*/ 0 w 3834677"/>
              <a:gd name="connsiteY38" fmla="*/ 10997546 h 12192000"/>
              <a:gd name="connsiteX39" fmla="*/ 39648 w 3834677"/>
              <a:gd name="connsiteY39" fmla="*/ 10963235 h 12192000"/>
              <a:gd name="connsiteX40" fmla="*/ 77150 w 3834677"/>
              <a:gd name="connsiteY40" fmla="*/ 10858813 h 12192000"/>
              <a:gd name="connsiteX41" fmla="*/ 241380 w 3834677"/>
              <a:gd name="connsiteY41" fmla="*/ 11022975 h 12192000"/>
              <a:gd name="connsiteX42" fmla="*/ 241380 w 3834677"/>
              <a:gd name="connsiteY42" fmla="*/ 10694625 h 12192000"/>
              <a:gd name="connsiteX43" fmla="*/ 241359 w 3834677"/>
              <a:gd name="connsiteY43" fmla="*/ 10694625 h 12192000"/>
              <a:gd name="connsiteX44" fmla="*/ 77150 w 3834677"/>
              <a:gd name="connsiteY44" fmla="*/ 10858813 h 12192000"/>
              <a:gd name="connsiteX45" fmla="*/ 77150 w 3834677"/>
              <a:gd name="connsiteY45" fmla="*/ 10858790 h 12192000"/>
              <a:gd name="connsiteX46" fmla="*/ 39648 w 3834677"/>
              <a:gd name="connsiteY46" fmla="*/ 10754366 h 12192000"/>
              <a:gd name="connsiteX47" fmla="*/ 0 w 3834677"/>
              <a:gd name="connsiteY47" fmla="*/ 10720055 h 12192000"/>
              <a:gd name="connsiteX48" fmla="*/ 0 w 3834677"/>
              <a:gd name="connsiteY48" fmla="*/ 10669196 h 12192000"/>
              <a:gd name="connsiteX49" fmla="*/ 39648 w 3834677"/>
              <a:gd name="connsiteY49" fmla="*/ 10634884 h 12192000"/>
              <a:gd name="connsiteX50" fmla="*/ 77150 w 3834677"/>
              <a:gd name="connsiteY50" fmla="*/ 10530460 h 12192000"/>
              <a:gd name="connsiteX51" fmla="*/ 241380 w 3834677"/>
              <a:gd name="connsiteY51" fmla="*/ 10694625 h 12192000"/>
              <a:gd name="connsiteX52" fmla="*/ 241380 w 3834677"/>
              <a:gd name="connsiteY52" fmla="*/ 10366295 h 12192000"/>
              <a:gd name="connsiteX53" fmla="*/ 77150 w 3834677"/>
              <a:gd name="connsiteY53" fmla="*/ 10530460 h 12192000"/>
              <a:gd name="connsiteX54" fmla="*/ 39648 w 3834677"/>
              <a:gd name="connsiteY54" fmla="*/ 10426036 h 12192000"/>
              <a:gd name="connsiteX55" fmla="*/ 0 w 3834677"/>
              <a:gd name="connsiteY55" fmla="*/ 10391724 h 12192000"/>
              <a:gd name="connsiteX56" fmla="*/ 0 w 3834677"/>
              <a:gd name="connsiteY56" fmla="*/ 10340866 h 12192000"/>
              <a:gd name="connsiteX57" fmla="*/ 39648 w 3834677"/>
              <a:gd name="connsiteY57" fmla="*/ 10306554 h 12192000"/>
              <a:gd name="connsiteX58" fmla="*/ 77150 w 3834677"/>
              <a:gd name="connsiteY58" fmla="*/ 10202130 h 12192000"/>
              <a:gd name="connsiteX59" fmla="*/ 241380 w 3834677"/>
              <a:gd name="connsiteY59" fmla="*/ 10366295 h 12192000"/>
              <a:gd name="connsiteX60" fmla="*/ 241380 w 3834677"/>
              <a:gd name="connsiteY60" fmla="*/ 10037966 h 12192000"/>
              <a:gd name="connsiteX61" fmla="*/ 77150 w 3834677"/>
              <a:gd name="connsiteY61" fmla="*/ 10202130 h 12192000"/>
              <a:gd name="connsiteX62" fmla="*/ 39648 w 3834677"/>
              <a:gd name="connsiteY62" fmla="*/ 10097706 h 12192000"/>
              <a:gd name="connsiteX63" fmla="*/ 0 w 3834677"/>
              <a:gd name="connsiteY63" fmla="*/ 10063395 h 12192000"/>
              <a:gd name="connsiteX64" fmla="*/ 0 w 3834677"/>
              <a:gd name="connsiteY64" fmla="*/ 10012537 h 12192000"/>
              <a:gd name="connsiteX65" fmla="*/ 39648 w 3834677"/>
              <a:gd name="connsiteY65" fmla="*/ 9978225 h 12192000"/>
              <a:gd name="connsiteX66" fmla="*/ 77150 w 3834677"/>
              <a:gd name="connsiteY66" fmla="*/ 9873801 h 12192000"/>
              <a:gd name="connsiteX67" fmla="*/ 241380 w 3834677"/>
              <a:gd name="connsiteY67" fmla="*/ 10037966 h 12192000"/>
              <a:gd name="connsiteX68" fmla="*/ 241380 w 3834677"/>
              <a:gd name="connsiteY68" fmla="*/ 9709615 h 12192000"/>
              <a:gd name="connsiteX69" fmla="*/ 77150 w 3834677"/>
              <a:gd name="connsiteY69" fmla="*/ 9873801 h 12192000"/>
              <a:gd name="connsiteX70" fmla="*/ 39648 w 3834677"/>
              <a:gd name="connsiteY70" fmla="*/ 9769375 h 12192000"/>
              <a:gd name="connsiteX71" fmla="*/ 0 w 3834677"/>
              <a:gd name="connsiteY71" fmla="*/ 9735059 h 12192000"/>
              <a:gd name="connsiteX72" fmla="*/ 0 w 3834677"/>
              <a:gd name="connsiteY72" fmla="*/ 9684185 h 12192000"/>
              <a:gd name="connsiteX73" fmla="*/ 39648 w 3834677"/>
              <a:gd name="connsiteY73" fmla="*/ 9649874 h 12192000"/>
              <a:gd name="connsiteX74" fmla="*/ 77150 w 3834677"/>
              <a:gd name="connsiteY74" fmla="*/ 9545450 h 12192000"/>
              <a:gd name="connsiteX75" fmla="*/ 241380 w 3834677"/>
              <a:gd name="connsiteY75" fmla="*/ 9709615 h 12192000"/>
              <a:gd name="connsiteX76" fmla="*/ 241380 w 3834677"/>
              <a:gd name="connsiteY76" fmla="*/ 9381285 h 12192000"/>
              <a:gd name="connsiteX77" fmla="*/ 77150 w 3834677"/>
              <a:gd name="connsiteY77" fmla="*/ 9545450 h 12192000"/>
              <a:gd name="connsiteX78" fmla="*/ 39648 w 3834677"/>
              <a:gd name="connsiteY78" fmla="*/ 9441026 h 12192000"/>
              <a:gd name="connsiteX79" fmla="*/ 0 w 3834677"/>
              <a:gd name="connsiteY79" fmla="*/ 9406715 h 12192000"/>
              <a:gd name="connsiteX80" fmla="*/ 0 w 3834677"/>
              <a:gd name="connsiteY80" fmla="*/ 9355856 h 12192000"/>
              <a:gd name="connsiteX81" fmla="*/ 39648 w 3834677"/>
              <a:gd name="connsiteY81" fmla="*/ 9321545 h 12192000"/>
              <a:gd name="connsiteX82" fmla="*/ 77150 w 3834677"/>
              <a:gd name="connsiteY82" fmla="*/ 9217121 h 12192000"/>
              <a:gd name="connsiteX83" fmla="*/ 241380 w 3834677"/>
              <a:gd name="connsiteY83" fmla="*/ 9381285 h 12192000"/>
              <a:gd name="connsiteX84" fmla="*/ 241380 w 3834677"/>
              <a:gd name="connsiteY84" fmla="*/ 9052956 h 12192000"/>
              <a:gd name="connsiteX85" fmla="*/ 77150 w 3834677"/>
              <a:gd name="connsiteY85" fmla="*/ 9217121 h 12192000"/>
              <a:gd name="connsiteX86" fmla="*/ 39648 w 3834677"/>
              <a:gd name="connsiteY86" fmla="*/ 9112697 h 12192000"/>
              <a:gd name="connsiteX87" fmla="*/ 0 w 3834677"/>
              <a:gd name="connsiteY87" fmla="*/ 9078385 h 12192000"/>
              <a:gd name="connsiteX88" fmla="*/ 0 w 3834677"/>
              <a:gd name="connsiteY88" fmla="*/ 9026570 h 12192000"/>
              <a:gd name="connsiteX89" fmla="*/ 29047 w 3834677"/>
              <a:gd name="connsiteY89" fmla="*/ 9004873 h 12192000"/>
              <a:gd name="connsiteX90" fmla="*/ 73814 w 3834677"/>
              <a:gd name="connsiteY90" fmla="*/ 8921876 h 12192000"/>
              <a:gd name="connsiteX91" fmla="*/ 75832 w 3834677"/>
              <a:gd name="connsiteY91" fmla="*/ 8901860 h 12192000"/>
              <a:gd name="connsiteX92" fmla="*/ 78468 w 3834677"/>
              <a:gd name="connsiteY92" fmla="*/ 8901860 h 12192000"/>
              <a:gd name="connsiteX93" fmla="*/ 80486 w 3834677"/>
              <a:gd name="connsiteY93" fmla="*/ 8921876 h 12192000"/>
              <a:gd name="connsiteX94" fmla="*/ 241380 w 3834677"/>
              <a:gd name="connsiteY94" fmla="*/ 9052956 h 12192000"/>
              <a:gd name="connsiteX95" fmla="*/ 241380 w 3834677"/>
              <a:gd name="connsiteY95" fmla="*/ 8741222 h 12192000"/>
              <a:gd name="connsiteX96" fmla="*/ 80486 w 3834677"/>
              <a:gd name="connsiteY96" fmla="*/ 8872301 h 12192000"/>
              <a:gd name="connsiteX97" fmla="*/ 78468 w 3834677"/>
              <a:gd name="connsiteY97" fmla="*/ 8892316 h 12192000"/>
              <a:gd name="connsiteX98" fmla="*/ 75832 w 3834677"/>
              <a:gd name="connsiteY98" fmla="*/ 8892316 h 12192000"/>
              <a:gd name="connsiteX99" fmla="*/ 73814 w 3834677"/>
              <a:gd name="connsiteY99" fmla="*/ 8872301 h 12192000"/>
              <a:gd name="connsiteX100" fmla="*/ 29047 w 3834677"/>
              <a:gd name="connsiteY100" fmla="*/ 8789304 h 12192000"/>
              <a:gd name="connsiteX101" fmla="*/ 0 w 3834677"/>
              <a:gd name="connsiteY101" fmla="*/ 8767608 h 12192000"/>
              <a:gd name="connsiteX102" fmla="*/ 0 w 3834677"/>
              <a:gd name="connsiteY102" fmla="*/ 8715792 h 12192000"/>
              <a:gd name="connsiteX103" fmla="*/ 39648 w 3834677"/>
              <a:gd name="connsiteY103" fmla="*/ 8681481 h 12192000"/>
              <a:gd name="connsiteX104" fmla="*/ 77150 w 3834677"/>
              <a:gd name="connsiteY104" fmla="*/ 8577057 h 12192000"/>
              <a:gd name="connsiteX105" fmla="*/ 241380 w 3834677"/>
              <a:gd name="connsiteY105" fmla="*/ 8741222 h 12192000"/>
              <a:gd name="connsiteX106" fmla="*/ 241380 w 3834677"/>
              <a:gd name="connsiteY106" fmla="*/ 8412892 h 12192000"/>
              <a:gd name="connsiteX107" fmla="*/ 77150 w 3834677"/>
              <a:gd name="connsiteY107" fmla="*/ 8576991 h 12192000"/>
              <a:gd name="connsiteX108" fmla="*/ 39648 w 3834677"/>
              <a:gd name="connsiteY108" fmla="*/ 8472567 h 12192000"/>
              <a:gd name="connsiteX109" fmla="*/ 0 w 3834677"/>
              <a:gd name="connsiteY109" fmla="*/ 8438256 h 12192000"/>
              <a:gd name="connsiteX110" fmla="*/ 0 w 3834677"/>
              <a:gd name="connsiteY110" fmla="*/ 8387386 h 12192000"/>
              <a:gd name="connsiteX111" fmla="*/ 39648 w 3834677"/>
              <a:gd name="connsiteY111" fmla="*/ 8353071 h 12192000"/>
              <a:gd name="connsiteX112" fmla="*/ 77150 w 3834677"/>
              <a:gd name="connsiteY112" fmla="*/ 8248641 h 12192000"/>
              <a:gd name="connsiteX113" fmla="*/ 77150 w 3834677"/>
              <a:gd name="connsiteY113" fmla="*/ 8248684 h 12192000"/>
              <a:gd name="connsiteX114" fmla="*/ 241380 w 3834677"/>
              <a:gd name="connsiteY114" fmla="*/ 8412892 h 12192000"/>
              <a:gd name="connsiteX115" fmla="*/ 241380 w 3834677"/>
              <a:gd name="connsiteY115" fmla="*/ 8084541 h 12192000"/>
              <a:gd name="connsiteX116" fmla="*/ 77150 w 3834677"/>
              <a:gd name="connsiteY116" fmla="*/ 8248641 h 12192000"/>
              <a:gd name="connsiteX117" fmla="*/ 39623 w 3834677"/>
              <a:gd name="connsiteY117" fmla="*/ 8144254 h 12192000"/>
              <a:gd name="connsiteX118" fmla="*/ 0 w 3834677"/>
              <a:gd name="connsiteY118" fmla="*/ 8109974 h 12192000"/>
              <a:gd name="connsiteX119" fmla="*/ 0 w 3834677"/>
              <a:gd name="connsiteY119" fmla="*/ 8059111 h 12192000"/>
              <a:gd name="connsiteX120" fmla="*/ 39648 w 3834677"/>
              <a:gd name="connsiteY120" fmla="*/ 8024800 h 12192000"/>
              <a:gd name="connsiteX121" fmla="*/ 77150 w 3834677"/>
              <a:gd name="connsiteY121" fmla="*/ 7920377 h 12192000"/>
              <a:gd name="connsiteX122" fmla="*/ 241380 w 3834677"/>
              <a:gd name="connsiteY122" fmla="*/ 8084541 h 12192000"/>
              <a:gd name="connsiteX123" fmla="*/ 241380 w 3834677"/>
              <a:gd name="connsiteY123" fmla="*/ 7756211 h 12192000"/>
              <a:gd name="connsiteX124" fmla="*/ 77150 w 3834677"/>
              <a:gd name="connsiteY124" fmla="*/ 7920377 h 12192000"/>
              <a:gd name="connsiteX125" fmla="*/ 39648 w 3834677"/>
              <a:gd name="connsiteY125" fmla="*/ 7815952 h 12192000"/>
              <a:gd name="connsiteX126" fmla="*/ 0 w 3834677"/>
              <a:gd name="connsiteY126" fmla="*/ 7781640 h 12192000"/>
              <a:gd name="connsiteX127" fmla="*/ 0 w 3834677"/>
              <a:gd name="connsiteY127" fmla="*/ 7730782 h 12192000"/>
              <a:gd name="connsiteX128" fmla="*/ 39648 w 3834677"/>
              <a:gd name="connsiteY128" fmla="*/ 7696471 h 12192000"/>
              <a:gd name="connsiteX129" fmla="*/ 77152 w 3834677"/>
              <a:gd name="connsiteY129" fmla="*/ 7592046 h 12192000"/>
              <a:gd name="connsiteX130" fmla="*/ 241380 w 3834677"/>
              <a:gd name="connsiteY130" fmla="*/ 7756211 h 12192000"/>
              <a:gd name="connsiteX131" fmla="*/ 241381 w 3834677"/>
              <a:gd name="connsiteY131" fmla="*/ 7427883 h 12192000"/>
              <a:gd name="connsiteX132" fmla="*/ 77152 w 3834677"/>
              <a:gd name="connsiteY132" fmla="*/ 7592046 h 12192000"/>
              <a:gd name="connsiteX133" fmla="*/ 39649 w 3834677"/>
              <a:gd name="connsiteY133" fmla="*/ 7487623 h 12192000"/>
              <a:gd name="connsiteX134" fmla="*/ 0 w 3834677"/>
              <a:gd name="connsiteY134" fmla="*/ 7453311 h 12192000"/>
              <a:gd name="connsiteX135" fmla="*/ 0 w 3834677"/>
              <a:gd name="connsiteY135" fmla="*/ 7402454 h 12192000"/>
              <a:gd name="connsiteX136" fmla="*/ 39649 w 3834677"/>
              <a:gd name="connsiteY136" fmla="*/ 7368142 h 12192000"/>
              <a:gd name="connsiteX137" fmla="*/ 77152 w 3834677"/>
              <a:gd name="connsiteY137" fmla="*/ 7263718 h 12192000"/>
              <a:gd name="connsiteX138" fmla="*/ 241381 w 3834677"/>
              <a:gd name="connsiteY138" fmla="*/ 7427883 h 12192000"/>
              <a:gd name="connsiteX139" fmla="*/ 241381 w 3834677"/>
              <a:gd name="connsiteY139" fmla="*/ 7099531 h 12192000"/>
              <a:gd name="connsiteX140" fmla="*/ 241360 w 3834677"/>
              <a:gd name="connsiteY140" fmla="*/ 7099531 h 12192000"/>
              <a:gd name="connsiteX141" fmla="*/ 77152 w 3834677"/>
              <a:gd name="connsiteY141" fmla="*/ 7263718 h 12192000"/>
              <a:gd name="connsiteX142" fmla="*/ 77152 w 3834677"/>
              <a:gd name="connsiteY142" fmla="*/ 7263696 h 12192000"/>
              <a:gd name="connsiteX143" fmla="*/ 39649 w 3834677"/>
              <a:gd name="connsiteY143" fmla="*/ 7159272 h 12192000"/>
              <a:gd name="connsiteX144" fmla="*/ 0 w 3834677"/>
              <a:gd name="connsiteY144" fmla="*/ 7124960 h 12192000"/>
              <a:gd name="connsiteX145" fmla="*/ 0 w 3834677"/>
              <a:gd name="connsiteY145" fmla="*/ 7074102 h 12192000"/>
              <a:gd name="connsiteX146" fmla="*/ 39649 w 3834677"/>
              <a:gd name="connsiteY146" fmla="*/ 7039790 h 12192000"/>
              <a:gd name="connsiteX147" fmla="*/ 77152 w 3834677"/>
              <a:gd name="connsiteY147" fmla="*/ 6935366 h 12192000"/>
              <a:gd name="connsiteX148" fmla="*/ 241381 w 3834677"/>
              <a:gd name="connsiteY148" fmla="*/ 7099531 h 12192000"/>
              <a:gd name="connsiteX149" fmla="*/ 241381 w 3834677"/>
              <a:gd name="connsiteY149" fmla="*/ 6771201 h 12192000"/>
              <a:gd name="connsiteX150" fmla="*/ 77152 w 3834677"/>
              <a:gd name="connsiteY150" fmla="*/ 6935366 h 12192000"/>
              <a:gd name="connsiteX151" fmla="*/ 39649 w 3834677"/>
              <a:gd name="connsiteY151" fmla="*/ 6830942 h 12192000"/>
              <a:gd name="connsiteX152" fmla="*/ 0 w 3834677"/>
              <a:gd name="connsiteY152" fmla="*/ 6796630 h 12192000"/>
              <a:gd name="connsiteX153" fmla="*/ 0 w 3834677"/>
              <a:gd name="connsiteY153" fmla="*/ 6745773 h 12192000"/>
              <a:gd name="connsiteX154" fmla="*/ 39649 w 3834677"/>
              <a:gd name="connsiteY154" fmla="*/ 6711461 h 12192000"/>
              <a:gd name="connsiteX155" fmla="*/ 77152 w 3834677"/>
              <a:gd name="connsiteY155" fmla="*/ 6607037 h 12192000"/>
              <a:gd name="connsiteX156" fmla="*/ 241381 w 3834677"/>
              <a:gd name="connsiteY156" fmla="*/ 6771201 h 12192000"/>
              <a:gd name="connsiteX157" fmla="*/ 241381 w 3834677"/>
              <a:gd name="connsiteY157" fmla="*/ 6442872 h 12192000"/>
              <a:gd name="connsiteX158" fmla="*/ 77152 w 3834677"/>
              <a:gd name="connsiteY158" fmla="*/ 6607037 h 12192000"/>
              <a:gd name="connsiteX159" fmla="*/ 39649 w 3834677"/>
              <a:gd name="connsiteY159" fmla="*/ 6502612 h 12192000"/>
              <a:gd name="connsiteX160" fmla="*/ 0 w 3834677"/>
              <a:gd name="connsiteY160" fmla="*/ 6468300 h 12192000"/>
              <a:gd name="connsiteX161" fmla="*/ 0 w 3834677"/>
              <a:gd name="connsiteY161" fmla="*/ 6417443 h 12192000"/>
              <a:gd name="connsiteX162" fmla="*/ 39649 w 3834677"/>
              <a:gd name="connsiteY162" fmla="*/ 6383131 h 12192000"/>
              <a:gd name="connsiteX163" fmla="*/ 77152 w 3834677"/>
              <a:gd name="connsiteY163" fmla="*/ 6278707 h 12192000"/>
              <a:gd name="connsiteX164" fmla="*/ 241381 w 3834677"/>
              <a:gd name="connsiteY164" fmla="*/ 6442872 h 12192000"/>
              <a:gd name="connsiteX165" fmla="*/ 241381 w 3834677"/>
              <a:gd name="connsiteY165" fmla="*/ 6114521 h 12192000"/>
              <a:gd name="connsiteX166" fmla="*/ 77152 w 3834677"/>
              <a:gd name="connsiteY166" fmla="*/ 6278707 h 12192000"/>
              <a:gd name="connsiteX167" fmla="*/ 39649 w 3834677"/>
              <a:gd name="connsiteY167" fmla="*/ 6174281 h 12192000"/>
              <a:gd name="connsiteX168" fmla="*/ 0 w 3834677"/>
              <a:gd name="connsiteY168" fmla="*/ 6139965 h 12192000"/>
              <a:gd name="connsiteX169" fmla="*/ 0 w 3834677"/>
              <a:gd name="connsiteY169" fmla="*/ 6089093 h 12192000"/>
              <a:gd name="connsiteX170" fmla="*/ 39649 w 3834677"/>
              <a:gd name="connsiteY170" fmla="*/ 6054780 h 12192000"/>
              <a:gd name="connsiteX171" fmla="*/ 77152 w 3834677"/>
              <a:gd name="connsiteY171" fmla="*/ 5950355 h 12192000"/>
              <a:gd name="connsiteX172" fmla="*/ 241381 w 3834677"/>
              <a:gd name="connsiteY172" fmla="*/ 6114521 h 12192000"/>
              <a:gd name="connsiteX173" fmla="*/ 241381 w 3834677"/>
              <a:gd name="connsiteY173" fmla="*/ 5786192 h 12192000"/>
              <a:gd name="connsiteX174" fmla="*/ 77152 w 3834677"/>
              <a:gd name="connsiteY174" fmla="*/ 5950355 h 12192000"/>
              <a:gd name="connsiteX175" fmla="*/ 39649 w 3834677"/>
              <a:gd name="connsiteY175" fmla="*/ 5845932 h 12192000"/>
              <a:gd name="connsiteX176" fmla="*/ 0 w 3834677"/>
              <a:gd name="connsiteY176" fmla="*/ 5811620 h 12192000"/>
              <a:gd name="connsiteX177" fmla="*/ 0 w 3834677"/>
              <a:gd name="connsiteY177" fmla="*/ 5760763 h 12192000"/>
              <a:gd name="connsiteX178" fmla="*/ 39649 w 3834677"/>
              <a:gd name="connsiteY178" fmla="*/ 5726450 h 12192000"/>
              <a:gd name="connsiteX179" fmla="*/ 77152 w 3834677"/>
              <a:gd name="connsiteY179" fmla="*/ 5622026 h 12192000"/>
              <a:gd name="connsiteX180" fmla="*/ 241381 w 3834677"/>
              <a:gd name="connsiteY180" fmla="*/ 5786192 h 12192000"/>
              <a:gd name="connsiteX181" fmla="*/ 241381 w 3834677"/>
              <a:gd name="connsiteY181" fmla="*/ 5457862 h 12192000"/>
              <a:gd name="connsiteX182" fmla="*/ 77152 w 3834677"/>
              <a:gd name="connsiteY182" fmla="*/ 5622026 h 12192000"/>
              <a:gd name="connsiteX183" fmla="*/ 39649 w 3834677"/>
              <a:gd name="connsiteY183" fmla="*/ 5517603 h 12192000"/>
              <a:gd name="connsiteX184" fmla="*/ 0 w 3834677"/>
              <a:gd name="connsiteY184" fmla="*/ 5483291 h 12192000"/>
              <a:gd name="connsiteX185" fmla="*/ 0 w 3834677"/>
              <a:gd name="connsiteY185" fmla="*/ 5431476 h 12192000"/>
              <a:gd name="connsiteX186" fmla="*/ 29049 w 3834677"/>
              <a:gd name="connsiteY186" fmla="*/ 5409779 h 12192000"/>
              <a:gd name="connsiteX187" fmla="*/ 73814 w 3834677"/>
              <a:gd name="connsiteY187" fmla="*/ 5326782 h 12192000"/>
              <a:gd name="connsiteX188" fmla="*/ 75833 w 3834677"/>
              <a:gd name="connsiteY188" fmla="*/ 5306766 h 12192000"/>
              <a:gd name="connsiteX189" fmla="*/ 78469 w 3834677"/>
              <a:gd name="connsiteY189" fmla="*/ 5306766 h 12192000"/>
              <a:gd name="connsiteX190" fmla="*/ 80488 w 3834677"/>
              <a:gd name="connsiteY190" fmla="*/ 5326782 h 12192000"/>
              <a:gd name="connsiteX191" fmla="*/ 241381 w 3834677"/>
              <a:gd name="connsiteY191" fmla="*/ 5457862 h 12192000"/>
              <a:gd name="connsiteX192" fmla="*/ 241381 w 3834677"/>
              <a:gd name="connsiteY192" fmla="*/ 5143227 h 12192000"/>
              <a:gd name="connsiteX193" fmla="*/ 80487 w 3834677"/>
              <a:gd name="connsiteY193" fmla="*/ 5274307 h 12192000"/>
              <a:gd name="connsiteX194" fmla="*/ 78468 w 3834677"/>
              <a:gd name="connsiteY194" fmla="*/ 5294321 h 12192000"/>
              <a:gd name="connsiteX195" fmla="*/ 75833 w 3834677"/>
              <a:gd name="connsiteY195" fmla="*/ 5294321 h 12192000"/>
              <a:gd name="connsiteX196" fmla="*/ 73814 w 3834677"/>
              <a:gd name="connsiteY196" fmla="*/ 5274307 h 12192000"/>
              <a:gd name="connsiteX197" fmla="*/ 29049 w 3834677"/>
              <a:gd name="connsiteY197" fmla="*/ 5191311 h 12192000"/>
              <a:gd name="connsiteX198" fmla="*/ 0 w 3834677"/>
              <a:gd name="connsiteY198" fmla="*/ 5169613 h 12192000"/>
              <a:gd name="connsiteX199" fmla="*/ 0 w 3834677"/>
              <a:gd name="connsiteY199" fmla="*/ 5117799 h 12192000"/>
              <a:gd name="connsiteX200" fmla="*/ 39648 w 3834677"/>
              <a:gd name="connsiteY200" fmla="*/ 5083487 h 12192000"/>
              <a:gd name="connsiteX201" fmla="*/ 77151 w 3834677"/>
              <a:gd name="connsiteY201" fmla="*/ 4979063 h 12192000"/>
              <a:gd name="connsiteX202" fmla="*/ 241381 w 3834677"/>
              <a:gd name="connsiteY202" fmla="*/ 5143227 h 12192000"/>
              <a:gd name="connsiteX203" fmla="*/ 241381 w 3834677"/>
              <a:gd name="connsiteY203" fmla="*/ 4814898 h 12192000"/>
              <a:gd name="connsiteX204" fmla="*/ 77151 w 3834677"/>
              <a:gd name="connsiteY204" fmla="*/ 4978998 h 12192000"/>
              <a:gd name="connsiteX205" fmla="*/ 39648 w 3834677"/>
              <a:gd name="connsiteY205" fmla="*/ 4874573 h 12192000"/>
              <a:gd name="connsiteX206" fmla="*/ 0 w 3834677"/>
              <a:gd name="connsiteY206" fmla="*/ 4840261 h 12192000"/>
              <a:gd name="connsiteX207" fmla="*/ 0 w 3834677"/>
              <a:gd name="connsiteY207" fmla="*/ 4789393 h 12192000"/>
              <a:gd name="connsiteX208" fmla="*/ 39648 w 3834677"/>
              <a:gd name="connsiteY208" fmla="*/ 4755077 h 12192000"/>
              <a:gd name="connsiteX209" fmla="*/ 77151 w 3834677"/>
              <a:gd name="connsiteY209" fmla="*/ 4650646 h 12192000"/>
              <a:gd name="connsiteX210" fmla="*/ 77151 w 3834677"/>
              <a:gd name="connsiteY210" fmla="*/ 4650690 h 12192000"/>
              <a:gd name="connsiteX211" fmla="*/ 241381 w 3834677"/>
              <a:gd name="connsiteY211" fmla="*/ 4814898 h 12192000"/>
              <a:gd name="connsiteX212" fmla="*/ 241381 w 3834677"/>
              <a:gd name="connsiteY212" fmla="*/ 4486546 h 12192000"/>
              <a:gd name="connsiteX213" fmla="*/ 77151 w 3834677"/>
              <a:gd name="connsiteY213" fmla="*/ 4650646 h 12192000"/>
              <a:gd name="connsiteX214" fmla="*/ 39623 w 3834677"/>
              <a:gd name="connsiteY214" fmla="*/ 4546259 h 12192000"/>
              <a:gd name="connsiteX215" fmla="*/ 0 w 3834677"/>
              <a:gd name="connsiteY215" fmla="*/ 4511980 h 12192000"/>
              <a:gd name="connsiteX216" fmla="*/ 0 w 3834677"/>
              <a:gd name="connsiteY216" fmla="*/ 4461118 h 12192000"/>
              <a:gd name="connsiteX217" fmla="*/ 39648 w 3834677"/>
              <a:gd name="connsiteY217" fmla="*/ 4426807 h 12192000"/>
              <a:gd name="connsiteX218" fmla="*/ 77151 w 3834677"/>
              <a:gd name="connsiteY218" fmla="*/ 4322383 h 12192000"/>
              <a:gd name="connsiteX219" fmla="*/ 241381 w 3834677"/>
              <a:gd name="connsiteY219" fmla="*/ 4486546 h 12192000"/>
              <a:gd name="connsiteX220" fmla="*/ 241381 w 3834677"/>
              <a:gd name="connsiteY220" fmla="*/ 4158217 h 12192000"/>
              <a:gd name="connsiteX221" fmla="*/ 77151 w 3834677"/>
              <a:gd name="connsiteY221" fmla="*/ 4322383 h 12192000"/>
              <a:gd name="connsiteX222" fmla="*/ 39648 w 3834677"/>
              <a:gd name="connsiteY222" fmla="*/ 4217958 h 12192000"/>
              <a:gd name="connsiteX223" fmla="*/ 0 w 3834677"/>
              <a:gd name="connsiteY223" fmla="*/ 4183645 h 12192000"/>
              <a:gd name="connsiteX224" fmla="*/ 0 w 3834677"/>
              <a:gd name="connsiteY224" fmla="*/ 4132788 h 12192000"/>
              <a:gd name="connsiteX225" fmla="*/ 39648 w 3834677"/>
              <a:gd name="connsiteY225" fmla="*/ 4098477 h 12192000"/>
              <a:gd name="connsiteX226" fmla="*/ 77151 w 3834677"/>
              <a:gd name="connsiteY226" fmla="*/ 3994052 h 12192000"/>
              <a:gd name="connsiteX227" fmla="*/ 241381 w 3834677"/>
              <a:gd name="connsiteY227" fmla="*/ 4158217 h 12192000"/>
              <a:gd name="connsiteX228" fmla="*/ 241381 w 3834677"/>
              <a:gd name="connsiteY228" fmla="*/ 3829888 h 12192000"/>
              <a:gd name="connsiteX229" fmla="*/ 77151 w 3834677"/>
              <a:gd name="connsiteY229" fmla="*/ 3994052 h 12192000"/>
              <a:gd name="connsiteX230" fmla="*/ 39648 w 3834677"/>
              <a:gd name="connsiteY230" fmla="*/ 3889628 h 12192000"/>
              <a:gd name="connsiteX231" fmla="*/ 0 w 3834677"/>
              <a:gd name="connsiteY231" fmla="*/ 3855316 h 12192000"/>
              <a:gd name="connsiteX232" fmla="*/ 0 w 3834677"/>
              <a:gd name="connsiteY232" fmla="*/ 3804458 h 12192000"/>
              <a:gd name="connsiteX233" fmla="*/ 39648 w 3834677"/>
              <a:gd name="connsiteY233" fmla="*/ 3770147 h 12192000"/>
              <a:gd name="connsiteX234" fmla="*/ 77151 w 3834677"/>
              <a:gd name="connsiteY234" fmla="*/ 3665724 h 12192000"/>
              <a:gd name="connsiteX235" fmla="*/ 241381 w 3834677"/>
              <a:gd name="connsiteY235" fmla="*/ 3829888 h 12192000"/>
              <a:gd name="connsiteX236" fmla="*/ 241381 w 3834677"/>
              <a:gd name="connsiteY236" fmla="*/ 3501537 h 12192000"/>
              <a:gd name="connsiteX237" fmla="*/ 241360 w 3834677"/>
              <a:gd name="connsiteY237" fmla="*/ 3501537 h 12192000"/>
              <a:gd name="connsiteX238" fmla="*/ 77151 w 3834677"/>
              <a:gd name="connsiteY238" fmla="*/ 3665724 h 12192000"/>
              <a:gd name="connsiteX239" fmla="*/ 77151 w 3834677"/>
              <a:gd name="connsiteY239" fmla="*/ 3665701 h 12192000"/>
              <a:gd name="connsiteX240" fmla="*/ 39648 w 3834677"/>
              <a:gd name="connsiteY240" fmla="*/ 3561277 h 12192000"/>
              <a:gd name="connsiteX241" fmla="*/ 0 w 3834677"/>
              <a:gd name="connsiteY241" fmla="*/ 3526965 h 12192000"/>
              <a:gd name="connsiteX242" fmla="*/ 0 w 3834677"/>
              <a:gd name="connsiteY242" fmla="*/ 3476108 h 12192000"/>
              <a:gd name="connsiteX243" fmla="*/ 39648 w 3834677"/>
              <a:gd name="connsiteY243" fmla="*/ 3441795 h 12192000"/>
              <a:gd name="connsiteX244" fmla="*/ 77151 w 3834677"/>
              <a:gd name="connsiteY244" fmla="*/ 3337371 h 12192000"/>
              <a:gd name="connsiteX245" fmla="*/ 241381 w 3834677"/>
              <a:gd name="connsiteY245" fmla="*/ 3501537 h 12192000"/>
              <a:gd name="connsiteX246" fmla="*/ 241381 w 3834677"/>
              <a:gd name="connsiteY246" fmla="*/ 3173207 h 12192000"/>
              <a:gd name="connsiteX247" fmla="*/ 77151 w 3834677"/>
              <a:gd name="connsiteY247" fmla="*/ 3337371 h 12192000"/>
              <a:gd name="connsiteX248" fmla="*/ 39648 w 3834677"/>
              <a:gd name="connsiteY248" fmla="*/ 3232947 h 12192000"/>
              <a:gd name="connsiteX249" fmla="*/ 0 w 3834677"/>
              <a:gd name="connsiteY249" fmla="*/ 3198635 h 12192000"/>
              <a:gd name="connsiteX250" fmla="*/ 0 w 3834677"/>
              <a:gd name="connsiteY250" fmla="*/ 3147778 h 12192000"/>
              <a:gd name="connsiteX251" fmla="*/ 39648 w 3834677"/>
              <a:gd name="connsiteY251" fmla="*/ 3113466 h 12192000"/>
              <a:gd name="connsiteX252" fmla="*/ 77151 w 3834677"/>
              <a:gd name="connsiteY252" fmla="*/ 3009041 h 12192000"/>
              <a:gd name="connsiteX253" fmla="*/ 241381 w 3834677"/>
              <a:gd name="connsiteY253" fmla="*/ 3173207 h 12192000"/>
              <a:gd name="connsiteX254" fmla="*/ 241381 w 3834677"/>
              <a:gd name="connsiteY254" fmla="*/ 2844877 h 12192000"/>
              <a:gd name="connsiteX255" fmla="*/ 77151 w 3834677"/>
              <a:gd name="connsiteY255" fmla="*/ 3009041 h 12192000"/>
              <a:gd name="connsiteX256" fmla="*/ 39648 w 3834677"/>
              <a:gd name="connsiteY256" fmla="*/ 2904618 h 12192000"/>
              <a:gd name="connsiteX257" fmla="*/ 0 w 3834677"/>
              <a:gd name="connsiteY257" fmla="*/ 2870306 h 12192000"/>
              <a:gd name="connsiteX258" fmla="*/ 0 w 3834677"/>
              <a:gd name="connsiteY258" fmla="*/ 2819449 h 12192000"/>
              <a:gd name="connsiteX259" fmla="*/ 39648 w 3834677"/>
              <a:gd name="connsiteY259" fmla="*/ 2785137 h 12192000"/>
              <a:gd name="connsiteX260" fmla="*/ 77151 w 3834677"/>
              <a:gd name="connsiteY260" fmla="*/ 2680713 h 12192000"/>
              <a:gd name="connsiteX261" fmla="*/ 241381 w 3834677"/>
              <a:gd name="connsiteY261" fmla="*/ 2844877 h 12192000"/>
              <a:gd name="connsiteX262" fmla="*/ 241381 w 3834677"/>
              <a:gd name="connsiteY262" fmla="*/ 2516526 h 12192000"/>
              <a:gd name="connsiteX263" fmla="*/ 77151 w 3834677"/>
              <a:gd name="connsiteY263" fmla="*/ 2680713 h 12192000"/>
              <a:gd name="connsiteX264" fmla="*/ 39648 w 3834677"/>
              <a:gd name="connsiteY264" fmla="*/ 2576287 h 12192000"/>
              <a:gd name="connsiteX265" fmla="*/ 0 w 3834677"/>
              <a:gd name="connsiteY265" fmla="*/ 2541971 h 12192000"/>
              <a:gd name="connsiteX266" fmla="*/ 0 w 3834677"/>
              <a:gd name="connsiteY266" fmla="*/ 2491097 h 12192000"/>
              <a:gd name="connsiteX267" fmla="*/ 39648 w 3834677"/>
              <a:gd name="connsiteY267" fmla="*/ 2456785 h 12192000"/>
              <a:gd name="connsiteX268" fmla="*/ 77151 w 3834677"/>
              <a:gd name="connsiteY268" fmla="*/ 2352360 h 12192000"/>
              <a:gd name="connsiteX269" fmla="*/ 241381 w 3834677"/>
              <a:gd name="connsiteY269" fmla="*/ 2516526 h 12192000"/>
              <a:gd name="connsiteX270" fmla="*/ 241381 w 3834677"/>
              <a:gd name="connsiteY270" fmla="*/ 2188198 h 12192000"/>
              <a:gd name="connsiteX271" fmla="*/ 77151 w 3834677"/>
              <a:gd name="connsiteY271" fmla="*/ 2352360 h 12192000"/>
              <a:gd name="connsiteX272" fmla="*/ 39648 w 3834677"/>
              <a:gd name="connsiteY272" fmla="*/ 2247937 h 12192000"/>
              <a:gd name="connsiteX273" fmla="*/ 0 w 3834677"/>
              <a:gd name="connsiteY273" fmla="*/ 2213626 h 12192000"/>
              <a:gd name="connsiteX274" fmla="*/ 0 w 3834677"/>
              <a:gd name="connsiteY274" fmla="*/ 2162768 h 12192000"/>
              <a:gd name="connsiteX275" fmla="*/ 39648 w 3834677"/>
              <a:gd name="connsiteY275" fmla="*/ 2128456 h 12192000"/>
              <a:gd name="connsiteX276" fmla="*/ 77151 w 3834677"/>
              <a:gd name="connsiteY276" fmla="*/ 2024032 h 12192000"/>
              <a:gd name="connsiteX277" fmla="*/ 241381 w 3834677"/>
              <a:gd name="connsiteY277" fmla="*/ 2188198 h 12192000"/>
              <a:gd name="connsiteX278" fmla="*/ 241381 w 3834677"/>
              <a:gd name="connsiteY278" fmla="*/ 1859867 h 12192000"/>
              <a:gd name="connsiteX279" fmla="*/ 77151 w 3834677"/>
              <a:gd name="connsiteY279" fmla="*/ 2024032 h 12192000"/>
              <a:gd name="connsiteX280" fmla="*/ 39648 w 3834677"/>
              <a:gd name="connsiteY280" fmla="*/ 1919608 h 12192000"/>
              <a:gd name="connsiteX281" fmla="*/ 0 w 3834677"/>
              <a:gd name="connsiteY281" fmla="*/ 1885296 h 12192000"/>
              <a:gd name="connsiteX282" fmla="*/ 0 w 3834677"/>
              <a:gd name="connsiteY282" fmla="*/ 1833482 h 12192000"/>
              <a:gd name="connsiteX283" fmla="*/ 29049 w 3834677"/>
              <a:gd name="connsiteY283" fmla="*/ 1811785 h 12192000"/>
              <a:gd name="connsiteX284" fmla="*/ 73814 w 3834677"/>
              <a:gd name="connsiteY284" fmla="*/ 1728787 h 12192000"/>
              <a:gd name="connsiteX285" fmla="*/ 75833 w 3834677"/>
              <a:gd name="connsiteY285" fmla="*/ 1708772 h 12192000"/>
              <a:gd name="connsiteX286" fmla="*/ 78468 w 3834677"/>
              <a:gd name="connsiteY286" fmla="*/ 1708772 h 12192000"/>
              <a:gd name="connsiteX287" fmla="*/ 80487 w 3834677"/>
              <a:gd name="connsiteY287" fmla="*/ 1728787 h 12192000"/>
              <a:gd name="connsiteX288" fmla="*/ 241381 w 3834677"/>
              <a:gd name="connsiteY288" fmla="*/ 1859867 h 12192000"/>
              <a:gd name="connsiteX289" fmla="*/ 241381 w 3834677"/>
              <a:gd name="connsiteY289" fmla="*/ 1548134 h 12192000"/>
              <a:gd name="connsiteX290" fmla="*/ 80487 w 3834677"/>
              <a:gd name="connsiteY290" fmla="*/ 1679213 h 12192000"/>
              <a:gd name="connsiteX291" fmla="*/ 78468 w 3834677"/>
              <a:gd name="connsiteY291" fmla="*/ 1699228 h 12192000"/>
              <a:gd name="connsiteX292" fmla="*/ 75833 w 3834677"/>
              <a:gd name="connsiteY292" fmla="*/ 1699228 h 12192000"/>
              <a:gd name="connsiteX293" fmla="*/ 73814 w 3834677"/>
              <a:gd name="connsiteY293" fmla="*/ 1679213 h 12192000"/>
              <a:gd name="connsiteX294" fmla="*/ 29049 w 3834677"/>
              <a:gd name="connsiteY294" fmla="*/ 1596216 h 12192000"/>
              <a:gd name="connsiteX295" fmla="*/ 0 w 3834677"/>
              <a:gd name="connsiteY295" fmla="*/ 1574519 h 12192000"/>
              <a:gd name="connsiteX296" fmla="*/ 0 w 3834677"/>
              <a:gd name="connsiteY296" fmla="*/ 1522705 h 12192000"/>
              <a:gd name="connsiteX297" fmla="*/ 39648 w 3834677"/>
              <a:gd name="connsiteY297" fmla="*/ 1488393 h 12192000"/>
              <a:gd name="connsiteX298" fmla="*/ 77151 w 3834677"/>
              <a:gd name="connsiteY298" fmla="*/ 1383969 h 12192000"/>
              <a:gd name="connsiteX299" fmla="*/ 241381 w 3834677"/>
              <a:gd name="connsiteY299" fmla="*/ 1548134 h 12192000"/>
              <a:gd name="connsiteX300" fmla="*/ 241381 w 3834677"/>
              <a:gd name="connsiteY300" fmla="*/ 1219804 h 12192000"/>
              <a:gd name="connsiteX301" fmla="*/ 77151 w 3834677"/>
              <a:gd name="connsiteY301" fmla="*/ 1383903 h 12192000"/>
              <a:gd name="connsiteX302" fmla="*/ 39648 w 3834677"/>
              <a:gd name="connsiteY302" fmla="*/ 1279479 h 12192000"/>
              <a:gd name="connsiteX303" fmla="*/ 0 w 3834677"/>
              <a:gd name="connsiteY303" fmla="*/ 1245167 h 12192000"/>
              <a:gd name="connsiteX304" fmla="*/ 0 w 3834677"/>
              <a:gd name="connsiteY304" fmla="*/ 1194299 h 12192000"/>
              <a:gd name="connsiteX305" fmla="*/ 39649 w 3834677"/>
              <a:gd name="connsiteY305" fmla="*/ 1159983 h 12192000"/>
              <a:gd name="connsiteX306" fmla="*/ 77152 w 3834677"/>
              <a:gd name="connsiteY306" fmla="*/ 1055553 h 12192000"/>
              <a:gd name="connsiteX307" fmla="*/ 77152 w 3834677"/>
              <a:gd name="connsiteY307" fmla="*/ 1055596 h 12192000"/>
              <a:gd name="connsiteX308" fmla="*/ 241381 w 3834677"/>
              <a:gd name="connsiteY308" fmla="*/ 1219804 h 12192000"/>
              <a:gd name="connsiteX309" fmla="*/ 241381 w 3834677"/>
              <a:gd name="connsiteY309" fmla="*/ 891452 h 12192000"/>
              <a:gd name="connsiteX310" fmla="*/ 77152 w 3834677"/>
              <a:gd name="connsiteY310" fmla="*/ 1055553 h 12192000"/>
              <a:gd name="connsiteX311" fmla="*/ 39624 w 3834677"/>
              <a:gd name="connsiteY311" fmla="*/ 951166 h 12192000"/>
              <a:gd name="connsiteX312" fmla="*/ 0 w 3834677"/>
              <a:gd name="connsiteY312" fmla="*/ 916885 h 12192000"/>
              <a:gd name="connsiteX313" fmla="*/ 0 w 3834677"/>
              <a:gd name="connsiteY313" fmla="*/ 866024 h 12192000"/>
              <a:gd name="connsiteX314" fmla="*/ 39649 w 3834677"/>
              <a:gd name="connsiteY314" fmla="*/ 831712 h 12192000"/>
              <a:gd name="connsiteX315" fmla="*/ 77152 w 3834677"/>
              <a:gd name="connsiteY315" fmla="*/ 727289 h 12192000"/>
              <a:gd name="connsiteX316" fmla="*/ 241381 w 3834677"/>
              <a:gd name="connsiteY316" fmla="*/ 891452 h 12192000"/>
              <a:gd name="connsiteX317" fmla="*/ 241381 w 3834677"/>
              <a:gd name="connsiteY317" fmla="*/ 563123 h 12192000"/>
              <a:gd name="connsiteX318" fmla="*/ 77152 w 3834677"/>
              <a:gd name="connsiteY318" fmla="*/ 727289 h 12192000"/>
              <a:gd name="connsiteX319" fmla="*/ 39649 w 3834677"/>
              <a:gd name="connsiteY319" fmla="*/ 622864 h 12192000"/>
              <a:gd name="connsiteX320" fmla="*/ 0 w 3834677"/>
              <a:gd name="connsiteY320" fmla="*/ 588552 h 12192000"/>
              <a:gd name="connsiteX321" fmla="*/ 0 w 3834677"/>
              <a:gd name="connsiteY321" fmla="*/ 537694 h 12192000"/>
              <a:gd name="connsiteX322" fmla="*/ 39649 w 3834677"/>
              <a:gd name="connsiteY322" fmla="*/ 503383 h 12192000"/>
              <a:gd name="connsiteX323" fmla="*/ 77152 w 3834677"/>
              <a:gd name="connsiteY323" fmla="*/ 398958 h 12192000"/>
              <a:gd name="connsiteX324" fmla="*/ 241381 w 3834677"/>
              <a:gd name="connsiteY324" fmla="*/ 563123 h 12192000"/>
              <a:gd name="connsiteX325" fmla="*/ 241381 w 3834677"/>
              <a:gd name="connsiteY325" fmla="*/ 234794 h 12192000"/>
              <a:gd name="connsiteX326" fmla="*/ 77152 w 3834677"/>
              <a:gd name="connsiteY326" fmla="*/ 398958 h 12192000"/>
              <a:gd name="connsiteX327" fmla="*/ 39649 w 3834677"/>
              <a:gd name="connsiteY327" fmla="*/ 294535 h 12192000"/>
              <a:gd name="connsiteX328" fmla="*/ 0 w 3834677"/>
              <a:gd name="connsiteY328" fmla="*/ 260223 h 12192000"/>
              <a:gd name="connsiteX329" fmla="*/ 0 w 3834677"/>
              <a:gd name="connsiteY329" fmla="*/ 209365 h 12192000"/>
              <a:gd name="connsiteX330" fmla="*/ 39649 w 3834677"/>
              <a:gd name="connsiteY330" fmla="*/ 175053 h 12192000"/>
              <a:gd name="connsiteX331" fmla="*/ 77152 w 3834677"/>
              <a:gd name="connsiteY331" fmla="*/ 70629 h 12192000"/>
              <a:gd name="connsiteX332" fmla="*/ 241381 w 3834677"/>
              <a:gd name="connsiteY332" fmla="*/ 234794 h 12192000"/>
              <a:gd name="connsiteX333" fmla="*/ 409620 w 3834677"/>
              <a:gd name="connsiteY333" fmla="*/ 12192000 h 12192000"/>
              <a:gd name="connsiteX334" fmla="*/ 401602 w 3834677"/>
              <a:gd name="connsiteY334" fmla="*/ 12192000 h 12192000"/>
              <a:gd name="connsiteX335" fmla="*/ 405611 w 3834677"/>
              <a:gd name="connsiteY335" fmla="*/ 12172152 h 12192000"/>
              <a:gd name="connsiteX336" fmla="*/ 423046 w 3834677"/>
              <a:gd name="connsiteY336" fmla="*/ 0 h 12192000"/>
              <a:gd name="connsiteX337" fmla="*/ 418509 w 3834677"/>
              <a:gd name="connsiteY337" fmla="*/ 6728 h 12192000"/>
              <a:gd name="connsiteX338" fmla="*/ 405612 w 3834677"/>
              <a:gd name="connsiteY338" fmla="*/ 70629 h 12192000"/>
              <a:gd name="connsiteX339" fmla="*/ 405612 w 3834677"/>
              <a:gd name="connsiteY339" fmla="*/ 70607 h 12192000"/>
              <a:gd name="connsiteX340" fmla="*/ 392706 w 3834677"/>
              <a:gd name="connsiteY340" fmla="*/ 6707 h 12192000"/>
              <a:gd name="connsiteX341" fmla="*/ 388182 w 3834677"/>
              <a:gd name="connsiteY341" fmla="*/ 0 h 12192000"/>
              <a:gd name="connsiteX342" fmla="*/ 569841 w 3834677"/>
              <a:gd name="connsiteY342" fmla="*/ 12007985 h 12192000"/>
              <a:gd name="connsiteX343" fmla="*/ 405611 w 3834677"/>
              <a:gd name="connsiteY343" fmla="*/ 12172087 h 12192000"/>
              <a:gd name="connsiteX344" fmla="*/ 241380 w 3834677"/>
              <a:gd name="connsiteY344" fmla="*/ 12007922 h 12192000"/>
              <a:gd name="connsiteX345" fmla="*/ 405611 w 3834677"/>
              <a:gd name="connsiteY345" fmla="*/ 11843734 h 12192000"/>
              <a:gd name="connsiteX346" fmla="*/ 405611 w 3834677"/>
              <a:gd name="connsiteY346" fmla="*/ 11843778 h 12192000"/>
              <a:gd name="connsiteX347" fmla="*/ 569841 w 3834677"/>
              <a:gd name="connsiteY347" fmla="*/ 12007985 h 12192000"/>
              <a:gd name="connsiteX348" fmla="*/ 569841 w 3834677"/>
              <a:gd name="connsiteY348" fmla="*/ 11679569 h 12192000"/>
              <a:gd name="connsiteX349" fmla="*/ 569841 w 3834677"/>
              <a:gd name="connsiteY349" fmla="*/ 11679634 h 12192000"/>
              <a:gd name="connsiteX350" fmla="*/ 405611 w 3834677"/>
              <a:gd name="connsiteY350" fmla="*/ 11843734 h 12192000"/>
              <a:gd name="connsiteX351" fmla="*/ 241380 w 3834677"/>
              <a:gd name="connsiteY351" fmla="*/ 11679569 h 12192000"/>
              <a:gd name="connsiteX352" fmla="*/ 405611 w 3834677"/>
              <a:gd name="connsiteY352" fmla="*/ 11515404 h 12192000"/>
              <a:gd name="connsiteX353" fmla="*/ 569841 w 3834677"/>
              <a:gd name="connsiteY353" fmla="*/ 11679569 h 12192000"/>
              <a:gd name="connsiteX354" fmla="*/ 569841 w 3834677"/>
              <a:gd name="connsiteY354" fmla="*/ 11351240 h 12192000"/>
              <a:gd name="connsiteX355" fmla="*/ 569841 w 3834677"/>
              <a:gd name="connsiteY355" fmla="*/ 11351305 h 12192000"/>
              <a:gd name="connsiteX356" fmla="*/ 405611 w 3834677"/>
              <a:gd name="connsiteY356" fmla="*/ 11515404 h 12192000"/>
              <a:gd name="connsiteX357" fmla="*/ 241380 w 3834677"/>
              <a:gd name="connsiteY357" fmla="*/ 11351240 h 12192000"/>
              <a:gd name="connsiteX358" fmla="*/ 402274 w 3834677"/>
              <a:gd name="connsiteY358" fmla="*/ 11220162 h 12192000"/>
              <a:gd name="connsiteX359" fmla="*/ 405607 w 3834677"/>
              <a:gd name="connsiteY359" fmla="*/ 11187109 h 12192000"/>
              <a:gd name="connsiteX360" fmla="*/ 405611 w 3834677"/>
              <a:gd name="connsiteY360" fmla="*/ 11187140 h 12192000"/>
              <a:gd name="connsiteX361" fmla="*/ 405614 w 3834677"/>
              <a:gd name="connsiteY361" fmla="*/ 11187109 h 12192000"/>
              <a:gd name="connsiteX362" fmla="*/ 408947 w 3834677"/>
              <a:gd name="connsiteY362" fmla="*/ 11220162 h 12192000"/>
              <a:gd name="connsiteX363" fmla="*/ 569841 w 3834677"/>
              <a:gd name="connsiteY363" fmla="*/ 11351240 h 12192000"/>
              <a:gd name="connsiteX364" fmla="*/ 569841 w 3834677"/>
              <a:gd name="connsiteY364" fmla="*/ 11022975 h 12192000"/>
              <a:gd name="connsiteX365" fmla="*/ 408947 w 3834677"/>
              <a:gd name="connsiteY365" fmla="*/ 11154055 h 12192000"/>
              <a:gd name="connsiteX366" fmla="*/ 405614 w 3834677"/>
              <a:gd name="connsiteY366" fmla="*/ 11187109 h 12192000"/>
              <a:gd name="connsiteX367" fmla="*/ 405611 w 3834677"/>
              <a:gd name="connsiteY367" fmla="*/ 11187077 h 12192000"/>
              <a:gd name="connsiteX368" fmla="*/ 405607 w 3834677"/>
              <a:gd name="connsiteY368" fmla="*/ 11187109 h 12192000"/>
              <a:gd name="connsiteX369" fmla="*/ 402274 w 3834677"/>
              <a:gd name="connsiteY369" fmla="*/ 11154055 h 12192000"/>
              <a:gd name="connsiteX370" fmla="*/ 241380 w 3834677"/>
              <a:gd name="connsiteY370" fmla="*/ 11022975 h 12192000"/>
              <a:gd name="connsiteX371" fmla="*/ 405611 w 3834677"/>
              <a:gd name="connsiteY371" fmla="*/ 10858813 h 12192000"/>
              <a:gd name="connsiteX372" fmla="*/ 569841 w 3834677"/>
              <a:gd name="connsiteY372" fmla="*/ 11022975 h 12192000"/>
              <a:gd name="connsiteX373" fmla="*/ 569841 w 3834677"/>
              <a:gd name="connsiteY373" fmla="*/ 10694625 h 12192000"/>
              <a:gd name="connsiteX374" fmla="*/ 569820 w 3834677"/>
              <a:gd name="connsiteY374" fmla="*/ 10694625 h 12192000"/>
              <a:gd name="connsiteX375" fmla="*/ 405611 w 3834677"/>
              <a:gd name="connsiteY375" fmla="*/ 10858813 h 12192000"/>
              <a:gd name="connsiteX376" fmla="*/ 405611 w 3834677"/>
              <a:gd name="connsiteY376" fmla="*/ 10858790 h 12192000"/>
              <a:gd name="connsiteX377" fmla="*/ 241380 w 3834677"/>
              <a:gd name="connsiteY377" fmla="*/ 10694625 h 12192000"/>
              <a:gd name="connsiteX378" fmla="*/ 405611 w 3834677"/>
              <a:gd name="connsiteY378" fmla="*/ 10530460 h 12192000"/>
              <a:gd name="connsiteX379" fmla="*/ 569841 w 3834677"/>
              <a:gd name="connsiteY379" fmla="*/ 10694625 h 12192000"/>
              <a:gd name="connsiteX380" fmla="*/ 569841 w 3834677"/>
              <a:gd name="connsiteY380" fmla="*/ 10366230 h 12192000"/>
              <a:gd name="connsiteX381" fmla="*/ 569841 w 3834677"/>
              <a:gd name="connsiteY381" fmla="*/ 10366295 h 12192000"/>
              <a:gd name="connsiteX382" fmla="*/ 405611 w 3834677"/>
              <a:gd name="connsiteY382" fmla="*/ 10530395 h 12192000"/>
              <a:gd name="connsiteX383" fmla="*/ 241380 w 3834677"/>
              <a:gd name="connsiteY383" fmla="*/ 10366230 h 12192000"/>
              <a:gd name="connsiteX384" fmla="*/ 402274 w 3834677"/>
              <a:gd name="connsiteY384" fmla="*/ 10235150 h 12192000"/>
              <a:gd name="connsiteX385" fmla="*/ 405607 w 3834677"/>
              <a:gd name="connsiteY385" fmla="*/ 10202097 h 12192000"/>
              <a:gd name="connsiteX386" fmla="*/ 405611 w 3834677"/>
              <a:gd name="connsiteY386" fmla="*/ 10202130 h 12192000"/>
              <a:gd name="connsiteX387" fmla="*/ 405614 w 3834677"/>
              <a:gd name="connsiteY387" fmla="*/ 10202097 h 12192000"/>
              <a:gd name="connsiteX388" fmla="*/ 408947 w 3834677"/>
              <a:gd name="connsiteY388" fmla="*/ 10235150 h 12192000"/>
              <a:gd name="connsiteX389" fmla="*/ 569841 w 3834677"/>
              <a:gd name="connsiteY389" fmla="*/ 10366230 h 12192000"/>
              <a:gd name="connsiteX390" fmla="*/ 569841 w 3834677"/>
              <a:gd name="connsiteY390" fmla="*/ 10037966 h 12192000"/>
              <a:gd name="connsiteX391" fmla="*/ 408947 w 3834677"/>
              <a:gd name="connsiteY391" fmla="*/ 10169046 h 12192000"/>
              <a:gd name="connsiteX392" fmla="*/ 405614 w 3834677"/>
              <a:gd name="connsiteY392" fmla="*/ 10202097 h 12192000"/>
              <a:gd name="connsiteX393" fmla="*/ 405611 w 3834677"/>
              <a:gd name="connsiteY393" fmla="*/ 10202065 h 12192000"/>
              <a:gd name="connsiteX394" fmla="*/ 405607 w 3834677"/>
              <a:gd name="connsiteY394" fmla="*/ 10202097 h 12192000"/>
              <a:gd name="connsiteX395" fmla="*/ 402274 w 3834677"/>
              <a:gd name="connsiteY395" fmla="*/ 10169046 h 12192000"/>
              <a:gd name="connsiteX396" fmla="*/ 241380 w 3834677"/>
              <a:gd name="connsiteY396" fmla="*/ 10037966 h 12192000"/>
              <a:gd name="connsiteX397" fmla="*/ 405611 w 3834677"/>
              <a:gd name="connsiteY397" fmla="*/ 9873801 h 12192000"/>
              <a:gd name="connsiteX398" fmla="*/ 569841 w 3834677"/>
              <a:gd name="connsiteY398" fmla="*/ 10037966 h 12192000"/>
              <a:gd name="connsiteX399" fmla="*/ 569841 w 3834677"/>
              <a:gd name="connsiteY399" fmla="*/ 9709615 h 12192000"/>
              <a:gd name="connsiteX400" fmla="*/ 405611 w 3834677"/>
              <a:gd name="connsiteY400" fmla="*/ 9873801 h 12192000"/>
              <a:gd name="connsiteX401" fmla="*/ 241380 w 3834677"/>
              <a:gd name="connsiteY401" fmla="*/ 9709615 h 12192000"/>
              <a:gd name="connsiteX402" fmla="*/ 405611 w 3834677"/>
              <a:gd name="connsiteY402" fmla="*/ 9545450 h 12192000"/>
              <a:gd name="connsiteX403" fmla="*/ 569841 w 3834677"/>
              <a:gd name="connsiteY403" fmla="*/ 9709615 h 12192000"/>
              <a:gd name="connsiteX404" fmla="*/ 569841 w 3834677"/>
              <a:gd name="connsiteY404" fmla="*/ 9381220 h 12192000"/>
              <a:gd name="connsiteX405" fmla="*/ 569841 w 3834677"/>
              <a:gd name="connsiteY405" fmla="*/ 9381285 h 12192000"/>
              <a:gd name="connsiteX406" fmla="*/ 405611 w 3834677"/>
              <a:gd name="connsiteY406" fmla="*/ 9545385 h 12192000"/>
              <a:gd name="connsiteX407" fmla="*/ 241380 w 3834677"/>
              <a:gd name="connsiteY407" fmla="*/ 9381220 h 12192000"/>
              <a:gd name="connsiteX408" fmla="*/ 402274 w 3834677"/>
              <a:gd name="connsiteY408" fmla="*/ 9250140 h 12192000"/>
              <a:gd name="connsiteX409" fmla="*/ 405607 w 3834677"/>
              <a:gd name="connsiteY409" fmla="*/ 9217087 h 12192000"/>
              <a:gd name="connsiteX410" fmla="*/ 405611 w 3834677"/>
              <a:gd name="connsiteY410" fmla="*/ 9217121 h 12192000"/>
              <a:gd name="connsiteX411" fmla="*/ 405614 w 3834677"/>
              <a:gd name="connsiteY411" fmla="*/ 9217087 h 12192000"/>
              <a:gd name="connsiteX412" fmla="*/ 408947 w 3834677"/>
              <a:gd name="connsiteY412" fmla="*/ 9250140 h 12192000"/>
              <a:gd name="connsiteX413" fmla="*/ 569841 w 3834677"/>
              <a:gd name="connsiteY413" fmla="*/ 9381220 h 12192000"/>
              <a:gd name="connsiteX414" fmla="*/ 569841 w 3834677"/>
              <a:gd name="connsiteY414" fmla="*/ 9052956 h 12192000"/>
              <a:gd name="connsiteX415" fmla="*/ 408947 w 3834677"/>
              <a:gd name="connsiteY415" fmla="*/ 9184034 h 12192000"/>
              <a:gd name="connsiteX416" fmla="*/ 405614 w 3834677"/>
              <a:gd name="connsiteY416" fmla="*/ 9217087 h 12192000"/>
              <a:gd name="connsiteX417" fmla="*/ 405611 w 3834677"/>
              <a:gd name="connsiteY417" fmla="*/ 9217055 h 12192000"/>
              <a:gd name="connsiteX418" fmla="*/ 405607 w 3834677"/>
              <a:gd name="connsiteY418" fmla="*/ 9217087 h 12192000"/>
              <a:gd name="connsiteX419" fmla="*/ 402274 w 3834677"/>
              <a:gd name="connsiteY419" fmla="*/ 9184034 h 12192000"/>
              <a:gd name="connsiteX420" fmla="*/ 241380 w 3834677"/>
              <a:gd name="connsiteY420" fmla="*/ 9052956 h 12192000"/>
              <a:gd name="connsiteX421" fmla="*/ 402274 w 3834677"/>
              <a:gd name="connsiteY421" fmla="*/ 8921876 h 12192000"/>
              <a:gd name="connsiteX422" fmla="*/ 404294 w 3834677"/>
              <a:gd name="connsiteY422" fmla="*/ 8901860 h 12192000"/>
              <a:gd name="connsiteX423" fmla="*/ 406929 w 3834677"/>
              <a:gd name="connsiteY423" fmla="*/ 8901860 h 12192000"/>
              <a:gd name="connsiteX424" fmla="*/ 408947 w 3834677"/>
              <a:gd name="connsiteY424" fmla="*/ 8921876 h 12192000"/>
              <a:gd name="connsiteX425" fmla="*/ 569841 w 3834677"/>
              <a:gd name="connsiteY425" fmla="*/ 9052956 h 12192000"/>
              <a:gd name="connsiteX426" fmla="*/ 569841 w 3834677"/>
              <a:gd name="connsiteY426" fmla="*/ 8741222 h 12192000"/>
              <a:gd name="connsiteX427" fmla="*/ 408947 w 3834677"/>
              <a:gd name="connsiteY427" fmla="*/ 8872301 h 12192000"/>
              <a:gd name="connsiteX428" fmla="*/ 406929 w 3834677"/>
              <a:gd name="connsiteY428" fmla="*/ 8892316 h 12192000"/>
              <a:gd name="connsiteX429" fmla="*/ 404294 w 3834677"/>
              <a:gd name="connsiteY429" fmla="*/ 8892316 h 12192000"/>
              <a:gd name="connsiteX430" fmla="*/ 402274 w 3834677"/>
              <a:gd name="connsiteY430" fmla="*/ 8872301 h 12192000"/>
              <a:gd name="connsiteX431" fmla="*/ 241380 w 3834677"/>
              <a:gd name="connsiteY431" fmla="*/ 8741222 h 12192000"/>
              <a:gd name="connsiteX432" fmla="*/ 405611 w 3834677"/>
              <a:gd name="connsiteY432" fmla="*/ 8577057 h 12192000"/>
              <a:gd name="connsiteX433" fmla="*/ 569841 w 3834677"/>
              <a:gd name="connsiteY433" fmla="*/ 8741222 h 12192000"/>
              <a:gd name="connsiteX434" fmla="*/ 569841 w 3834677"/>
              <a:gd name="connsiteY434" fmla="*/ 8412892 h 12192000"/>
              <a:gd name="connsiteX435" fmla="*/ 405611 w 3834677"/>
              <a:gd name="connsiteY435" fmla="*/ 8576991 h 12192000"/>
              <a:gd name="connsiteX436" fmla="*/ 241380 w 3834677"/>
              <a:gd name="connsiteY436" fmla="*/ 8412828 h 12192000"/>
              <a:gd name="connsiteX437" fmla="*/ 405611 w 3834677"/>
              <a:gd name="connsiteY437" fmla="*/ 8248641 h 12192000"/>
              <a:gd name="connsiteX438" fmla="*/ 405611 w 3834677"/>
              <a:gd name="connsiteY438" fmla="*/ 8248684 h 12192000"/>
              <a:gd name="connsiteX439" fmla="*/ 569841 w 3834677"/>
              <a:gd name="connsiteY439" fmla="*/ 8412892 h 12192000"/>
              <a:gd name="connsiteX440" fmla="*/ 569841 w 3834677"/>
              <a:gd name="connsiteY440" fmla="*/ 8084475 h 12192000"/>
              <a:gd name="connsiteX441" fmla="*/ 569841 w 3834677"/>
              <a:gd name="connsiteY441" fmla="*/ 8084541 h 12192000"/>
              <a:gd name="connsiteX442" fmla="*/ 405611 w 3834677"/>
              <a:gd name="connsiteY442" fmla="*/ 8248641 h 12192000"/>
              <a:gd name="connsiteX443" fmla="*/ 241380 w 3834677"/>
              <a:gd name="connsiteY443" fmla="*/ 8084475 h 12192000"/>
              <a:gd name="connsiteX444" fmla="*/ 405611 w 3834677"/>
              <a:gd name="connsiteY444" fmla="*/ 7920310 h 12192000"/>
              <a:gd name="connsiteX445" fmla="*/ 569841 w 3834677"/>
              <a:gd name="connsiteY445" fmla="*/ 8084475 h 12192000"/>
              <a:gd name="connsiteX446" fmla="*/ 569841 w 3834677"/>
              <a:gd name="connsiteY446" fmla="*/ 7756147 h 12192000"/>
              <a:gd name="connsiteX447" fmla="*/ 569841 w 3834677"/>
              <a:gd name="connsiteY447" fmla="*/ 7756211 h 12192000"/>
              <a:gd name="connsiteX448" fmla="*/ 405611 w 3834677"/>
              <a:gd name="connsiteY448" fmla="*/ 7920310 h 12192000"/>
              <a:gd name="connsiteX449" fmla="*/ 241380 w 3834677"/>
              <a:gd name="connsiteY449" fmla="*/ 7756147 h 12192000"/>
              <a:gd name="connsiteX450" fmla="*/ 402275 w 3834677"/>
              <a:gd name="connsiteY450" fmla="*/ 7625067 h 12192000"/>
              <a:gd name="connsiteX451" fmla="*/ 405609 w 3834677"/>
              <a:gd name="connsiteY451" fmla="*/ 7592015 h 12192000"/>
              <a:gd name="connsiteX452" fmla="*/ 405612 w 3834677"/>
              <a:gd name="connsiteY452" fmla="*/ 7592046 h 12192000"/>
              <a:gd name="connsiteX453" fmla="*/ 405616 w 3834677"/>
              <a:gd name="connsiteY453" fmla="*/ 7592015 h 12192000"/>
              <a:gd name="connsiteX454" fmla="*/ 408948 w 3834677"/>
              <a:gd name="connsiteY454" fmla="*/ 7625067 h 12192000"/>
              <a:gd name="connsiteX455" fmla="*/ 569841 w 3834677"/>
              <a:gd name="connsiteY455" fmla="*/ 7756147 h 12192000"/>
              <a:gd name="connsiteX456" fmla="*/ 569842 w 3834677"/>
              <a:gd name="connsiteY456" fmla="*/ 5143227 h 12192000"/>
              <a:gd name="connsiteX457" fmla="*/ 408949 w 3834677"/>
              <a:gd name="connsiteY457" fmla="*/ 5274307 h 12192000"/>
              <a:gd name="connsiteX458" fmla="*/ 406930 w 3834677"/>
              <a:gd name="connsiteY458" fmla="*/ 5294321 h 12192000"/>
              <a:gd name="connsiteX459" fmla="*/ 404294 w 3834677"/>
              <a:gd name="connsiteY459" fmla="*/ 5294321 h 12192000"/>
              <a:gd name="connsiteX460" fmla="*/ 402276 w 3834677"/>
              <a:gd name="connsiteY460" fmla="*/ 5274307 h 12192000"/>
              <a:gd name="connsiteX461" fmla="*/ 241381 w 3834677"/>
              <a:gd name="connsiteY461" fmla="*/ 5143227 h 12192000"/>
              <a:gd name="connsiteX462" fmla="*/ 405612 w 3834677"/>
              <a:gd name="connsiteY462" fmla="*/ 4979063 h 12192000"/>
              <a:gd name="connsiteX463" fmla="*/ 569842 w 3834677"/>
              <a:gd name="connsiteY463" fmla="*/ 5143227 h 12192000"/>
              <a:gd name="connsiteX464" fmla="*/ 569842 w 3834677"/>
              <a:gd name="connsiteY464" fmla="*/ 4814898 h 12192000"/>
              <a:gd name="connsiteX465" fmla="*/ 405612 w 3834677"/>
              <a:gd name="connsiteY465" fmla="*/ 4978998 h 12192000"/>
              <a:gd name="connsiteX466" fmla="*/ 241381 w 3834677"/>
              <a:gd name="connsiteY466" fmla="*/ 4814833 h 12192000"/>
              <a:gd name="connsiteX467" fmla="*/ 405612 w 3834677"/>
              <a:gd name="connsiteY467" fmla="*/ 4650646 h 12192000"/>
              <a:gd name="connsiteX468" fmla="*/ 405612 w 3834677"/>
              <a:gd name="connsiteY468" fmla="*/ 4650690 h 12192000"/>
              <a:gd name="connsiteX469" fmla="*/ 569842 w 3834677"/>
              <a:gd name="connsiteY469" fmla="*/ 4814898 h 12192000"/>
              <a:gd name="connsiteX470" fmla="*/ 569842 w 3834677"/>
              <a:gd name="connsiteY470" fmla="*/ 4486480 h 12192000"/>
              <a:gd name="connsiteX471" fmla="*/ 569842 w 3834677"/>
              <a:gd name="connsiteY471" fmla="*/ 4486546 h 12192000"/>
              <a:gd name="connsiteX472" fmla="*/ 405612 w 3834677"/>
              <a:gd name="connsiteY472" fmla="*/ 4650646 h 12192000"/>
              <a:gd name="connsiteX473" fmla="*/ 241381 w 3834677"/>
              <a:gd name="connsiteY473" fmla="*/ 4486480 h 12192000"/>
              <a:gd name="connsiteX474" fmla="*/ 405612 w 3834677"/>
              <a:gd name="connsiteY474" fmla="*/ 4322318 h 12192000"/>
              <a:gd name="connsiteX475" fmla="*/ 569842 w 3834677"/>
              <a:gd name="connsiteY475" fmla="*/ 4486480 h 12192000"/>
              <a:gd name="connsiteX476" fmla="*/ 569842 w 3834677"/>
              <a:gd name="connsiteY476" fmla="*/ 4158153 h 12192000"/>
              <a:gd name="connsiteX477" fmla="*/ 569842 w 3834677"/>
              <a:gd name="connsiteY477" fmla="*/ 4158217 h 12192000"/>
              <a:gd name="connsiteX478" fmla="*/ 405612 w 3834677"/>
              <a:gd name="connsiteY478" fmla="*/ 4322318 h 12192000"/>
              <a:gd name="connsiteX479" fmla="*/ 241381 w 3834677"/>
              <a:gd name="connsiteY479" fmla="*/ 4158153 h 12192000"/>
              <a:gd name="connsiteX480" fmla="*/ 402276 w 3834677"/>
              <a:gd name="connsiteY480" fmla="*/ 4027073 h 12192000"/>
              <a:gd name="connsiteX481" fmla="*/ 405608 w 3834677"/>
              <a:gd name="connsiteY481" fmla="*/ 3994019 h 12192000"/>
              <a:gd name="connsiteX482" fmla="*/ 405612 w 3834677"/>
              <a:gd name="connsiteY482" fmla="*/ 3994052 h 12192000"/>
              <a:gd name="connsiteX483" fmla="*/ 405615 w 3834677"/>
              <a:gd name="connsiteY483" fmla="*/ 3994019 h 12192000"/>
              <a:gd name="connsiteX484" fmla="*/ 408949 w 3834677"/>
              <a:gd name="connsiteY484" fmla="*/ 4027073 h 12192000"/>
              <a:gd name="connsiteX485" fmla="*/ 569842 w 3834677"/>
              <a:gd name="connsiteY485" fmla="*/ 4158153 h 12192000"/>
              <a:gd name="connsiteX486" fmla="*/ 569842 w 3834677"/>
              <a:gd name="connsiteY486" fmla="*/ 3829888 h 12192000"/>
              <a:gd name="connsiteX487" fmla="*/ 408949 w 3834677"/>
              <a:gd name="connsiteY487" fmla="*/ 3960966 h 12192000"/>
              <a:gd name="connsiteX488" fmla="*/ 405615 w 3834677"/>
              <a:gd name="connsiteY488" fmla="*/ 3994019 h 12192000"/>
              <a:gd name="connsiteX489" fmla="*/ 405612 w 3834677"/>
              <a:gd name="connsiteY489" fmla="*/ 3993988 h 12192000"/>
              <a:gd name="connsiteX490" fmla="*/ 405608 w 3834677"/>
              <a:gd name="connsiteY490" fmla="*/ 3994019 h 12192000"/>
              <a:gd name="connsiteX491" fmla="*/ 402276 w 3834677"/>
              <a:gd name="connsiteY491" fmla="*/ 3960966 h 12192000"/>
              <a:gd name="connsiteX492" fmla="*/ 241381 w 3834677"/>
              <a:gd name="connsiteY492" fmla="*/ 3829888 h 12192000"/>
              <a:gd name="connsiteX493" fmla="*/ 405612 w 3834677"/>
              <a:gd name="connsiteY493" fmla="*/ 3665724 h 12192000"/>
              <a:gd name="connsiteX494" fmla="*/ 569842 w 3834677"/>
              <a:gd name="connsiteY494" fmla="*/ 3829888 h 12192000"/>
              <a:gd name="connsiteX495" fmla="*/ 569842 w 3834677"/>
              <a:gd name="connsiteY495" fmla="*/ 3501537 h 12192000"/>
              <a:gd name="connsiteX496" fmla="*/ 569821 w 3834677"/>
              <a:gd name="connsiteY496" fmla="*/ 3501537 h 12192000"/>
              <a:gd name="connsiteX497" fmla="*/ 405612 w 3834677"/>
              <a:gd name="connsiteY497" fmla="*/ 3665724 h 12192000"/>
              <a:gd name="connsiteX498" fmla="*/ 405612 w 3834677"/>
              <a:gd name="connsiteY498" fmla="*/ 3665701 h 12192000"/>
              <a:gd name="connsiteX499" fmla="*/ 241381 w 3834677"/>
              <a:gd name="connsiteY499" fmla="*/ 3501537 h 12192000"/>
              <a:gd name="connsiteX500" fmla="*/ 405612 w 3834677"/>
              <a:gd name="connsiteY500" fmla="*/ 3337371 h 12192000"/>
              <a:gd name="connsiteX501" fmla="*/ 569842 w 3834677"/>
              <a:gd name="connsiteY501" fmla="*/ 3501537 h 12192000"/>
              <a:gd name="connsiteX502" fmla="*/ 569842 w 3834677"/>
              <a:gd name="connsiteY502" fmla="*/ 3173141 h 12192000"/>
              <a:gd name="connsiteX503" fmla="*/ 569842 w 3834677"/>
              <a:gd name="connsiteY503" fmla="*/ 3173207 h 12192000"/>
              <a:gd name="connsiteX504" fmla="*/ 405612 w 3834677"/>
              <a:gd name="connsiteY504" fmla="*/ 3337307 h 12192000"/>
              <a:gd name="connsiteX505" fmla="*/ 241381 w 3834677"/>
              <a:gd name="connsiteY505" fmla="*/ 3173141 h 12192000"/>
              <a:gd name="connsiteX506" fmla="*/ 402276 w 3834677"/>
              <a:gd name="connsiteY506" fmla="*/ 3042061 h 12192000"/>
              <a:gd name="connsiteX507" fmla="*/ 405608 w 3834677"/>
              <a:gd name="connsiteY507" fmla="*/ 3009009 h 12192000"/>
              <a:gd name="connsiteX508" fmla="*/ 405612 w 3834677"/>
              <a:gd name="connsiteY508" fmla="*/ 3009041 h 12192000"/>
              <a:gd name="connsiteX509" fmla="*/ 405615 w 3834677"/>
              <a:gd name="connsiteY509" fmla="*/ 3009009 h 12192000"/>
              <a:gd name="connsiteX510" fmla="*/ 408949 w 3834677"/>
              <a:gd name="connsiteY510" fmla="*/ 3042061 h 12192000"/>
              <a:gd name="connsiteX511" fmla="*/ 569842 w 3834677"/>
              <a:gd name="connsiteY511" fmla="*/ 3173141 h 12192000"/>
              <a:gd name="connsiteX512" fmla="*/ 569842 w 3834677"/>
              <a:gd name="connsiteY512" fmla="*/ 2844877 h 12192000"/>
              <a:gd name="connsiteX513" fmla="*/ 408949 w 3834677"/>
              <a:gd name="connsiteY513" fmla="*/ 2975957 h 12192000"/>
              <a:gd name="connsiteX514" fmla="*/ 405615 w 3834677"/>
              <a:gd name="connsiteY514" fmla="*/ 3009009 h 12192000"/>
              <a:gd name="connsiteX515" fmla="*/ 405612 w 3834677"/>
              <a:gd name="connsiteY515" fmla="*/ 3008977 h 12192000"/>
              <a:gd name="connsiteX516" fmla="*/ 405608 w 3834677"/>
              <a:gd name="connsiteY516" fmla="*/ 3009009 h 12192000"/>
              <a:gd name="connsiteX517" fmla="*/ 402276 w 3834677"/>
              <a:gd name="connsiteY517" fmla="*/ 2975957 h 12192000"/>
              <a:gd name="connsiteX518" fmla="*/ 241381 w 3834677"/>
              <a:gd name="connsiteY518" fmla="*/ 2844877 h 12192000"/>
              <a:gd name="connsiteX519" fmla="*/ 405612 w 3834677"/>
              <a:gd name="connsiteY519" fmla="*/ 2680713 h 12192000"/>
              <a:gd name="connsiteX520" fmla="*/ 569842 w 3834677"/>
              <a:gd name="connsiteY520" fmla="*/ 2844877 h 12192000"/>
              <a:gd name="connsiteX521" fmla="*/ 569842 w 3834677"/>
              <a:gd name="connsiteY521" fmla="*/ 2516527 h 12192000"/>
              <a:gd name="connsiteX522" fmla="*/ 405612 w 3834677"/>
              <a:gd name="connsiteY522" fmla="*/ 2680713 h 12192000"/>
              <a:gd name="connsiteX523" fmla="*/ 241381 w 3834677"/>
              <a:gd name="connsiteY523" fmla="*/ 2516526 h 12192000"/>
              <a:gd name="connsiteX524" fmla="*/ 405612 w 3834677"/>
              <a:gd name="connsiteY524" fmla="*/ 2352360 h 12192000"/>
              <a:gd name="connsiteX525" fmla="*/ 569842 w 3834677"/>
              <a:gd name="connsiteY525" fmla="*/ 2516527 h 12192000"/>
              <a:gd name="connsiteX526" fmla="*/ 569842 w 3834677"/>
              <a:gd name="connsiteY526" fmla="*/ 2188132 h 12192000"/>
              <a:gd name="connsiteX527" fmla="*/ 569842 w 3834677"/>
              <a:gd name="connsiteY527" fmla="*/ 2188198 h 12192000"/>
              <a:gd name="connsiteX528" fmla="*/ 405612 w 3834677"/>
              <a:gd name="connsiteY528" fmla="*/ 2352296 h 12192000"/>
              <a:gd name="connsiteX529" fmla="*/ 241381 w 3834677"/>
              <a:gd name="connsiteY529" fmla="*/ 2188132 h 12192000"/>
              <a:gd name="connsiteX530" fmla="*/ 402276 w 3834677"/>
              <a:gd name="connsiteY530" fmla="*/ 2057052 h 12192000"/>
              <a:gd name="connsiteX531" fmla="*/ 405608 w 3834677"/>
              <a:gd name="connsiteY531" fmla="*/ 2023998 h 12192000"/>
              <a:gd name="connsiteX532" fmla="*/ 405612 w 3834677"/>
              <a:gd name="connsiteY532" fmla="*/ 2024032 h 12192000"/>
              <a:gd name="connsiteX533" fmla="*/ 405615 w 3834677"/>
              <a:gd name="connsiteY533" fmla="*/ 2023998 h 12192000"/>
              <a:gd name="connsiteX534" fmla="*/ 408949 w 3834677"/>
              <a:gd name="connsiteY534" fmla="*/ 2057052 h 12192000"/>
              <a:gd name="connsiteX535" fmla="*/ 569842 w 3834677"/>
              <a:gd name="connsiteY535" fmla="*/ 2188132 h 12192000"/>
              <a:gd name="connsiteX536" fmla="*/ 569842 w 3834677"/>
              <a:gd name="connsiteY536" fmla="*/ 1859867 h 12192000"/>
              <a:gd name="connsiteX537" fmla="*/ 408949 w 3834677"/>
              <a:gd name="connsiteY537" fmla="*/ 1990946 h 12192000"/>
              <a:gd name="connsiteX538" fmla="*/ 405615 w 3834677"/>
              <a:gd name="connsiteY538" fmla="*/ 2023998 h 12192000"/>
              <a:gd name="connsiteX539" fmla="*/ 405612 w 3834677"/>
              <a:gd name="connsiteY539" fmla="*/ 2023966 h 12192000"/>
              <a:gd name="connsiteX540" fmla="*/ 405608 w 3834677"/>
              <a:gd name="connsiteY540" fmla="*/ 2023998 h 12192000"/>
              <a:gd name="connsiteX541" fmla="*/ 402276 w 3834677"/>
              <a:gd name="connsiteY541" fmla="*/ 1990946 h 12192000"/>
              <a:gd name="connsiteX542" fmla="*/ 241381 w 3834677"/>
              <a:gd name="connsiteY542" fmla="*/ 1859867 h 12192000"/>
              <a:gd name="connsiteX543" fmla="*/ 402276 w 3834677"/>
              <a:gd name="connsiteY543" fmla="*/ 1728787 h 12192000"/>
              <a:gd name="connsiteX544" fmla="*/ 404294 w 3834677"/>
              <a:gd name="connsiteY544" fmla="*/ 1708772 h 12192000"/>
              <a:gd name="connsiteX545" fmla="*/ 406930 w 3834677"/>
              <a:gd name="connsiteY545" fmla="*/ 1708772 h 12192000"/>
              <a:gd name="connsiteX546" fmla="*/ 408949 w 3834677"/>
              <a:gd name="connsiteY546" fmla="*/ 1728787 h 12192000"/>
              <a:gd name="connsiteX547" fmla="*/ 569842 w 3834677"/>
              <a:gd name="connsiteY547" fmla="*/ 1859867 h 12192000"/>
              <a:gd name="connsiteX548" fmla="*/ 569842 w 3834677"/>
              <a:gd name="connsiteY548" fmla="*/ 1548134 h 12192000"/>
              <a:gd name="connsiteX549" fmla="*/ 408949 w 3834677"/>
              <a:gd name="connsiteY549" fmla="*/ 1679213 h 12192000"/>
              <a:gd name="connsiteX550" fmla="*/ 406930 w 3834677"/>
              <a:gd name="connsiteY550" fmla="*/ 1699228 h 12192000"/>
              <a:gd name="connsiteX551" fmla="*/ 404294 w 3834677"/>
              <a:gd name="connsiteY551" fmla="*/ 1699228 h 12192000"/>
              <a:gd name="connsiteX552" fmla="*/ 402276 w 3834677"/>
              <a:gd name="connsiteY552" fmla="*/ 1679213 h 12192000"/>
              <a:gd name="connsiteX553" fmla="*/ 241381 w 3834677"/>
              <a:gd name="connsiteY553" fmla="*/ 1548134 h 12192000"/>
              <a:gd name="connsiteX554" fmla="*/ 405612 w 3834677"/>
              <a:gd name="connsiteY554" fmla="*/ 1383969 h 12192000"/>
              <a:gd name="connsiteX555" fmla="*/ 569842 w 3834677"/>
              <a:gd name="connsiteY555" fmla="*/ 1548134 h 12192000"/>
              <a:gd name="connsiteX556" fmla="*/ 569843 w 3834677"/>
              <a:gd name="connsiteY556" fmla="*/ 1219804 h 12192000"/>
              <a:gd name="connsiteX557" fmla="*/ 405612 w 3834677"/>
              <a:gd name="connsiteY557" fmla="*/ 1383903 h 12192000"/>
              <a:gd name="connsiteX558" fmla="*/ 241381 w 3834677"/>
              <a:gd name="connsiteY558" fmla="*/ 1219740 h 12192000"/>
              <a:gd name="connsiteX559" fmla="*/ 405612 w 3834677"/>
              <a:gd name="connsiteY559" fmla="*/ 1055553 h 12192000"/>
              <a:gd name="connsiteX560" fmla="*/ 405612 w 3834677"/>
              <a:gd name="connsiteY560" fmla="*/ 1055596 h 12192000"/>
              <a:gd name="connsiteX561" fmla="*/ 569843 w 3834677"/>
              <a:gd name="connsiteY561" fmla="*/ 1219804 h 12192000"/>
              <a:gd name="connsiteX562" fmla="*/ 569843 w 3834677"/>
              <a:gd name="connsiteY562" fmla="*/ 891387 h 12192000"/>
              <a:gd name="connsiteX563" fmla="*/ 569843 w 3834677"/>
              <a:gd name="connsiteY563" fmla="*/ 891452 h 12192000"/>
              <a:gd name="connsiteX564" fmla="*/ 405612 w 3834677"/>
              <a:gd name="connsiteY564" fmla="*/ 1055553 h 12192000"/>
              <a:gd name="connsiteX565" fmla="*/ 241381 w 3834677"/>
              <a:gd name="connsiteY565" fmla="*/ 891387 h 12192000"/>
              <a:gd name="connsiteX566" fmla="*/ 405612 w 3834677"/>
              <a:gd name="connsiteY566" fmla="*/ 727222 h 12192000"/>
              <a:gd name="connsiteX567" fmla="*/ 569843 w 3834677"/>
              <a:gd name="connsiteY567" fmla="*/ 891387 h 12192000"/>
              <a:gd name="connsiteX568" fmla="*/ 569843 w 3834677"/>
              <a:gd name="connsiteY568" fmla="*/ 563059 h 12192000"/>
              <a:gd name="connsiteX569" fmla="*/ 569843 w 3834677"/>
              <a:gd name="connsiteY569" fmla="*/ 563123 h 12192000"/>
              <a:gd name="connsiteX570" fmla="*/ 405612 w 3834677"/>
              <a:gd name="connsiteY570" fmla="*/ 727222 h 12192000"/>
              <a:gd name="connsiteX571" fmla="*/ 241381 w 3834677"/>
              <a:gd name="connsiteY571" fmla="*/ 563059 h 12192000"/>
              <a:gd name="connsiteX572" fmla="*/ 402276 w 3834677"/>
              <a:gd name="connsiteY572" fmla="*/ 431979 h 12192000"/>
              <a:gd name="connsiteX573" fmla="*/ 405609 w 3834677"/>
              <a:gd name="connsiteY573" fmla="*/ 398926 h 12192000"/>
              <a:gd name="connsiteX574" fmla="*/ 405612 w 3834677"/>
              <a:gd name="connsiteY574" fmla="*/ 398958 h 12192000"/>
              <a:gd name="connsiteX575" fmla="*/ 405616 w 3834677"/>
              <a:gd name="connsiteY575" fmla="*/ 398926 h 12192000"/>
              <a:gd name="connsiteX576" fmla="*/ 408949 w 3834677"/>
              <a:gd name="connsiteY576" fmla="*/ 431979 h 12192000"/>
              <a:gd name="connsiteX577" fmla="*/ 569843 w 3834677"/>
              <a:gd name="connsiteY577" fmla="*/ 563059 h 12192000"/>
              <a:gd name="connsiteX578" fmla="*/ 569843 w 3834677"/>
              <a:gd name="connsiteY578" fmla="*/ 234794 h 12192000"/>
              <a:gd name="connsiteX579" fmla="*/ 408949 w 3834677"/>
              <a:gd name="connsiteY579" fmla="*/ 365873 h 12192000"/>
              <a:gd name="connsiteX580" fmla="*/ 405616 w 3834677"/>
              <a:gd name="connsiteY580" fmla="*/ 398926 h 12192000"/>
              <a:gd name="connsiteX581" fmla="*/ 405612 w 3834677"/>
              <a:gd name="connsiteY581" fmla="*/ 398894 h 12192000"/>
              <a:gd name="connsiteX582" fmla="*/ 405609 w 3834677"/>
              <a:gd name="connsiteY582" fmla="*/ 398926 h 12192000"/>
              <a:gd name="connsiteX583" fmla="*/ 402276 w 3834677"/>
              <a:gd name="connsiteY583" fmla="*/ 365873 h 12192000"/>
              <a:gd name="connsiteX584" fmla="*/ 241381 w 3834677"/>
              <a:gd name="connsiteY584" fmla="*/ 234794 h 12192000"/>
              <a:gd name="connsiteX585" fmla="*/ 405612 w 3834677"/>
              <a:gd name="connsiteY585" fmla="*/ 70629 h 12192000"/>
              <a:gd name="connsiteX586" fmla="*/ 569843 w 3834677"/>
              <a:gd name="connsiteY586" fmla="*/ 234794 h 12192000"/>
              <a:gd name="connsiteX587" fmla="*/ 569843 w 3834677"/>
              <a:gd name="connsiteY587" fmla="*/ 7427883 h 12192000"/>
              <a:gd name="connsiteX588" fmla="*/ 408949 w 3834677"/>
              <a:gd name="connsiteY588" fmla="*/ 7558961 h 12192000"/>
              <a:gd name="connsiteX589" fmla="*/ 405616 w 3834677"/>
              <a:gd name="connsiteY589" fmla="*/ 7592015 h 12192000"/>
              <a:gd name="connsiteX590" fmla="*/ 405612 w 3834677"/>
              <a:gd name="connsiteY590" fmla="*/ 7591982 h 12192000"/>
              <a:gd name="connsiteX591" fmla="*/ 405609 w 3834677"/>
              <a:gd name="connsiteY591" fmla="*/ 7592015 h 12192000"/>
              <a:gd name="connsiteX592" fmla="*/ 402276 w 3834677"/>
              <a:gd name="connsiteY592" fmla="*/ 7558961 h 12192000"/>
              <a:gd name="connsiteX593" fmla="*/ 241381 w 3834677"/>
              <a:gd name="connsiteY593" fmla="*/ 7427883 h 12192000"/>
              <a:gd name="connsiteX594" fmla="*/ 405612 w 3834677"/>
              <a:gd name="connsiteY594" fmla="*/ 7263718 h 12192000"/>
              <a:gd name="connsiteX595" fmla="*/ 569843 w 3834677"/>
              <a:gd name="connsiteY595" fmla="*/ 7427883 h 12192000"/>
              <a:gd name="connsiteX596" fmla="*/ 569843 w 3834677"/>
              <a:gd name="connsiteY596" fmla="*/ 7099531 h 12192000"/>
              <a:gd name="connsiteX597" fmla="*/ 569821 w 3834677"/>
              <a:gd name="connsiteY597" fmla="*/ 7099531 h 12192000"/>
              <a:gd name="connsiteX598" fmla="*/ 405612 w 3834677"/>
              <a:gd name="connsiteY598" fmla="*/ 7263718 h 12192000"/>
              <a:gd name="connsiteX599" fmla="*/ 405612 w 3834677"/>
              <a:gd name="connsiteY599" fmla="*/ 7263696 h 12192000"/>
              <a:gd name="connsiteX600" fmla="*/ 241381 w 3834677"/>
              <a:gd name="connsiteY600" fmla="*/ 7099531 h 12192000"/>
              <a:gd name="connsiteX601" fmla="*/ 405612 w 3834677"/>
              <a:gd name="connsiteY601" fmla="*/ 6935366 h 12192000"/>
              <a:gd name="connsiteX602" fmla="*/ 569843 w 3834677"/>
              <a:gd name="connsiteY602" fmla="*/ 7099531 h 12192000"/>
              <a:gd name="connsiteX603" fmla="*/ 569843 w 3834677"/>
              <a:gd name="connsiteY603" fmla="*/ 6771136 h 12192000"/>
              <a:gd name="connsiteX604" fmla="*/ 569843 w 3834677"/>
              <a:gd name="connsiteY604" fmla="*/ 6771201 h 12192000"/>
              <a:gd name="connsiteX605" fmla="*/ 405612 w 3834677"/>
              <a:gd name="connsiteY605" fmla="*/ 6935302 h 12192000"/>
              <a:gd name="connsiteX606" fmla="*/ 241381 w 3834677"/>
              <a:gd name="connsiteY606" fmla="*/ 6771136 h 12192000"/>
              <a:gd name="connsiteX607" fmla="*/ 402276 w 3834677"/>
              <a:gd name="connsiteY607" fmla="*/ 6640056 h 12192000"/>
              <a:gd name="connsiteX608" fmla="*/ 405609 w 3834677"/>
              <a:gd name="connsiteY608" fmla="*/ 6607004 h 12192000"/>
              <a:gd name="connsiteX609" fmla="*/ 405612 w 3834677"/>
              <a:gd name="connsiteY609" fmla="*/ 6607037 h 12192000"/>
              <a:gd name="connsiteX610" fmla="*/ 405616 w 3834677"/>
              <a:gd name="connsiteY610" fmla="*/ 6607004 h 12192000"/>
              <a:gd name="connsiteX611" fmla="*/ 408949 w 3834677"/>
              <a:gd name="connsiteY611" fmla="*/ 6640056 h 12192000"/>
              <a:gd name="connsiteX612" fmla="*/ 569843 w 3834677"/>
              <a:gd name="connsiteY612" fmla="*/ 6771136 h 12192000"/>
              <a:gd name="connsiteX613" fmla="*/ 569843 w 3834677"/>
              <a:gd name="connsiteY613" fmla="*/ 6442872 h 12192000"/>
              <a:gd name="connsiteX614" fmla="*/ 408949 w 3834677"/>
              <a:gd name="connsiteY614" fmla="*/ 6573952 h 12192000"/>
              <a:gd name="connsiteX615" fmla="*/ 405616 w 3834677"/>
              <a:gd name="connsiteY615" fmla="*/ 6607004 h 12192000"/>
              <a:gd name="connsiteX616" fmla="*/ 405612 w 3834677"/>
              <a:gd name="connsiteY616" fmla="*/ 6606971 h 12192000"/>
              <a:gd name="connsiteX617" fmla="*/ 405609 w 3834677"/>
              <a:gd name="connsiteY617" fmla="*/ 6607004 h 12192000"/>
              <a:gd name="connsiteX618" fmla="*/ 402276 w 3834677"/>
              <a:gd name="connsiteY618" fmla="*/ 6573952 h 12192000"/>
              <a:gd name="connsiteX619" fmla="*/ 241381 w 3834677"/>
              <a:gd name="connsiteY619" fmla="*/ 6442872 h 12192000"/>
              <a:gd name="connsiteX620" fmla="*/ 405612 w 3834677"/>
              <a:gd name="connsiteY620" fmla="*/ 6278707 h 12192000"/>
              <a:gd name="connsiteX621" fmla="*/ 569843 w 3834677"/>
              <a:gd name="connsiteY621" fmla="*/ 6442872 h 12192000"/>
              <a:gd name="connsiteX622" fmla="*/ 569843 w 3834677"/>
              <a:gd name="connsiteY622" fmla="*/ 6114521 h 12192000"/>
              <a:gd name="connsiteX623" fmla="*/ 405612 w 3834677"/>
              <a:gd name="connsiteY623" fmla="*/ 6278707 h 12192000"/>
              <a:gd name="connsiteX624" fmla="*/ 241381 w 3834677"/>
              <a:gd name="connsiteY624" fmla="*/ 6114521 h 12192000"/>
              <a:gd name="connsiteX625" fmla="*/ 405612 w 3834677"/>
              <a:gd name="connsiteY625" fmla="*/ 5950355 h 12192000"/>
              <a:gd name="connsiteX626" fmla="*/ 569843 w 3834677"/>
              <a:gd name="connsiteY626" fmla="*/ 6114521 h 12192000"/>
              <a:gd name="connsiteX627" fmla="*/ 569843 w 3834677"/>
              <a:gd name="connsiteY627" fmla="*/ 5786127 h 12192000"/>
              <a:gd name="connsiteX628" fmla="*/ 569843 w 3834677"/>
              <a:gd name="connsiteY628" fmla="*/ 5786192 h 12192000"/>
              <a:gd name="connsiteX629" fmla="*/ 405612 w 3834677"/>
              <a:gd name="connsiteY629" fmla="*/ 5950291 h 12192000"/>
              <a:gd name="connsiteX630" fmla="*/ 241381 w 3834677"/>
              <a:gd name="connsiteY630" fmla="*/ 5786127 h 12192000"/>
              <a:gd name="connsiteX631" fmla="*/ 402276 w 3834677"/>
              <a:gd name="connsiteY631" fmla="*/ 5655046 h 12192000"/>
              <a:gd name="connsiteX632" fmla="*/ 405609 w 3834677"/>
              <a:gd name="connsiteY632" fmla="*/ 5621994 h 12192000"/>
              <a:gd name="connsiteX633" fmla="*/ 405612 w 3834677"/>
              <a:gd name="connsiteY633" fmla="*/ 5622026 h 12192000"/>
              <a:gd name="connsiteX634" fmla="*/ 405616 w 3834677"/>
              <a:gd name="connsiteY634" fmla="*/ 5621994 h 12192000"/>
              <a:gd name="connsiteX635" fmla="*/ 408949 w 3834677"/>
              <a:gd name="connsiteY635" fmla="*/ 5655046 h 12192000"/>
              <a:gd name="connsiteX636" fmla="*/ 569843 w 3834677"/>
              <a:gd name="connsiteY636" fmla="*/ 5786127 h 12192000"/>
              <a:gd name="connsiteX637" fmla="*/ 569843 w 3834677"/>
              <a:gd name="connsiteY637" fmla="*/ 5457862 h 12192000"/>
              <a:gd name="connsiteX638" fmla="*/ 408949 w 3834677"/>
              <a:gd name="connsiteY638" fmla="*/ 5588942 h 12192000"/>
              <a:gd name="connsiteX639" fmla="*/ 405616 w 3834677"/>
              <a:gd name="connsiteY639" fmla="*/ 5621994 h 12192000"/>
              <a:gd name="connsiteX640" fmla="*/ 405612 w 3834677"/>
              <a:gd name="connsiteY640" fmla="*/ 5621962 h 12192000"/>
              <a:gd name="connsiteX641" fmla="*/ 405609 w 3834677"/>
              <a:gd name="connsiteY641" fmla="*/ 5621994 h 12192000"/>
              <a:gd name="connsiteX642" fmla="*/ 402276 w 3834677"/>
              <a:gd name="connsiteY642" fmla="*/ 5588942 h 12192000"/>
              <a:gd name="connsiteX643" fmla="*/ 241381 w 3834677"/>
              <a:gd name="connsiteY643" fmla="*/ 5457862 h 12192000"/>
              <a:gd name="connsiteX644" fmla="*/ 402276 w 3834677"/>
              <a:gd name="connsiteY644" fmla="*/ 5326782 h 12192000"/>
              <a:gd name="connsiteX645" fmla="*/ 404295 w 3834677"/>
              <a:gd name="connsiteY645" fmla="*/ 5306766 h 12192000"/>
              <a:gd name="connsiteX646" fmla="*/ 406931 w 3834677"/>
              <a:gd name="connsiteY646" fmla="*/ 5306766 h 12192000"/>
              <a:gd name="connsiteX647" fmla="*/ 408949 w 3834677"/>
              <a:gd name="connsiteY647" fmla="*/ 5326782 h 12192000"/>
              <a:gd name="connsiteX648" fmla="*/ 569843 w 3834677"/>
              <a:gd name="connsiteY648" fmla="*/ 5457862 h 12192000"/>
              <a:gd name="connsiteX649" fmla="*/ 738084 w 3834677"/>
              <a:gd name="connsiteY649" fmla="*/ 12192000 h 12192000"/>
              <a:gd name="connsiteX650" fmla="*/ 730061 w 3834677"/>
              <a:gd name="connsiteY650" fmla="*/ 12192000 h 12192000"/>
              <a:gd name="connsiteX651" fmla="*/ 734072 w 3834677"/>
              <a:gd name="connsiteY651" fmla="*/ 12172129 h 12192000"/>
              <a:gd name="connsiteX652" fmla="*/ 734072 w 3834677"/>
              <a:gd name="connsiteY652" fmla="*/ 12172152 h 12192000"/>
              <a:gd name="connsiteX653" fmla="*/ 898281 w 3834677"/>
              <a:gd name="connsiteY653" fmla="*/ 9709609 h 12192000"/>
              <a:gd name="connsiteX654" fmla="*/ 898237 w 3834677"/>
              <a:gd name="connsiteY654" fmla="*/ 9709615 h 12192000"/>
              <a:gd name="connsiteX655" fmla="*/ 898281 w 3834677"/>
              <a:gd name="connsiteY655" fmla="*/ 9709619 h 12192000"/>
              <a:gd name="connsiteX656" fmla="*/ 865222 w 3834677"/>
              <a:gd name="connsiteY656" fmla="*/ 9712950 h 12192000"/>
              <a:gd name="connsiteX657" fmla="*/ 737410 w 3834677"/>
              <a:gd name="connsiteY657" fmla="*/ 9840710 h 12192000"/>
              <a:gd name="connsiteX658" fmla="*/ 734079 w 3834677"/>
              <a:gd name="connsiteY658" fmla="*/ 9873736 h 12192000"/>
              <a:gd name="connsiteX659" fmla="*/ 734072 w 3834677"/>
              <a:gd name="connsiteY659" fmla="*/ 9873672 h 12192000"/>
              <a:gd name="connsiteX660" fmla="*/ 734072 w 3834677"/>
              <a:gd name="connsiteY660" fmla="*/ 9873649 h 12192000"/>
              <a:gd name="connsiteX661" fmla="*/ 734064 w 3834677"/>
              <a:gd name="connsiteY661" fmla="*/ 9873725 h 12192000"/>
              <a:gd name="connsiteX662" fmla="*/ 730735 w 3834677"/>
              <a:gd name="connsiteY662" fmla="*/ 9840716 h 12192000"/>
              <a:gd name="connsiteX663" fmla="*/ 569841 w 3834677"/>
              <a:gd name="connsiteY663" fmla="*/ 9709615 h 12192000"/>
              <a:gd name="connsiteX664" fmla="*/ 734072 w 3834677"/>
              <a:gd name="connsiteY664" fmla="*/ 9545450 h 12192000"/>
              <a:gd name="connsiteX665" fmla="*/ 734072 w 3834677"/>
              <a:gd name="connsiteY665" fmla="*/ 9545471 h 12192000"/>
              <a:gd name="connsiteX666" fmla="*/ 865226 w 3834677"/>
              <a:gd name="connsiteY666" fmla="*/ 9706286 h 12192000"/>
              <a:gd name="connsiteX667" fmla="*/ 898282 w 3834677"/>
              <a:gd name="connsiteY667" fmla="*/ 6114517 h 12192000"/>
              <a:gd name="connsiteX668" fmla="*/ 898239 w 3834677"/>
              <a:gd name="connsiteY668" fmla="*/ 6114521 h 12192000"/>
              <a:gd name="connsiteX669" fmla="*/ 898282 w 3834677"/>
              <a:gd name="connsiteY669" fmla="*/ 6114525 h 12192000"/>
              <a:gd name="connsiteX670" fmla="*/ 865222 w 3834677"/>
              <a:gd name="connsiteY670" fmla="*/ 6117856 h 12192000"/>
              <a:gd name="connsiteX671" fmla="*/ 737410 w 3834677"/>
              <a:gd name="connsiteY671" fmla="*/ 6245615 h 12192000"/>
              <a:gd name="connsiteX672" fmla="*/ 734080 w 3834677"/>
              <a:gd name="connsiteY672" fmla="*/ 6278643 h 12192000"/>
              <a:gd name="connsiteX673" fmla="*/ 734073 w 3834677"/>
              <a:gd name="connsiteY673" fmla="*/ 6278577 h 12192000"/>
              <a:gd name="connsiteX674" fmla="*/ 734073 w 3834677"/>
              <a:gd name="connsiteY674" fmla="*/ 6278555 h 12192000"/>
              <a:gd name="connsiteX675" fmla="*/ 734066 w 3834677"/>
              <a:gd name="connsiteY675" fmla="*/ 6278631 h 12192000"/>
              <a:gd name="connsiteX676" fmla="*/ 730737 w 3834677"/>
              <a:gd name="connsiteY676" fmla="*/ 6245623 h 12192000"/>
              <a:gd name="connsiteX677" fmla="*/ 569843 w 3834677"/>
              <a:gd name="connsiteY677" fmla="*/ 6114521 h 12192000"/>
              <a:gd name="connsiteX678" fmla="*/ 734073 w 3834677"/>
              <a:gd name="connsiteY678" fmla="*/ 5950355 h 12192000"/>
              <a:gd name="connsiteX679" fmla="*/ 734073 w 3834677"/>
              <a:gd name="connsiteY679" fmla="*/ 5950379 h 12192000"/>
              <a:gd name="connsiteX680" fmla="*/ 865227 w 3834677"/>
              <a:gd name="connsiteY680" fmla="*/ 6111192 h 12192000"/>
              <a:gd name="connsiteX681" fmla="*/ 898282 w 3834677"/>
              <a:gd name="connsiteY681" fmla="*/ 2516522 h 12192000"/>
              <a:gd name="connsiteX682" fmla="*/ 898239 w 3834677"/>
              <a:gd name="connsiteY682" fmla="*/ 2516527 h 12192000"/>
              <a:gd name="connsiteX683" fmla="*/ 898282 w 3834677"/>
              <a:gd name="connsiteY683" fmla="*/ 2516530 h 12192000"/>
              <a:gd name="connsiteX684" fmla="*/ 865222 w 3834677"/>
              <a:gd name="connsiteY684" fmla="*/ 2519862 h 12192000"/>
              <a:gd name="connsiteX685" fmla="*/ 737410 w 3834677"/>
              <a:gd name="connsiteY685" fmla="*/ 2647620 h 12192000"/>
              <a:gd name="connsiteX686" fmla="*/ 734079 w 3834677"/>
              <a:gd name="connsiteY686" fmla="*/ 2680648 h 12192000"/>
              <a:gd name="connsiteX687" fmla="*/ 734072 w 3834677"/>
              <a:gd name="connsiteY687" fmla="*/ 2680583 h 12192000"/>
              <a:gd name="connsiteX688" fmla="*/ 734072 w 3834677"/>
              <a:gd name="connsiteY688" fmla="*/ 2680560 h 12192000"/>
              <a:gd name="connsiteX689" fmla="*/ 734066 w 3834677"/>
              <a:gd name="connsiteY689" fmla="*/ 2680636 h 12192000"/>
              <a:gd name="connsiteX690" fmla="*/ 730736 w 3834677"/>
              <a:gd name="connsiteY690" fmla="*/ 2647628 h 12192000"/>
              <a:gd name="connsiteX691" fmla="*/ 569842 w 3834677"/>
              <a:gd name="connsiteY691" fmla="*/ 2516527 h 12192000"/>
              <a:gd name="connsiteX692" fmla="*/ 734072 w 3834677"/>
              <a:gd name="connsiteY692" fmla="*/ 2352361 h 12192000"/>
              <a:gd name="connsiteX693" fmla="*/ 734072 w 3834677"/>
              <a:gd name="connsiteY693" fmla="*/ 2352383 h 12192000"/>
              <a:gd name="connsiteX694" fmla="*/ 865227 w 3834677"/>
              <a:gd name="connsiteY694" fmla="*/ 2513198 h 12192000"/>
              <a:gd name="connsiteX695" fmla="*/ 898325 w 3834677"/>
              <a:gd name="connsiteY695" fmla="*/ 12007964 h 12192000"/>
              <a:gd name="connsiteX696" fmla="*/ 898325 w 3834677"/>
              <a:gd name="connsiteY696" fmla="*/ 12007985 h 12192000"/>
              <a:gd name="connsiteX697" fmla="*/ 734072 w 3834677"/>
              <a:gd name="connsiteY697" fmla="*/ 12172087 h 12192000"/>
              <a:gd name="connsiteX698" fmla="*/ 569841 w 3834677"/>
              <a:gd name="connsiteY698" fmla="*/ 12007922 h 12192000"/>
              <a:gd name="connsiteX699" fmla="*/ 734072 w 3834677"/>
              <a:gd name="connsiteY699" fmla="*/ 11843734 h 12192000"/>
              <a:gd name="connsiteX700" fmla="*/ 734072 w 3834677"/>
              <a:gd name="connsiteY700" fmla="*/ 11843778 h 12192000"/>
              <a:gd name="connsiteX701" fmla="*/ 898325 w 3834677"/>
              <a:gd name="connsiteY701" fmla="*/ 12007964 h 12192000"/>
              <a:gd name="connsiteX702" fmla="*/ 898325 w 3834677"/>
              <a:gd name="connsiteY702" fmla="*/ 11679548 h 12192000"/>
              <a:gd name="connsiteX703" fmla="*/ 898325 w 3834677"/>
              <a:gd name="connsiteY703" fmla="*/ 11679634 h 12192000"/>
              <a:gd name="connsiteX704" fmla="*/ 734072 w 3834677"/>
              <a:gd name="connsiteY704" fmla="*/ 11843734 h 12192000"/>
              <a:gd name="connsiteX705" fmla="*/ 734072 w 3834677"/>
              <a:gd name="connsiteY705" fmla="*/ 11843713 h 12192000"/>
              <a:gd name="connsiteX706" fmla="*/ 569841 w 3834677"/>
              <a:gd name="connsiteY706" fmla="*/ 11679548 h 12192000"/>
              <a:gd name="connsiteX707" fmla="*/ 734072 w 3834677"/>
              <a:gd name="connsiteY707" fmla="*/ 11515383 h 12192000"/>
              <a:gd name="connsiteX708" fmla="*/ 734072 w 3834677"/>
              <a:gd name="connsiteY708" fmla="*/ 11515404 h 12192000"/>
              <a:gd name="connsiteX709" fmla="*/ 898325 w 3834677"/>
              <a:gd name="connsiteY709" fmla="*/ 11679548 h 12192000"/>
              <a:gd name="connsiteX710" fmla="*/ 898325 w 3834677"/>
              <a:gd name="connsiteY710" fmla="*/ 11351219 h 12192000"/>
              <a:gd name="connsiteX711" fmla="*/ 898325 w 3834677"/>
              <a:gd name="connsiteY711" fmla="*/ 11351305 h 12192000"/>
              <a:gd name="connsiteX712" fmla="*/ 734072 w 3834677"/>
              <a:gd name="connsiteY712" fmla="*/ 11515383 h 12192000"/>
              <a:gd name="connsiteX713" fmla="*/ 569841 w 3834677"/>
              <a:gd name="connsiteY713" fmla="*/ 11351219 h 12192000"/>
              <a:gd name="connsiteX714" fmla="*/ 734072 w 3834677"/>
              <a:gd name="connsiteY714" fmla="*/ 11187056 h 12192000"/>
              <a:gd name="connsiteX715" fmla="*/ 734072 w 3834677"/>
              <a:gd name="connsiteY715" fmla="*/ 11187077 h 12192000"/>
              <a:gd name="connsiteX716" fmla="*/ 898325 w 3834677"/>
              <a:gd name="connsiteY716" fmla="*/ 11351219 h 12192000"/>
              <a:gd name="connsiteX717" fmla="*/ 898325 w 3834677"/>
              <a:gd name="connsiteY717" fmla="*/ 10694559 h 12192000"/>
              <a:gd name="connsiteX718" fmla="*/ 898325 w 3834677"/>
              <a:gd name="connsiteY718" fmla="*/ 10694625 h 12192000"/>
              <a:gd name="connsiteX719" fmla="*/ 734072 w 3834677"/>
              <a:gd name="connsiteY719" fmla="*/ 10858747 h 12192000"/>
              <a:gd name="connsiteX720" fmla="*/ 898325 w 3834677"/>
              <a:gd name="connsiteY720" fmla="*/ 11022889 h 12192000"/>
              <a:gd name="connsiteX721" fmla="*/ 898325 w 3834677"/>
              <a:gd name="connsiteY721" fmla="*/ 11022975 h 12192000"/>
              <a:gd name="connsiteX722" fmla="*/ 734072 w 3834677"/>
              <a:gd name="connsiteY722" fmla="*/ 11187056 h 12192000"/>
              <a:gd name="connsiteX723" fmla="*/ 569841 w 3834677"/>
              <a:gd name="connsiteY723" fmla="*/ 11022889 h 12192000"/>
              <a:gd name="connsiteX724" fmla="*/ 734072 w 3834677"/>
              <a:gd name="connsiteY724" fmla="*/ 10858724 h 12192000"/>
              <a:gd name="connsiteX725" fmla="*/ 569841 w 3834677"/>
              <a:gd name="connsiteY725" fmla="*/ 10694559 h 12192000"/>
              <a:gd name="connsiteX726" fmla="*/ 734072 w 3834677"/>
              <a:gd name="connsiteY726" fmla="*/ 10530395 h 12192000"/>
              <a:gd name="connsiteX727" fmla="*/ 734072 w 3834677"/>
              <a:gd name="connsiteY727" fmla="*/ 10530416 h 12192000"/>
              <a:gd name="connsiteX728" fmla="*/ 898325 w 3834677"/>
              <a:gd name="connsiteY728" fmla="*/ 10694559 h 12192000"/>
              <a:gd name="connsiteX729" fmla="*/ 898325 w 3834677"/>
              <a:gd name="connsiteY729" fmla="*/ 10366144 h 12192000"/>
              <a:gd name="connsiteX730" fmla="*/ 898325 w 3834677"/>
              <a:gd name="connsiteY730" fmla="*/ 10366295 h 12192000"/>
              <a:gd name="connsiteX731" fmla="*/ 734072 w 3834677"/>
              <a:gd name="connsiteY731" fmla="*/ 10530308 h 12192000"/>
              <a:gd name="connsiteX732" fmla="*/ 569841 w 3834677"/>
              <a:gd name="connsiteY732" fmla="*/ 10366144 h 12192000"/>
              <a:gd name="connsiteX733" fmla="*/ 734072 w 3834677"/>
              <a:gd name="connsiteY733" fmla="*/ 10201979 h 12192000"/>
              <a:gd name="connsiteX734" fmla="*/ 734072 w 3834677"/>
              <a:gd name="connsiteY734" fmla="*/ 10202000 h 12192000"/>
              <a:gd name="connsiteX735" fmla="*/ 898325 w 3834677"/>
              <a:gd name="connsiteY735" fmla="*/ 10366144 h 12192000"/>
              <a:gd name="connsiteX736" fmla="*/ 898325 w 3834677"/>
              <a:gd name="connsiteY736" fmla="*/ 10037814 h 12192000"/>
              <a:gd name="connsiteX737" fmla="*/ 898325 w 3834677"/>
              <a:gd name="connsiteY737" fmla="*/ 10037966 h 12192000"/>
              <a:gd name="connsiteX738" fmla="*/ 734072 w 3834677"/>
              <a:gd name="connsiteY738" fmla="*/ 10201979 h 12192000"/>
              <a:gd name="connsiteX739" fmla="*/ 569841 w 3834677"/>
              <a:gd name="connsiteY739" fmla="*/ 10037814 h 12192000"/>
              <a:gd name="connsiteX740" fmla="*/ 730735 w 3834677"/>
              <a:gd name="connsiteY740" fmla="*/ 9906734 h 12192000"/>
              <a:gd name="connsiteX741" fmla="*/ 734064 w 3834677"/>
              <a:gd name="connsiteY741" fmla="*/ 9873725 h 12192000"/>
              <a:gd name="connsiteX742" fmla="*/ 734072 w 3834677"/>
              <a:gd name="connsiteY742" fmla="*/ 9873801 h 12192000"/>
              <a:gd name="connsiteX743" fmla="*/ 734079 w 3834677"/>
              <a:gd name="connsiteY743" fmla="*/ 9873736 h 12192000"/>
              <a:gd name="connsiteX744" fmla="*/ 737413 w 3834677"/>
              <a:gd name="connsiteY744" fmla="*/ 9906755 h 12192000"/>
              <a:gd name="connsiteX745" fmla="*/ 898325 w 3834677"/>
              <a:gd name="connsiteY745" fmla="*/ 10037814 h 12192000"/>
              <a:gd name="connsiteX746" fmla="*/ 898325 w 3834677"/>
              <a:gd name="connsiteY746" fmla="*/ 9381285 h 12192000"/>
              <a:gd name="connsiteX747" fmla="*/ 898303 w 3834677"/>
              <a:gd name="connsiteY747" fmla="*/ 9381285 h 12192000"/>
              <a:gd name="connsiteX748" fmla="*/ 734072 w 3834677"/>
              <a:gd name="connsiteY748" fmla="*/ 9545450 h 12192000"/>
              <a:gd name="connsiteX749" fmla="*/ 569841 w 3834677"/>
              <a:gd name="connsiteY749" fmla="*/ 9381285 h 12192000"/>
              <a:gd name="connsiteX750" fmla="*/ 734072 w 3834677"/>
              <a:gd name="connsiteY750" fmla="*/ 9217121 h 12192000"/>
              <a:gd name="connsiteX751" fmla="*/ 734072 w 3834677"/>
              <a:gd name="connsiteY751" fmla="*/ 9217142 h 12192000"/>
              <a:gd name="connsiteX752" fmla="*/ 898325 w 3834677"/>
              <a:gd name="connsiteY752" fmla="*/ 9381285 h 12192000"/>
              <a:gd name="connsiteX753" fmla="*/ 898325 w 3834677"/>
              <a:gd name="connsiteY753" fmla="*/ 9052956 h 12192000"/>
              <a:gd name="connsiteX754" fmla="*/ 898303 w 3834677"/>
              <a:gd name="connsiteY754" fmla="*/ 9052956 h 12192000"/>
              <a:gd name="connsiteX755" fmla="*/ 734072 w 3834677"/>
              <a:gd name="connsiteY755" fmla="*/ 9217121 h 12192000"/>
              <a:gd name="connsiteX756" fmla="*/ 569841 w 3834677"/>
              <a:gd name="connsiteY756" fmla="*/ 9052956 h 12192000"/>
              <a:gd name="connsiteX757" fmla="*/ 730735 w 3834677"/>
              <a:gd name="connsiteY757" fmla="*/ 8921876 h 12192000"/>
              <a:gd name="connsiteX758" fmla="*/ 732754 w 3834677"/>
              <a:gd name="connsiteY758" fmla="*/ 8901860 h 12192000"/>
              <a:gd name="connsiteX759" fmla="*/ 735389 w 3834677"/>
              <a:gd name="connsiteY759" fmla="*/ 8901860 h 12192000"/>
              <a:gd name="connsiteX760" fmla="*/ 737413 w 3834677"/>
              <a:gd name="connsiteY760" fmla="*/ 8921897 h 12192000"/>
              <a:gd name="connsiteX761" fmla="*/ 898325 w 3834677"/>
              <a:gd name="connsiteY761" fmla="*/ 9052956 h 12192000"/>
              <a:gd name="connsiteX762" fmla="*/ 898325 w 3834677"/>
              <a:gd name="connsiteY762" fmla="*/ 8741200 h 12192000"/>
              <a:gd name="connsiteX763" fmla="*/ 898325 w 3834677"/>
              <a:gd name="connsiteY763" fmla="*/ 8741222 h 12192000"/>
              <a:gd name="connsiteX764" fmla="*/ 898303 w 3834677"/>
              <a:gd name="connsiteY764" fmla="*/ 8741222 h 12192000"/>
              <a:gd name="connsiteX765" fmla="*/ 737409 w 3834677"/>
              <a:gd name="connsiteY765" fmla="*/ 8872301 h 12192000"/>
              <a:gd name="connsiteX766" fmla="*/ 735389 w 3834677"/>
              <a:gd name="connsiteY766" fmla="*/ 8892316 h 12192000"/>
              <a:gd name="connsiteX767" fmla="*/ 732754 w 3834677"/>
              <a:gd name="connsiteY767" fmla="*/ 8892316 h 12192000"/>
              <a:gd name="connsiteX768" fmla="*/ 730735 w 3834677"/>
              <a:gd name="connsiteY768" fmla="*/ 8872301 h 12192000"/>
              <a:gd name="connsiteX769" fmla="*/ 569841 w 3834677"/>
              <a:gd name="connsiteY769" fmla="*/ 8741222 h 12192000"/>
              <a:gd name="connsiteX770" fmla="*/ 569863 w 3834677"/>
              <a:gd name="connsiteY770" fmla="*/ 8741222 h 12192000"/>
              <a:gd name="connsiteX771" fmla="*/ 734072 w 3834677"/>
              <a:gd name="connsiteY771" fmla="*/ 8577036 h 12192000"/>
              <a:gd name="connsiteX772" fmla="*/ 734072 w 3834677"/>
              <a:gd name="connsiteY772" fmla="*/ 8577057 h 12192000"/>
              <a:gd name="connsiteX773" fmla="*/ 898325 w 3834677"/>
              <a:gd name="connsiteY773" fmla="*/ 8741200 h 12192000"/>
              <a:gd name="connsiteX774" fmla="*/ 898325 w 3834677"/>
              <a:gd name="connsiteY774" fmla="*/ 8412870 h 12192000"/>
              <a:gd name="connsiteX775" fmla="*/ 898325 w 3834677"/>
              <a:gd name="connsiteY775" fmla="*/ 8412892 h 12192000"/>
              <a:gd name="connsiteX776" fmla="*/ 734072 w 3834677"/>
              <a:gd name="connsiteY776" fmla="*/ 8576991 h 12192000"/>
              <a:gd name="connsiteX777" fmla="*/ 569841 w 3834677"/>
              <a:gd name="connsiteY777" fmla="*/ 8412828 h 12192000"/>
              <a:gd name="connsiteX778" fmla="*/ 734073 w 3834677"/>
              <a:gd name="connsiteY778" fmla="*/ 8248641 h 12192000"/>
              <a:gd name="connsiteX779" fmla="*/ 734073 w 3834677"/>
              <a:gd name="connsiteY779" fmla="*/ 8248684 h 12192000"/>
              <a:gd name="connsiteX780" fmla="*/ 898325 w 3834677"/>
              <a:gd name="connsiteY780" fmla="*/ 8412870 h 12192000"/>
              <a:gd name="connsiteX781" fmla="*/ 898325 w 3834677"/>
              <a:gd name="connsiteY781" fmla="*/ 8084454 h 12192000"/>
              <a:gd name="connsiteX782" fmla="*/ 898325 w 3834677"/>
              <a:gd name="connsiteY782" fmla="*/ 8084541 h 12192000"/>
              <a:gd name="connsiteX783" fmla="*/ 734073 w 3834677"/>
              <a:gd name="connsiteY783" fmla="*/ 8248641 h 12192000"/>
              <a:gd name="connsiteX784" fmla="*/ 734073 w 3834677"/>
              <a:gd name="connsiteY784" fmla="*/ 8248619 h 12192000"/>
              <a:gd name="connsiteX785" fmla="*/ 569841 w 3834677"/>
              <a:gd name="connsiteY785" fmla="*/ 8084454 h 12192000"/>
              <a:gd name="connsiteX786" fmla="*/ 734073 w 3834677"/>
              <a:gd name="connsiteY786" fmla="*/ 7920289 h 12192000"/>
              <a:gd name="connsiteX787" fmla="*/ 734073 w 3834677"/>
              <a:gd name="connsiteY787" fmla="*/ 7920310 h 12192000"/>
              <a:gd name="connsiteX788" fmla="*/ 898325 w 3834677"/>
              <a:gd name="connsiteY788" fmla="*/ 8084454 h 12192000"/>
              <a:gd name="connsiteX789" fmla="*/ 898325 w 3834677"/>
              <a:gd name="connsiteY789" fmla="*/ 7756125 h 12192000"/>
              <a:gd name="connsiteX790" fmla="*/ 898325 w 3834677"/>
              <a:gd name="connsiteY790" fmla="*/ 7756211 h 12192000"/>
              <a:gd name="connsiteX791" fmla="*/ 734073 w 3834677"/>
              <a:gd name="connsiteY791" fmla="*/ 7920289 h 12192000"/>
              <a:gd name="connsiteX792" fmla="*/ 569841 w 3834677"/>
              <a:gd name="connsiteY792" fmla="*/ 7756125 h 12192000"/>
              <a:gd name="connsiteX793" fmla="*/ 734073 w 3834677"/>
              <a:gd name="connsiteY793" fmla="*/ 7591961 h 12192000"/>
              <a:gd name="connsiteX794" fmla="*/ 734073 w 3834677"/>
              <a:gd name="connsiteY794" fmla="*/ 7591982 h 12192000"/>
              <a:gd name="connsiteX795" fmla="*/ 898325 w 3834677"/>
              <a:gd name="connsiteY795" fmla="*/ 7756125 h 12192000"/>
              <a:gd name="connsiteX796" fmla="*/ 898325 w 3834677"/>
              <a:gd name="connsiteY796" fmla="*/ 7099467 h 12192000"/>
              <a:gd name="connsiteX797" fmla="*/ 898325 w 3834677"/>
              <a:gd name="connsiteY797" fmla="*/ 7099531 h 12192000"/>
              <a:gd name="connsiteX798" fmla="*/ 734073 w 3834677"/>
              <a:gd name="connsiteY798" fmla="*/ 7263652 h 12192000"/>
              <a:gd name="connsiteX799" fmla="*/ 898325 w 3834677"/>
              <a:gd name="connsiteY799" fmla="*/ 7427795 h 12192000"/>
              <a:gd name="connsiteX800" fmla="*/ 898325 w 3834677"/>
              <a:gd name="connsiteY800" fmla="*/ 7427883 h 12192000"/>
              <a:gd name="connsiteX801" fmla="*/ 734073 w 3834677"/>
              <a:gd name="connsiteY801" fmla="*/ 7591961 h 12192000"/>
              <a:gd name="connsiteX802" fmla="*/ 569843 w 3834677"/>
              <a:gd name="connsiteY802" fmla="*/ 7427795 h 12192000"/>
              <a:gd name="connsiteX803" fmla="*/ 734073 w 3834677"/>
              <a:gd name="connsiteY803" fmla="*/ 7263630 h 12192000"/>
              <a:gd name="connsiteX804" fmla="*/ 569843 w 3834677"/>
              <a:gd name="connsiteY804" fmla="*/ 7099467 h 12192000"/>
              <a:gd name="connsiteX805" fmla="*/ 734073 w 3834677"/>
              <a:gd name="connsiteY805" fmla="*/ 6935302 h 12192000"/>
              <a:gd name="connsiteX806" fmla="*/ 734073 w 3834677"/>
              <a:gd name="connsiteY806" fmla="*/ 6935323 h 12192000"/>
              <a:gd name="connsiteX807" fmla="*/ 898325 w 3834677"/>
              <a:gd name="connsiteY807" fmla="*/ 7099467 h 12192000"/>
              <a:gd name="connsiteX808" fmla="*/ 898325 w 3834677"/>
              <a:gd name="connsiteY808" fmla="*/ 6771050 h 12192000"/>
              <a:gd name="connsiteX809" fmla="*/ 898325 w 3834677"/>
              <a:gd name="connsiteY809" fmla="*/ 6771201 h 12192000"/>
              <a:gd name="connsiteX810" fmla="*/ 734073 w 3834677"/>
              <a:gd name="connsiteY810" fmla="*/ 6935214 h 12192000"/>
              <a:gd name="connsiteX811" fmla="*/ 569843 w 3834677"/>
              <a:gd name="connsiteY811" fmla="*/ 6771050 h 12192000"/>
              <a:gd name="connsiteX812" fmla="*/ 734073 w 3834677"/>
              <a:gd name="connsiteY812" fmla="*/ 6606886 h 12192000"/>
              <a:gd name="connsiteX813" fmla="*/ 734073 w 3834677"/>
              <a:gd name="connsiteY813" fmla="*/ 6606907 h 12192000"/>
              <a:gd name="connsiteX814" fmla="*/ 898325 w 3834677"/>
              <a:gd name="connsiteY814" fmla="*/ 6771050 h 12192000"/>
              <a:gd name="connsiteX815" fmla="*/ 898325 w 3834677"/>
              <a:gd name="connsiteY815" fmla="*/ 6442720 h 12192000"/>
              <a:gd name="connsiteX816" fmla="*/ 898325 w 3834677"/>
              <a:gd name="connsiteY816" fmla="*/ 6442872 h 12192000"/>
              <a:gd name="connsiteX817" fmla="*/ 734073 w 3834677"/>
              <a:gd name="connsiteY817" fmla="*/ 6606886 h 12192000"/>
              <a:gd name="connsiteX818" fmla="*/ 569843 w 3834677"/>
              <a:gd name="connsiteY818" fmla="*/ 6442720 h 12192000"/>
              <a:gd name="connsiteX819" fmla="*/ 730737 w 3834677"/>
              <a:gd name="connsiteY819" fmla="*/ 6311640 h 12192000"/>
              <a:gd name="connsiteX820" fmla="*/ 734066 w 3834677"/>
              <a:gd name="connsiteY820" fmla="*/ 6278631 h 12192000"/>
              <a:gd name="connsiteX821" fmla="*/ 734073 w 3834677"/>
              <a:gd name="connsiteY821" fmla="*/ 6278707 h 12192000"/>
              <a:gd name="connsiteX822" fmla="*/ 734080 w 3834677"/>
              <a:gd name="connsiteY822" fmla="*/ 6278643 h 12192000"/>
              <a:gd name="connsiteX823" fmla="*/ 737414 w 3834677"/>
              <a:gd name="connsiteY823" fmla="*/ 6311662 h 12192000"/>
              <a:gd name="connsiteX824" fmla="*/ 898325 w 3834677"/>
              <a:gd name="connsiteY824" fmla="*/ 6442720 h 12192000"/>
              <a:gd name="connsiteX825" fmla="*/ 898325 w 3834677"/>
              <a:gd name="connsiteY825" fmla="*/ 5786192 h 12192000"/>
              <a:gd name="connsiteX826" fmla="*/ 898304 w 3834677"/>
              <a:gd name="connsiteY826" fmla="*/ 5786192 h 12192000"/>
              <a:gd name="connsiteX827" fmla="*/ 734073 w 3834677"/>
              <a:gd name="connsiteY827" fmla="*/ 5950355 h 12192000"/>
              <a:gd name="connsiteX828" fmla="*/ 569843 w 3834677"/>
              <a:gd name="connsiteY828" fmla="*/ 5786192 h 12192000"/>
              <a:gd name="connsiteX829" fmla="*/ 734073 w 3834677"/>
              <a:gd name="connsiteY829" fmla="*/ 5622026 h 12192000"/>
              <a:gd name="connsiteX830" fmla="*/ 734073 w 3834677"/>
              <a:gd name="connsiteY830" fmla="*/ 5622048 h 12192000"/>
              <a:gd name="connsiteX831" fmla="*/ 898325 w 3834677"/>
              <a:gd name="connsiteY831" fmla="*/ 5786192 h 12192000"/>
              <a:gd name="connsiteX832" fmla="*/ 898325 w 3834677"/>
              <a:gd name="connsiteY832" fmla="*/ 5457862 h 12192000"/>
              <a:gd name="connsiteX833" fmla="*/ 898304 w 3834677"/>
              <a:gd name="connsiteY833" fmla="*/ 5457862 h 12192000"/>
              <a:gd name="connsiteX834" fmla="*/ 734073 w 3834677"/>
              <a:gd name="connsiteY834" fmla="*/ 5622026 h 12192000"/>
              <a:gd name="connsiteX835" fmla="*/ 569843 w 3834677"/>
              <a:gd name="connsiteY835" fmla="*/ 5457862 h 12192000"/>
              <a:gd name="connsiteX836" fmla="*/ 730737 w 3834677"/>
              <a:gd name="connsiteY836" fmla="*/ 5326782 h 12192000"/>
              <a:gd name="connsiteX837" fmla="*/ 732755 w 3834677"/>
              <a:gd name="connsiteY837" fmla="*/ 5306766 h 12192000"/>
              <a:gd name="connsiteX838" fmla="*/ 735392 w 3834677"/>
              <a:gd name="connsiteY838" fmla="*/ 5306766 h 12192000"/>
              <a:gd name="connsiteX839" fmla="*/ 737414 w 3834677"/>
              <a:gd name="connsiteY839" fmla="*/ 5326803 h 12192000"/>
              <a:gd name="connsiteX840" fmla="*/ 898325 w 3834677"/>
              <a:gd name="connsiteY840" fmla="*/ 5457862 h 12192000"/>
              <a:gd name="connsiteX841" fmla="*/ 898325 w 3834677"/>
              <a:gd name="connsiteY841" fmla="*/ 5143206 h 12192000"/>
              <a:gd name="connsiteX842" fmla="*/ 898325 w 3834677"/>
              <a:gd name="connsiteY842" fmla="*/ 5143227 h 12192000"/>
              <a:gd name="connsiteX843" fmla="*/ 898303 w 3834677"/>
              <a:gd name="connsiteY843" fmla="*/ 5143227 h 12192000"/>
              <a:gd name="connsiteX844" fmla="*/ 737409 w 3834677"/>
              <a:gd name="connsiteY844" fmla="*/ 5274307 h 12192000"/>
              <a:gd name="connsiteX845" fmla="*/ 735391 w 3834677"/>
              <a:gd name="connsiteY845" fmla="*/ 5294321 h 12192000"/>
              <a:gd name="connsiteX846" fmla="*/ 732755 w 3834677"/>
              <a:gd name="connsiteY846" fmla="*/ 5294321 h 12192000"/>
              <a:gd name="connsiteX847" fmla="*/ 730736 w 3834677"/>
              <a:gd name="connsiteY847" fmla="*/ 5274307 h 12192000"/>
              <a:gd name="connsiteX848" fmla="*/ 569842 w 3834677"/>
              <a:gd name="connsiteY848" fmla="*/ 5143227 h 12192000"/>
              <a:gd name="connsiteX849" fmla="*/ 569864 w 3834677"/>
              <a:gd name="connsiteY849" fmla="*/ 5143227 h 12192000"/>
              <a:gd name="connsiteX850" fmla="*/ 734072 w 3834677"/>
              <a:gd name="connsiteY850" fmla="*/ 4979040 h 12192000"/>
              <a:gd name="connsiteX851" fmla="*/ 734072 w 3834677"/>
              <a:gd name="connsiteY851" fmla="*/ 4979063 h 12192000"/>
              <a:gd name="connsiteX852" fmla="*/ 898325 w 3834677"/>
              <a:gd name="connsiteY852" fmla="*/ 5143206 h 12192000"/>
              <a:gd name="connsiteX853" fmla="*/ 898325 w 3834677"/>
              <a:gd name="connsiteY853" fmla="*/ 4814877 h 12192000"/>
              <a:gd name="connsiteX854" fmla="*/ 898325 w 3834677"/>
              <a:gd name="connsiteY854" fmla="*/ 4814898 h 12192000"/>
              <a:gd name="connsiteX855" fmla="*/ 734072 w 3834677"/>
              <a:gd name="connsiteY855" fmla="*/ 4978998 h 12192000"/>
              <a:gd name="connsiteX856" fmla="*/ 569842 w 3834677"/>
              <a:gd name="connsiteY856" fmla="*/ 4814833 h 12192000"/>
              <a:gd name="connsiteX857" fmla="*/ 734072 w 3834677"/>
              <a:gd name="connsiteY857" fmla="*/ 4650646 h 12192000"/>
              <a:gd name="connsiteX858" fmla="*/ 734072 w 3834677"/>
              <a:gd name="connsiteY858" fmla="*/ 4650690 h 12192000"/>
              <a:gd name="connsiteX859" fmla="*/ 898325 w 3834677"/>
              <a:gd name="connsiteY859" fmla="*/ 4814877 h 12192000"/>
              <a:gd name="connsiteX860" fmla="*/ 898325 w 3834677"/>
              <a:gd name="connsiteY860" fmla="*/ 4486460 h 12192000"/>
              <a:gd name="connsiteX861" fmla="*/ 898325 w 3834677"/>
              <a:gd name="connsiteY861" fmla="*/ 4486546 h 12192000"/>
              <a:gd name="connsiteX862" fmla="*/ 734072 w 3834677"/>
              <a:gd name="connsiteY862" fmla="*/ 4650646 h 12192000"/>
              <a:gd name="connsiteX863" fmla="*/ 734072 w 3834677"/>
              <a:gd name="connsiteY863" fmla="*/ 4650625 h 12192000"/>
              <a:gd name="connsiteX864" fmla="*/ 569842 w 3834677"/>
              <a:gd name="connsiteY864" fmla="*/ 4486460 h 12192000"/>
              <a:gd name="connsiteX865" fmla="*/ 734072 w 3834677"/>
              <a:gd name="connsiteY865" fmla="*/ 4322296 h 12192000"/>
              <a:gd name="connsiteX866" fmla="*/ 734072 w 3834677"/>
              <a:gd name="connsiteY866" fmla="*/ 4322318 h 12192000"/>
              <a:gd name="connsiteX867" fmla="*/ 898325 w 3834677"/>
              <a:gd name="connsiteY867" fmla="*/ 4486460 h 12192000"/>
              <a:gd name="connsiteX868" fmla="*/ 898325 w 3834677"/>
              <a:gd name="connsiteY868" fmla="*/ 4158131 h 12192000"/>
              <a:gd name="connsiteX869" fmla="*/ 898325 w 3834677"/>
              <a:gd name="connsiteY869" fmla="*/ 4158217 h 12192000"/>
              <a:gd name="connsiteX870" fmla="*/ 734072 w 3834677"/>
              <a:gd name="connsiteY870" fmla="*/ 4322296 h 12192000"/>
              <a:gd name="connsiteX871" fmla="*/ 569842 w 3834677"/>
              <a:gd name="connsiteY871" fmla="*/ 4158131 h 12192000"/>
              <a:gd name="connsiteX872" fmla="*/ 734072 w 3834677"/>
              <a:gd name="connsiteY872" fmla="*/ 3993967 h 12192000"/>
              <a:gd name="connsiteX873" fmla="*/ 734072 w 3834677"/>
              <a:gd name="connsiteY873" fmla="*/ 3993988 h 12192000"/>
              <a:gd name="connsiteX874" fmla="*/ 898325 w 3834677"/>
              <a:gd name="connsiteY874" fmla="*/ 4158131 h 12192000"/>
              <a:gd name="connsiteX875" fmla="*/ 898325 w 3834677"/>
              <a:gd name="connsiteY875" fmla="*/ 3501471 h 12192000"/>
              <a:gd name="connsiteX876" fmla="*/ 898325 w 3834677"/>
              <a:gd name="connsiteY876" fmla="*/ 3501537 h 12192000"/>
              <a:gd name="connsiteX877" fmla="*/ 734072 w 3834677"/>
              <a:gd name="connsiteY877" fmla="*/ 3665658 h 12192000"/>
              <a:gd name="connsiteX878" fmla="*/ 898325 w 3834677"/>
              <a:gd name="connsiteY878" fmla="*/ 3829801 h 12192000"/>
              <a:gd name="connsiteX879" fmla="*/ 898325 w 3834677"/>
              <a:gd name="connsiteY879" fmla="*/ 3829888 h 12192000"/>
              <a:gd name="connsiteX880" fmla="*/ 734072 w 3834677"/>
              <a:gd name="connsiteY880" fmla="*/ 3993967 h 12192000"/>
              <a:gd name="connsiteX881" fmla="*/ 569842 w 3834677"/>
              <a:gd name="connsiteY881" fmla="*/ 3829801 h 12192000"/>
              <a:gd name="connsiteX882" fmla="*/ 734072 w 3834677"/>
              <a:gd name="connsiteY882" fmla="*/ 3665635 h 12192000"/>
              <a:gd name="connsiteX883" fmla="*/ 569842 w 3834677"/>
              <a:gd name="connsiteY883" fmla="*/ 3501471 h 12192000"/>
              <a:gd name="connsiteX884" fmla="*/ 734072 w 3834677"/>
              <a:gd name="connsiteY884" fmla="*/ 3337307 h 12192000"/>
              <a:gd name="connsiteX885" fmla="*/ 734072 w 3834677"/>
              <a:gd name="connsiteY885" fmla="*/ 3337328 h 12192000"/>
              <a:gd name="connsiteX886" fmla="*/ 898325 w 3834677"/>
              <a:gd name="connsiteY886" fmla="*/ 3501471 h 12192000"/>
              <a:gd name="connsiteX887" fmla="*/ 898325 w 3834677"/>
              <a:gd name="connsiteY887" fmla="*/ 3173055 h 12192000"/>
              <a:gd name="connsiteX888" fmla="*/ 898325 w 3834677"/>
              <a:gd name="connsiteY888" fmla="*/ 3173207 h 12192000"/>
              <a:gd name="connsiteX889" fmla="*/ 734072 w 3834677"/>
              <a:gd name="connsiteY889" fmla="*/ 3337220 h 12192000"/>
              <a:gd name="connsiteX890" fmla="*/ 569842 w 3834677"/>
              <a:gd name="connsiteY890" fmla="*/ 3173055 h 12192000"/>
              <a:gd name="connsiteX891" fmla="*/ 734072 w 3834677"/>
              <a:gd name="connsiteY891" fmla="*/ 3008891 h 12192000"/>
              <a:gd name="connsiteX892" fmla="*/ 734072 w 3834677"/>
              <a:gd name="connsiteY892" fmla="*/ 3008912 h 12192000"/>
              <a:gd name="connsiteX893" fmla="*/ 898325 w 3834677"/>
              <a:gd name="connsiteY893" fmla="*/ 3173055 h 12192000"/>
              <a:gd name="connsiteX894" fmla="*/ 898325 w 3834677"/>
              <a:gd name="connsiteY894" fmla="*/ 2844726 h 12192000"/>
              <a:gd name="connsiteX895" fmla="*/ 898325 w 3834677"/>
              <a:gd name="connsiteY895" fmla="*/ 2844877 h 12192000"/>
              <a:gd name="connsiteX896" fmla="*/ 734072 w 3834677"/>
              <a:gd name="connsiteY896" fmla="*/ 3008891 h 12192000"/>
              <a:gd name="connsiteX897" fmla="*/ 569842 w 3834677"/>
              <a:gd name="connsiteY897" fmla="*/ 2844726 h 12192000"/>
              <a:gd name="connsiteX898" fmla="*/ 730736 w 3834677"/>
              <a:gd name="connsiteY898" fmla="*/ 2713646 h 12192000"/>
              <a:gd name="connsiteX899" fmla="*/ 734066 w 3834677"/>
              <a:gd name="connsiteY899" fmla="*/ 2680636 h 12192000"/>
              <a:gd name="connsiteX900" fmla="*/ 734072 w 3834677"/>
              <a:gd name="connsiteY900" fmla="*/ 2680713 h 12192000"/>
              <a:gd name="connsiteX901" fmla="*/ 734079 w 3834677"/>
              <a:gd name="connsiteY901" fmla="*/ 2680648 h 12192000"/>
              <a:gd name="connsiteX902" fmla="*/ 737413 w 3834677"/>
              <a:gd name="connsiteY902" fmla="*/ 2713667 h 12192000"/>
              <a:gd name="connsiteX903" fmla="*/ 898325 w 3834677"/>
              <a:gd name="connsiteY903" fmla="*/ 2844726 h 12192000"/>
              <a:gd name="connsiteX904" fmla="*/ 898325 w 3834677"/>
              <a:gd name="connsiteY904" fmla="*/ 2188198 h 12192000"/>
              <a:gd name="connsiteX905" fmla="*/ 898303 w 3834677"/>
              <a:gd name="connsiteY905" fmla="*/ 2188198 h 12192000"/>
              <a:gd name="connsiteX906" fmla="*/ 734072 w 3834677"/>
              <a:gd name="connsiteY906" fmla="*/ 2352361 h 12192000"/>
              <a:gd name="connsiteX907" fmla="*/ 569842 w 3834677"/>
              <a:gd name="connsiteY907" fmla="*/ 2188198 h 12192000"/>
              <a:gd name="connsiteX908" fmla="*/ 734072 w 3834677"/>
              <a:gd name="connsiteY908" fmla="*/ 2024032 h 12192000"/>
              <a:gd name="connsiteX909" fmla="*/ 734072 w 3834677"/>
              <a:gd name="connsiteY909" fmla="*/ 2024053 h 12192000"/>
              <a:gd name="connsiteX910" fmla="*/ 898325 w 3834677"/>
              <a:gd name="connsiteY910" fmla="*/ 2188198 h 12192000"/>
              <a:gd name="connsiteX911" fmla="*/ 898325 w 3834677"/>
              <a:gd name="connsiteY911" fmla="*/ 1859867 h 12192000"/>
              <a:gd name="connsiteX912" fmla="*/ 898303 w 3834677"/>
              <a:gd name="connsiteY912" fmla="*/ 1859867 h 12192000"/>
              <a:gd name="connsiteX913" fmla="*/ 734072 w 3834677"/>
              <a:gd name="connsiteY913" fmla="*/ 2024032 h 12192000"/>
              <a:gd name="connsiteX914" fmla="*/ 569842 w 3834677"/>
              <a:gd name="connsiteY914" fmla="*/ 1859867 h 12192000"/>
              <a:gd name="connsiteX915" fmla="*/ 730736 w 3834677"/>
              <a:gd name="connsiteY915" fmla="*/ 1728787 h 12192000"/>
              <a:gd name="connsiteX916" fmla="*/ 732755 w 3834677"/>
              <a:gd name="connsiteY916" fmla="*/ 1708772 h 12192000"/>
              <a:gd name="connsiteX917" fmla="*/ 735391 w 3834677"/>
              <a:gd name="connsiteY917" fmla="*/ 1708772 h 12192000"/>
              <a:gd name="connsiteX918" fmla="*/ 737413 w 3834677"/>
              <a:gd name="connsiteY918" fmla="*/ 1728809 h 12192000"/>
              <a:gd name="connsiteX919" fmla="*/ 898325 w 3834677"/>
              <a:gd name="connsiteY919" fmla="*/ 1859867 h 12192000"/>
              <a:gd name="connsiteX920" fmla="*/ 898325 w 3834677"/>
              <a:gd name="connsiteY920" fmla="*/ 1548111 h 12192000"/>
              <a:gd name="connsiteX921" fmla="*/ 898325 w 3834677"/>
              <a:gd name="connsiteY921" fmla="*/ 1548134 h 12192000"/>
              <a:gd name="connsiteX922" fmla="*/ 898303 w 3834677"/>
              <a:gd name="connsiteY922" fmla="*/ 1548134 h 12192000"/>
              <a:gd name="connsiteX923" fmla="*/ 737409 w 3834677"/>
              <a:gd name="connsiteY923" fmla="*/ 1679213 h 12192000"/>
              <a:gd name="connsiteX924" fmla="*/ 735391 w 3834677"/>
              <a:gd name="connsiteY924" fmla="*/ 1699228 h 12192000"/>
              <a:gd name="connsiteX925" fmla="*/ 732755 w 3834677"/>
              <a:gd name="connsiteY925" fmla="*/ 1699228 h 12192000"/>
              <a:gd name="connsiteX926" fmla="*/ 730736 w 3834677"/>
              <a:gd name="connsiteY926" fmla="*/ 1679213 h 12192000"/>
              <a:gd name="connsiteX927" fmla="*/ 569842 w 3834677"/>
              <a:gd name="connsiteY927" fmla="*/ 1548134 h 12192000"/>
              <a:gd name="connsiteX928" fmla="*/ 569864 w 3834677"/>
              <a:gd name="connsiteY928" fmla="*/ 1548134 h 12192000"/>
              <a:gd name="connsiteX929" fmla="*/ 734072 w 3834677"/>
              <a:gd name="connsiteY929" fmla="*/ 1383947 h 12192000"/>
              <a:gd name="connsiteX930" fmla="*/ 734072 w 3834677"/>
              <a:gd name="connsiteY930" fmla="*/ 1383969 h 12192000"/>
              <a:gd name="connsiteX931" fmla="*/ 898325 w 3834677"/>
              <a:gd name="connsiteY931" fmla="*/ 1548111 h 12192000"/>
              <a:gd name="connsiteX932" fmla="*/ 898325 w 3834677"/>
              <a:gd name="connsiteY932" fmla="*/ 1219782 h 12192000"/>
              <a:gd name="connsiteX933" fmla="*/ 898325 w 3834677"/>
              <a:gd name="connsiteY933" fmla="*/ 1219804 h 12192000"/>
              <a:gd name="connsiteX934" fmla="*/ 734072 w 3834677"/>
              <a:gd name="connsiteY934" fmla="*/ 1383903 h 12192000"/>
              <a:gd name="connsiteX935" fmla="*/ 569843 w 3834677"/>
              <a:gd name="connsiteY935" fmla="*/ 1219740 h 12192000"/>
              <a:gd name="connsiteX936" fmla="*/ 734073 w 3834677"/>
              <a:gd name="connsiteY936" fmla="*/ 1055553 h 12192000"/>
              <a:gd name="connsiteX937" fmla="*/ 734073 w 3834677"/>
              <a:gd name="connsiteY937" fmla="*/ 1055596 h 12192000"/>
              <a:gd name="connsiteX938" fmla="*/ 898325 w 3834677"/>
              <a:gd name="connsiteY938" fmla="*/ 1219782 h 12192000"/>
              <a:gd name="connsiteX939" fmla="*/ 898325 w 3834677"/>
              <a:gd name="connsiteY939" fmla="*/ 891366 h 12192000"/>
              <a:gd name="connsiteX940" fmla="*/ 898325 w 3834677"/>
              <a:gd name="connsiteY940" fmla="*/ 891452 h 12192000"/>
              <a:gd name="connsiteX941" fmla="*/ 734073 w 3834677"/>
              <a:gd name="connsiteY941" fmla="*/ 1055553 h 12192000"/>
              <a:gd name="connsiteX942" fmla="*/ 734073 w 3834677"/>
              <a:gd name="connsiteY942" fmla="*/ 1055531 h 12192000"/>
              <a:gd name="connsiteX943" fmla="*/ 569843 w 3834677"/>
              <a:gd name="connsiteY943" fmla="*/ 891366 h 12192000"/>
              <a:gd name="connsiteX944" fmla="*/ 734073 w 3834677"/>
              <a:gd name="connsiteY944" fmla="*/ 727201 h 12192000"/>
              <a:gd name="connsiteX945" fmla="*/ 734073 w 3834677"/>
              <a:gd name="connsiteY945" fmla="*/ 727222 h 12192000"/>
              <a:gd name="connsiteX946" fmla="*/ 898325 w 3834677"/>
              <a:gd name="connsiteY946" fmla="*/ 891366 h 12192000"/>
              <a:gd name="connsiteX947" fmla="*/ 898325 w 3834677"/>
              <a:gd name="connsiteY947" fmla="*/ 563036 h 12192000"/>
              <a:gd name="connsiteX948" fmla="*/ 898325 w 3834677"/>
              <a:gd name="connsiteY948" fmla="*/ 563123 h 12192000"/>
              <a:gd name="connsiteX949" fmla="*/ 734073 w 3834677"/>
              <a:gd name="connsiteY949" fmla="*/ 727201 h 12192000"/>
              <a:gd name="connsiteX950" fmla="*/ 569843 w 3834677"/>
              <a:gd name="connsiteY950" fmla="*/ 563036 h 12192000"/>
              <a:gd name="connsiteX951" fmla="*/ 734073 w 3834677"/>
              <a:gd name="connsiteY951" fmla="*/ 398873 h 12192000"/>
              <a:gd name="connsiteX952" fmla="*/ 734073 w 3834677"/>
              <a:gd name="connsiteY952" fmla="*/ 398894 h 12192000"/>
              <a:gd name="connsiteX953" fmla="*/ 898325 w 3834677"/>
              <a:gd name="connsiteY953" fmla="*/ 563036 h 12192000"/>
              <a:gd name="connsiteX954" fmla="*/ 898325 w 3834677"/>
              <a:gd name="connsiteY954" fmla="*/ 234707 h 12192000"/>
              <a:gd name="connsiteX955" fmla="*/ 898325 w 3834677"/>
              <a:gd name="connsiteY955" fmla="*/ 234794 h 12192000"/>
              <a:gd name="connsiteX956" fmla="*/ 734073 w 3834677"/>
              <a:gd name="connsiteY956" fmla="*/ 398873 h 12192000"/>
              <a:gd name="connsiteX957" fmla="*/ 569843 w 3834677"/>
              <a:gd name="connsiteY957" fmla="*/ 234707 h 12192000"/>
              <a:gd name="connsiteX958" fmla="*/ 734073 w 3834677"/>
              <a:gd name="connsiteY958" fmla="*/ 70542 h 12192000"/>
              <a:gd name="connsiteX959" fmla="*/ 721167 w 3834677"/>
              <a:gd name="connsiteY959" fmla="*/ 6642 h 12192000"/>
              <a:gd name="connsiteX960" fmla="*/ 716687 w 3834677"/>
              <a:gd name="connsiteY960" fmla="*/ 0 h 12192000"/>
              <a:gd name="connsiteX961" fmla="*/ 751496 w 3834677"/>
              <a:gd name="connsiteY961" fmla="*/ 0 h 12192000"/>
              <a:gd name="connsiteX962" fmla="*/ 746994 w 3834677"/>
              <a:gd name="connsiteY962" fmla="*/ 6672 h 12192000"/>
              <a:gd name="connsiteX963" fmla="*/ 734073 w 3834677"/>
              <a:gd name="connsiteY963" fmla="*/ 70564 h 12192000"/>
              <a:gd name="connsiteX964" fmla="*/ 898325 w 3834677"/>
              <a:gd name="connsiteY964" fmla="*/ 234707 h 12192000"/>
              <a:gd name="connsiteX965" fmla="*/ 1062555 w 3834677"/>
              <a:gd name="connsiteY965" fmla="*/ 9873736 h 12192000"/>
              <a:gd name="connsiteX966" fmla="*/ 1062555 w 3834677"/>
              <a:gd name="connsiteY966" fmla="*/ 9873801 h 12192000"/>
              <a:gd name="connsiteX967" fmla="*/ 1062468 w 3834677"/>
              <a:gd name="connsiteY967" fmla="*/ 9873801 h 12192000"/>
              <a:gd name="connsiteX968" fmla="*/ 1062515 w 3834677"/>
              <a:gd name="connsiteY968" fmla="*/ 9873337 h 12192000"/>
              <a:gd name="connsiteX969" fmla="*/ 1062556 w 3834677"/>
              <a:gd name="connsiteY969" fmla="*/ 6278643 h 12192000"/>
              <a:gd name="connsiteX970" fmla="*/ 1062556 w 3834677"/>
              <a:gd name="connsiteY970" fmla="*/ 6278707 h 12192000"/>
              <a:gd name="connsiteX971" fmla="*/ 1062469 w 3834677"/>
              <a:gd name="connsiteY971" fmla="*/ 6278707 h 12192000"/>
              <a:gd name="connsiteX972" fmla="*/ 1062515 w 3834677"/>
              <a:gd name="connsiteY972" fmla="*/ 6278244 h 12192000"/>
              <a:gd name="connsiteX973" fmla="*/ 1062556 w 3834677"/>
              <a:gd name="connsiteY973" fmla="*/ 2680648 h 12192000"/>
              <a:gd name="connsiteX974" fmla="*/ 1062556 w 3834677"/>
              <a:gd name="connsiteY974" fmla="*/ 2680713 h 12192000"/>
              <a:gd name="connsiteX975" fmla="*/ 1062468 w 3834677"/>
              <a:gd name="connsiteY975" fmla="*/ 2680713 h 12192000"/>
              <a:gd name="connsiteX976" fmla="*/ 1062515 w 3834677"/>
              <a:gd name="connsiteY976" fmla="*/ 2680250 h 12192000"/>
              <a:gd name="connsiteX977" fmla="*/ 1066564 w 3834677"/>
              <a:gd name="connsiteY977" fmla="*/ 12192000 h 12192000"/>
              <a:gd name="connsiteX978" fmla="*/ 1058546 w 3834677"/>
              <a:gd name="connsiteY978" fmla="*/ 12192000 h 12192000"/>
              <a:gd name="connsiteX979" fmla="*/ 1062555 w 3834677"/>
              <a:gd name="connsiteY979" fmla="*/ 12172152 h 12192000"/>
              <a:gd name="connsiteX980" fmla="*/ 1079991 w 3834677"/>
              <a:gd name="connsiteY980" fmla="*/ 0 h 12192000"/>
              <a:gd name="connsiteX981" fmla="*/ 1075454 w 3834677"/>
              <a:gd name="connsiteY981" fmla="*/ 6728 h 12192000"/>
              <a:gd name="connsiteX982" fmla="*/ 1062556 w 3834677"/>
              <a:gd name="connsiteY982" fmla="*/ 70629 h 12192000"/>
              <a:gd name="connsiteX983" fmla="*/ 1062556 w 3834677"/>
              <a:gd name="connsiteY983" fmla="*/ 70607 h 12192000"/>
              <a:gd name="connsiteX984" fmla="*/ 1049650 w 3834677"/>
              <a:gd name="connsiteY984" fmla="*/ 6707 h 12192000"/>
              <a:gd name="connsiteX985" fmla="*/ 1045126 w 3834677"/>
              <a:gd name="connsiteY985" fmla="*/ 0 h 12192000"/>
              <a:gd name="connsiteX986" fmla="*/ 1226389 w 3834677"/>
              <a:gd name="connsiteY986" fmla="*/ 4814938 h 12192000"/>
              <a:gd name="connsiteX987" fmla="*/ 1193697 w 3834677"/>
              <a:gd name="connsiteY987" fmla="*/ 4818231 h 12192000"/>
              <a:gd name="connsiteX988" fmla="*/ 1062556 w 3834677"/>
              <a:gd name="connsiteY988" fmla="*/ 4978998 h 12192000"/>
              <a:gd name="connsiteX989" fmla="*/ 898325 w 3834677"/>
              <a:gd name="connsiteY989" fmla="*/ 4814833 h 12192000"/>
              <a:gd name="connsiteX990" fmla="*/ 1062556 w 3834677"/>
              <a:gd name="connsiteY990" fmla="*/ 4650646 h 12192000"/>
              <a:gd name="connsiteX991" fmla="*/ 1193541 w 3834677"/>
              <a:gd name="connsiteY991" fmla="*/ 4811594 h 12192000"/>
              <a:gd name="connsiteX992" fmla="*/ 1226389 w 3834677"/>
              <a:gd name="connsiteY992" fmla="*/ 12008027 h 12192000"/>
              <a:gd name="connsiteX993" fmla="*/ 1193697 w 3834677"/>
              <a:gd name="connsiteY993" fmla="*/ 12011320 h 12192000"/>
              <a:gd name="connsiteX994" fmla="*/ 1062555 w 3834677"/>
              <a:gd name="connsiteY994" fmla="*/ 12172087 h 12192000"/>
              <a:gd name="connsiteX995" fmla="*/ 898325 w 3834677"/>
              <a:gd name="connsiteY995" fmla="*/ 12007922 h 12192000"/>
              <a:gd name="connsiteX996" fmla="*/ 1062555 w 3834677"/>
              <a:gd name="connsiteY996" fmla="*/ 11843734 h 12192000"/>
              <a:gd name="connsiteX997" fmla="*/ 1193540 w 3834677"/>
              <a:gd name="connsiteY997" fmla="*/ 12004682 h 12192000"/>
              <a:gd name="connsiteX998" fmla="*/ 1226390 w 3834677"/>
              <a:gd name="connsiteY998" fmla="*/ 1219844 h 12192000"/>
              <a:gd name="connsiteX999" fmla="*/ 1193697 w 3834677"/>
              <a:gd name="connsiteY999" fmla="*/ 1223138 h 12192000"/>
              <a:gd name="connsiteX1000" fmla="*/ 1062556 w 3834677"/>
              <a:gd name="connsiteY1000" fmla="*/ 1383903 h 12192000"/>
              <a:gd name="connsiteX1001" fmla="*/ 898325 w 3834677"/>
              <a:gd name="connsiteY1001" fmla="*/ 1219740 h 12192000"/>
              <a:gd name="connsiteX1002" fmla="*/ 1062556 w 3834677"/>
              <a:gd name="connsiteY1002" fmla="*/ 1055553 h 12192000"/>
              <a:gd name="connsiteX1003" fmla="*/ 1193543 w 3834677"/>
              <a:gd name="connsiteY1003" fmla="*/ 1216499 h 12192000"/>
              <a:gd name="connsiteX1004" fmla="*/ 1226390 w 3834677"/>
              <a:gd name="connsiteY1004" fmla="*/ 8412932 h 12192000"/>
              <a:gd name="connsiteX1005" fmla="*/ 1193697 w 3834677"/>
              <a:gd name="connsiteY1005" fmla="*/ 8416226 h 12192000"/>
              <a:gd name="connsiteX1006" fmla="*/ 1062555 w 3834677"/>
              <a:gd name="connsiteY1006" fmla="*/ 8576991 h 12192000"/>
              <a:gd name="connsiteX1007" fmla="*/ 898325 w 3834677"/>
              <a:gd name="connsiteY1007" fmla="*/ 8412828 h 12192000"/>
              <a:gd name="connsiteX1008" fmla="*/ 1062555 w 3834677"/>
              <a:gd name="connsiteY1008" fmla="*/ 8248641 h 12192000"/>
              <a:gd name="connsiteX1009" fmla="*/ 1193541 w 3834677"/>
              <a:gd name="connsiteY1009" fmla="*/ 8409588 h 12192000"/>
              <a:gd name="connsiteX1010" fmla="*/ 1226699 w 3834677"/>
              <a:gd name="connsiteY1010" fmla="*/ 9709615 h 12192000"/>
              <a:gd name="connsiteX1011" fmla="*/ 1065805 w 3834677"/>
              <a:gd name="connsiteY1011" fmla="*/ 9840716 h 12192000"/>
              <a:gd name="connsiteX1012" fmla="*/ 1062515 w 3834677"/>
              <a:gd name="connsiteY1012" fmla="*/ 9873337 h 12192000"/>
              <a:gd name="connsiteX1013" fmla="*/ 1059205 w 3834677"/>
              <a:gd name="connsiteY1013" fmla="*/ 9840644 h 12192000"/>
              <a:gd name="connsiteX1014" fmla="*/ 931341 w 3834677"/>
              <a:gd name="connsiteY1014" fmla="*/ 9712935 h 12192000"/>
              <a:gd name="connsiteX1015" fmla="*/ 898281 w 3834677"/>
              <a:gd name="connsiteY1015" fmla="*/ 9709619 h 12192000"/>
              <a:gd name="connsiteX1016" fmla="*/ 898325 w 3834677"/>
              <a:gd name="connsiteY1016" fmla="*/ 9709615 h 12192000"/>
              <a:gd name="connsiteX1017" fmla="*/ 898281 w 3834677"/>
              <a:gd name="connsiteY1017" fmla="*/ 9709609 h 12192000"/>
              <a:gd name="connsiteX1018" fmla="*/ 931336 w 3834677"/>
              <a:gd name="connsiteY1018" fmla="*/ 9706280 h 12192000"/>
              <a:gd name="connsiteX1019" fmla="*/ 1062468 w 3834677"/>
              <a:gd name="connsiteY1019" fmla="*/ 9545450 h 12192000"/>
              <a:gd name="connsiteX1020" fmla="*/ 1226699 w 3834677"/>
              <a:gd name="connsiteY1020" fmla="*/ 9709615 h 12192000"/>
              <a:gd name="connsiteX1021" fmla="*/ 1226699 w 3834677"/>
              <a:gd name="connsiteY1021" fmla="*/ 2516527 h 12192000"/>
              <a:gd name="connsiteX1022" fmla="*/ 1065805 w 3834677"/>
              <a:gd name="connsiteY1022" fmla="*/ 2647628 h 12192000"/>
              <a:gd name="connsiteX1023" fmla="*/ 1062515 w 3834677"/>
              <a:gd name="connsiteY1023" fmla="*/ 2680250 h 12192000"/>
              <a:gd name="connsiteX1024" fmla="*/ 1059206 w 3834677"/>
              <a:gd name="connsiteY1024" fmla="*/ 2647555 h 12192000"/>
              <a:gd name="connsiteX1025" fmla="*/ 931343 w 3834677"/>
              <a:gd name="connsiteY1025" fmla="*/ 2519846 h 12192000"/>
              <a:gd name="connsiteX1026" fmla="*/ 898282 w 3834677"/>
              <a:gd name="connsiteY1026" fmla="*/ 2516530 h 12192000"/>
              <a:gd name="connsiteX1027" fmla="*/ 898325 w 3834677"/>
              <a:gd name="connsiteY1027" fmla="*/ 2516527 h 12192000"/>
              <a:gd name="connsiteX1028" fmla="*/ 898282 w 3834677"/>
              <a:gd name="connsiteY1028" fmla="*/ 2516522 h 12192000"/>
              <a:gd name="connsiteX1029" fmla="*/ 931336 w 3834677"/>
              <a:gd name="connsiteY1029" fmla="*/ 2513191 h 12192000"/>
              <a:gd name="connsiteX1030" fmla="*/ 1062468 w 3834677"/>
              <a:gd name="connsiteY1030" fmla="*/ 2352361 h 12192000"/>
              <a:gd name="connsiteX1031" fmla="*/ 1226699 w 3834677"/>
              <a:gd name="connsiteY1031" fmla="*/ 2516527 h 12192000"/>
              <a:gd name="connsiteX1032" fmla="*/ 1226700 w 3834677"/>
              <a:gd name="connsiteY1032" fmla="*/ 6114521 h 12192000"/>
              <a:gd name="connsiteX1033" fmla="*/ 1065805 w 3834677"/>
              <a:gd name="connsiteY1033" fmla="*/ 6245623 h 12192000"/>
              <a:gd name="connsiteX1034" fmla="*/ 1062515 w 3834677"/>
              <a:gd name="connsiteY1034" fmla="*/ 6278244 h 12192000"/>
              <a:gd name="connsiteX1035" fmla="*/ 1059206 w 3834677"/>
              <a:gd name="connsiteY1035" fmla="*/ 6245550 h 12192000"/>
              <a:gd name="connsiteX1036" fmla="*/ 931343 w 3834677"/>
              <a:gd name="connsiteY1036" fmla="*/ 6117841 h 12192000"/>
              <a:gd name="connsiteX1037" fmla="*/ 898282 w 3834677"/>
              <a:gd name="connsiteY1037" fmla="*/ 6114525 h 12192000"/>
              <a:gd name="connsiteX1038" fmla="*/ 898325 w 3834677"/>
              <a:gd name="connsiteY1038" fmla="*/ 6114521 h 12192000"/>
              <a:gd name="connsiteX1039" fmla="*/ 898282 w 3834677"/>
              <a:gd name="connsiteY1039" fmla="*/ 6114517 h 12192000"/>
              <a:gd name="connsiteX1040" fmla="*/ 931338 w 3834677"/>
              <a:gd name="connsiteY1040" fmla="*/ 6111186 h 12192000"/>
              <a:gd name="connsiteX1041" fmla="*/ 1062469 w 3834677"/>
              <a:gd name="connsiteY1041" fmla="*/ 5950355 h 12192000"/>
              <a:gd name="connsiteX1042" fmla="*/ 1226700 w 3834677"/>
              <a:gd name="connsiteY1042" fmla="*/ 6114521 h 12192000"/>
              <a:gd name="connsiteX1043" fmla="*/ 1226786 w 3834677"/>
              <a:gd name="connsiteY1043" fmla="*/ 12007985 h 12192000"/>
              <a:gd name="connsiteX1044" fmla="*/ 1226633 w 3834677"/>
              <a:gd name="connsiteY1044" fmla="*/ 12008050 h 12192000"/>
              <a:gd name="connsiteX1045" fmla="*/ 1226389 w 3834677"/>
              <a:gd name="connsiteY1045" fmla="*/ 12008027 h 12192000"/>
              <a:gd name="connsiteX1046" fmla="*/ 1226786 w 3834677"/>
              <a:gd name="connsiteY1046" fmla="*/ 11679634 h 12192000"/>
              <a:gd name="connsiteX1047" fmla="*/ 1062555 w 3834677"/>
              <a:gd name="connsiteY1047" fmla="*/ 11843734 h 12192000"/>
              <a:gd name="connsiteX1048" fmla="*/ 898325 w 3834677"/>
              <a:gd name="connsiteY1048" fmla="*/ 11679634 h 12192000"/>
              <a:gd name="connsiteX1049" fmla="*/ 1062555 w 3834677"/>
              <a:gd name="connsiteY1049" fmla="*/ 11515470 h 12192000"/>
              <a:gd name="connsiteX1050" fmla="*/ 1226786 w 3834677"/>
              <a:gd name="connsiteY1050" fmla="*/ 11679634 h 12192000"/>
              <a:gd name="connsiteX1051" fmla="*/ 1226786 w 3834677"/>
              <a:gd name="connsiteY1051" fmla="*/ 11351305 h 12192000"/>
              <a:gd name="connsiteX1052" fmla="*/ 1062555 w 3834677"/>
              <a:gd name="connsiteY1052" fmla="*/ 11515470 h 12192000"/>
              <a:gd name="connsiteX1053" fmla="*/ 898325 w 3834677"/>
              <a:gd name="connsiteY1053" fmla="*/ 11351305 h 12192000"/>
              <a:gd name="connsiteX1054" fmla="*/ 1062555 w 3834677"/>
              <a:gd name="connsiteY1054" fmla="*/ 11187140 h 12192000"/>
              <a:gd name="connsiteX1055" fmla="*/ 1226786 w 3834677"/>
              <a:gd name="connsiteY1055" fmla="*/ 11351305 h 12192000"/>
              <a:gd name="connsiteX1056" fmla="*/ 1226786 w 3834677"/>
              <a:gd name="connsiteY1056" fmla="*/ 11022975 h 12192000"/>
              <a:gd name="connsiteX1057" fmla="*/ 1062555 w 3834677"/>
              <a:gd name="connsiteY1057" fmla="*/ 11187140 h 12192000"/>
              <a:gd name="connsiteX1058" fmla="*/ 898325 w 3834677"/>
              <a:gd name="connsiteY1058" fmla="*/ 11022975 h 12192000"/>
              <a:gd name="connsiteX1059" fmla="*/ 1062555 w 3834677"/>
              <a:gd name="connsiteY1059" fmla="*/ 10858813 h 12192000"/>
              <a:gd name="connsiteX1060" fmla="*/ 1226786 w 3834677"/>
              <a:gd name="connsiteY1060" fmla="*/ 11022975 h 12192000"/>
              <a:gd name="connsiteX1061" fmla="*/ 1226786 w 3834677"/>
              <a:gd name="connsiteY1061" fmla="*/ 10694625 h 12192000"/>
              <a:gd name="connsiteX1062" fmla="*/ 1226764 w 3834677"/>
              <a:gd name="connsiteY1062" fmla="*/ 10694625 h 12192000"/>
              <a:gd name="connsiteX1063" fmla="*/ 1062555 w 3834677"/>
              <a:gd name="connsiteY1063" fmla="*/ 10858813 h 12192000"/>
              <a:gd name="connsiteX1064" fmla="*/ 1062555 w 3834677"/>
              <a:gd name="connsiteY1064" fmla="*/ 10858790 h 12192000"/>
              <a:gd name="connsiteX1065" fmla="*/ 898325 w 3834677"/>
              <a:gd name="connsiteY1065" fmla="*/ 10694625 h 12192000"/>
              <a:gd name="connsiteX1066" fmla="*/ 1062555 w 3834677"/>
              <a:gd name="connsiteY1066" fmla="*/ 10530460 h 12192000"/>
              <a:gd name="connsiteX1067" fmla="*/ 1226786 w 3834677"/>
              <a:gd name="connsiteY1067" fmla="*/ 10694625 h 12192000"/>
              <a:gd name="connsiteX1068" fmla="*/ 1226786 w 3834677"/>
              <a:gd name="connsiteY1068" fmla="*/ 10366295 h 12192000"/>
              <a:gd name="connsiteX1069" fmla="*/ 1062555 w 3834677"/>
              <a:gd name="connsiteY1069" fmla="*/ 10530460 h 12192000"/>
              <a:gd name="connsiteX1070" fmla="*/ 898325 w 3834677"/>
              <a:gd name="connsiteY1070" fmla="*/ 10366295 h 12192000"/>
              <a:gd name="connsiteX1071" fmla="*/ 1062555 w 3834677"/>
              <a:gd name="connsiteY1071" fmla="*/ 10202130 h 12192000"/>
              <a:gd name="connsiteX1072" fmla="*/ 1226786 w 3834677"/>
              <a:gd name="connsiteY1072" fmla="*/ 10366295 h 12192000"/>
              <a:gd name="connsiteX1073" fmla="*/ 1226786 w 3834677"/>
              <a:gd name="connsiteY1073" fmla="*/ 10037966 h 12192000"/>
              <a:gd name="connsiteX1074" fmla="*/ 1062555 w 3834677"/>
              <a:gd name="connsiteY1074" fmla="*/ 10202130 h 12192000"/>
              <a:gd name="connsiteX1075" fmla="*/ 898325 w 3834677"/>
              <a:gd name="connsiteY1075" fmla="*/ 10037966 h 12192000"/>
              <a:gd name="connsiteX1076" fmla="*/ 1062555 w 3834677"/>
              <a:gd name="connsiteY1076" fmla="*/ 9873801 h 12192000"/>
              <a:gd name="connsiteX1077" fmla="*/ 1226786 w 3834677"/>
              <a:gd name="connsiteY1077" fmla="*/ 10037966 h 12192000"/>
              <a:gd name="connsiteX1078" fmla="*/ 1226786 w 3834677"/>
              <a:gd name="connsiteY1078" fmla="*/ 9381285 h 12192000"/>
              <a:gd name="connsiteX1079" fmla="*/ 1062555 w 3834677"/>
              <a:gd name="connsiteY1079" fmla="*/ 9545450 h 12192000"/>
              <a:gd name="connsiteX1080" fmla="*/ 898325 w 3834677"/>
              <a:gd name="connsiteY1080" fmla="*/ 9381285 h 12192000"/>
              <a:gd name="connsiteX1081" fmla="*/ 1062555 w 3834677"/>
              <a:gd name="connsiteY1081" fmla="*/ 9217121 h 12192000"/>
              <a:gd name="connsiteX1082" fmla="*/ 1226786 w 3834677"/>
              <a:gd name="connsiteY1082" fmla="*/ 9381285 h 12192000"/>
              <a:gd name="connsiteX1083" fmla="*/ 1226786 w 3834677"/>
              <a:gd name="connsiteY1083" fmla="*/ 9052956 h 12192000"/>
              <a:gd name="connsiteX1084" fmla="*/ 1062555 w 3834677"/>
              <a:gd name="connsiteY1084" fmla="*/ 9217121 h 12192000"/>
              <a:gd name="connsiteX1085" fmla="*/ 898325 w 3834677"/>
              <a:gd name="connsiteY1085" fmla="*/ 9052956 h 12192000"/>
              <a:gd name="connsiteX1086" fmla="*/ 1059218 w 3834677"/>
              <a:gd name="connsiteY1086" fmla="*/ 8921876 h 12192000"/>
              <a:gd name="connsiteX1087" fmla="*/ 1061237 w 3834677"/>
              <a:gd name="connsiteY1087" fmla="*/ 8901860 h 12192000"/>
              <a:gd name="connsiteX1088" fmla="*/ 1063873 w 3834677"/>
              <a:gd name="connsiteY1088" fmla="*/ 8901860 h 12192000"/>
              <a:gd name="connsiteX1089" fmla="*/ 1065891 w 3834677"/>
              <a:gd name="connsiteY1089" fmla="*/ 8921876 h 12192000"/>
              <a:gd name="connsiteX1090" fmla="*/ 1226786 w 3834677"/>
              <a:gd name="connsiteY1090" fmla="*/ 9052956 h 12192000"/>
              <a:gd name="connsiteX1091" fmla="*/ 1226786 w 3834677"/>
              <a:gd name="connsiteY1091" fmla="*/ 8741222 h 12192000"/>
              <a:gd name="connsiteX1092" fmla="*/ 1065891 w 3834677"/>
              <a:gd name="connsiteY1092" fmla="*/ 8872301 h 12192000"/>
              <a:gd name="connsiteX1093" fmla="*/ 1063874 w 3834677"/>
              <a:gd name="connsiteY1093" fmla="*/ 8892316 h 12192000"/>
              <a:gd name="connsiteX1094" fmla="*/ 1061237 w 3834677"/>
              <a:gd name="connsiteY1094" fmla="*/ 8892316 h 12192000"/>
              <a:gd name="connsiteX1095" fmla="*/ 1059218 w 3834677"/>
              <a:gd name="connsiteY1095" fmla="*/ 8872301 h 12192000"/>
              <a:gd name="connsiteX1096" fmla="*/ 898325 w 3834677"/>
              <a:gd name="connsiteY1096" fmla="*/ 8741222 h 12192000"/>
              <a:gd name="connsiteX1097" fmla="*/ 1062555 w 3834677"/>
              <a:gd name="connsiteY1097" fmla="*/ 8577057 h 12192000"/>
              <a:gd name="connsiteX1098" fmla="*/ 1226786 w 3834677"/>
              <a:gd name="connsiteY1098" fmla="*/ 8741222 h 12192000"/>
              <a:gd name="connsiteX1099" fmla="*/ 1226786 w 3834677"/>
              <a:gd name="connsiteY1099" fmla="*/ 8412892 h 12192000"/>
              <a:gd name="connsiteX1100" fmla="*/ 1226633 w 3834677"/>
              <a:gd name="connsiteY1100" fmla="*/ 8412957 h 12192000"/>
              <a:gd name="connsiteX1101" fmla="*/ 1226390 w 3834677"/>
              <a:gd name="connsiteY1101" fmla="*/ 8412932 h 12192000"/>
              <a:gd name="connsiteX1102" fmla="*/ 1226786 w 3834677"/>
              <a:gd name="connsiteY1102" fmla="*/ 8084541 h 12192000"/>
              <a:gd name="connsiteX1103" fmla="*/ 1062555 w 3834677"/>
              <a:gd name="connsiteY1103" fmla="*/ 8248641 h 12192000"/>
              <a:gd name="connsiteX1104" fmla="*/ 898325 w 3834677"/>
              <a:gd name="connsiteY1104" fmla="*/ 8084541 h 12192000"/>
              <a:gd name="connsiteX1105" fmla="*/ 1062555 w 3834677"/>
              <a:gd name="connsiteY1105" fmla="*/ 7920377 h 12192000"/>
              <a:gd name="connsiteX1106" fmla="*/ 1226786 w 3834677"/>
              <a:gd name="connsiteY1106" fmla="*/ 8084541 h 12192000"/>
              <a:gd name="connsiteX1107" fmla="*/ 1226786 w 3834677"/>
              <a:gd name="connsiteY1107" fmla="*/ 7756211 h 12192000"/>
              <a:gd name="connsiteX1108" fmla="*/ 1062555 w 3834677"/>
              <a:gd name="connsiteY1108" fmla="*/ 7920377 h 12192000"/>
              <a:gd name="connsiteX1109" fmla="*/ 898325 w 3834677"/>
              <a:gd name="connsiteY1109" fmla="*/ 7756211 h 12192000"/>
              <a:gd name="connsiteX1110" fmla="*/ 1062556 w 3834677"/>
              <a:gd name="connsiteY1110" fmla="*/ 7592046 h 12192000"/>
              <a:gd name="connsiteX1111" fmla="*/ 1226786 w 3834677"/>
              <a:gd name="connsiteY1111" fmla="*/ 7756211 h 12192000"/>
              <a:gd name="connsiteX1112" fmla="*/ 1226787 w 3834677"/>
              <a:gd name="connsiteY1112" fmla="*/ 7427883 h 12192000"/>
              <a:gd name="connsiteX1113" fmla="*/ 1062556 w 3834677"/>
              <a:gd name="connsiteY1113" fmla="*/ 7592046 h 12192000"/>
              <a:gd name="connsiteX1114" fmla="*/ 898325 w 3834677"/>
              <a:gd name="connsiteY1114" fmla="*/ 7427883 h 12192000"/>
              <a:gd name="connsiteX1115" fmla="*/ 1062556 w 3834677"/>
              <a:gd name="connsiteY1115" fmla="*/ 7263718 h 12192000"/>
              <a:gd name="connsiteX1116" fmla="*/ 1226787 w 3834677"/>
              <a:gd name="connsiteY1116" fmla="*/ 7427883 h 12192000"/>
              <a:gd name="connsiteX1117" fmla="*/ 1226787 w 3834677"/>
              <a:gd name="connsiteY1117" fmla="*/ 7099531 h 12192000"/>
              <a:gd name="connsiteX1118" fmla="*/ 1226764 w 3834677"/>
              <a:gd name="connsiteY1118" fmla="*/ 7099531 h 12192000"/>
              <a:gd name="connsiteX1119" fmla="*/ 1062556 w 3834677"/>
              <a:gd name="connsiteY1119" fmla="*/ 7263718 h 12192000"/>
              <a:gd name="connsiteX1120" fmla="*/ 1062556 w 3834677"/>
              <a:gd name="connsiteY1120" fmla="*/ 7263696 h 12192000"/>
              <a:gd name="connsiteX1121" fmla="*/ 898325 w 3834677"/>
              <a:gd name="connsiteY1121" fmla="*/ 7099531 h 12192000"/>
              <a:gd name="connsiteX1122" fmla="*/ 1062556 w 3834677"/>
              <a:gd name="connsiteY1122" fmla="*/ 6935366 h 12192000"/>
              <a:gd name="connsiteX1123" fmla="*/ 1226787 w 3834677"/>
              <a:gd name="connsiteY1123" fmla="*/ 7099531 h 12192000"/>
              <a:gd name="connsiteX1124" fmla="*/ 1226787 w 3834677"/>
              <a:gd name="connsiteY1124" fmla="*/ 6771201 h 12192000"/>
              <a:gd name="connsiteX1125" fmla="*/ 1062556 w 3834677"/>
              <a:gd name="connsiteY1125" fmla="*/ 6935366 h 12192000"/>
              <a:gd name="connsiteX1126" fmla="*/ 898325 w 3834677"/>
              <a:gd name="connsiteY1126" fmla="*/ 6771201 h 12192000"/>
              <a:gd name="connsiteX1127" fmla="*/ 1062556 w 3834677"/>
              <a:gd name="connsiteY1127" fmla="*/ 6607037 h 12192000"/>
              <a:gd name="connsiteX1128" fmla="*/ 1226787 w 3834677"/>
              <a:gd name="connsiteY1128" fmla="*/ 6771201 h 12192000"/>
              <a:gd name="connsiteX1129" fmla="*/ 1226787 w 3834677"/>
              <a:gd name="connsiteY1129" fmla="*/ 6442872 h 12192000"/>
              <a:gd name="connsiteX1130" fmla="*/ 1062556 w 3834677"/>
              <a:gd name="connsiteY1130" fmla="*/ 6607037 h 12192000"/>
              <a:gd name="connsiteX1131" fmla="*/ 898325 w 3834677"/>
              <a:gd name="connsiteY1131" fmla="*/ 6442872 h 12192000"/>
              <a:gd name="connsiteX1132" fmla="*/ 1062556 w 3834677"/>
              <a:gd name="connsiteY1132" fmla="*/ 6278707 h 12192000"/>
              <a:gd name="connsiteX1133" fmla="*/ 1226787 w 3834677"/>
              <a:gd name="connsiteY1133" fmla="*/ 6442872 h 12192000"/>
              <a:gd name="connsiteX1134" fmla="*/ 1226787 w 3834677"/>
              <a:gd name="connsiteY1134" fmla="*/ 5786192 h 12192000"/>
              <a:gd name="connsiteX1135" fmla="*/ 1062556 w 3834677"/>
              <a:gd name="connsiteY1135" fmla="*/ 5950355 h 12192000"/>
              <a:gd name="connsiteX1136" fmla="*/ 898325 w 3834677"/>
              <a:gd name="connsiteY1136" fmla="*/ 5786192 h 12192000"/>
              <a:gd name="connsiteX1137" fmla="*/ 1062556 w 3834677"/>
              <a:gd name="connsiteY1137" fmla="*/ 5622026 h 12192000"/>
              <a:gd name="connsiteX1138" fmla="*/ 1226787 w 3834677"/>
              <a:gd name="connsiteY1138" fmla="*/ 5786192 h 12192000"/>
              <a:gd name="connsiteX1139" fmla="*/ 1226787 w 3834677"/>
              <a:gd name="connsiteY1139" fmla="*/ 5457862 h 12192000"/>
              <a:gd name="connsiteX1140" fmla="*/ 1062556 w 3834677"/>
              <a:gd name="connsiteY1140" fmla="*/ 5622026 h 12192000"/>
              <a:gd name="connsiteX1141" fmla="*/ 898325 w 3834677"/>
              <a:gd name="connsiteY1141" fmla="*/ 5457862 h 12192000"/>
              <a:gd name="connsiteX1142" fmla="*/ 1059220 w 3834677"/>
              <a:gd name="connsiteY1142" fmla="*/ 5326782 h 12192000"/>
              <a:gd name="connsiteX1143" fmla="*/ 1061239 w 3834677"/>
              <a:gd name="connsiteY1143" fmla="*/ 5306766 h 12192000"/>
              <a:gd name="connsiteX1144" fmla="*/ 1063874 w 3834677"/>
              <a:gd name="connsiteY1144" fmla="*/ 5306766 h 12192000"/>
              <a:gd name="connsiteX1145" fmla="*/ 1065893 w 3834677"/>
              <a:gd name="connsiteY1145" fmla="*/ 5326782 h 12192000"/>
              <a:gd name="connsiteX1146" fmla="*/ 1226787 w 3834677"/>
              <a:gd name="connsiteY1146" fmla="*/ 5457862 h 12192000"/>
              <a:gd name="connsiteX1147" fmla="*/ 1226787 w 3834677"/>
              <a:gd name="connsiteY1147" fmla="*/ 5143227 h 12192000"/>
              <a:gd name="connsiteX1148" fmla="*/ 1065893 w 3834677"/>
              <a:gd name="connsiteY1148" fmla="*/ 5274307 h 12192000"/>
              <a:gd name="connsiteX1149" fmla="*/ 1063874 w 3834677"/>
              <a:gd name="connsiteY1149" fmla="*/ 5294321 h 12192000"/>
              <a:gd name="connsiteX1150" fmla="*/ 1061238 w 3834677"/>
              <a:gd name="connsiteY1150" fmla="*/ 5294321 h 12192000"/>
              <a:gd name="connsiteX1151" fmla="*/ 1059219 w 3834677"/>
              <a:gd name="connsiteY1151" fmla="*/ 5274307 h 12192000"/>
              <a:gd name="connsiteX1152" fmla="*/ 898325 w 3834677"/>
              <a:gd name="connsiteY1152" fmla="*/ 5143227 h 12192000"/>
              <a:gd name="connsiteX1153" fmla="*/ 1062556 w 3834677"/>
              <a:gd name="connsiteY1153" fmla="*/ 4979063 h 12192000"/>
              <a:gd name="connsiteX1154" fmla="*/ 1226787 w 3834677"/>
              <a:gd name="connsiteY1154" fmla="*/ 5143227 h 12192000"/>
              <a:gd name="connsiteX1155" fmla="*/ 1226787 w 3834677"/>
              <a:gd name="connsiteY1155" fmla="*/ 4814898 h 12192000"/>
              <a:gd name="connsiteX1156" fmla="*/ 1226635 w 3834677"/>
              <a:gd name="connsiteY1156" fmla="*/ 4814962 h 12192000"/>
              <a:gd name="connsiteX1157" fmla="*/ 1226389 w 3834677"/>
              <a:gd name="connsiteY1157" fmla="*/ 4814938 h 12192000"/>
              <a:gd name="connsiteX1158" fmla="*/ 1226787 w 3834677"/>
              <a:gd name="connsiteY1158" fmla="*/ 4486546 h 12192000"/>
              <a:gd name="connsiteX1159" fmla="*/ 1062556 w 3834677"/>
              <a:gd name="connsiteY1159" fmla="*/ 4650646 h 12192000"/>
              <a:gd name="connsiteX1160" fmla="*/ 898325 w 3834677"/>
              <a:gd name="connsiteY1160" fmla="*/ 4486546 h 12192000"/>
              <a:gd name="connsiteX1161" fmla="*/ 1062556 w 3834677"/>
              <a:gd name="connsiteY1161" fmla="*/ 4322383 h 12192000"/>
              <a:gd name="connsiteX1162" fmla="*/ 1226787 w 3834677"/>
              <a:gd name="connsiteY1162" fmla="*/ 4486546 h 12192000"/>
              <a:gd name="connsiteX1163" fmla="*/ 1226787 w 3834677"/>
              <a:gd name="connsiteY1163" fmla="*/ 4158217 h 12192000"/>
              <a:gd name="connsiteX1164" fmla="*/ 1062556 w 3834677"/>
              <a:gd name="connsiteY1164" fmla="*/ 4322383 h 12192000"/>
              <a:gd name="connsiteX1165" fmla="*/ 898325 w 3834677"/>
              <a:gd name="connsiteY1165" fmla="*/ 4158217 h 12192000"/>
              <a:gd name="connsiteX1166" fmla="*/ 1062556 w 3834677"/>
              <a:gd name="connsiteY1166" fmla="*/ 3994052 h 12192000"/>
              <a:gd name="connsiteX1167" fmla="*/ 1226787 w 3834677"/>
              <a:gd name="connsiteY1167" fmla="*/ 4158217 h 12192000"/>
              <a:gd name="connsiteX1168" fmla="*/ 1226787 w 3834677"/>
              <a:gd name="connsiteY1168" fmla="*/ 3829888 h 12192000"/>
              <a:gd name="connsiteX1169" fmla="*/ 1062556 w 3834677"/>
              <a:gd name="connsiteY1169" fmla="*/ 3994052 h 12192000"/>
              <a:gd name="connsiteX1170" fmla="*/ 898325 w 3834677"/>
              <a:gd name="connsiteY1170" fmla="*/ 3829888 h 12192000"/>
              <a:gd name="connsiteX1171" fmla="*/ 1062556 w 3834677"/>
              <a:gd name="connsiteY1171" fmla="*/ 3665724 h 12192000"/>
              <a:gd name="connsiteX1172" fmla="*/ 1226787 w 3834677"/>
              <a:gd name="connsiteY1172" fmla="*/ 3829888 h 12192000"/>
              <a:gd name="connsiteX1173" fmla="*/ 1226787 w 3834677"/>
              <a:gd name="connsiteY1173" fmla="*/ 3501537 h 12192000"/>
              <a:gd name="connsiteX1174" fmla="*/ 1226764 w 3834677"/>
              <a:gd name="connsiteY1174" fmla="*/ 3501537 h 12192000"/>
              <a:gd name="connsiteX1175" fmla="*/ 1062556 w 3834677"/>
              <a:gd name="connsiteY1175" fmla="*/ 3665724 h 12192000"/>
              <a:gd name="connsiteX1176" fmla="*/ 1062556 w 3834677"/>
              <a:gd name="connsiteY1176" fmla="*/ 3665701 h 12192000"/>
              <a:gd name="connsiteX1177" fmla="*/ 898325 w 3834677"/>
              <a:gd name="connsiteY1177" fmla="*/ 3501537 h 12192000"/>
              <a:gd name="connsiteX1178" fmla="*/ 1062556 w 3834677"/>
              <a:gd name="connsiteY1178" fmla="*/ 3337371 h 12192000"/>
              <a:gd name="connsiteX1179" fmla="*/ 1226787 w 3834677"/>
              <a:gd name="connsiteY1179" fmla="*/ 3501537 h 12192000"/>
              <a:gd name="connsiteX1180" fmla="*/ 1226787 w 3834677"/>
              <a:gd name="connsiteY1180" fmla="*/ 3173207 h 12192000"/>
              <a:gd name="connsiteX1181" fmla="*/ 1062556 w 3834677"/>
              <a:gd name="connsiteY1181" fmla="*/ 3337371 h 12192000"/>
              <a:gd name="connsiteX1182" fmla="*/ 898325 w 3834677"/>
              <a:gd name="connsiteY1182" fmla="*/ 3173207 h 12192000"/>
              <a:gd name="connsiteX1183" fmla="*/ 1062556 w 3834677"/>
              <a:gd name="connsiteY1183" fmla="*/ 3009043 h 12192000"/>
              <a:gd name="connsiteX1184" fmla="*/ 1226787 w 3834677"/>
              <a:gd name="connsiteY1184" fmla="*/ 3173207 h 12192000"/>
              <a:gd name="connsiteX1185" fmla="*/ 1226787 w 3834677"/>
              <a:gd name="connsiteY1185" fmla="*/ 2844877 h 12192000"/>
              <a:gd name="connsiteX1186" fmla="*/ 1062556 w 3834677"/>
              <a:gd name="connsiteY1186" fmla="*/ 3009043 h 12192000"/>
              <a:gd name="connsiteX1187" fmla="*/ 898325 w 3834677"/>
              <a:gd name="connsiteY1187" fmla="*/ 2844877 h 12192000"/>
              <a:gd name="connsiteX1188" fmla="*/ 1062556 w 3834677"/>
              <a:gd name="connsiteY1188" fmla="*/ 2680713 h 12192000"/>
              <a:gd name="connsiteX1189" fmla="*/ 1226787 w 3834677"/>
              <a:gd name="connsiteY1189" fmla="*/ 2844877 h 12192000"/>
              <a:gd name="connsiteX1190" fmla="*/ 1226787 w 3834677"/>
              <a:gd name="connsiteY1190" fmla="*/ 2188198 h 12192000"/>
              <a:gd name="connsiteX1191" fmla="*/ 1062556 w 3834677"/>
              <a:gd name="connsiteY1191" fmla="*/ 2352361 h 12192000"/>
              <a:gd name="connsiteX1192" fmla="*/ 898325 w 3834677"/>
              <a:gd name="connsiteY1192" fmla="*/ 2188198 h 12192000"/>
              <a:gd name="connsiteX1193" fmla="*/ 1062556 w 3834677"/>
              <a:gd name="connsiteY1193" fmla="*/ 2024032 h 12192000"/>
              <a:gd name="connsiteX1194" fmla="*/ 1226787 w 3834677"/>
              <a:gd name="connsiteY1194" fmla="*/ 2188198 h 12192000"/>
              <a:gd name="connsiteX1195" fmla="*/ 1226787 w 3834677"/>
              <a:gd name="connsiteY1195" fmla="*/ 1859867 h 12192000"/>
              <a:gd name="connsiteX1196" fmla="*/ 1062556 w 3834677"/>
              <a:gd name="connsiteY1196" fmla="*/ 2024032 h 12192000"/>
              <a:gd name="connsiteX1197" fmla="*/ 898325 w 3834677"/>
              <a:gd name="connsiteY1197" fmla="*/ 1859867 h 12192000"/>
              <a:gd name="connsiteX1198" fmla="*/ 1059219 w 3834677"/>
              <a:gd name="connsiteY1198" fmla="*/ 1728787 h 12192000"/>
              <a:gd name="connsiteX1199" fmla="*/ 1061238 w 3834677"/>
              <a:gd name="connsiteY1199" fmla="*/ 1708772 h 12192000"/>
              <a:gd name="connsiteX1200" fmla="*/ 1063873 w 3834677"/>
              <a:gd name="connsiteY1200" fmla="*/ 1708772 h 12192000"/>
              <a:gd name="connsiteX1201" fmla="*/ 1065893 w 3834677"/>
              <a:gd name="connsiteY1201" fmla="*/ 1728787 h 12192000"/>
              <a:gd name="connsiteX1202" fmla="*/ 1226787 w 3834677"/>
              <a:gd name="connsiteY1202" fmla="*/ 1859867 h 12192000"/>
              <a:gd name="connsiteX1203" fmla="*/ 1226787 w 3834677"/>
              <a:gd name="connsiteY1203" fmla="*/ 1548134 h 12192000"/>
              <a:gd name="connsiteX1204" fmla="*/ 1065893 w 3834677"/>
              <a:gd name="connsiteY1204" fmla="*/ 1679213 h 12192000"/>
              <a:gd name="connsiteX1205" fmla="*/ 1063874 w 3834677"/>
              <a:gd name="connsiteY1205" fmla="*/ 1699228 h 12192000"/>
              <a:gd name="connsiteX1206" fmla="*/ 1061238 w 3834677"/>
              <a:gd name="connsiteY1206" fmla="*/ 1699228 h 12192000"/>
              <a:gd name="connsiteX1207" fmla="*/ 1059219 w 3834677"/>
              <a:gd name="connsiteY1207" fmla="*/ 1679213 h 12192000"/>
              <a:gd name="connsiteX1208" fmla="*/ 898325 w 3834677"/>
              <a:gd name="connsiteY1208" fmla="*/ 1548134 h 12192000"/>
              <a:gd name="connsiteX1209" fmla="*/ 1062556 w 3834677"/>
              <a:gd name="connsiteY1209" fmla="*/ 1383969 h 12192000"/>
              <a:gd name="connsiteX1210" fmla="*/ 1226787 w 3834677"/>
              <a:gd name="connsiteY1210" fmla="*/ 1548134 h 12192000"/>
              <a:gd name="connsiteX1211" fmla="*/ 1226787 w 3834677"/>
              <a:gd name="connsiteY1211" fmla="*/ 1219804 h 12192000"/>
              <a:gd name="connsiteX1212" fmla="*/ 1226635 w 3834677"/>
              <a:gd name="connsiteY1212" fmla="*/ 1219869 h 12192000"/>
              <a:gd name="connsiteX1213" fmla="*/ 1226390 w 3834677"/>
              <a:gd name="connsiteY1213" fmla="*/ 1219844 h 12192000"/>
              <a:gd name="connsiteX1214" fmla="*/ 1226787 w 3834677"/>
              <a:gd name="connsiteY1214" fmla="*/ 891452 h 12192000"/>
              <a:gd name="connsiteX1215" fmla="*/ 1062556 w 3834677"/>
              <a:gd name="connsiteY1215" fmla="*/ 1055553 h 12192000"/>
              <a:gd name="connsiteX1216" fmla="*/ 898325 w 3834677"/>
              <a:gd name="connsiteY1216" fmla="*/ 891452 h 12192000"/>
              <a:gd name="connsiteX1217" fmla="*/ 1062556 w 3834677"/>
              <a:gd name="connsiteY1217" fmla="*/ 727289 h 12192000"/>
              <a:gd name="connsiteX1218" fmla="*/ 1226787 w 3834677"/>
              <a:gd name="connsiteY1218" fmla="*/ 891452 h 12192000"/>
              <a:gd name="connsiteX1219" fmla="*/ 1226787 w 3834677"/>
              <a:gd name="connsiteY1219" fmla="*/ 563123 h 12192000"/>
              <a:gd name="connsiteX1220" fmla="*/ 1062556 w 3834677"/>
              <a:gd name="connsiteY1220" fmla="*/ 727289 h 12192000"/>
              <a:gd name="connsiteX1221" fmla="*/ 898325 w 3834677"/>
              <a:gd name="connsiteY1221" fmla="*/ 563123 h 12192000"/>
              <a:gd name="connsiteX1222" fmla="*/ 1062556 w 3834677"/>
              <a:gd name="connsiteY1222" fmla="*/ 398958 h 12192000"/>
              <a:gd name="connsiteX1223" fmla="*/ 1226787 w 3834677"/>
              <a:gd name="connsiteY1223" fmla="*/ 563123 h 12192000"/>
              <a:gd name="connsiteX1224" fmla="*/ 1226787 w 3834677"/>
              <a:gd name="connsiteY1224" fmla="*/ 234794 h 12192000"/>
              <a:gd name="connsiteX1225" fmla="*/ 1062556 w 3834677"/>
              <a:gd name="connsiteY1225" fmla="*/ 398958 h 12192000"/>
              <a:gd name="connsiteX1226" fmla="*/ 898325 w 3834677"/>
              <a:gd name="connsiteY1226" fmla="*/ 234794 h 12192000"/>
              <a:gd name="connsiteX1227" fmla="*/ 1062556 w 3834677"/>
              <a:gd name="connsiteY1227" fmla="*/ 70629 h 12192000"/>
              <a:gd name="connsiteX1228" fmla="*/ 1226787 w 3834677"/>
              <a:gd name="connsiteY1228" fmla="*/ 234794 h 12192000"/>
              <a:gd name="connsiteX1229" fmla="*/ 1391016 w 3834677"/>
              <a:gd name="connsiteY1229" fmla="*/ 9873736 h 12192000"/>
              <a:gd name="connsiteX1230" fmla="*/ 1391016 w 3834677"/>
              <a:gd name="connsiteY1230" fmla="*/ 9873801 h 12192000"/>
              <a:gd name="connsiteX1231" fmla="*/ 1390929 w 3834677"/>
              <a:gd name="connsiteY1231" fmla="*/ 9873801 h 12192000"/>
              <a:gd name="connsiteX1232" fmla="*/ 1390976 w 3834677"/>
              <a:gd name="connsiteY1232" fmla="*/ 9873337 h 12192000"/>
              <a:gd name="connsiteX1233" fmla="*/ 1391017 w 3834677"/>
              <a:gd name="connsiteY1233" fmla="*/ 2680648 h 12192000"/>
              <a:gd name="connsiteX1234" fmla="*/ 1391017 w 3834677"/>
              <a:gd name="connsiteY1234" fmla="*/ 2680713 h 12192000"/>
              <a:gd name="connsiteX1235" fmla="*/ 1390930 w 3834677"/>
              <a:gd name="connsiteY1235" fmla="*/ 2680713 h 12192000"/>
              <a:gd name="connsiteX1236" fmla="*/ 1390977 w 3834677"/>
              <a:gd name="connsiteY1236" fmla="*/ 2680250 h 12192000"/>
              <a:gd name="connsiteX1237" fmla="*/ 1391018 w 3834677"/>
              <a:gd name="connsiteY1237" fmla="*/ 6278643 h 12192000"/>
              <a:gd name="connsiteX1238" fmla="*/ 1391018 w 3834677"/>
              <a:gd name="connsiteY1238" fmla="*/ 6278707 h 12192000"/>
              <a:gd name="connsiteX1239" fmla="*/ 1390930 w 3834677"/>
              <a:gd name="connsiteY1239" fmla="*/ 6278707 h 12192000"/>
              <a:gd name="connsiteX1240" fmla="*/ 1390978 w 3834677"/>
              <a:gd name="connsiteY1240" fmla="*/ 6278245 h 12192000"/>
              <a:gd name="connsiteX1241" fmla="*/ 1395025 w 3834677"/>
              <a:gd name="connsiteY1241" fmla="*/ 12192000 h 12192000"/>
              <a:gd name="connsiteX1242" fmla="*/ 1387007 w 3834677"/>
              <a:gd name="connsiteY1242" fmla="*/ 12192000 h 12192000"/>
              <a:gd name="connsiteX1243" fmla="*/ 1391016 w 3834677"/>
              <a:gd name="connsiteY1243" fmla="*/ 12172152 h 12192000"/>
              <a:gd name="connsiteX1244" fmla="*/ 1409114 w 3834677"/>
              <a:gd name="connsiteY1244" fmla="*/ 0 h 12192000"/>
              <a:gd name="connsiteX1245" fmla="*/ 1400976 w 3834677"/>
              <a:gd name="connsiteY1245" fmla="*/ 14183 h 12192000"/>
              <a:gd name="connsiteX1246" fmla="*/ 1391018 w 3834677"/>
              <a:gd name="connsiteY1246" fmla="*/ 70629 h 12192000"/>
              <a:gd name="connsiteX1247" fmla="*/ 1391018 w 3834677"/>
              <a:gd name="connsiteY1247" fmla="*/ 70607 h 12192000"/>
              <a:gd name="connsiteX1248" fmla="*/ 1378112 w 3834677"/>
              <a:gd name="connsiteY1248" fmla="*/ 6707 h 12192000"/>
              <a:gd name="connsiteX1249" fmla="*/ 1373588 w 3834677"/>
              <a:gd name="connsiteY1249" fmla="*/ 0 h 12192000"/>
              <a:gd name="connsiteX1250" fmla="*/ 1555160 w 3834677"/>
              <a:gd name="connsiteY1250" fmla="*/ 2516527 h 12192000"/>
              <a:gd name="connsiteX1251" fmla="*/ 1394266 w 3834677"/>
              <a:gd name="connsiteY1251" fmla="*/ 2647628 h 12192000"/>
              <a:gd name="connsiteX1252" fmla="*/ 1390977 w 3834677"/>
              <a:gd name="connsiteY1252" fmla="*/ 2680250 h 12192000"/>
              <a:gd name="connsiteX1253" fmla="*/ 1387667 w 3834677"/>
              <a:gd name="connsiteY1253" fmla="*/ 2647555 h 12192000"/>
              <a:gd name="connsiteX1254" fmla="*/ 1226699 w 3834677"/>
              <a:gd name="connsiteY1254" fmla="*/ 2516527 h 12192000"/>
              <a:gd name="connsiteX1255" fmla="*/ 1390930 w 3834677"/>
              <a:gd name="connsiteY1255" fmla="*/ 2352361 h 12192000"/>
              <a:gd name="connsiteX1256" fmla="*/ 1555160 w 3834677"/>
              <a:gd name="connsiteY1256" fmla="*/ 2516527 h 12192000"/>
              <a:gd name="connsiteX1257" fmla="*/ 1555160 w 3834677"/>
              <a:gd name="connsiteY1257" fmla="*/ 9709615 h 12192000"/>
              <a:gd name="connsiteX1258" fmla="*/ 1394265 w 3834677"/>
              <a:gd name="connsiteY1258" fmla="*/ 9840716 h 12192000"/>
              <a:gd name="connsiteX1259" fmla="*/ 1390976 w 3834677"/>
              <a:gd name="connsiteY1259" fmla="*/ 9873337 h 12192000"/>
              <a:gd name="connsiteX1260" fmla="*/ 1387666 w 3834677"/>
              <a:gd name="connsiteY1260" fmla="*/ 9840644 h 12192000"/>
              <a:gd name="connsiteX1261" fmla="*/ 1226699 w 3834677"/>
              <a:gd name="connsiteY1261" fmla="*/ 9709615 h 12192000"/>
              <a:gd name="connsiteX1262" fmla="*/ 1390929 w 3834677"/>
              <a:gd name="connsiteY1262" fmla="*/ 9545450 h 12192000"/>
              <a:gd name="connsiteX1263" fmla="*/ 1555160 w 3834677"/>
              <a:gd name="connsiteY1263" fmla="*/ 9709615 h 12192000"/>
              <a:gd name="connsiteX1264" fmla="*/ 1555161 w 3834677"/>
              <a:gd name="connsiteY1264" fmla="*/ 6114521 h 12192000"/>
              <a:gd name="connsiteX1265" fmla="*/ 1394267 w 3834677"/>
              <a:gd name="connsiteY1265" fmla="*/ 6245623 h 12192000"/>
              <a:gd name="connsiteX1266" fmla="*/ 1390978 w 3834677"/>
              <a:gd name="connsiteY1266" fmla="*/ 6278245 h 12192000"/>
              <a:gd name="connsiteX1267" fmla="*/ 1387667 w 3834677"/>
              <a:gd name="connsiteY1267" fmla="*/ 6245550 h 12192000"/>
              <a:gd name="connsiteX1268" fmla="*/ 1226700 w 3834677"/>
              <a:gd name="connsiteY1268" fmla="*/ 6114521 h 12192000"/>
              <a:gd name="connsiteX1269" fmla="*/ 1390930 w 3834677"/>
              <a:gd name="connsiteY1269" fmla="*/ 5950355 h 12192000"/>
              <a:gd name="connsiteX1270" fmla="*/ 1555161 w 3834677"/>
              <a:gd name="connsiteY1270" fmla="*/ 6114521 h 12192000"/>
              <a:gd name="connsiteX1271" fmla="*/ 1555214 w 3834677"/>
              <a:gd name="connsiteY1271" fmla="*/ 11679632 h 12192000"/>
              <a:gd name="connsiteX1272" fmla="*/ 1555182 w 3834677"/>
              <a:gd name="connsiteY1272" fmla="*/ 11679634 h 12192000"/>
              <a:gd name="connsiteX1273" fmla="*/ 1555214 w 3834677"/>
              <a:gd name="connsiteY1273" fmla="*/ 11679639 h 12192000"/>
              <a:gd name="connsiteX1274" fmla="*/ 1522157 w 3834677"/>
              <a:gd name="connsiteY1274" fmla="*/ 11682967 h 12192000"/>
              <a:gd name="connsiteX1275" fmla="*/ 1391016 w 3834677"/>
              <a:gd name="connsiteY1275" fmla="*/ 11843734 h 12192000"/>
              <a:gd name="connsiteX1276" fmla="*/ 1226786 w 3834677"/>
              <a:gd name="connsiteY1276" fmla="*/ 11679634 h 12192000"/>
              <a:gd name="connsiteX1277" fmla="*/ 1391016 w 3834677"/>
              <a:gd name="connsiteY1277" fmla="*/ 11515470 h 12192000"/>
              <a:gd name="connsiteX1278" fmla="*/ 1522149 w 3834677"/>
              <a:gd name="connsiteY1278" fmla="*/ 11676299 h 12192000"/>
              <a:gd name="connsiteX1279" fmla="*/ 1555214 w 3834677"/>
              <a:gd name="connsiteY1279" fmla="*/ 11351303 h 12192000"/>
              <a:gd name="connsiteX1280" fmla="*/ 1555182 w 3834677"/>
              <a:gd name="connsiteY1280" fmla="*/ 11351305 h 12192000"/>
              <a:gd name="connsiteX1281" fmla="*/ 1555214 w 3834677"/>
              <a:gd name="connsiteY1281" fmla="*/ 11351309 h 12192000"/>
              <a:gd name="connsiteX1282" fmla="*/ 1522149 w 3834677"/>
              <a:gd name="connsiteY1282" fmla="*/ 11354640 h 12192000"/>
              <a:gd name="connsiteX1283" fmla="*/ 1391016 w 3834677"/>
              <a:gd name="connsiteY1283" fmla="*/ 11515470 h 12192000"/>
              <a:gd name="connsiteX1284" fmla="*/ 1226786 w 3834677"/>
              <a:gd name="connsiteY1284" fmla="*/ 11351305 h 12192000"/>
              <a:gd name="connsiteX1285" fmla="*/ 1391016 w 3834677"/>
              <a:gd name="connsiteY1285" fmla="*/ 11187140 h 12192000"/>
              <a:gd name="connsiteX1286" fmla="*/ 1522149 w 3834677"/>
              <a:gd name="connsiteY1286" fmla="*/ 11347970 h 12192000"/>
              <a:gd name="connsiteX1287" fmla="*/ 1555214 w 3834677"/>
              <a:gd name="connsiteY1287" fmla="*/ 10694623 h 12192000"/>
              <a:gd name="connsiteX1288" fmla="*/ 1555182 w 3834677"/>
              <a:gd name="connsiteY1288" fmla="*/ 10694627 h 12192000"/>
              <a:gd name="connsiteX1289" fmla="*/ 1555203 w 3834677"/>
              <a:gd name="connsiteY1289" fmla="*/ 10694629 h 12192000"/>
              <a:gd name="connsiteX1290" fmla="*/ 1522127 w 3834677"/>
              <a:gd name="connsiteY1290" fmla="*/ 10697964 h 12192000"/>
              <a:gd name="connsiteX1291" fmla="*/ 1391016 w 3834677"/>
              <a:gd name="connsiteY1291" fmla="*/ 10858813 h 12192000"/>
              <a:gd name="connsiteX1292" fmla="*/ 1391016 w 3834677"/>
              <a:gd name="connsiteY1292" fmla="*/ 10858790 h 12192000"/>
              <a:gd name="connsiteX1293" fmla="*/ 1226786 w 3834677"/>
              <a:gd name="connsiteY1293" fmla="*/ 10694625 h 12192000"/>
              <a:gd name="connsiteX1294" fmla="*/ 1391016 w 3834677"/>
              <a:gd name="connsiteY1294" fmla="*/ 10530460 h 12192000"/>
              <a:gd name="connsiteX1295" fmla="*/ 1522149 w 3834677"/>
              <a:gd name="connsiteY1295" fmla="*/ 10691292 h 12192000"/>
              <a:gd name="connsiteX1296" fmla="*/ 1555214 w 3834677"/>
              <a:gd name="connsiteY1296" fmla="*/ 10366293 h 12192000"/>
              <a:gd name="connsiteX1297" fmla="*/ 1555182 w 3834677"/>
              <a:gd name="connsiteY1297" fmla="*/ 10366297 h 12192000"/>
              <a:gd name="connsiteX1298" fmla="*/ 1555214 w 3834677"/>
              <a:gd name="connsiteY1298" fmla="*/ 10366299 h 12192000"/>
              <a:gd name="connsiteX1299" fmla="*/ 1522149 w 3834677"/>
              <a:gd name="connsiteY1299" fmla="*/ 10369630 h 12192000"/>
              <a:gd name="connsiteX1300" fmla="*/ 1391016 w 3834677"/>
              <a:gd name="connsiteY1300" fmla="*/ 10530460 h 12192000"/>
              <a:gd name="connsiteX1301" fmla="*/ 1226786 w 3834677"/>
              <a:gd name="connsiteY1301" fmla="*/ 10366295 h 12192000"/>
              <a:gd name="connsiteX1302" fmla="*/ 1391016 w 3834677"/>
              <a:gd name="connsiteY1302" fmla="*/ 10202130 h 12192000"/>
              <a:gd name="connsiteX1303" fmla="*/ 1522149 w 3834677"/>
              <a:gd name="connsiteY1303" fmla="*/ 10362962 h 12192000"/>
              <a:gd name="connsiteX1304" fmla="*/ 1555214 w 3834677"/>
              <a:gd name="connsiteY1304" fmla="*/ 10037964 h 12192000"/>
              <a:gd name="connsiteX1305" fmla="*/ 1555182 w 3834677"/>
              <a:gd name="connsiteY1305" fmla="*/ 10037966 h 12192000"/>
              <a:gd name="connsiteX1306" fmla="*/ 1555214 w 3834677"/>
              <a:gd name="connsiteY1306" fmla="*/ 10037970 h 12192000"/>
              <a:gd name="connsiteX1307" fmla="*/ 1522149 w 3834677"/>
              <a:gd name="connsiteY1307" fmla="*/ 10041301 h 12192000"/>
              <a:gd name="connsiteX1308" fmla="*/ 1391016 w 3834677"/>
              <a:gd name="connsiteY1308" fmla="*/ 10202130 h 12192000"/>
              <a:gd name="connsiteX1309" fmla="*/ 1226786 w 3834677"/>
              <a:gd name="connsiteY1309" fmla="*/ 10037966 h 12192000"/>
              <a:gd name="connsiteX1310" fmla="*/ 1391016 w 3834677"/>
              <a:gd name="connsiteY1310" fmla="*/ 9873801 h 12192000"/>
              <a:gd name="connsiteX1311" fmla="*/ 1522149 w 3834677"/>
              <a:gd name="connsiteY1311" fmla="*/ 10034631 h 12192000"/>
              <a:gd name="connsiteX1312" fmla="*/ 1555214 w 3834677"/>
              <a:gd name="connsiteY1312" fmla="*/ 9052952 h 12192000"/>
              <a:gd name="connsiteX1313" fmla="*/ 1555182 w 3834677"/>
              <a:gd name="connsiteY1313" fmla="*/ 9052956 h 12192000"/>
              <a:gd name="connsiteX1314" fmla="*/ 1555214 w 3834677"/>
              <a:gd name="connsiteY1314" fmla="*/ 9052960 h 12192000"/>
              <a:gd name="connsiteX1315" fmla="*/ 1522149 w 3834677"/>
              <a:gd name="connsiteY1315" fmla="*/ 9056291 h 12192000"/>
              <a:gd name="connsiteX1316" fmla="*/ 1391016 w 3834677"/>
              <a:gd name="connsiteY1316" fmla="*/ 9217121 h 12192000"/>
              <a:gd name="connsiteX1317" fmla="*/ 1226786 w 3834677"/>
              <a:gd name="connsiteY1317" fmla="*/ 9052956 h 12192000"/>
              <a:gd name="connsiteX1318" fmla="*/ 1387679 w 3834677"/>
              <a:gd name="connsiteY1318" fmla="*/ 8921876 h 12192000"/>
              <a:gd name="connsiteX1319" fmla="*/ 1389697 w 3834677"/>
              <a:gd name="connsiteY1319" fmla="*/ 8901860 h 12192000"/>
              <a:gd name="connsiteX1320" fmla="*/ 1392334 w 3834677"/>
              <a:gd name="connsiteY1320" fmla="*/ 8901860 h 12192000"/>
              <a:gd name="connsiteX1321" fmla="*/ 1394352 w 3834677"/>
              <a:gd name="connsiteY1321" fmla="*/ 8921876 h 12192000"/>
              <a:gd name="connsiteX1322" fmla="*/ 1522149 w 3834677"/>
              <a:gd name="connsiteY1322" fmla="*/ 9049621 h 12192000"/>
              <a:gd name="connsiteX1323" fmla="*/ 1555215 w 3834677"/>
              <a:gd name="connsiteY1323" fmla="*/ 8084537 h 12192000"/>
              <a:gd name="connsiteX1324" fmla="*/ 1555182 w 3834677"/>
              <a:gd name="connsiteY1324" fmla="*/ 8084541 h 12192000"/>
              <a:gd name="connsiteX1325" fmla="*/ 1555215 w 3834677"/>
              <a:gd name="connsiteY1325" fmla="*/ 8084544 h 12192000"/>
              <a:gd name="connsiteX1326" fmla="*/ 1522158 w 3834677"/>
              <a:gd name="connsiteY1326" fmla="*/ 8087874 h 12192000"/>
              <a:gd name="connsiteX1327" fmla="*/ 1391017 w 3834677"/>
              <a:gd name="connsiteY1327" fmla="*/ 8248641 h 12192000"/>
              <a:gd name="connsiteX1328" fmla="*/ 1226786 w 3834677"/>
              <a:gd name="connsiteY1328" fmla="*/ 8084541 h 12192000"/>
              <a:gd name="connsiteX1329" fmla="*/ 1391017 w 3834677"/>
              <a:gd name="connsiteY1329" fmla="*/ 7920377 h 12192000"/>
              <a:gd name="connsiteX1330" fmla="*/ 1522149 w 3834677"/>
              <a:gd name="connsiteY1330" fmla="*/ 8081206 h 12192000"/>
              <a:gd name="connsiteX1331" fmla="*/ 1555215 w 3834677"/>
              <a:gd name="connsiteY1331" fmla="*/ 7756208 h 12192000"/>
              <a:gd name="connsiteX1332" fmla="*/ 1555182 w 3834677"/>
              <a:gd name="connsiteY1332" fmla="*/ 7756211 h 12192000"/>
              <a:gd name="connsiteX1333" fmla="*/ 1555215 w 3834677"/>
              <a:gd name="connsiteY1333" fmla="*/ 7756215 h 12192000"/>
              <a:gd name="connsiteX1334" fmla="*/ 1522149 w 3834677"/>
              <a:gd name="connsiteY1334" fmla="*/ 7759546 h 12192000"/>
              <a:gd name="connsiteX1335" fmla="*/ 1391017 w 3834677"/>
              <a:gd name="connsiteY1335" fmla="*/ 7920377 h 12192000"/>
              <a:gd name="connsiteX1336" fmla="*/ 1226786 w 3834677"/>
              <a:gd name="connsiteY1336" fmla="*/ 7756211 h 12192000"/>
              <a:gd name="connsiteX1337" fmla="*/ 1391018 w 3834677"/>
              <a:gd name="connsiteY1337" fmla="*/ 7592046 h 12192000"/>
              <a:gd name="connsiteX1338" fmla="*/ 1522149 w 3834677"/>
              <a:gd name="connsiteY1338" fmla="*/ 7752876 h 12192000"/>
              <a:gd name="connsiteX1339" fmla="*/ 1555215 w 3834677"/>
              <a:gd name="connsiteY1339" fmla="*/ 7099528 h 12192000"/>
              <a:gd name="connsiteX1340" fmla="*/ 1555183 w 3834677"/>
              <a:gd name="connsiteY1340" fmla="*/ 7099531 h 12192000"/>
              <a:gd name="connsiteX1341" fmla="*/ 1555205 w 3834677"/>
              <a:gd name="connsiteY1341" fmla="*/ 7099533 h 12192000"/>
              <a:gd name="connsiteX1342" fmla="*/ 1522128 w 3834677"/>
              <a:gd name="connsiteY1342" fmla="*/ 7102871 h 12192000"/>
              <a:gd name="connsiteX1343" fmla="*/ 1391018 w 3834677"/>
              <a:gd name="connsiteY1343" fmla="*/ 7263718 h 12192000"/>
              <a:gd name="connsiteX1344" fmla="*/ 1391018 w 3834677"/>
              <a:gd name="connsiteY1344" fmla="*/ 7263696 h 12192000"/>
              <a:gd name="connsiteX1345" fmla="*/ 1226787 w 3834677"/>
              <a:gd name="connsiteY1345" fmla="*/ 7099531 h 12192000"/>
              <a:gd name="connsiteX1346" fmla="*/ 1391018 w 3834677"/>
              <a:gd name="connsiteY1346" fmla="*/ 6935366 h 12192000"/>
              <a:gd name="connsiteX1347" fmla="*/ 1522149 w 3834677"/>
              <a:gd name="connsiteY1347" fmla="*/ 7096196 h 12192000"/>
              <a:gd name="connsiteX1348" fmla="*/ 1555215 w 3834677"/>
              <a:gd name="connsiteY1348" fmla="*/ 4486544 h 12192000"/>
              <a:gd name="connsiteX1349" fmla="*/ 1555183 w 3834677"/>
              <a:gd name="connsiteY1349" fmla="*/ 4486546 h 12192000"/>
              <a:gd name="connsiteX1350" fmla="*/ 1555215 w 3834677"/>
              <a:gd name="connsiteY1350" fmla="*/ 4486551 h 12192000"/>
              <a:gd name="connsiteX1351" fmla="*/ 1522159 w 3834677"/>
              <a:gd name="connsiteY1351" fmla="*/ 4489879 h 12192000"/>
              <a:gd name="connsiteX1352" fmla="*/ 1391017 w 3834677"/>
              <a:gd name="connsiteY1352" fmla="*/ 4650646 h 12192000"/>
              <a:gd name="connsiteX1353" fmla="*/ 1226787 w 3834677"/>
              <a:gd name="connsiteY1353" fmla="*/ 4486546 h 12192000"/>
              <a:gd name="connsiteX1354" fmla="*/ 1391017 w 3834677"/>
              <a:gd name="connsiteY1354" fmla="*/ 4322383 h 12192000"/>
              <a:gd name="connsiteX1355" fmla="*/ 1522149 w 3834677"/>
              <a:gd name="connsiteY1355" fmla="*/ 4483213 h 12192000"/>
              <a:gd name="connsiteX1356" fmla="*/ 1555215 w 3834677"/>
              <a:gd name="connsiteY1356" fmla="*/ 4158215 h 12192000"/>
              <a:gd name="connsiteX1357" fmla="*/ 1555183 w 3834677"/>
              <a:gd name="connsiteY1357" fmla="*/ 4158217 h 12192000"/>
              <a:gd name="connsiteX1358" fmla="*/ 1555215 w 3834677"/>
              <a:gd name="connsiteY1358" fmla="*/ 4158221 h 12192000"/>
              <a:gd name="connsiteX1359" fmla="*/ 1522149 w 3834677"/>
              <a:gd name="connsiteY1359" fmla="*/ 4161552 h 12192000"/>
              <a:gd name="connsiteX1360" fmla="*/ 1391017 w 3834677"/>
              <a:gd name="connsiteY1360" fmla="*/ 4322383 h 12192000"/>
              <a:gd name="connsiteX1361" fmla="*/ 1226787 w 3834677"/>
              <a:gd name="connsiteY1361" fmla="*/ 4158217 h 12192000"/>
              <a:gd name="connsiteX1362" fmla="*/ 1391017 w 3834677"/>
              <a:gd name="connsiteY1362" fmla="*/ 3994052 h 12192000"/>
              <a:gd name="connsiteX1363" fmla="*/ 1522149 w 3834677"/>
              <a:gd name="connsiteY1363" fmla="*/ 4154883 h 12192000"/>
              <a:gd name="connsiteX1364" fmla="*/ 1555215 w 3834677"/>
              <a:gd name="connsiteY1364" fmla="*/ 3501535 h 12192000"/>
              <a:gd name="connsiteX1365" fmla="*/ 1555183 w 3834677"/>
              <a:gd name="connsiteY1365" fmla="*/ 3501538 h 12192000"/>
              <a:gd name="connsiteX1366" fmla="*/ 1555205 w 3834677"/>
              <a:gd name="connsiteY1366" fmla="*/ 3501540 h 12192000"/>
              <a:gd name="connsiteX1367" fmla="*/ 1522128 w 3834677"/>
              <a:gd name="connsiteY1367" fmla="*/ 3504876 h 12192000"/>
              <a:gd name="connsiteX1368" fmla="*/ 1391017 w 3834677"/>
              <a:gd name="connsiteY1368" fmla="*/ 3665724 h 12192000"/>
              <a:gd name="connsiteX1369" fmla="*/ 1391017 w 3834677"/>
              <a:gd name="connsiteY1369" fmla="*/ 3665701 h 12192000"/>
              <a:gd name="connsiteX1370" fmla="*/ 1226787 w 3834677"/>
              <a:gd name="connsiteY1370" fmla="*/ 3501537 h 12192000"/>
              <a:gd name="connsiteX1371" fmla="*/ 1391017 w 3834677"/>
              <a:gd name="connsiteY1371" fmla="*/ 3337371 h 12192000"/>
              <a:gd name="connsiteX1372" fmla="*/ 1522149 w 3834677"/>
              <a:gd name="connsiteY1372" fmla="*/ 3498203 h 12192000"/>
              <a:gd name="connsiteX1373" fmla="*/ 1555215 w 3834677"/>
              <a:gd name="connsiteY1373" fmla="*/ 3173205 h 12192000"/>
              <a:gd name="connsiteX1374" fmla="*/ 1555183 w 3834677"/>
              <a:gd name="connsiteY1374" fmla="*/ 3173208 h 12192000"/>
              <a:gd name="connsiteX1375" fmla="*/ 1555215 w 3834677"/>
              <a:gd name="connsiteY1375" fmla="*/ 3173211 h 12192000"/>
              <a:gd name="connsiteX1376" fmla="*/ 1522149 w 3834677"/>
              <a:gd name="connsiteY1376" fmla="*/ 3176542 h 12192000"/>
              <a:gd name="connsiteX1377" fmla="*/ 1391017 w 3834677"/>
              <a:gd name="connsiteY1377" fmla="*/ 3337371 h 12192000"/>
              <a:gd name="connsiteX1378" fmla="*/ 1226787 w 3834677"/>
              <a:gd name="connsiteY1378" fmla="*/ 3173207 h 12192000"/>
              <a:gd name="connsiteX1379" fmla="*/ 1391017 w 3834677"/>
              <a:gd name="connsiteY1379" fmla="*/ 3009043 h 12192000"/>
              <a:gd name="connsiteX1380" fmla="*/ 1522149 w 3834677"/>
              <a:gd name="connsiteY1380" fmla="*/ 3169873 h 12192000"/>
              <a:gd name="connsiteX1381" fmla="*/ 1555215 w 3834677"/>
              <a:gd name="connsiteY1381" fmla="*/ 2844875 h 12192000"/>
              <a:gd name="connsiteX1382" fmla="*/ 1555183 w 3834677"/>
              <a:gd name="connsiteY1382" fmla="*/ 2844878 h 12192000"/>
              <a:gd name="connsiteX1383" fmla="*/ 1555215 w 3834677"/>
              <a:gd name="connsiteY1383" fmla="*/ 2844881 h 12192000"/>
              <a:gd name="connsiteX1384" fmla="*/ 1522149 w 3834677"/>
              <a:gd name="connsiteY1384" fmla="*/ 2848213 h 12192000"/>
              <a:gd name="connsiteX1385" fmla="*/ 1391017 w 3834677"/>
              <a:gd name="connsiteY1385" fmla="*/ 3009043 h 12192000"/>
              <a:gd name="connsiteX1386" fmla="*/ 1226787 w 3834677"/>
              <a:gd name="connsiteY1386" fmla="*/ 2844877 h 12192000"/>
              <a:gd name="connsiteX1387" fmla="*/ 1391017 w 3834677"/>
              <a:gd name="connsiteY1387" fmla="*/ 2680713 h 12192000"/>
              <a:gd name="connsiteX1388" fmla="*/ 1522149 w 3834677"/>
              <a:gd name="connsiteY1388" fmla="*/ 2841543 h 12192000"/>
              <a:gd name="connsiteX1389" fmla="*/ 1555215 w 3834677"/>
              <a:gd name="connsiteY1389" fmla="*/ 1859864 h 12192000"/>
              <a:gd name="connsiteX1390" fmla="*/ 1555183 w 3834677"/>
              <a:gd name="connsiteY1390" fmla="*/ 1859867 h 12192000"/>
              <a:gd name="connsiteX1391" fmla="*/ 1555215 w 3834677"/>
              <a:gd name="connsiteY1391" fmla="*/ 1859871 h 12192000"/>
              <a:gd name="connsiteX1392" fmla="*/ 1522149 w 3834677"/>
              <a:gd name="connsiteY1392" fmla="*/ 1863203 h 12192000"/>
              <a:gd name="connsiteX1393" fmla="*/ 1391017 w 3834677"/>
              <a:gd name="connsiteY1393" fmla="*/ 2024032 h 12192000"/>
              <a:gd name="connsiteX1394" fmla="*/ 1226787 w 3834677"/>
              <a:gd name="connsiteY1394" fmla="*/ 1859867 h 12192000"/>
              <a:gd name="connsiteX1395" fmla="*/ 1387680 w 3834677"/>
              <a:gd name="connsiteY1395" fmla="*/ 1728787 h 12192000"/>
              <a:gd name="connsiteX1396" fmla="*/ 1389699 w 3834677"/>
              <a:gd name="connsiteY1396" fmla="*/ 1708772 h 12192000"/>
              <a:gd name="connsiteX1397" fmla="*/ 1392335 w 3834677"/>
              <a:gd name="connsiteY1397" fmla="*/ 1708772 h 12192000"/>
              <a:gd name="connsiteX1398" fmla="*/ 1394353 w 3834677"/>
              <a:gd name="connsiteY1398" fmla="*/ 1728787 h 12192000"/>
              <a:gd name="connsiteX1399" fmla="*/ 1522149 w 3834677"/>
              <a:gd name="connsiteY1399" fmla="*/ 1856532 h 12192000"/>
              <a:gd name="connsiteX1400" fmla="*/ 1555216 w 3834677"/>
              <a:gd name="connsiteY1400" fmla="*/ 6771204 h 12192000"/>
              <a:gd name="connsiteX1401" fmla="*/ 1522149 w 3834677"/>
              <a:gd name="connsiteY1401" fmla="*/ 6774536 h 12192000"/>
              <a:gd name="connsiteX1402" fmla="*/ 1391018 w 3834677"/>
              <a:gd name="connsiteY1402" fmla="*/ 6935366 h 12192000"/>
              <a:gd name="connsiteX1403" fmla="*/ 1226787 w 3834677"/>
              <a:gd name="connsiteY1403" fmla="*/ 6771201 h 12192000"/>
              <a:gd name="connsiteX1404" fmla="*/ 1391018 w 3834677"/>
              <a:gd name="connsiteY1404" fmla="*/ 6607037 h 12192000"/>
              <a:gd name="connsiteX1405" fmla="*/ 1522149 w 3834677"/>
              <a:gd name="connsiteY1405" fmla="*/ 6767866 h 12192000"/>
              <a:gd name="connsiteX1406" fmla="*/ 1555215 w 3834677"/>
              <a:gd name="connsiteY1406" fmla="*/ 6771198 h 12192000"/>
              <a:gd name="connsiteX1407" fmla="*/ 1555183 w 3834677"/>
              <a:gd name="connsiteY1407" fmla="*/ 6771201 h 12192000"/>
              <a:gd name="connsiteX1408" fmla="*/ 1555216 w 3834677"/>
              <a:gd name="connsiteY1408" fmla="*/ 6442875 h 12192000"/>
              <a:gd name="connsiteX1409" fmla="*/ 1522149 w 3834677"/>
              <a:gd name="connsiteY1409" fmla="*/ 6446207 h 12192000"/>
              <a:gd name="connsiteX1410" fmla="*/ 1391018 w 3834677"/>
              <a:gd name="connsiteY1410" fmla="*/ 6607037 h 12192000"/>
              <a:gd name="connsiteX1411" fmla="*/ 1226787 w 3834677"/>
              <a:gd name="connsiteY1411" fmla="*/ 6442872 h 12192000"/>
              <a:gd name="connsiteX1412" fmla="*/ 1391018 w 3834677"/>
              <a:gd name="connsiteY1412" fmla="*/ 6278707 h 12192000"/>
              <a:gd name="connsiteX1413" fmla="*/ 1522149 w 3834677"/>
              <a:gd name="connsiteY1413" fmla="*/ 6439537 h 12192000"/>
              <a:gd name="connsiteX1414" fmla="*/ 1555215 w 3834677"/>
              <a:gd name="connsiteY1414" fmla="*/ 6442869 h 12192000"/>
              <a:gd name="connsiteX1415" fmla="*/ 1555183 w 3834677"/>
              <a:gd name="connsiteY1415" fmla="*/ 6442872 h 12192000"/>
              <a:gd name="connsiteX1416" fmla="*/ 1555216 w 3834677"/>
              <a:gd name="connsiteY1416" fmla="*/ 5457865 h 12192000"/>
              <a:gd name="connsiteX1417" fmla="*/ 1522149 w 3834677"/>
              <a:gd name="connsiteY1417" fmla="*/ 5461197 h 12192000"/>
              <a:gd name="connsiteX1418" fmla="*/ 1391018 w 3834677"/>
              <a:gd name="connsiteY1418" fmla="*/ 5622026 h 12192000"/>
              <a:gd name="connsiteX1419" fmla="*/ 1226787 w 3834677"/>
              <a:gd name="connsiteY1419" fmla="*/ 5457862 h 12192000"/>
              <a:gd name="connsiteX1420" fmla="*/ 1387681 w 3834677"/>
              <a:gd name="connsiteY1420" fmla="*/ 5326782 h 12192000"/>
              <a:gd name="connsiteX1421" fmla="*/ 1389700 w 3834677"/>
              <a:gd name="connsiteY1421" fmla="*/ 5306766 h 12192000"/>
              <a:gd name="connsiteX1422" fmla="*/ 1392335 w 3834677"/>
              <a:gd name="connsiteY1422" fmla="*/ 5306766 h 12192000"/>
              <a:gd name="connsiteX1423" fmla="*/ 1394354 w 3834677"/>
              <a:gd name="connsiteY1423" fmla="*/ 5326782 h 12192000"/>
              <a:gd name="connsiteX1424" fmla="*/ 1522149 w 3834677"/>
              <a:gd name="connsiteY1424" fmla="*/ 5454526 h 12192000"/>
              <a:gd name="connsiteX1425" fmla="*/ 1555215 w 3834677"/>
              <a:gd name="connsiteY1425" fmla="*/ 5457858 h 12192000"/>
              <a:gd name="connsiteX1426" fmla="*/ 1555183 w 3834677"/>
              <a:gd name="connsiteY1426" fmla="*/ 5457862 h 12192000"/>
              <a:gd name="connsiteX1427" fmla="*/ 1555216 w 3834677"/>
              <a:gd name="connsiteY1427" fmla="*/ 891450 h 12192000"/>
              <a:gd name="connsiteX1428" fmla="*/ 1555183 w 3834677"/>
              <a:gd name="connsiteY1428" fmla="*/ 891452 h 12192000"/>
              <a:gd name="connsiteX1429" fmla="*/ 1555216 w 3834677"/>
              <a:gd name="connsiteY1429" fmla="*/ 891455 h 12192000"/>
              <a:gd name="connsiteX1430" fmla="*/ 1522160 w 3834677"/>
              <a:gd name="connsiteY1430" fmla="*/ 894785 h 12192000"/>
              <a:gd name="connsiteX1431" fmla="*/ 1391018 w 3834677"/>
              <a:gd name="connsiteY1431" fmla="*/ 1055553 h 12192000"/>
              <a:gd name="connsiteX1432" fmla="*/ 1226787 w 3834677"/>
              <a:gd name="connsiteY1432" fmla="*/ 891452 h 12192000"/>
              <a:gd name="connsiteX1433" fmla="*/ 1391018 w 3834677"/>
              <a:gd name="connsiteY1433" fmla="*/ 727289 h 12192000"/>
              <a:gd name="connsiteX1434" fmla="*/ 1522149 w 3834677"/>
              <a:gd name="connsiteY1434" fmla="*/ 888117 h 12192000"/>
              <a:gd name="connsiteX1435" fmla="*/ 1555216 w 3834677"/>
              <a:gd name="connsiteY1435" fmla="*/ 563120 h 12192000"/>
              <a:gd name="connsiteX1436" fmla="*/ 1555183 w 3834677"/>
              <a:gd name="connsiteY1436" fmla="*/ 563124 h 12192000"/>
              <a:gd name="connsiteX1437" fmla="*/ 1555216 w 3834677"/>
              <a:gd name="connsiteY1437" fmla="*/ 563127 h 12192000"/>
              <a:gd name="connsiteX1438" fmla="*/ 1522149 w 3834677"/>
              <a:gd name="connsiteY1438" fmla="*/ 566458 h 12192000"/>
              <a:gd name="connsiteX1439" fmla="*/ 1391018 w 3834677"/>
              <a:gd name="connsiteY1439" fmla="*/ 727289 h 12192000"/>
              <a:gd name="connsiteX1440" fmla="*/ 1226787 w 3834677"/>
              <a:gd name="connsiteY1440" fmla="*/ 563123 h 12192000"/>
              <a:gd name="connsiteX1441" fmla="*/ 1391018 w 3834677"/>
              <a:gd name="connsiteY1441" fmla="*/ 398958 h 12192000"/>
              <a:gd name="connsiteX1442" fmla="*/ 1522149 w 3834677"/>
              <a:gd name="connsiteY1442" fmla="*/ 559788 h 12192000"/>
              <a:gd name="connsiteX1443" fmla="*/ 1555246 w 3834677"/>
              <a:gd name="connsiteY1443" fmla="*/ 12007987 h 12192000"/>
              <a:gd name="connsiteX1444" fmla="*/ 1391016 w 3834677"/>
              <a:gd name="connsiteY1444" fmla="*/ 12172087 h 12192000"/>
              <a:gd name="connsiteX1445" fmla="*/ 1226786 w 3834677"/>
              <a:gd name="connsiteY1445" fmla="*/ 12007922 h 12192000"/>
              <a:gd name="connsiteX1446" fmla="*/ 1391016 w 3834677"/>
              <a:gd name="connsiteY1446" fmla="*/ 11843734 h 12192000"/>
              <a:gd name="connsiteX1447" fmla="*/ 1391016 w 3834677"/>
              <a:gd name="connsiteY1447" fmla="*/ 11843778 h 12192000"/>
              <a:gd name="connsiteX1448" fmla="*/ 1555246 w 3834677"/>
              <a:gd name="connsiteY1448" fmla="*/ 12007987 h 12192000"/>
              <a:gd name="connsiteX1449" fmla="*/ 1555246 w 3834677"/>
              <a:gd name="connsiteY1449" fmla="*/ 11022975 h 12192000"/>
              <a:gd name="connsiteX1450" fmla="*/ 1391016 w 3834677"/>
              <a:gd name="connsiteY1450" fmla="*/ 11187140 h 12192000"/>
              <a:gd name="connsiteX1451" fmla="*/ 1226786 w 3834677"/>
              <a:gd name="connsiteY1451" fmla="*/ 11022975 h 12192000"/>
              <a:gd name="connsiteX1452" fmla="*/ 1391016 w 3834677"/>
              <a:gd name="connsiteY1452" fmla="*/ 10858813 h 12192000"/>
              <a:gd name="connsiteX1453" fmla="*/ 1555246 w 3834677"/>
              <a:gd name="connsiteY1453" fmla="*/ 11022975 h 12192000"/>
              <a:gd name="connsiteX1454" fmla="*/ 1555246 w 3834677"/>
              <a:gd name="connsiteY1454" fmla="*/ 9381279 h 12192000"/>
              <a:gd name="connsiteX1455" fmla="*/ 1555182 w 3834677"/>
              <a:gd name="connsiteY1455" fmla="*/ 9381288 h 12192000"/>
              <a:gd name="connsiteX1456" fmla="*/ 1555246 w 3834677"/>
              <a:gd name="connsiteY1456" fmla="*/ 9381292 h 12192000"/>
              <a:gd name="connsiteX1457" fmla="*/ 1522214 w 3834677"/>
              <a:gd name="connsiteY1457" fmla="*/ 9384623 h 12192000"/>
              <a:gd name="connsiteX1458" fmla="*/ 1391082 w 3834677"/>
              <a:gd name="connsiteY1458" fmla="*/ 9545450 h 12192000"/>
              <a:gd name="connsiteX1459" fmla="*/ 1391016 w 3834677"/>
              <a:gd name="connsiteY1459" fmla="*/ 9545450 h 12192000"/>
              <a:gd name="connsiteX1460" fmla="*/ 1226850 w 3834677"/>
              <a:gd name="connsiteY1460" fmla="*/ 9381285 h 12192000"/>
              <a:gd name="connsiteX1461" fmla="*/ 1391082 w 3834677"/>
              <a:gd name="connsiteY1461" fmla="*/ 9217121 h 12192000"/>
              <a:gd name="connsiteX1462" fmla="*/ 1522214 w 3834677"/>
              <a:gd name="connsiteY1462" fmla="*/ 9377950 h 12192000"/>
              <a:gd name="connsiteX1463" fmla="*/ 1555246 w 3834677"/>
              <a:gd name="connsiteY1463" fmla="*/ 8741222 h 12192000"/>
              <a:gd name="connsiteX1464" fmla="*/ 1394352 w 3834677"/>
              <a:gd name="connsiteY1464" fmla="*/ 8872301 h 12192000"/>
              <a:gd name="connsiteX1465" fmla="*/ 1392334 w 3834677"/>
              <a:gd name="connsiteY1465" fmla="*/ 8892316 h 12192000"/>
              <a:gd name="connsiteX1466" fmla="*/ 1389697 w 3834677"/>
              <a:gd name="connsiteY1466" fmla="*/ 8892316 h 12192000"/>
              <a:gd name="connsiteX1467" fmla="*/ 1387679 w 3834677"/>
              <a:gd name="connsiteY1467" fmla="*/ 8872301 h 12192000"/>
              <a:gd name="connsiteX1468" fmla="*/ 1226786 w 3834677"/>
              <a:gd name="connsiteY1468" fmla="*/ 8741222 h 12192000"/>
              <a:gd name="connsiteX1469" fmla="*/ 1391016 w 3834677"/>
              <a:gd name="connsiteY1469" fmla="*/ 8577057 h 12192000"/>
              <a:gd name="connsiteX1470" fmla="*/ 1555246 w 3834677"/>
              <a:gd name="connsiteY1470" fmla="*/ 8741222 h 12192000"/>
              <a:gd name="connsiteX1471" fmla="*/ 1555247 w 3834677"/>
              <a:gd name="connsiteY1471" fmla="*/ 8412892 h 12192000"/>
              <a:gd name="connsiteX1472" fmla="*/ 1391016 w 3834677"/>
              <a:gd name="connsiteY1472" fmla="*/ 8576991 h 12192000"/>
              <a:gd name="connsiteX1473" fmla="*/ 1226786 w 3834677"/>
              <a:gd name="connsiteY1473" fmla="*/ 8412828 h 12192000"/>
              <a:gd name="connsiteX1474" fmla="*/ 1391017 w 3834677"/>
              <a:gd name="connsiteY1474" fmla="*/ 8248641 h 12192000"/>
              <a:gd name="connsiteX1475" fmla="*/ 1391017 w 3834677"/>
              <a:gd name="connsiteY1475" fmla="*/ 8248684 h 12192000"/>
              <a:gd name="connsiteX1476" fmla="*/ 1555247 w 3834677"/>
              <a:gd name="connsiteY1476" fmla="*/ 8412892 h 12192000"/>
              <a:gd name="connsiteX1477" fmla="*/ 1555248 w 3834677"/>
              <a:gd name="connsiteY1477" fmla="*/ 7427883 h 12192000"/>
              <a:gd name="connsiteX1478" fmla="*/ 1391018 w 3834677"/>
              <a:gd name="connsiteY1478" fmla="*/ 7592046 h 12192000"/>
              <a:gd name="connsiteX1479" fmla="*/ 1226787 w 3834677"/>
              <a:gd name="connsiteY1479" fmla="*/ 7427883 h 12192000"/>
              <a:gd name="connsiteX1480" fmla="*/ 1391018 w 3834677"/>
              <a:gd name="connsiteY1480" fmla="*/ 7263718 h 12192000"/>
              <a:gd name="connsiteX1481" fmla="*/ 1555248 w 3834677"/>
              <a:gd name="connsiteY1481" fmla="*/ 7427883 h 12192000"/>
              <a:gd name="connsiteX1482" fmla="*/ 1555248 w 3834677"/>
              <a:gd name="connsiteY1482" fmla="*/ 5786184 h 12192000"/>
              <a:gd name="connsiteX1483" fmla="*/ 1555183 w 3834677"/>
              <a:gd name="connsiteY1483" fmla="*/ 5786192 h 12192000"/>
              <a:gd name="connsiteX1484" fmla="*/ 1555248 w 3834677"/>
              <a:gd name="connsiteY1484" fmla="*/ 5786198 h 12192000"/>
              <a:gd name="connsiteX1485" fmla="*/ 1522214 w 3834677"/>
              <a:gd name="connsiteY1485" fmla="*/ 5789527 h 12192000"/>
              <a:gd name="connsiteX1486" fmla="*/ 1391082 w 3834677"/>
              <a:gd name="connsiteY1486" fmla="*/ 5950355 h 12192000"/>
              <a:gd name="connsiteX1487" fmla="*/ 1391018 w 3834677"/>
              <a:gd name="connsiteY1487" fmla="*/ 5950355 h 12192000"/>
              <a:gd name="connsiteX1488" fmla="*/ 1226852 w 3834677"/>
              <a:gd name="connsiteY1488" fmla="*/ 5786192 h 12192000"/>
              <a:gd name="connsiteX1489" fmla="*/ 1391082 w 3834677"/>
              <a:gd name="connsiteY1489" fmla="*/ 5622026 h 12192000"/>
              <a:gd name="connsiteX1490" fmla="*/ 1522214 w 3834677"/>
              <a:gd name="connsiteY1490" fmla="*/ 5782856 h 12192000"/>
              <a:gd name="connsiteX1491" fmla="*/ 1555248 w 3834677"/>
              <a:gd name="connsiteY1491" fmla="*/ 5143228 h 12192000"/>
              <a:gd name="connsiteX1492" fmla="*/ 1394353 w 3834677"/>
              <a:gd name="connsiteY1492" fmla="*/ 5274307 h 12192000"/>
              <a:gd name="connsiteX1493" fmla="*/ 1392335 w 3834677"/>
              <a:gd name="connsiteY1493" fmla="*/ 5294321 h 12192000"/>
              <a:gd name="connsiteX1494" fmla="*/ 1389699 w 3834677"/>
              <a:gd name="connsiteY1494" fmla="*/ 5294321 h 12192000"/>
              <a:gd name="connsiteX1495" fmla="*/ 1387680 w 3834677"/>
              <a:gd name="connsiteY1495" fmla="*/ 5274307 h 12192000"/>
              <a:gd name="connsiteX1496" fmla="*/ 1226787 w 3834677"/>
              <a:gd name="connsiteY1496" fmla="*/ 5143227 h 12192000"/>
              <a:gd name="connsiteX1497" fmla="*/ 1391017 w 3834677"/>
              <a:gd name="connsiteY1497" fmla="*/ 4979063 h 12192000"/>
              <a:gd name="connsiteX1498" fmla="*/ 1555248 w 3834677"/>
              <a:gd name="connsiteY1498" fmla="*/ 5143228 h 12192000"/>
              <a:gd name="connsiteX1499" fmla="*/ 1555248 w 3834677"/>
              <a:gd name="connsiteY1499" fmla="*/ 4814898 h 12192000"/>
              <a:gd name="connsiteX1500" fmla="*/ 1391017 w 3834677"/>
              <a:gd name="connsiteY1500" fmla="*/ 4978998 h 12192000"/>
              <a:gd name="connsiteX1501" fmla="*/ 1226787 w 3834677"/>
              <a:gd name="connsiteY1501" fmla="*/ 4814833 h 12192000"/>
              <a:gd name="connsiteX1502" fmla="*/ 1391017 w 3834677"/>
              <a:gd name="connsiteY1502" fmla="*/ 4650646 h 12192000"/>
              <a:gd name="connsiteX1503" fmla="*/ 1391017 w 3834677"/>
              <a:gd name="connsiteY1503" fmla="*/ 4650690 h 12192000"/>
              <a:gd name="connsiteX1504" fmla="*/ 1555248 w 3834677"/>
              <a:gd name="connsiteY1504" fmla="*/ 4814898 h 12192000"/>
              <a:gd name="connsiteX1505" fmla="*/ 1555248 w 3834677"/>
              <a:gd name="connsiteY1505" fmla="*/ 3829888 h 12192000"/>
              <a:gd name="connsiteX1506" fmla="*/ 1391017 w 3834677"/>
              <a:gd name="connsiteY1506" fmla="*/ 3994052 h 12192000"/>
              <a:gd name="connsiteX1507" fmla="*/ 1226787 w 3834677"/>
              <a:gd name="connsiteY1507" fmla="*/ 3829888 h 12192000"/>
              <a:gd name="connsiteX1508" fmla="*/ 1391017 w 3834677"/>
              <a:gd name="connsiteY1508" fmla="*/ 3665724 h 12192000"/>
              <a:gd name="connsiteX1509" fmla="*/ 1555248 w 3834677"/>
              <a:gd name="connsiteY1509" fmla="*/ 3829888 h 12192000"/>
              <a:gd name="connsiteX1510" fmla="*/ 1555248 w 3834677"/>
              <a:gd name="connsiteY1510" fmla="*/ 2188191 h 12192000"/>
              <a:gd name="connsiteX1511" fmla="*/ 1555183 w 3834677"/>
              <a:gd name="connsiteY1511" fmla="*/ 2188199 h 12192000"/>
              <a:gd name="connsiteX1512" fmla="*/ 1555248 w 3834677"/>
              <a:gd name="connsiteY1512" fmla="*/ 2188204 h 12192000"/>
              <a:gd name="connsiteX1513" fmla="*/ 1522214 w 3834677"/>
              <a:gd name="connsiteY1513" fmla="*/ 2191534 h 12192000"/>
              <a:gd name="connsiteX1514" fmla="*/ 1391082 w 3834677"/>
              <a:gd name="connsiteY1514" fmla="*/ 2352361 h 12192000"/>
              <a:gd name="connsiteX1515" fmla="*/ 1391017 w 3834677"/>
              <a:gd name="connsiteY1515" fmla="*/ 2352361 h 12192000"/>
              <a:gd name="connsiteX1516" fmla="*/ 1226852 w 3834677"/>
              <a:gd name="connsiteY1516" fmla="*/ 2188198 h 12192000"/>
              <a:gd name="connsiteX1517" fmla="*/ 1391082 w 3834677"/>
              <a:gd name="connsiteY1517" fmla="*/ 2024032 h 12192000"/>
              <a:gd name="connsiteX1518" fmla="*/ 1522214 w 3834677"/>
              <a:gd name="connsiteY1518" fmla="*/ 2184864 h 12192000"/>
              <a:gd name="connsiteX1519" fmla="*/ 1555248 w 3834677"/>
              <a:gd name="connsiteY1519" fmla="*/ 1548134 h 12192000"/>
              <a:gd name="connsiteX1520" fmla="*/ 1394353 w 3834677"/>
              <a:gd name="connsiteY1520" fmla="*/ 1679213 h 12192000"/>
              <a:gd name="connsiteX1521" fmla="*/ 1392335 w 3834677"/>
              <a:gd name="connsiteY1521" fmla="*/ 1699229 h 12192000"/>
              <a:gd name="connsiteX1522" fmla="*/ 1389699 w 3834677"/>
              <a:gd name="connsiteY1522" fmla="*/ 1699229 h 12192000"/>
              <a:gd name="connsiteX1523" fmla="*/ 1387680 w 3834677"/>
              <a:gd name="connsiteY1523" fmla="*/ 1679213 h 12192000"/>
              <a:gd name="connsiteX1524" fmla="*/ 1226787 w 3834677"/>
              <a:gd name="connsiteY1524" fmla="*/ 1548134 h 12192000"/>
              <a:gd name="connsiteX1525" fmla="*/ 1391017 w 3834677"/>
              <a:gd name="connsiteY1525" fmla="*/ 1383969 h 12192000"/>
              <a:gd name="connsiteX1526" fmla="*/ 1555248 w 3834677"/>
              <a:gd name="connsiteY1526" fmla="*/ 1548134 h 12192000"/>
              <a:gd name="connsiteX1527" fmla="*/ 1555248 w 3834677"/>
              <a:gd name="connsiteY1527" fmla="*/ 1219804 h 12192000"/>
              <a:gd name="connsiteX1528" fmla="*/ 1391017 w 3834677"/>
              <a:gd name="connsiteY1528" fmla="*/ 1383905 h 12192000"/>
              <a:gd name="connsiteX1529" fmla="*/ 1226787 w 3834677"/>
              <a:gd name="connsiteY1529" fmla="*/ 1219740 h 12192000"/>
              <a:gd name="connsiteX1530" fmla="*/ 1391018 w 3834677"/>
              <a:gd name="connsiteY1530" fmla="*/ 1055553 h 12192000"/>
              <a:gd name="connsiteX1531" fmla="*/ 1391018 w 3834677"/>
              <a:gd name="connsiteY1531" fmla="*/ 1055596 h 12192000"/>
              <a:gd name="connsiteX1532" fmla="*/ 1555248 w 3834677"/>
              <a:gd name="connsiteY1532" fmla="*/ 1219804 h 12192000"/>
              <a:gd name="connsiteX1533" fmla="*/ 1555248 w 3834677"/>
              <a:gd name="connsiteY1533" fmla="*/ 234794 h 12192000"/>
              <a:gd name="connsiteX1534" fmla="*/ 1391018 w 3834677"/>
              <a:gd name="connsiteY1534" fmla="*/ 398958 h 12192000"/>
              <a:gd name="connsiteX1535" fmla="*/ 1226787 w 3834677"/>
              <a:gd name="connsiteY1535" fmla="*/ 234794 h 12192000"/>
              <a:gd name="connsiteX1536" fmla="*/ 1391018 w 3834677"/>
              <a:gd name="connsiteY1536" fmla="*/ 70629 h 12192000"/>
              <a:gd name="connsiteX1537" fmla="*/ 1555248 w 3834677"/>
              <a:gd name="connsiteY1537" fmla="*/ 234794 h 12192000"/>
              <a:gd name="connsiteX1538" fmla="*/ 1722429 w 3834677"/>
              <a:gd name="connsiteY1538" fmla="*/ 12192000 h 12192000"/>
              <a:gd name="connsiteX1539" fmla="*/ 1715387 w 3834677"/>
              <a:gd name="connsiteY1539" fmla="*/ 12192000 h 12192000"/>
              <a:gd name="connsiteX1540" fmla="*/ 1719413 w 3834677"/>
              <a:gd name="connsiteY1540" fmla="*/ 12172063 h 12192000"/>
              <a:gd name="connsiteX1541" fmla="*/ 1735671 w 3834677"/>
              <a:gd name="connsiteY1541" fmla="*/ 0 h 12192000"/>
              <a:gd name="connsiteX1542" fmla="*/ 1722746 w 3834677"/>
              <a:gd name="connsiteY1542" fmla="*/ 37543 h 12192000"/>
              <a:gd name="connsiteX1543" fmla="*/ 1719418 w 3834677"/>
              <a:gd name="connsiteY1543" fmla="*/ 70585 h 12192000"/>
              <a:gd name="connsiteX1544" fmla="*/ 1719414 w 3834677"/>
              <a:gd name="connsiteY1544" fmla="*/ 70542 h 12192000"/>
              <a:gd name="connsiteX1545" fmla="*/ 1719411 w 3834677"/>
              <a:gd name="connsiteY1545" fmla="*/ 70575 h 12192000"/>
              <a:gd name="connsiteX1546" fmla="*/ 1716077 w 3834677"/>
              <a:gd name="connsiteY1546" fmla="*/ 37522 h 12192000"/>
              <a:gd name="connsiteX1547" fmla="*/ 1702382 w 3834677"/>
              <a:gd name="connsiteY1547" fmla="*/ 0 h 12192000"/>
              <a:gd name="connsiteX1548" fmla="*/ 1872150 w 3834677"/>
              <a:gd name="connsiteY1548" fmla="*/ 12005575 h 12192000"/>
              <a:gd name="connsiteX1549" fmla="*/ 1872150 w 3834677"/>
              <a:gd name="connsiteY1549" fmla="*/ 12010311 h 12192000"/>
              <a:gd name="connsiteX1550" fmla="*/ 1819753 w 3834677"/>
              <a:gd name="connsiteY1550" fmla="*/ 12020900 h 12192000"/>
              <a:gd name="connsiteX1551" fmla="*/ 1719478 w 3834677"/>
              <a:gd name="connsiteY1551" fmla="*/ 12172087 h 12192000"/>
              <a:gd name="connsiteX1552" fmla="*/ 1555246 w 3834677"/>
              <a:gd name="connsiteY1552" fmla="*/ 12007922 h 12192000"/>
              <a:gd name="connsiteX1553" fmla="*/ 1719478 w 3834677"/>
              <a:gd name="connsiteY1553" fmla="*/ 11843736 h 12192000"/>
              <a:gd name="connsiteX1554" fmla="*/ 1819741 w 3834677"/>
              <a:gd name="connsiteY1554" fmla="*/ 11994976 h 12192000"/>
              <a:gd name="connsiteX1555" fmla="*/ 1872150 w 3834677"/>
              <a:gd name="connsiteY1555" fmla="*/ 11677315 h 12192000"/>
              <a:gd name="connsiteX1556" fmla="*/ 1872150 w 3834677"/>
              <a:gd name="connsiteY1556" fmla="*/ 11681958 h 12192000"/>
              <a:gd name="connsiteX1557" fmla="*/ 1819753 w 3834677"/>
              <a:gd name="connsiteY1557" fmla="*/ 11692549 h 12192000"/>
              <a:gd name="connsiteX1558" fmla="*/ 1719478 w 3834677"/>
              <a:gd name="connsiteY1558" fmla="*/ 11843736 h 12192000"/>
              <a:gd name="connsiteX1559" fmla="*/ 1588281 w 3834677"/>
              <a:gd name="connsiteY1559" fmla="*/ 11682957 h 12192000"/>
              <a:gd name="connsiteX1560" fmla="*/ 1555214 w 3834677"/>
              <a:gd name="connsiteY1560" fmla="*/ 11679639 h 12192000"/>
              <a:gd name="connsiteX1561" fmla="*/ 1555246 w 3834677"/>
              <a:gd name="connsiteY1561" fmla="*/ 11679634 h 12192000"/>
              <a:gd name="connsiteX1562" fmla="*/ 1555214 w 3834677"/>
              <a:gd name="connsiteY1562" fmla="*/ 11679632 h 12192000"/>
              <a:gd name="connsiteX1563" fmla="*/ 1588280 w 3834677"/>
              <a:gd name="connsiteY1563" fmla="*/ 11676299 h 12192000"/>
              <a:gd name="connsiteX1564" fmla="*/ 1719412 w 3834677"/>
              <a:gd name="connsiteY1564" fmla="*/ 11515472 h 12192000"/>
              <a:gd name="connsiteX1565" fmla="*/ 1819716 w 3834677"/>
              <a:gd name="connsiteY1565" fmla="*/ 11666735 h 12192000"/>
              <a:gd name="connsiteX1566" fmla="*/ 1872150 w 3834677"/>
              <a:gd name="connsiteY1566" fmla="*/ 11348985 h 12192000"/>
              <a:gd name="connsiteX1567" fmla="*/ 1872150 w 3834677"/>
              <a:gd name="connsiteY1567" fmla="*/ 11353624 h 12192000"/>
              <a:gd name="connsiteX1568" fmla="*/ 1819716 w 3834677"/>
              <a:gd name="connsiteY1568" fmla="*/ 11364207 h 12192000"/>
              <a:gd name="connsiteX1569" fmla="*/ 1719412 w 3834677"/>
              <a:gd name="connsiteY1569" fmla="*/ 11515472 h 12192000"/>
              <a:gd name="connsiteX1570" fmla="*/ 1588280 w 3834677"/>
              <a:gd name="connsiteY1570" fmla="*/ 11354640 h 12192000"/>
              <a:gd name="connsiteX1571" fmla="*/ 1555214 w 3834677"/>
              <a:gd name="connsiteY1571" fmla="*/ 11351309 h 12192000"/>
              <a:gd name="connsiteX1572" fmla="*/ 1555246 w 3834677"/>
              <a:gd name="connsiteY1572" fmla="*/ 11351305 h 12192000"/>
              <a:gd name="connsiteX1573" fmla="*/ 1555214 w 3834677"/>
              <a:gd name="connsiteY1573" fmla="*/ 11351303 h 12192000"/>
              <a:gd name="connsiteX1574" fmla="*/ 1588280 w 3834677"/>
              <a:gd name="connsiteY1574" fmla="*/ 11347970 h 12192000"/>
              <a:gd name="connsiteX1575" fmla="*/ 1719412 w 3834677"/>
              <a:gd name="connsiteY1575" fmla="*/ 11187142 h 12192000"/>
              <a:gd name="connsiteX1576" fmla="*/ 1819716 w 3834677"/>
              <a:gd name="connsiteY1576" fmla="*/ 11338405 h 12192000"/>
              <a:gd name="connsiteX1577" fmla="*/ 1872150 w 3834677"/>
              <a:gd name="connsiteY1577" fmla="*/ 11020862 h 12192000"/>
              <a:gd name="connsiteX1578" fmla="*/ 1872150 w 3834677"/>
              <a:gd name="connsiteY1578" fmla="*/ 11025295 h 12192000"/>
              <a:gd name="connsiteX1579" fmla="*/ 1819737 w 3834677"/>
              <a:gd name="connsiteY1579" fmla="*/ 11035869 h 12192000"/>
              <a:gd name="connsiteX1580" fmla="*/ 1719412 w 3834677"/>
              <a:gd name="connsiteY1580" fmla="*/ 11187056 h 12192000"/>
              <a:gd name="connsiteX1581" fmla="*/ 1555182 w 3834677"/>
              <a:gd name="connsiteY1581" fmla="*/ 11022891 h 12192000"/>
              <a:gd name="connsiteX1582" fmla="*/ 1716076 w 3834677"/>
              <a:gd name="connsiteY1582" fmla="*/ 10891811 h 12192000"/>
              <a:gd name="connsiteX1583" fmla="*/ 1719409 w 3834677"/>
              <a:gd name="connsiteY1583" fmla="*/ 10858758 h 12192000"/>
              <a:gd name="connsiteX1584" fmla="*/ 1719412 w 3834677"/>
              <a:gd name="connsiteY1584" fmla="*/ 10858790 h 12192000"/>
              <a:gd name="connsiteX1585" fmla="*/ 1719412 w 3834677"/>
              <a:gd name="connsiteY1585" fmla="*/ 10858813 h 12192000"/>
              <a:gd name="connsiteX1586" fmla="*/ 1719416 w 3834677"/>
              <a:gd name="connsiteY1586" fmla="*/ 10858768 h 12192000"/>
              <a:gd name="connsiteX1587" fmla="*/ 1722748 w 3834677"/>
              <a:gd name="connsiteY1587" fmla="*/ 10891811 h 12192000"/>
              <a:gd name="connsiteX1588" fmla="*/ 1827174 w 3834677"/>
              <a:gd name="connsiteY1588" fmla="*/ 11012928 h 12192000"/>
              <a:gd name="connsiteX1589" fmla="*/ 1872150 w 3834677"/>
              <a:gd name="connsiteY1589" fmla="*/ 10692307 h 12192000"/>
              <a:gd name="connsiteX1590" fmla="*/ 1872150 w 3834677"/>
              <a:gd name="connsiteY1590" fmla="*/ 10696651 h 12192000"/>
              <a:gd name="connsiteX1591" fmla="*/ 1827155 w 3834677"/>
              <a:gd name="connsiteY1591" fmla="*/ 10704594 h 12192000"/>
              <a:gd name="connsiteX1592" fmla="*/ 1722744 w 3834677"/>
              <a:gd name="connsiteY1592" fmla="*/ 10825728 h 12192000"/>
              <a:gd name="connsiteX1593" fmla="*/ 1719416 w 3834677"/>
              <a:gd name="connsiteY1593" fmla="*/ 10858768 h 12192000"/>
              <a:gd name="connsiteX1594" fmla="*/ 1719412 w 3834677"/>
              <a:gd name="connsiteY1594" fmla="*/ 10858724 h 12192000"/>
              <a:gd name="connsiteX1595" fmla="*/ 1719409 w 3834677"/>
              <a:gd name="connsiteY1595" fmla="*/ 10858758 h 12192000"/>
              <a:gd name="connsiteX1596" fmla="*/ 1716076 w 3834677"/>
              <a:gd name="connsiteY1596" fmla="*/ 10825707 h 12192000"/>
              <a:gd name="connsiteX1597" fmla="*/ 1588280 w 3834677"/>
              <a:gd name="connsiteY1597" fmla="*/ 10697962 h 12192000"/>
              <a:gd name="connsiteX1598" fmla="*/ 1555203 w 3834677"/>
              <a:gd name="connsiteY1598" fmla="*/ 10694629 h 12192000"/>
              <a:gd name="connsiteX1599" fmla="*/ 1555225 w 3834677"/>
              <a:gd name="connsiteY1599" fmla="*/ 10694627 h 12192000"/>
              <a:gd name="connsiteX1600" fmla="*/ 1555246 w 3834677"/>
              <a:gd name="connsiteY1600" fmla="*/ 10694627 h 12192000"/>
              <a:gd name="connsiteX1601" fmla="*/ 1555214 w 3834677"/>
              <a:gd name="connsiteY1601" fmla="*/ 10694623 h 12192000"/>
              <a:gd name="connsiteX1602" fmla="*/ 1588280 w 3834677"/>
              <a:gd name="connsiteY1602" fmla="*/ 10691292 h 12192000"/>
              <a:gd name="connsiteX1603" fmla="*/ 1719412 w 3834677"/>
              <a:gd name="connsiteY1603" fmla="*/ 10530460 h 12192000"/>
              <a:gd name="connsiteX1604" fmla="*/ 1819716 w 3834677"/>
              <a:gd name="connsiteY1604" fmla="*/ 10681725 h 12192000"/>
              <a:gd name="connsiteX1605" fmla="*/ 1872150 w 3834677"/>
              <a:gd name="connsiteY1605" fmla="*/ 10363978 h 12192000"/>
              <a:gd name="connsiteX1606" fmla="*/ 1872150 w 3834677"/>
              <a:gd name="connsiteY1606" fmla="*/ 10368621 h 12192000"/>
              <a:gd name="connsiteX1607" fmla="*/ 1819738 w 3834677"/>
              <a:gd name="connsiteY1607" fmla="*/ 10379216 h 12192000"/>
              <a:gd name="connsiteX1608" fmla="*/ 1719478 w 3834677"/>
              <a:gd name="connsiteY1608" fmla="*/ 10530460 h 12192000"/>
              <a:gd name="connsiteX1609" fmla="*/ 1719478 w 3834677"/>
              <a:gd name="connsiteY1609" fmla="*/ 10530397 h 12192000"/>
              <a:gd name="connsiteX1610" fmla="*/ 1588281 w 3834677"/>
              <a:gd name="connsiteY1610" fmla="*/ 10369618 h 12192000"/>
              <a:gd name="connsiteX1611" fmla="*/ 1555214 w 3834677"/>
              <a:gd name="connsiteY1611" fmla="*/ 10366299 h 12192000"/>
              <a:gd name="connsiteX1612" fmla="*/ 1555246 w 3834677"/>
              <a:gd name="connsiteY1612" fmla="*/ 10366297 h 12192000"/>
              <a:gd name="connsiteX1613" fmla="*/ 1555214 w 3834677"/>
              <a:gd name="connsiteY1613" fmla="*/ 10366293 h 12192000"/>
              <a:gd name="connsiteX1614" fmla="*/ 1588280 w 3834677"/>
              <a:gd name="connsiteY1614" fmla="*/ 10362962 h 12192000"/>
              <a:gd name="connsiteX1615" fmla="*/ 1719412 w 3834677"/>
              <a:gd name="connsiteY1615" fmla="*/ 10202133 h 12192000"/>
              <a:gd name="connsiteX1616" fmla="*/ 1819716 w 3834677"/>
              <a:gd name="connsiteY1616" fmla="*/ 10353395 h 12192000"/>
              <a:gd name="connsiteX1617" fmla="*/ 1872150 w 3834677"/>
              <a:gd name="connsiteY1617" fmla="*/ 10035646 h 12192000"/>
              <a:gd name="connsiteX1618" fmla="*/ 1872150 w 3834677"/>
              <a:gd name="connsiteY1618" fmla="*/ 10040289 h 12192000"/>
              <a:gd name="connsiteX1619" fmla="*/ 1819738 w 3834677"/>
              <a:gd name="connsiteY1619" fmla="*/ 10050889 h 12192000"/>
              <a:gd name="connsiteX1620" fmla="*/ 1719478 w 3834677"/>
              <a:gd name="connsiteY1620" fmla="*/ 10202133 h 12192000"/>
              <a:gd name="connsiteX1621" fmla="*/ 1719478 w 3834677"/>
              <a:gd name="connsiteY1621" fmla="*/ 10202067 h 12192000"/>
              <a:gd name="connsiteX1622" fmla="*/ 1588281 w 3834677"/>
              <a:gd name="connsiteY1622" fmla="*/ 10041286 h 12192000"/>
              <a:gd name="connsiteX1623" fmla="*/ 1555214 w 3834677"/>
              <a:gd name="connsiteY1623" fmla="*/ 10037970 h 12192000"/>
              <a:gd name="connsiteX1624" fmla="*/ 1555246 w 3834677"/>
              <a:gd name="connsiteY1624" fmla="*/ 10037966 h 12192000"/>
              <a:gd name="connsiteX1625" fmla="*/ 1555214 w 3834677"/>
              <a:gd name="connsiteY1625" fmla="*/ 10037964 h 12192000"/>
              <a:gd name="connsiteX1626" fmla="*/ 1588280 w 3834677"/>
              <a:gd name="connsiteY1626" fmla="*/ 10034631 h 12192000"/>
              <a:gd name="connsiteX1627" fmla="*/ 1719412 w 3834677"/>
              <a:gd name="connsiteY1627" fmla="*/ 9873803 h 12192000"/>
              <a:gd name="connsiteX1628" fmla="*/ 1819716 w 3834677"/>
              <a:gd name="connsiteY1628" fmla="*/ 10025066 h 12192000"/>
              <a:gd name="connsiteX1629" fmla="*/ 1872150 w 3834677"/>
              <a:gd name="connsiteY1629" fmla="*/ 9707295 h 12192000"/>
              <a:gd name="connsiteX1630" fmla="*/ 1872150 w 3834677"/>
              <a:gd name="connsiteY1630" fmla="*/ 9711939 h 12192000"/>
              <a:gd name="connsiteX1631" fmla="*/ 1819736 w 3834677"/>
              <a:gd name="connsiteY1631" fmla="*/ 9722540 h 12192000"/>
              <a:gd name="connsiteX1632" fmla="*/ 1719478 w 3834677"/>
              <a:gd name="connsiteY1632" fmla="*/ 9873803 h 12192000"/>
              <a:gd name="connsiteX1633" fmla="*/ 1719478 w 3834677"/>
              <a:gd name="connsiteY1633" fmla="*/ 9873759 h 12192000"/>
              <a:gd name="connsiteX1634" fmla="*/ 1555182 w 3834677"/>
              <a:gd name="connsiteY1634" fmla="*/ 9709615 h 12192000"/>
              <a:gd name="connsiteX1635" fmla="*/ 1719412 w 3834677"/>
              <a:gd name="connsiteY1635" fmla="*/ 9545450 h 12192000"/>
              <a:gd name="connsiteX1636" fmla="*/ 1819716 w 3834677"/>
              <a:gd name="connsiteY1636" fmla="*/ 9696715 h 12192000"/>
              <a:gd name="connsiteX1637" fmla="*/ 1872150 w 3834677"/>
              <a:gd name="connsiteY1637" fmla="*/ 9378966 h 12192000"/>
              <a:gd name="connsiteX1638" fmla="*/ 1872150 w 3834677"/>
              <a:gd name="connsiteY1638" fmla="*/ 9383609 h 12192000"/>
              <a:gd name="connsiteX1639" fmla="*/ 1819753 w 3834677"/>
              <a:gd name="connsiteY1639" fmla="*/ 9394200 h 12192000"/>
              <a:gd name="connsiteX1640" fmla="*/ 1719478 w 3834677"/>
              <a:gd name="connsiteY1640" fmla="*/ 9545385 h 12192000"/>
              <a:gd name="connsiteX1641" fmla="*/ 1588281 w 3834677"/>
              <a:gd name="connsiteY1641" fmla="*/ 9384606 h 12192000"/>
              <a:gd name="connsiteX1642" fmla="*/ 1555246 w 3834677"/>
              <a:gd name="connsiteY1642" fmla="*/ 9381292 h 12192000"/>
              <a:gd name="connsiteX1643" fmla="*/ 1555312 w 3834677"/>
              <a:gd name="connsiteY1643" fmla="*/ 9381288 h 12192000"/>
              <a:gd name="connsiteX1644" fmla="*/ 1555246 w 3834677"/>
              <a:gd name="connsiteY1644" fmla="*/ 9381279 h 12192000"/>
              <a:gd name="connsiteX1645" fmla="*/ 1588280 w 3834677"/>
              <a:gd name="connsiteY1645" fmla="*/ 9377950 h 12192000"/>
              <a:gd name="connsiteX1646" fmla="*/ 1719412 w 3834677"/>
              <a:gd name="connsiteY1646" fmla="*/ 9217121 h 12192000"/>
              <a:gd name="connsiteX1647" fmla="*/ 1819716 w 3834677"/>
              <a:gd name="connsiteY1647" fmla="*/ 9368386 h 12192000"/>
              <a:gd name="connsiteX1648" fmla="*/ 1872150 w 3834677"/>
              <a:gd name="connsiteY1648" fmla="*/ 9050929 h 12192000"/>
              <a:gd name="connsiteX1649" fmla="*/ 1872150 w 3834677"/>
              <a:gd name="connsiteY1649" fmla="*/ 9055280 h 12192000"/>
              <a:gd name="connsiteX1650" fmla="*/ 1819738 w 3834677"/>
              <a:gd name="connsiteY1650" fmla="*/ 9065879 h 12192000"/>
              <a:gd name="connsiteX1651" fmla="*/ 1719478 w 3834677"/>
              <a:gd name="connsiteY1651" fmla="*/ 9217121 h 12192000"/>
              <a:gd name="connsiteX1652" fmla="*/ 1719478 w 3834677"/>
              <a:gd name="connsiteY1652" fmla="*/ 9217055 h 12192000"/>
              <a:gd name="connsiteX1653" fmla="*/ 1588281 w 3834677"/>
              <a:gd name="connsiteY1653" fmla="*/ 9056276 h 12192000"/>
              <a:gd name="connsiteX1654" fmla="*/ 1555214 w 3834677"/>
              <a:gd name="connsiteY1654" fmla="*/ 9052960 h 12192000"/>
              <a:gd name="connsiteX1655" fmla="*/ 1555246 w 3834677"/>
              <a:gd name="connsiteY1655" fmla="*/ 9052956 h 12192000"/>
              <a:gd name="connsiteX1656" fmla="*/ 1555214 w 3834677"/>
              <a:gd name="connsiteY1656" fmla="*/ 9052952 h 12192000"/>
              <a:gd name="connsiteX1657" fmla="*/ 1588280 w 3834677"/>
              <a:gd name="connsiteY1657" fmla="*/ 9049621 h 12192000"/>
              <a:gd name="connsiteX1658" fmla="*/ 1716076 w 3834677"/>
              <a:gd name="connsiteY1658" fmla="*/ 8921876 h 12192000"/>
              <a:gd name="connsiteX1659" fmla="*/ 1718094 w 3834677"/>
              <a:gd name="connsiteY1659" fmla="*/ 8901860 h 12192000"/>
              <a:gd name="connsiteX1660" fmla="*/ 1720730 w 3834677"/>
              <a:gd name="connsiteY1660" fmla="*/ 8901860 h 12192000"/>
              <a:gd name="connsiteX1661" fmla="*/ 1722748 w 3834677"/>
              <a:gd name="connsiteY1661" fmla="*/ 8921876 h 12192000"/>
              <a:gd name="connsiteX1662" fmla="*/ 1827174 w 3834677"/>
              <a:gd name="connsiteY1662" fmla="*/ 9042995 h 12192000"/>
              <a:gd name="connsiteX1663" fmla="*/ 1872150 w 3834677"/>
              <a:gd name="connsiteY1663" fmla="*/ 8738818 h 12192000"/>
              <a:gd name="connsiteX1664" fmla="*/ 1872150 w 3834677"/>
              <a:gd name="connsiteY1664" fmla="*/ 8743255 h 12192000"/>
              <a:gd name="connsiteX1665" fmla="*/ 1827194 w 3834677"/>
              <a:gd name="connsiteY1665" fmla="*/ 8751201 h 12192000"/>
              <a:gd name="connsiteX1666" fmla="*/ 1722813 w 3834677"/>
              <a:gd name="connsiteY1666" fmla="*/ 8872310 h 12192000"/>
              <a:gd name="connsiteX1667" fmla="*/ 1720795 w 3834677"/>
              <a:gd name="connsiteY1667" fmla="*/ 8892316 h 12192000"/>
              <a:gd name="connsiteX1668" fmla="*/ 1718169 w 3834677"/>
              <a:gd name="connsiteY1668" fmla="*/ 8892316 h 12192000"/>
              <a:gd name="connsiteX1669" fmla="*/ 1716127 w 3834677"/>
              <a:gd name="connsiteY1669" fmla="*/ 8872152 h 12192000"/>
              <a:gd name="connsiteX1670" fmla="*/ 1555182 w 3834677"/>
              <a:gd name="connsiteY1670" fmla="*/ 8741135 h 12192000"/>
              <a:gd name="connsiteX1671" fmla="*/ 1719413 w 3834677"/>
              <a:gd name="connsiteY1671" fmla="*/ 8576970 h 12192000"/>
              <a:gd name="connsiteX1672" fmla="*/ 1819717 w 3834677"/>
              <a:gd name="connsiteY1672" fmla="*/ 8728235 h 12192000"/>
              <a:gd name="connsiteX1673" fmla="*/ 1872150 w 3834677"/>
              <a:gd name="connsiteY1673" fmla="*/ 8410481 h 12192000"/>
              <a:gd name="connsiteX1674" fmla="*/ 1872150 w 3834677"/>
              <a:gd name="connsiteY1674" fmla="*/ 8415216 h 12192000"/>
              <a:gd name="connsiteX1675" fmla="*/ 1819753 w 3834677"/>
              <a:gd name="connsiteY1675" fmla="*/ 8425806 h 12192000"/>
              <a:gd name="connsiteX1676" fmla="*/ 1719478 w 3834677"/>
              <a:gd name="connsiteY1676" fmla="*/ 8576991 h 12192000"/>
              <a:gd name="connsiteX1677" fmla="*/ 1555247 w 3834677"/>
              <a:gd name="connsiteY1677" fmla="*/ 8412828 h 12192000"/>
              <a:gd name="connsiteX1678" fmla="*/ 1719478 w 3834677"/>
              <a:gd name="connsiteY1678" fmla="*/ 8248641 h 12192000"/>
              <a:gd name="connsiteX1679" fmla="*/ 1819743 w 3834677"/>
              <a:gd name="connsiteY1679" fmla="*/ 8399880 h 12192000"/>
              <a:gd name="connsiteX1680" fmla="*/ 1872150 w 3834677"/>
              <a:gd name="connsiteY1680" fmla="*/ 8082222 h 12192000"/>
              <a:gd name="connsiteX1681" fmla="*/ 1872150 w 3834677"/>
              <a:gd name="connsiteY1681" fmla="*/ 8086863 h 12192000"/>
              <a:gd name="connsiteX1682" fmla="*/ 1819753 w 3834677"/>
              <a:gd name="connsiteY1682" fmla="*/ 8097455 h 12192000"/>
              <a:gd name="connsiteX1683" fmla="*/ 1719478 w 3834677"/>
              <a:gd name="connsiteY1683" fmla="*/ 8248641 h 12192000"/>
              <a:gd name="connsiteX1684" fmla="*/ 1588281 w 3834677"/>
              <a:gd name="connsiteY1684" fmla="*/ 8087863 h 12192000"/>
              <a:gd name="connsiteX1685" fmla="*/ 1555215 w 3834677"/>
              <a:gd name="connsiteY1685" fmla="*/ 8084544 h 12192000"/>
              <a:gd name="connsiteX1686" fmla="*/ 1555247 w 3834677"/>
              <a:gd name="connsiteY1686" fmla="*/ 8084541 h 12192000"/>
              <a:gd name="connsiteX1687" fmla="*/ 1555215 w 3834677"/>
              <a:gd name="connsiteY1687" fmla="*/ 8084537 h 12192000"/>
              <a:gd name="connsiteX1688" fmla="*/ 1588281 w 3834677"/>
              <a:gd name="connsiteY1688" fmla="*/ 8081206 h 12192000"/>
              <a:gd name="connsiteX1689" fmla="*/ 1719413 w 3834677"/>
              <a:gd name="connsiteY1689" fmla="*/ 7920377 h 12192000"/>
              <a:gd name="connsiteX1690" fmla="*/ 1819717 w 3834677"/>
              <a:gd name="connsiteY1690" fmla="*/ 8071640 h 12192000"/>
              <a:gd name="connsiteX1691" fmla="*/ 1872150 w 3834677"/>
              <a:gd name="connsiteY1691" fmla="*/ 7753893 h 12192000"/>
              <a:gd name="connsiteX1692" fmla="*/ 1872150 w 3834677"/>
              <a:gd name="connsiteY1692" fmla="*/ 7758531 h 12192000"/>
              <a:gd name="connsiteX1693" fmla="*/ 1819717 w 3834677"/>
              <a:gd name="connsiteY1693" fmla="*/ 7769113 h 12192000"/>
              <a:gd name="connsiteX1694" fmla="*/ 1719413 w 3834677"/>
              <a:gd name="connsiteY1694" fmla="*/ 7920377 h 12192000"/>
              <a:gd name="connsiteX1695" fmla="*/ 1588281 w 3834677"/>
              <a:gd name="connsiteY1695" fmla="*/ 7759546 h 12192000"/>
              <a:gd name="connsiteX1696" fmla="*/ 1555215 w 3834677"/>
              <a:gd name="connsiteY1696" fmla="*/ 7756215 h 12192000"/>
              <a:gd name="connsiteX1697" fmla="*/ 1555247 w 3834677"/>
              <a:gd name="connsiteY1697" fmla="*/ 7756211 h 12192000"/>
              <a:gd name="connsiteX1698" fmla="*/ 1555215 w 3834677"/>
              <a:gd name="connsiteY1698" fmla="*/ 7756208 h 12192000"/>
              <a:gd name="connsiteX1699" fmla="*/ 1588281 w 3834677"/>
              <a:gd name="connsiteY1699" fmla="*/ 7752876 h 12192000"/>
              <a:gd name="connsiteX1700" fmla="*/ 1719414 w 3834677"/>
              <a:gd name="connsiteY1700" fmla="*/ 7592046 h 12192000"/>
              <a:gd name="connsiteX1701" fmla="*/ 1819717 w 3834677"/>
              <a:gd name="connsiteY1701" fmla="*/ 7743311 h 12192000"/>
              <a:gd name="connsiteX1702" fmla="*/ 1872151 w 3834677"/>
              <a:gd name="connsiteY1702" fmla="*/ 7425768 h 12192000"/>
              <a:gd name="connsiteX1703" fmla="*/ 1872151 w 3834677"/>
              <a:gd name="connsiteY1703" fmla="*/ 7430201 h 12192000"/>
              <a:gd name="connsiteX1704" fmla="*/ 1819740 w 3834677"/>
              <a:gd name="connsiteY1704" fmla="*/ 7440775 h 12192000"/>
              <a:gd name="connsiteX1705" fmla="*/ 1719414 w 3834677"/>
              <a:gd name="connsiteY1705" fmla="*/ 7591961 h 12192000"/>
              <a:gd name="connsiteX1706" fmla="*/ 1555183 w 3834677"/>
              <a:gd name="connsiteY1706" fmla="*/ 7427795 h 12192000"/>
              <a:gd name="connsiteX1707" fmla="*/ 1716077 w 3834677"/>
              <a:gd name="connsiteY1707" fmla="*/ 7296715 h 12192000"/>
              <a:gd name="connsiteX1708" fmla="*/ 1719411 w 3834677"/>
              <a:gd name="connsiteY1708" fmla="*/ 7263663 h 12192000"/>
              <a:gd name="connsiteX1709" fmla="*/ 1719414 w 3834677"/>
              <a:gd name="connsiteY1709" fmla="*/ 7263696 h 12192000"/>
              <a:gd name="connsiteX1710" fmla="*/ 1719414 w 3834677"/>
              <a:gd name="connsiteY1710" fmla="*/ 7263718 h 12192000"/>
              <a:gd name="connsiteX1711" fmla="*/ 1719418 w 3834677"/>
              <a:gd name="connsiteY1711" fmla="*/ 7263674 h 12192000"/>
              <a:gd name="connsiteX1712" fmla="*/ 1722750 w 3834677"/>
              <a:gd name="connsiteY1712" fmla="*/ 7296715 h 12192000"/>
              <a:gd name="connsiteX1713" fmla="*/ 1827176 w 3834677"/>
              <a:gd name="connsiteY1713" fmla="*/ 7417834 h 12192000"/>
              <a:gd name="connsiteX1714" fmla="*/ 1872151 w 3834677"/>
              <a:gd name="connsiteY1714" fmla="*/ 7097212 h 12192000"/>
              <a:gd name="connsiteX1715" fmla="*/ 1872151 w 3834677"/>
              <a:gd name="connsiteY1715" fmla="*/ 7101557 h 12192000"/>
              <a:gd name="connsiteX1716" fmla="*/ 1827156 w 3834677"/>
              <a:gd name="connsiteY1716" fmla="*/ 7109501 h 12192000"/>
              <a:gd name="connsiteX1717" fmla="*/ 1722746 w 3834677"/>
              <a:gd name="connsiteY1717" fmla="*/ 7230632 h 12192000"/>
              <a:gd name="connsiteX1718" fmla="*/ 1719418 w 3834677"/>
              <a:gd name="connsiteY1718" fmla="*/ 7263674 h 12192000"/>
              <a:gd name="connsiteX1719" fmla="*/ 1719414 w 3834677"/>
              <a:gd name="connsiteY1719" fmla="*/ 7263630 h 12192000"/>
              <a:gd name="connsiteX1720" fmla="*/ 1719411 w 3834677"/>
              <a:gd name="connsiteY1720" fmla="*/ 7263663 h 12192000"/>
              <a:gd name="connsiteX1721" fmla="*/ 1716077 w 3834677"/>
              <a:gd name="connsiteY1721" fmla="*/ 7230611 h 12192000"/>
              <a:gd name="connsiteX1722" fmla="*/ 1588281 w 3834677"/>
              <a:gd name="connsiteY1722" fmla="*/ 7102866 h 12192000"/>
              <a:gd name="connsiteX1723" fmla="*/ 1555205 w 3834677"/>
              <a:gd name="connsiteY1723" fmla="*/ 7099533 h 12192000"/>
              <a:gd name="connsiteX1724" fmla="*/ 1555227 w 3834677"/>
              <a:gd name="connsiteY1724" fmla="*/ 7099531 h 12192000"/>
              <a:gd name="connsiteX1725" fmla="*/ 1555248 w 3834677"/>
              <a:gd name="connsiteY1725" fmla="*/ 7099531 h 12192000"/>
              <a:gd name="connsiteX1726" fmla="*/ 1555215 w 3834677"/>
              <a:gd name="connsiteY1726" fmla="*/ 7099528 h 12192000"/>
              <a:gd name="connsiteX1727" fmla="*/ 1588281 w 3834677"/>
              <a:gd name="connsiteY1727" fmla="*/ 7096196 h 12192000"/>
              <a:gd name="connsiteX1728" fmla="*/ 1719414 w 3834677"/>
              <a:gd name="connsiteY1728" fmla="*/ 6935366 h 12192000"/>
              <a:gd name="connsiteX1729" fmla="*/ 1819719 w 3834677"/>
              <a:gd name="connsiteY1729" fmla="*/ 7086631 h 12192000"/>
              <a:gd name="connsiteX1730" fmla="*/ 1872151 w 3834677"/>
              <a:gd name="connsiteY1730" fmla="*/ 6768882 h 12192000"/>
              <a:gd name="connsiteX1731" fmla="*/ 1872151 w 3834677"/>
              <a:gd name="connsiteY1731" fmla="*/ 6773525 h 12192000"/>
              <a:gd name="connsiteX1732" fmla="*/ 1819740 w 3834677"/>
              <a:gd name="connsiteY1732" fmla="*/ 6784121 h 12192000"/>
              <a:gd name="connsiteX1733" fmla="*/ 1719478 w 3834677"/>
              <a:gd name="connsiteY1733" fmla="*/ 6935366 h 12192000"/>
              <a:gd name="connsiteX1734" fmla="*/ 1719478 w 3834677"/>
              <a:gd name="connsiteY1734" fmla="*/ 6935302 h 12192000"/>
              <a:gd name="connsiteX1735" fmla="*/ 1588282 w 3834677"/>
              <a:gd name="connsiteY1735" fmla="*/ 6774523 h 12192000"/>
              <a:gd name="connsiteX1736" fmla="*/ 1555216 w 3834677"/>
              <a:gd name="connsiteY1736" fmla="*/ 6771204 h 12192000"/>
              <a:gd name="connsiteX1737" fmla="*/ 1555248 w 3834677"/>
              <a:gd name="connsiteY1737" fmla="*/ 6771201 h 12192000"/>
              <a:gd name="connsiteX1738" fmla="*/ 1555215 w 3834677"/>
              <a:gd name="connsiteY1738" fmla="*/ 6771198 h 12192000"/>
              <a:gd name="connsiteX1739" fmla="*/ 1588281 w 3834677"/>
              <a:gd name="connsiteY1739" fmla="*/ 6767866 h 12192000"/>
              <a:gd name="connsiteX1740" fmla="*/ 1719414 w 3834677"/>
              <a:gd name="connsiteY1740" fmla="*/ 6607037 h 12192000"/>
              <a:gd name="connsiteX1741" fmla="*/ 1819719 w 3834677"/>
              <a:gd name="connsiteY1741" fmla="*/ 6758300 h 12192000"/>
              <a:gd name="connsiteX1742" fmla="*/ 1872151 w 3834677"/>
              <a:gd name="connsiteY1742" fmla="*/ 6440553 h 12192000"/>
              <a:gd name="connsiteX1743" fmla="*/ 1872151 w 3834677"/>
              <a:gd name="connsiteY1743" fmla="*/ 6445197 h 12192000"/>
              <a:gd name="connsiteX1744" fmla="*/ 1819740 w 3834677"/>
              <a:gd name="connsiteY1744" fmla="*/ 6455795 h 12192000"/>
              <a:gd name="connsiteX1745" fmla="*/ 1719478 w 3834677"/>
              <a:gd name="connsiteY1745" fmla="*/ 6607037 h 12192000"/>
              <a:gd name="connsiteX1746" fmla="*/ 1719478 w 3834677"/>
              <a:gd name="connsiteY1746" fmla="*/ 6606971 h 12192000"/>
              <a:gd name="connsiteX1747" fmla="*/ 1588282 w 3834677"/>
              <a:gd name="connsiteY1747" fmla="*/ 6446191 h 12192000"/>
              <a:gd name="connsiteX1748" fmla="*/ 1555216 w 3834677"/>
              <a:gd name="connsiteY1748" fmla="*/ 6442875 h 12192000"/>
              <a:gd name="connsiteX1749" fmla="*/ 1555248 w 3834677"/>
              <a:gd name="connsiteY1749" fmla="*/ 6442872 h 12192000"/>
              <a:gd name="connsiteX1750" fmla="*/ 1555215 w 3834677"/>
              <a:gd name="connsiteY1750" fmla="*/ 6442869 h 12192000"/>
              <a:gd name="connsiteX1751" fmla="*/ 1588281 w 3834677"/>
              <a:gd name="connsiteY1751" fmla="*/ 6439537 h 12192000"/>
              <a:gd name="connsiteX1752" fmla="*/ 1719414 w 3834677"/>
              <a:gd name="connsiteY1752" fmla="*/ 6278707 h 12192000"/>
              <a:gd name="connsiteX1753" fmla="*/ 1819719 w 3834677"/>
              <a:gd name="connsiteY1753" fmla="*/ 6429972 h 12192000"/>
              <a:gd name="connsiteX1754" fmla="*/ 1872151 w 3834677"/>
              <a:gd name="connsiteY1754" fmla="*/ 6112202 h 12192000"/>
              <a:gd name="connsiteX1755" fmla="*/ 1872151 w 3834677"/>
              <a:gd name="connsiteY1755" fmla="*/ 6116846 h 12192000"/>
              <a:gd name="connsiteX1756" fmla="*/ 1819738 w 3834677"/>
              <a:gd name="connsiteY1756" fmla="*/ 6127446 h 12192000"/>
              <a:gd name="connsiteX1757" fmla="*/ 1719478 w 3834677"/>
              <a:gd name="connsiteY1757" fmla="*/ 6278707 h 12192000"/>
              <a:gd name="connsiteX1758" fmla="*/ 1719478 w 3834677"/>
              <a:gd name="connsiteY1758" fmla="*/ 6278664 h 12192000"/>
              <a:gd name="connsiteX1759" fmla="*/ 1555183 w 3834677"/>
              <a:gd name="connsiteY1759" fmla="*/ 6114521 h 12192000"/>
              <a:gd name="connsiteX1760" fmla="*/ 1719414 w 3834677"/>
              <a:gd name="connsiteY1760" fmla="*/ 5950355 h 12192000"/>
              <a:gd name="connsiteX1761" fmla="*/ 1819719 w 3834677"/>
              <a:gd name="connsiteY1761" fmla="*/ 6101621 h 12192000"/>
              <a:gd name="connsiteX1762" fmla="*/ 1872151 w 3834677"/>
              <a:gd name="connsiteY1762" fmla="*/ 5783873 h 12192000"/>
              <a:gd name="connsiteX1763" fmla="*/ 1872151 w 3834677"/>
              <a:gd name="connsiteY1763" fmla="*/ 5788516 h 12192000"/>
              <a:gd name="connsiteX1764" fmla="*/ 1819755 w 3834677"/>
              <a:gd name="connsiteY1764" fmla="*/ 5799107 h 12192000"/>
              <a:gd name="connsiteX1765" fmla="*/ 1719478 w 3834677"/>
              <a:gd name="connsiteY1765" fmla="*/ 5950291 h 12192000"/>
              <a:gd name="connsiteX1766" fmla="*/ 1588282 w 3834677"/>
              <a:gd name="connsiteY1766" fmla="*/ 5789511 h 12192000"/>
              <a:gd name="connsiteX1767" fmla="*/ 1555248 w 3834677"/>
              <a:gd name="connsiteY1767" fmla="*/ 5786198 h 12192000"/>
              <a:gd name="connsiteX1768" fmla="*/ 1555313 w 3834677"/>
              <a:gd name="connsiteY1768" fmla="*/ 5786192 h 12192000"/>
              <a:gd name="connsiteX1769" fmla="*/ 1555248 w 3834677"/>
              <a:gd name="connsiteY1769" fmla="*/ 5786184 h 12192000"/>
              <a:gd name="connsiteX1770" fmla="*/ 1588281 w 3834677"/>
              <a:gd name="connsiteY1770" fmla="*/ 5782856 h 12192000"/>
              <a:gd name="connsiteX1771" fmla="*/ 1719414 w 3834677"/>
              <a:gd name="connsiteY1771" fmla="*/ 5622026 h 12192000"/>
              <a:gd name="connsiteX1772" fmla="*/ 1819719 w 3834677"/>
              <a:gd name="connsiteY1772" fmla="*/ 5773292 h 12192000"/>
              <a:gd name="connsiteX1773" fmla="*/ 1872151 w 3834677"/>
              <a:gd name="connsiteY1773" fmla="*/ 5455834 h 12192000"/>
              <a:gd name="connsiteX1774" fmla="*/ 1872151 w 3834677"/>
              <a:gd name="connsiteY1774" fmla="*/ 5460186 h 12192000"/>
              <a:gd name="connsiteX1775" fmla="*/ 1819740 w 3834677"/>
              <a:gd name="connsiteY1775" fmla="*/ 5470784 h 12192000"/>
              <a:gd name="connsiteX1776" fmla="*/ 1719478 w 3834677"/>
              <a:gd name="connsiteY1776" fmla="*/ 5622026 h 12192000"/>
              <a:gd name="connsiteX1777" fmla="*/ 1719478 w 3834677"/>
              <a:gd name="connsiteY1777" fmla="*/ 5621962 h 12192000"/>
              <a:gd name="connsiteX1778" fmla="*/ 1588282 w 3834677"/>
              <a:gd name="connsiteY1778" fmla="*/ 5461182 h 12192000"/>
              <a:gd name="connsiteX1779" fmla="*/ 1555216 w 3834677"/>
              <a:gd name="connsiteY1779" fmla="*/ 5457865 h 12192000"/>
              <a:gd name="connsiteX1780" fmla="*/ 1555248 w 3834677"/>
              <a:gd name="connsiteY1780" fmla="*/ 5457862 h 12192000"/>
              <a:gd name="connsiteX1781" fmla="*/ 1555215 w 3834677"/>
              <a:gd name="connsiteY1781" fmla="*/ 5457858 h 12192000"/>
              <a:gd name="connsiteX1782" fmla="*/ 1588281 w 3834677"/>
              <a:gd name="connsiteY1782" fmla="*/ 5454526 h 12192000"/>
              <a:gd name="connsiteX1783" fmla="*/ 1716077 w 3834677"/>
              <a:gd name="connsiteY1783" fmla="*/ 5326782 h 12192000"/>
              <a:gd name="connsiteX1784" fmla="*/ 1718096 w 3834677"/>
              <a:gd name="connsiteY1784" fmla="*/ 5306766 h 12192000"/>
              <a:gd name="connsiteX1785" fmla="*/ 1720733 w 3834677"/>
              <a:gd name="connsiteY1785" fmla="*/ 5306766 h 12192000"/>
              <a:gd name="connsiteX1786" fmla="*/ 1722750 w 3834677"/>
              <a:gd name="connsiteY1786" fmla="*/ 5326782 h 12192000"/>
              <a:gd name="connsiteX1787" fmla="*/ 1827176 w 3834677"/>
              <a:gd name="connsiteY1787" fmla="*/ 5447902 h 12192000"/>
              <a:gd name="connsiteX1788" fmla="*/ 1872151 w 3834677"/>
              <a:gd name="connsiteY1788" fmla="*/ 5140822 h 12192000"/>
              <a:gd name="connsiteX1789" fmla="*/ 1872151 w 3834677"/>
              <a:gd name="connsiteY1789" fmla="*/ 5145260 h 12192000"/>
              <a:gd name="connsiteX1790" fmla="*/ 1827195 w 3834677"/>
              <a:gd name="connsiteY1790" fmla="*/ 5153207 h 12192000"/>
              <a:gd name="connsiteX1791" fmla="*/ 1722813 w 3834677"/>
              <a:gd name="connsiteY1791" fmla="*/ 5274316 h 12192000"/>
              <a:gd name="connsiteX1792" fmla="*/ 1720796 w 3834677"/>
              <a:gd name="connsiteY1792" fmla="*/ 5294322 h 12192000"/>
              <a:gd name="connsiteX1793" fmla="*/ 1718170 w 3834677"/>
              <a:gd name="connsiteY1793" fmla="*/ 5294322 h 12192000"/>
              <a:gd name="connsiteX1794" fmla="*/ 1716128 w 3834677"/>
              <a:gd name="connsiteY1794" fmla="*/ 5274158 h 12192000"/>
              <a:gd name="connsiteX1795" fmla="*/ 1555183 w 3834677"/>
              <a:gd name="connsiteY1795" fmla="*/ 5143142 h 12192000"/>
              <a:gd name="connsiteX1796" fmla="*/ 1719414 w 3834677"/>
              <a:gd name="connsiteY1796" fmla="*/ 4978975 h 12192000"/>
              <a:gd name="connsiteX1797" fmla="*/ 1819719 w 3834677"/>
              <a:gd name="connsiteY1797" fmla="*/ 5130240 h 12192000"/>
              <a:gd name="connsiteX1798" fmla="*/ 1872151 w 3834677"/>
              <a:gd name="connsiteY1798" fmla="*/ 4812487 h 12192000"/>
              <a:gd name="connsiteX1799" fmla="*/ 1872151 w 3834677"/>
              <a:gd name="connsiteY1799" fmla="*/ 4817222 h 12192000"/>
              <a:gd name="connsiteX1800" fmla="*/ 1819755 w 3834677"/>
              <a:gd name="connsiteY1800" fmla="*/ 4827812 h 12192000"/>
              <a:gd name="connsiteX1801" fmla="*/ 1719478 w 3834677"/>
              <a:gd name="connsiteY1801" fmla="*/ 4978999 h 12192000"/>
              <a:gd name="connsiteX1802" fmla="*/ 1555248 w 3834677"/>
              <a:gd name="connsiteY1802" fmla="*/ 4814833 h 12192000"/>
              <a:gd name="connsiteX1803" fmla="*/ 1719478 w 3834677"/>
              <a:gd name="connsiteY1803" fmla="*/ 4650647 h 12192000"/>
              <a:gd name="connsiteX1804" fmla="*/ 1819742 w 3834677"/>
              <a:gd name="connsiteY1804" fmla="*/ 4801888 h 12192000"/>
              <a:gd name="connsiteX1805" fmla="*/ 1872151 w 3834677"/>
              <a:gd name="connsiteY1805" fmla="*/ 4484227 h 12192000"/>
              <a:gd name="connsiteX1806" fmla="*/ 1872151 w 3834677"/>
              <a:gd name="connsiteY1806" fmla="*/ 4488870 h 12192000"/>
              <a:gd name="connsiteX1807" fmla="*/ 1819755 w 3834677"/>
              <a:gd name="connsiteY1807" fmla="*/ 4499461 h 12192000"/>
              <a:gd name="connsiteX1808" fmla="*/ 1719478 w 3834677"/>
              <a:gd name="connsiteY1808" fmla="*/ 4650647 h 12192000"/>
              <a:gd name="connsiteX1809" fmla="*/ 1588282 w 3834677"/>
              <a:gd name="connsiteY1809" fmla="*/ 4489870 h 12192000"/>
              <a:gd name="connsiteX1810" fmla="*/ 1555215 w 3834677"/>
              <a:gd name="connsiteY1810" fmla="*/ 4486551 h 12192000"/>
              <a:gd name="connsiteX1811" fmla="*/ 1555248 w 3834677"/>
              <a:gd name="connsiteY1811" fmla="*/ 4486546 h 12192000"/>
              <a:gd name="connsiteX1812" fmla="*/ 1555215 w 3834677"/>
              <a:gd name="connsiteY1812" fmla="*/ 4486544 h 12192000"/>
              <a:gd name="connsiteX1813" fmla="*/ 1588280 w 3834677"/>
              <a:gd name="connsiteY1813" fmla="*/ 4483213 h 12192000"/>
              <a:gd name="connsiteX1814" fmla="*/ 1719413 w 3834677"/>
              <a:gd name="connsiteY1814" fmla="*/ 4322383 h 12192000"/>
              <a:gd name="connsiteX1815" fmla="*/ 1819718 w 3834677"/>
              <a:gd name="connsiteY1815" fmla="*/ 4473648 h 12192000"/>
              <a:gd name="connsiteX1816" fmla="*/ 1872151 w 3834677"/>
              <a:gd name="connsiteY1816" fmla="*/ 4155897 h 12192000"/>
              <a:gd name="connsiteX1817" fmla="*/ 1872151 w 3834677"/>
              <a:gd name="connsiteY1817" fmla="*/ 4160536 h 12192000"/>
              <a:gd name="connsiteX1818" fmla="*/ 1819718 w 3834677"/>
              <a:gd name="connsiteY1818" fmla="*/ 4171118 h 12192000"/>
              <a:gd name="connsiteX1819" fmla="*/ 1719413 w 3834677"/>
              <a:gd name="connsiteY1819" fmla="*/ 4322383 h 12192000"/>
              <a:gd name="connsiteX1820" fmla="*/ 1588280 w 3834677"/>
              <a:gd name="connsiteY1820" fmla="*/ 4161552 h 12192000"/>
              <a:gd name="connsiteX1821" fmla="*/ 1555215 w 3834677"/>
              <a:gd name="connsiteY1821" fmla="*/ 4158221 h 12192000"/>
              <a:gd name="connsiteX1822" fmla="*/ 1555248 w 3834677"/>
              <a:gd name="connsiteY1822" fmla="*/ 4158217 h 12192000"/>
              <a:gd name="connsiteX1823" fmla="*/ 1555215 w 3834677"/>
              <a:gd name="connsiteY1823" fmla="*/ 4158215 h 12192000"/>
              <a:gd name="connsiteX1824" fmla="*/ 1588280 w 3834677"/>
              <a:gd name="connsiteY1824" fmla="*/ 4154883 h 12192000"/>
              <a:gd name="connsiteX1825" fmla="*/ 1719413 w 3834677"/>
              <a:gd name="connsiteY1825" fmla="*/ 3994053 h 12192000"/>
              <a:gd name="connsiteX1826" fmla="*/ 1819718 w 3834677"/>
              <a:gd name="connsiteY1826" fmla="*/ 4145318 h 12192000"/>
              <a:gd name="connsiteX1827" fmla="*/ 1872151 w 3834677"/>
              <a:gd name="connsiteY1827" fmla="*/ 3827774 h 12192000"/>
              <a:gd name="connsiteX1828" fmla="*/ 1872151 w 3834677"/>
              <a:gd name="connsiteY1828" fmla="*/ 3832207 h 12192000"/>
              <a:gd name="connsiteX1829" fmla="*/ 1819739 w 3834677"/>
              <a:gd name="connsiteY1829" fmla="*/ 3842780 h 12192000"/>
              <a:gd name="connsiteX1830" fmla="*/ 1719413 w 3834677"/>
              <a:gd name="connsiteY1830" fmla="*/ 3993967 h 12192000"/>
              <a:gd name="connsiteX1831" fmla="*/ 1555183 w 3834677"/>
              <a:gd name="connsiteY1831" fmla="*/ 3829802 h 12192000"/>
              <a:gd name="connsiteX1832" fmla="*/ 1716077 w 3834677"/>
              <a:gd name="connsiteY1832" fmla="*/ 3698722 h 12192000"/>
              <a:gd name="connsiteX1833" fmla="*/ 1719409 w 3834677"/>
              <a:gd name="connsiteY1833" fmla="*/ 3665670 h 12192000"/>
              <a:gd name="connsiteX1834" fmla="*/ 1719413 w 3834677"/>
              <a:gd name="connsiteY1834" fmla="*/ 3665702 h 12192000"/>
              <a:gd name="connsiteX1835" fmla="*/ 1719413 w 3834677"/>
              <a:gd name="connsiteY1835" fmla="*/ 3665725 h 12192000"/>
              <a:gd name="connsiteX1836" fmla="*/ 1719417 w 3834677"/>
              <a:gd name="connsiteY1836" fmla="*/ 3665681 h 12192000"/>
              <a:gd name="connsiteX1837" fmla="*/ 1722749 w 3834677"/>
              <a:gd name="connsiteY1837" fmla="*/ 3698722 h 12192000"/>
              <a:gd name="connsiteX1838" fmla="*/ 1827176 w 3834677"/>
              <a:gd name="connsiteY1838" fmla="*/ 3819840 h 12192000"/>
              <a:gd name="connsiteX1839" fmla="*/ 1872151 w 3834677"/>
              <a:gd name="connsiteY1839" fmla="*/ 3499218 h 12192000"/>
              <a:gd name="connsiteX1840" fmla="*/ 1872151 w 3834677"/>
              <a:gd name="connsiteY1840" fmla="*/ 3503563 h 12192000"/>
              <a:gd name="connsiteX1841" fmla="*/ 1827156 w 3834677"/>
              <a:gd name="connsiteY1841" fmla="*/ 3511506 h 12192000"/>
              <a:gd name="connsiteX1842" fmla="*/ 1722744 w 3834677"/>
              <a:gd name="connsiteY1842" fmla="*/ 3632639 h 12192000"/>
              <a:gd name="connsiteX1843" fmla="*/ 1719417 w 3834677"/>
              <a:gd name="connsiteY1843" fmla="*/ 3665681 h 12192000"/>
              <a:gd name="connsiteX1844" fmla="*/ 1719413 w 3834677"/>
              <a:gd name="connsiteY1844" fmla="*/ 3665636 h 12192000"/>
              <a:gd name="connsiteX1845" fmla="*/ 1719409 w 3834677"/>
              <a:gd name="connsiteY1845" fmla="*/ 3665670 h 12192000"/>
              <a:gd name="connsiteX1846" fmla="*/ 1716077 w 3834677"/>
              <a:gd name="connsiteY1846" fmla="*/ 3632618 h 12192000"/>
              <a:gd name="connsiteX1847" fmla="*/ 1588280 w 3834677"/>
              <a:gd name="connsiteY1847" fmla="*/ 3504873 h 12192000"/>
              <a:gd name="connsiteX1848" fmla="*/ 1555205 w 3834677"/>
              <a:gd name="connsiteY1848" fmla="*/ 3501540 h 12192000"/>
              <a:gd name="connsiteX1849" fmla="*/ 1555227 w 3834677"/>
              <a:gd name="connsiteY1849" fmla="*/ 3501538 h 12192000"/>
              <a:gd name="connsiteX1850" fmla="*/ 1555248 w 3834677"/>
              <a:gd name="connsiteY1850" fmla="*/ 3501538 h 12192000"/>
              <a:gd name="connsiteX1851" fmla="*/ 1555215 w 3834677"/>
              <a:gd name="connsiteY1851" fmla="*/ 3501535 h 12192000"/>
              <a:gd name="connsiteX1852" fmla="*/ 1588280 w 3834677"/>
              <a:gd name="connsiteY1852" fmla="*/ 3498203 h 12192000"/>
              <a:gd name="connsiteX1853" fmla="*/ 1719413 w 3834677"/>
              <a:gd name="connsiteY1853" fmla="*/ 3337372 h 12192000"/>
              <a:gd name="connsiteX1854" fmla="*/ 1819718 w 3834677"/>
              <a:gd name="connsiteY1854" fmla="*/ 3488637 h 12192000"/>
              <a:gd name="connsiteX1855" fmla="*/ 1872151 w 3834677"/>
              <a:gd name="connsiteY1855" fmla="*/ 3170889 h 12192000"/>
              <a:gd name="connsiteX1856" fmla="*/ 1872151 w 3834677"/>
              <a:gd name="connsiteY1856" fmla="*/ 3175532 h 12192000"/>
              <a:gd name="connsiteX1857" fmla="*/ 1819740 w 3834677"/>
              <a:gd name="connsiteY1857" fmla="*/ 3186128 h 12192000"/>
              <a:gd name="connsiteX1858" fmla="*/ 1719478 w 3834677"/>
              <a:gd name="connsiteY1858" fmla="*/ 3337372 h 12192000"/>
              <a:gd name="connsiteX1859" fmla="*/ 1719478 w 3834677"/>
              <a:gd name="connsiteY1859" fmla="*/ 3337308 h 12192000"/>
              <a:gd name="connsiteX1860" fmla="*/ 1588282 w 3834677"/>
              <a:gd name="connsiteY1860" fmla="*/ 3176530 h 12192000"/>
              <a:gd name="connsiteX1861" fmla="*/ 1555215 w 3834677"/>
              <a:gd name="connsiteY1861" fmla="*/ 3173211 h 12192000"/>
              <a:gd name="connsiteX1862" fmla="*/ 1555248 w 3834677"/>
              <a:gd name="connsiteY1862" fmla="*/ 3173208 h 12192000"/>
              <a:gd name="connsiteX1863" fmla="*/ 1555215 w 3834677"/>
              <a:gd name="connsiteY1863" fmla="*/ 3173205 h 12192000"/>
              <a:gd name="connsiteX1864" fmla="*/ 1588280 w 3834677"/>
              <a:gd name="connsiteY1864" fmla="*/ 3169873 h 12192000"/>
              <a:gd name="connsiteX1865" fmla="*/ 1719413 w 3834677"/>
              <a:gd name="connsiteY1865" fmla="*/ 3009044 h 12192000"/>
              <a:gd name="connsiteX1866" fmla="*/ 1819718 w 3834677"/>
              <a:gd name="connsiteY1866" fmla="*/ 3160308 h 12192000"/>
              <a:gd name="connsiteX1867" fmla="*/ 1872151 w 3834677"/>
              <a:gd name="connsiteY1867" fmla="*/ 2842558 h 12192000"/>
              <a:gd name="connsiteX1868" fmla="*/ 1872151 w 3834677"/>
              <a:gd name="connsiteY1868" fmla="*/ 2847202 h 12192000"/>
              <a:gd name="connsiteX1869" fmla="*/ 1819740 w 3834677"/>
              <a:gd name="connsiteY1869" fmla="*/ 2857800 h 12192000"/>
              <a:gd name="connsiteX1870" fmla="*/ 1719478 w 3834677"/>
              <a:gd name="connsiteY1870" fmla="*/ 3009044 h 12192000"/>
              <a:gd name="connsiteX1871" fmla="*/ 1719478 w 3834677"/>
              <a:gd name="connsiteY1871" fmla="*/ 3008978 h 12192000"/>
              <a:gd name="connsiteX1872" fmla="*/ 1588282 w 3834677"/>
              <a:gd name="connsiteY1872" fmla="*/ 2848197 h 12192000"/>
              <a:gd name="connsiteX1873" fmla="*/ 1555215 w 3834677"/>
              <a:gd name="connsiteY1873" fmla="*/ 2844881 h 12192000"/>
              <a:gd name="connsiteX1874" fmla="*/ 1555248 w 3834677"/>
              <a:gd name="connsiteY1874" fmla="*/ 2844878 h 12192000"/>
              <a:gd name="connsiteX1875" fmla="*/ 1555215 w 3834677"/>
              <a:gd name="connsiteY1875" fmla="*/ 2844875 h 12192000"/>
              <a:gd name="connsiteX1876" fmla="*/ 1588280 w 3834677"/>
              <a:gd name="connsiteY1876" fmla="*/ 2841543 h 12192000"/>
              <a:gd name="connsiteX1877" fmla="*/ 1719413 w 3834677"/>
              <a:gd name="connsiteY1877" fmla="*/ 2680714 h 12192000"/>
              <a:gd name="connsiteX1878" fmla="*/ 1819718 w 3834677"/>
              <a:gd name="connsiteY1878" fmla="*/ 2831977 h 12192000"/>
              <a:gd name="connsiteX1879" fmla="*/ 1872151 w 3834677"/>
              <a:gd name="connsiteY1879" fmla="*/ 2514208 h 12192000"/>
              <a:gd name="connsiteX1880" fmla="*/ 1872151 w 3834677"/>
              <a:gd name="connsiteY1880" fmla="*/ 2518852 h 12192000"/>
              <a:gd name="connsiteX1881" fmla="*/ 1819737 w 3834677"/>
              <a:gd name="connsiteY1881" fmla="*/ 2529452 h 12192000"/>
              <a:gd name="connsiteX1882" fmla="*/ 1719478 w 3834677"/>
              <a:gd name="connsiteY1882" fmla="*/ 2680714 h 12192000"/>
              <a:gd name="connsiteX1883" fmla="*/ 1719478 w 3834677"/>
              <a:gd name="connsiteY1883" fmla="*/ 2680670 h 12192000"/>
              <a:gd name="connsiteX1884" fmla="*/ 1555183 w 3834677"/>
              <a:gd name="connsiteY1884" fmla="*/ 2516527 h 12192000"/>
              <a:gd name="connsiteX1885" fmla="*/ 1719413 w 3834677"/>
              <a:gd name="connsiteY1885" fmla="*/ 2352362 h 12192000"/>
              <a:gd name="connsiteX1886" fmla="*/ 1819718 w 3834677"/>
              <a:gd name="connsiteY1886" fmla="*/ 2503626 h 12192000"/>
              <a:gd name="connsiteX1887" fmla="*/ 1872151 w 3834677"/>
              <a:gd name="connsiteY1887" fmla="*/ 2185879 h 12192000"/>
              <a:gd name="connsiteX1888" fmla="*/ 1872151 w 3834677"/>
              <a:gd name="connsiteY1888" fmla="*/ 2190521 h 12192000"/>
              <a:gd name="connsiteX1889" fmla="*/ 1819755 w 3834677"/>
              <a:gd name="connsiteY1889" fmla="*/ 2201113 h 12192000"/>
              <a:gd name="connsiteX1890" fmla="*/ 1719478 w 3834677"/>
              <a:gd name="connsiteY1890" fmla="*/ 2352297 h 12192000"/>
              <a:gd name="connsiteX1891" fmla="*/ 1588282 w 3834677"/>
              <a:gd name="connsiteY1891" fmla="*/ 2191518 h 12192000"/>
              <a:gd name="connsiteX1892" fmla="*/ 1555248 w 3834677"/>
              <a:gd name="connsiteY1892" fmla="*/ 2188204 h 12192000"/>
              <a:gd name="connsiteX1893" fmla="*/ 1555312 w 3834677"/>
              <a:gd name="connsiteY1893" fmla="*/ 2188199 h 12192000"/>
              <a:gd name="connsiteX1894" fmla="*/ 1555248 w 3834677"/>
              <a:gd name="connsiteY1894" fmla="*/ 2188191 h 12192000"/>
              <a:gd name="connsiteX1895" fmla="*/ 1588280 w 3834677"/>
              <a:gd name="connsiteY1895" fmla="*/ 2184864 h 12192000"/>
              <a:gd name="connsiteX1896" fmla="*/ 1719413 w 3834677"/>
              <a:gd name="connsiteY1896" fmla="*/ 2024033 h 12192000"/>
              <a:gd name="connsiteX1897" fmla="*/ 1819718 w 3834677"/>
              <a:gd name="connsiteY1897" fmla="*/ 2175297 h 12192000"/>
              <a:gd name="connsiteX1898" fmla="*/ 1872151 w 3834677"/>
              <a:gd name="connsiteY1898" fmla="*/ 1857840 h 12192000"/>
              <a:gd name="connsiteX1899" fmla="*/ 1872151 w 3834677"/>
              <a:gd name="connsiteY1899" fmla="*/ 1862192 h 12192000"/>
              <a:gd name="connsiteX1900" fmla="*/ 1819740 w 3834677"/>
              <a:gd name="connsiteY1900" fmla="*/ 1872790 h 12192000"/>
              <a:gd name="connsiteX1901" fmla="*/ 1719478 w 3834677"/>
              <a:gd name="connsiteY1901" fmla="*/ 2024033 h 12192000"/>
              <a:gd name="connsiteX1902" fmla="*/ 1719478 w 3834677"/>
              <a:gd name="connsiteY1902" fmla="*/ 2023967 h 12192000"/>
              <a:gd name="connsiteX1903" fmla="*/ 1588282 w 3834677"/>
              <a:gd name="connsiteY1903" fmla="*/ 1863187 h 12192000"/>
              <a:gd name="connsiteX1904" fmla="*/ 1555215 w 3834677"/>
              <a:gd name="connsiteY1904" fmla="*/ 1859871 h 12192000"/>
              <a:gd name="connsiteX1905" fmla="*/ 1555248 w 3834677"/>
              <a:gd name="connsiteY1905" fmla="*/ 1859867 h 12192000"/>
              <a:gd name="connsiteX1906" fmla="*/ 1555215 w 3834677"/>
              <a:gd name="connsiteY1906" fmla="*/ 1859864 h 12192000"/>
              <a:gd name="connsiteX1907" fmla="*/ 1588280 w 3834677"/>
              <a:gd name="connsiteY1907" fmla="*/ 1856532 h 12192000"/>
              <a:gd name="connsiteX1908" fmla="*/ 1716077 w 3834677"/>
              <a:gd name="connsiteY1908" fmla="*/ 1728787 h 12192000"/>
              <a:gd name="connsiteX1909" fmla="*/ 1718096 w 3834677"/>
              <a:gd name="connsiteY1909" fmla="*/ 1708772 h 12192000"/>
              <a:gd name="connsiteX1910" fmla="*/ 1720731 w 3834677"/>
              <a:gd name="connsiteY1910" fmla="*/ 1708772 h 12192000"/>
              <a:gd name="connsiteX1911" fmla="*/ 1722749 w 3834677"/>
              <a:gd name="connsiteY1911" fmla="*/ 1728787 h 12192000"/>
              <a:gd name="connsiteX1912" fmla="*/ 1827176 w 3834677"/>
              <a:gd name="connsiteY1912" fmla="*/ 1849906 h 12192000"/>
              <a:gd name="connsiteX1913" fmla="*/ 1872151 w 3834677"/>
              <a:gd name="connsiteY1913" fmla="*/ 1545729 h 12192000"/>
              <a:gd name="connsiteX1914" fmla="*/ 1872151 w 3834677"/>
              <a:gd name="connsiteY1914" fmla="*/ 1550166 h 12192000"/>
              <a:gd name="connsiteX1915" fmla="*/ 1827195 w 3834677"/>
              <a:gd name="connsiteY1915" fmla="*/ 1558113 h 12192000"/>
              <a:gd name="connsiteX1916" fmla="*/ 1722813 w 3834677"/>
              <a:gd name="connsiteY1916" fmla="*/ 1679222 h 12192000"/>
              <a:gd name="connsiteX1917" fmla="*/ 1720796 w 3834677"/>
              <a:gd name="connsiteY1917" fmla="*/ 1699229 h 12192000"/>
              <a:gd name="connsiteX1918" fmla="*/ 1718170 w 3834677"/>
              <a:gd name="connsiteY1918" fmla="*/ 1699229 h 12192000"/>
              <a:gd name="connsiteX1919" fmla="*/ 1716128 w 3834677"/>
              <a:gd name="connsiteY1919" fmla="*/ 1679064 h 12192000"/>
              <a:gd name="connsiteX1920" fmla="*/ 1555183 w 3834677"/>
              <a:gd name="connsiteY1920" fmla="*/ 1548047 h 12192000"/>
              <a:gd name="connsiteX1921" fmla="*/ 1719414 w 3834677"/>
              <a:gd name="connsiteY1921" fmla="*/ 1383882 h 12192000"/>
              <a:gd name="connsiteX1922" fmla="*/ 1819719 w 3834677"/>
              <a:gd name="connsiteY1922" fmla="*/ 1535146 h 12192000"/>
              <a:gd name="connsiteX1923" fmla="*/ 1872151 w 3834677"/>
              <a:gd name="connsiteY1923" fmla="*/ 1217394 h 12192000"/>
              <a:gd name="connsiteX1924" fmla="*/ 1872151 w 3834677"/>
              <a:gd name="connsiteY1924" fmla="*/ 1222128 h 12192000"/>
              <a:gd name="connsiteX1925" fmla="*/ 1819755 w 3834677"/>
              <a:gd name="connsiteY1925" fmla="*/ 1232717 h 12192000"/>
              <a:gd name="connsiteX1926" fmla="*/ 1719478 w 3834677"/>
              <a:gd name="connsiteY1926" fmla="*/ 1383905 h 12192000"/>
              <a:gd name="connsiteX1927" fmla="*/ 1555248 w 3834677"/>
              <a:gd name="connsiteY1927" fmla="*/ 1219740 h 12192000"/>
              <a:gd name="connsiteX1928" fmla="*/ 1719479 w 3834677"/>
              <a:gd name="connsiteY1928" fmla="*/ 1055553 h 12192000"/>
              <a:gd name="connsiteX1929" fmla="*/ 1819743 w 3834677"/>
              <a:gd name="connsiteY1929" fmla="*/ 1206793 h 12192000"/>
              <a:gd name="connsiteX1930" fmla="*/ 1872151 w 3834677"/>
              <a:gd name="connsiteY1930" fmla="*/ 889134 h 12192000"/>
              <a:gd name="connsiteX1931" fmla="*/ 1872151 w 3834677"/>
              <a:gd name="connsiteY1931" fmla="*/ 893776 h 12192000"/>
              <a:gd name="connsiteX1932" fmla="*/ 1819755 w 3834677"/>
              <a:gd name="connsiteY1932" fmla="*/ 904367 h 12192000"/>
              <a:gd name="connsiteX1933" fmla="*/ 1719479 w 3834677"/>
              <a:gd name="connsiteY1933" fmla="*/ 1055553 h 12192000"/>
              <a:gd name="connsiteX1934" fmla="*/ 1588282 w 3834677"/>
              <a:gd name="connsiteY1934" fmla="*/ 894775 h 12192000"/>
              <a:gd name="connsiteX1935" fmla="*/ 1555216 w 3834677"/>
              <a:gd name="connsiteY1935" fmla="*/ 891455 h 12192000"/>
              <a:gd name="connsiteX1936" fmla="*/ 1555248 w 3834677"/>
              <a:gd name="connsiteY1936" fmla="*/ 891452 h 12192000"/>
              <a:gd name="connsiteX1937" fmla="*/ 1555216 w 3834677"/>
              <a:gd name="connsiteY1937" fmla="*/ 891450 h 12192000"/>
              <a:gd name="connsiteX1938" fmla="*/ 1588281 w 3834677"/>
              <a:gd name="connsiteY1938" fmla="*/ 888117 h 12192000"/>
              <a:gd name="connsiteX1939" fmla="*/ 1719414 w 3834677"/>
              <a:gd name="connsiteY1939" fmla="*/ 727289 h 12192000"/>
              <a:gd name="connsiteX1940" fmla="*/ 1819719 w 3834677"/>
              <a:gd name="connsiteY1940" fmla="*/ 878553 h 12192000"/>
              <a:gd name="connsiteX1941" fmla="*/ 1872151 w 3834677"/>
              <a:gd name="connsiteY1941" fmla="*/ 560804 h 12192000"/>
              <a:gd name="connsiteX1942" fmla="*/ 1872151 w 3834677"/>
              <a:gd name="connsiteY1942" fmla="*/ 565442 h 12192000"/>
              <a:gd name="connsiteX1943" fmla="*/ 1819719 w 3834677"/>
              <a:gd name="connsiteY1943" fmla="*/ 576025 h 12192000"/>
              <a:gd name="connsiteX1944" fmla="*/ 1719414 w 3834677"/>
              <a:gd name="connsiteY1944" fmla="*/ 727289 h 12192000"/>
              <a:gd name="connsiteX1945" fmla="*/ 1588281 w 3834677"/>
              <a:gd name="connsiteY1945" fmla="*/ 566458 h 12192000"/>
              <a:gd name="connsiteX1946" fmla="*/ 1555216 w 3834677"/>
              <a:gd name="connsiteY1946" fmla="*/ 563127 h 12192000"/>
              <a:gd name="connsiteX1947" fmla="*/ 1555248 w 3834677"/>
              <a:gd name="connsiteY1947" fmla="*/ 563124 h 12192000"/>
              <a:gd name="connsiteX1948" fmla="*/ 1555216 w 3834677"/>
              <a:gd name="connsiteY1948" fmla="*/ 563120 h 12192000"/>
              <a:gd name="connsiteX1949" fmla="*/ 1588281 w 3834677"/>
              <a:gd name="connsiteY1949" fmla="*/ 559788 h 12192000"/>
              <a:gd name="connsiteX1950" fmla="*/ 1719414 w 3834677"/>
              <a:gd name="connsiteY1950" fmla="*/ 398958 h 12192000"/>
              <a:gd name="connsiteX1951" fmla="*/ 1819719 w 3834677"/>
              <a:gd name="connsiteY1951" fmla="*/ 550223 h 12192000"/>
              <a:gd name="connsiteX1952" fmla="*/ 1872151 w 3834677"/>
              <a:gd name="connsiteY1952" fmla="*/ 232680 h 12192000"/>
              <a:gd name="connsiteX1953" fmla="*/ 1872151 w 3834677"/>
              <a:gd name="connsiteY1953" fmla="*/ 237113 h 12192000"/>
              <a:gd name="connsiteX1954" fmla="*/ 1819740 w 3834677"/>
              <a:gd name="connsiteY1954" fmla="*/ 247687 h 12192000"/>
              <a:gd name="connsiteX1955" fmla="*/ 1719414 w 3834677"/>
              <a:gd name="connsiteY1955" fmla="*/ 398873 h 12192000"/>
              <a:gd name="connsiteX1956" fmla="*/ 1555183 w 3834677"/>
              <a:gd name="connsiteY1956" fmla="*/ 234707 h 12192000"/>
              <a:gd name="connsiteX1957" fmla="*/ 1716077 w 3834677"/>
              <a:gd name="connsiteY1957" fmla="*/ 103627 h 12192000"/>
              <a:gd name="connsiteX1958" fmla="*/ 1719411 w 3834677"/>
              <a:gd name="connsiteY1958" fmla="*/ 70575 h 12192000"/>
              <a:gd name="connsiteX1959" fmla="*/ 1719414 w 3834677"/>
              <a:gd name="connsiteY1959" fmla="*/ 70607 h 12192000"/>
              <a:gd name="connsiteX1960" fmla="*/ 1719414 w 3834677"/>
              <a:gd name="connsiteY1960" fmla="*/ 70629 h 12192000"/>
              <a:gd name="connsiteX1961" fmla="*/ 1719418 w 3834677"/>
              <a:gd name="connsiteY1961" fmla="*/ 70585 h 12192000"/>
              <a:gd name="connsiteX1962" fmla="*/ 1722750 w 3834677"/>
              <a:gd name="connsiteY1962" fmla="*/ 103627 h 12192000"/>
              <a:gd name="connsiteX1963" fmla="*/ 1827176 w 3834677"/>
              <a:gd name="connsiteY1963" fmla="*/ 224746 h 12192000"/>
              <a:gd name="connsiteX1964" fmla="*/ 2043685 w 3834677"/>
              <a:gd name="connsiteY1964" fmla="*/ 12192000 h 12192000"/>
              <a:gd name="connsiteX1965" fmla="*/ 2036172 w 3834677"/>
              <a:gd name="connsiteY1965" fmla="*/ 12192000 h 12192000"/>
              <a:gd name="connsiteX1966" fmla="*/ 2039676 w 3834677"/>
              <a:gd name="connsiteY1966" fmla="*/ 12172152 h 12192000"/>
              <a:gd name="connsiteX1967" fmla="*/ 2057107 w 3834677"/>
              <a:gd name="connsiteY1967" fmla="*/ 0 h 12192000"/>
              <a:gd name="connsiteX1968" fmla="*/ 2052571 w 3834677"/>
              <a:gd name="connsiteY1968" fmla="*/ 6728 h 12192000"/>
              <a:gd name="connsiteX1969" fmla="*/ 2039677 w 3834677"/>
              <a:gd name="connsiteY1969" fmla="*/ 70629 h 12192000"/>
              <a:gd name="connsiteX1970" fmla="*/ 2039677 w 3834677"/>
              <a:gd name="connsiteY1970" fmla="*/ 70607 h 12192000"/>
              <a:gd name="connsiteX1971" fmla="*/ 2029712 w 3834677"/>
              <a:gd name="connsiteY1971" fmla="*/ 14162 h 12192000"/>
              <a:gd name="connsiteX1972" fmla="*/ 2021584 w 3834677"/>
              <a:gd name="connsiteY1972" fmla="*/ 0 h 12192000"/>
              <a:gd name="connsiteX1973" fmla="*/ 2203907 w 3834677"/>
              <a:gd name="connsiteY1973" fmla="*/ 8412892 h 12192000"/>
              <a:gd name="connsiteX1974" fmla="*/ 2039676 w 3834677"/>
              <a:gd name="connsiteY1974" fmla="*/ 8576991 h 12192000"/>
              <a:gd name="connsiteX1975" fmla="*/ 1908543 w 3834677"/>
              <a:gd name="connsiteY1975" fmla="*/ 8416162 h 12192000"/>
              <a:gd name="connsiteX1976" fmla="*/ 1881973 w 3834677"/>
              <a:gd name="connsiteY1976" fmla="*/ 8413485 h 12192000"/>
              <a:gd name="connsiteX1977" fmla="*/ 1881973 w 3834677"/>
              <a:gd name="connsiteY1977" fmla="*/ 8412168 h 12192000"/>
              <a:gd name="connsiteX1978" fmla="*/ 1908543 w 3834677"/>
              <a:gd name="connsiteY1978" fmla="*/ 8409486 h 12192000"/>
              <a:gd name="connsiteX1979" fmla="*/ 2039677 w 3834677"/>
              <a:gd name="connsiteY1979" fmla="*/ 8248641 h 12192000"/>
              <a:gd name="connsiteX1980" fmla="*/ 2039677 w 3834677"/>
              <a:gd name="connsiteY1980" fmla="*/ 8248684 h 12192000"/>
              <a:gd name="connsiteX1981" fmla="*/ 2203907 w 3834677"/>
              <a:gd name="connsiteY1981" fmla="*/ 8412892 h 12192000"/>
              <a:gd name="connsiteX1982" fmla="*/ 2203907 w 3834677"/>
              <a:gd name="connsiteY1982" fmla="*/ 8084541 h 12192000"/>
              <a:gd name="connsiteX1983" fmla="*/ 2039677 w 3834677"/>
              <a:gd name="connsiteY1983" fmla="*/ 8248641 h 12192000"/>
              <a:gd name="connsiteX1984" fmla="*/ 1908536 w 3834677"/>
              <a:gd name="connsiteY1984" fmla="*/ 8087874 h 12192000"/>
              <a:gd name="connsiteX1985" fmla="*/ 1881973 w 3834677"/>
              <a:gd name="connsiteY1985" fmla="*/ 8085199 h 12192000"/>
              <a:gd name="connsiteX1986" fmla="*/ 1881973 w 3834677"/>
              <a:gd name="connsiteY1986" fmla="*/ 8083883 h 12192000"/>
              <a:gd name="connsiteX1987" fmla="*/ 1908543 w 3834677"/>
              <a:gd name="connsiteY1987" fmla="*/ 8081206 h 12192000"/>
              <a:gd name="connsiteX1988" fmla="*/ 2039677 w 3834677"/>
              <a:gd name="connsiteY1988" fmla="*/ 7920377 h 12192000"/>
              <a:gd name="connsiteX1989" fmla="*/ 2203907 w 3834677"/>
              <a:gd name="connsiteY1989" fmla="*/ 8084541 h 12192000"/>
              <a:gd name="connsiteX1990" fmla="*/ 2203907 w 3834677"/>
              <a:gd name="connsiteY1990" fmla="*/ 7756211 h 12192000"/>
              <a:gd name="connsiteX1991" fmla="*/ 2039677 w 3834677"/>
              <a:gd name="connsiteY1991" fmla="*/ 7920377 h 12192000"/>
              <a:gd name="connsiteX1992" fmla="*/ 1908543 w 3834677"/>
              <a:gd name="connsiteY1992" fmla="*/ 7759546 h 12192000"/>
              <a:gd name="connsiteX1993" fmla="*/ 1881973 w 3834677"/>
              <a:gd name="connsiteY1993" fmla="*/ 7756868 h 12192000"/>
              <a:gd name="connsiteX1994" fmla="*/ 1881973 w 3834677"/>
              <a:gd name="connsiteY1994" fmla="*/ 7755554 h 12192000"/>
              <a:gd name="connsiteX1995" fmla="*/ 1908543 w 3834677"/>
              <a:gd name="connsiteY1995" fmla="*/ 7752876 h 12192000"/>
              <a:gd name="connsiteX1996" fmla="*/ 2039677 w 3834677"/>
              <a:gd name="connsiteY1996" fmla="*/ 7592046 h 12192000"/>
              <a:gd name="connsiteX1997" fmla="*/ 2203907 w 3834677"/>
              <a:gd name="connsiteY1997" fmla="*/ 7756211 h 12192000"/>
              <a:gd name="connsiteX1998" fmla="*/ 2203907 w 3834677"/>
              <a:gd name="connsiteY1998" fmla="*/ 7427883 h 12192000"/>
              <a:gd name="connsiteX1999" fmla="*/ 2039677 w 3834677"/>
              <a:gd name="connsiteY1999" fmla="*/ 7592046 h 12192000"/>
              <a:gd name="connsiteX2000" fmla="*/ 1908544 w 3834677"/>
              <a:gd name="connsiteY2000" fmla="*/ 7431218 h 12192000"/>
              <a:gd name="connsiteX2001" fmla="*/ 1881974 w 3834677"/>
              <a:gd name="connsiteY2001" fmla="*/ 7428540 h 12192000"/>
              <a:gd name="connsiteX2002" fmla="*/ 1881974 w 3834677"/>
              <a:gd name="connsiteY2002" fmla="*/ 7427224 h 12192000"/>
              <a:gd name="connsiteX2003" fmla="*/ 1908544 w 3834677"/>
              <a:gd name="connsiteY2003" fmla="*/ 7424548 h 12192000"/>
              <a:gd name="connsiteX2004" fmla="*/ 2039677 w 3834677"/>
              <a:gd name="connsiteY2004" fmla="*/ 7263718 h 12192000"/>
              <a:gd name="connsiteX2005" fmla="*/ 2203907 w 3834677"/>
              <a:gd name="connsiteY2005" fmla="*/ 7427883 h 12192000"/>
              <a:gd name="connsiteX2006" fmla="*/ 2203907 w 3834677"/>
              <a:gd name="connsiteY2006" fmla="*/ 7099531 h 12192000"/>
              <a:gd name="connsiteX2007" fmla="*/ 2203886 w 3834677"/>
              <a:gd name="connsiteY2007" fmla="*/ 7099531 h 12192000"/>
              <a:gd name="connsiteX2008" fmla="*/ 2039677 w 3834677"/>
              <a:gd name="connsiteY2008" fmla="*/ 7263718 h 12192000"/>
              <a:gd name="connsiteX2009" fmla="*/ 2039677 w 3834677"/>
              <a:gd name="connsiteY2009" fmla="*/ 7263696 h 12192000"/>
              <a:gd name="connsiteX2010" fmla="*/ 1908544 w 3834677"/>
              <a:gd name="connsiteY2010" fmla="*/ 7102866 h 12192000"/>
              <a:gd name="connsiteX2011" fmla="*/ 1881974 w 3834677"/>
              <a:gd name="connsiteY2011" fmla="*/ 7100188 h 12192000"/>
              <a:gd name="connsiteX2012" fmla="*/ 1881974 w 3834677"/>
              <a:gd name="connsiteY2012" fmla="*/ 7098873 h 12192000"/>
              <a:gd name="connsiteX2013" fmla="*/ 1908544 w 3834677"/>
              <a:gd name="connsiteY2013" fmla="*/ 7096196 h 12192000"/>
              <a:gd name="connsiteX2014" fmla="*/ 2039677 w 3834677"/>
              <a:gd name="connsiteY2014" fmla="*/ 6935366 h 12192000"/>
              <a:gd name="connsiteX2015" fmla="*/ 2203907 w 3834677"/>
              <a:gd name="connsiteY2015" fmla="*/ 7099531 h 12192000"/>
              <a:gd name="connsiteX2016" fmla="*/ 2203907 w 3834677"/>
              <a:gd name="connsiteY2016" fmla="*/ 6771201 h 12192000"/>
              <a:gd name="connsiteX2017" fmla="*/ 2039677 w 3834677"/>
              <a:gd name="connsiteY2017" fmla="*/ 6935366 h 12192000"/>
              <a:gd name="connsiteX2018" fmla="*/ 1908544 w 3834677"/>
              <a:gd name="connsiteY2018" fmla="*/ 6774536 h 12192000"/>
              <a:gd name="connsiteX2019" fmla="*/ 1881974 w 3834677"/>
              <a:gd name="connsiteY2019" fmla="*/ 6771860 h 12192000"/>
              <a:gd name="connsiteX2020" fmla="*/ 1881974 w 3834677"/>
              <a:gd name="connsiteY2020" fmla="*/ 6770544 h 12192000"/>
              <a:gd name="connsiteX2021" fmla="*/ 1908544 w 3834677"/>
              <a:gd name="connsiteY2021" fmla="*/ 6767866 h 12192000"/>
              <a:gd name="connsiteX2022" fmla="*/ 2039677 w 3834677"/>
              <a:gd name="connsiteY2022" fmla="*/ 6607037 h 12192000"/>
              <a:gd name="connsiteX2023" fmla="*/ 2203907 w 3834677"/>
              <a:gd name="connsiteY2023" fmla="*/ 6771201 h 12192000"/>
              <a:gd name="connsiteX2024" fmla="*/ 2203907 w 3834677"/>
              <a:gd name="connsiteY2024" fmla="*/ 6442872 h 12192000"/>
              <a:gd name="connsiteX2025" fmla="*/ 2039677 w 3834677"/>
              <a:gd name="connsiteY2025" fmla="*/ 6607037 h 12192000"/>
              <a:gd name="connsiteX2026" fmla="*/ 1908544 w 3834677"/>
              <a:gd name="connsiteY2026" fmla="*/ 6446207 h 12192000"/>
              <a:gd name="connsiteX2027" fmla="*/ 1881974 w 3834677"/>
              <a:gd name="connsiteY2027" fmla="*/ 6443529 h 12192000"/>
              <a:gd name="connsiteX2028" fmla="*/ 1881974 w 3834677"/>
              <a:gd name="connsiteY2028" fmla="*/ 6442213 h 12192000"/>
              <a:gd name="connsiteX2029" fmla="*/ 1908544 w 3834677"/>
              <a:gd name="connsiteY2029" fmla="*/ 6439537 h 12192000"/>
              <a:gd name="connsiteX2030" fmla="*/ 2039677 w 3834677"/>
              <a:gd name="connsiteY2030" fmla="*/ 6278707 h 12192000"/>
              <a:gd name="connsiteX2031" fmla="*/ 2203907 w 3834677"/>
              <a:gd name="connsiteY2031" fmla="*/ 6442872 h 12192000"/>
              <a:gd name="connsiteX2032" fmla="*/ 2203907 w 3834677"/>
              <a:gd name="connsiteY2032" fmla="*/ 6114521 h 12192000"/>
              <a:gd name="connsiteX2033" fmla="*/ 2039677 w 3834677"/>
              <a:gd name="connsiteY2033" fmla="*/ 6278707 h 12192000"/>
              <a:gd name="connsiteX2034" fmla="*/ 1908544 w 3834677"/>
              <a:gd name="connsiteY2034" fmla="*/ 6117864 h 12192000"/>
              <a:gd name="connsiteX2035" fmla="*/ 1881974 w 3834677"/>
              <a:gd name="connsiteY2035" fmla="*/ 6115180 h 12192000"/>
              <a:gd name="connsiteX2036" fmla="*/ 1881974 w 3834677"/>
              <a:gd name="connsiteY2036" fmla="*/ 6113864 h 12192000"/>
              <a:gd name="connsiteX2037" fmla="*/ 1908544 w 3834677"/>
              <a:gd name="connsiteY2037" fmla="*/ 6111186 h 12192000"/>
              <a:gd name="connsiteX2038" fmla="*/ 2039677 w 3834677"/>
              <a:gd name="connsiteY2038" fmla="*/ 5950355 h 12192000"/>
              <a:gd name="connsiteX2039" fmla="*/ 2203907 w 3834677"/>
              <a:gd name="connsiteY2039" fmla="*/ 6114521 h 12192000"/>
              <a:gd name="connsiteX2040" fmla="*/ 2203907 w 3834677"/>
              <a:gd name="connsiteY2040" fmla="*/ 5786192 h 12192000"/>
              <a:gd name="connsiteX2041" fmla="*/ 2039677 w 3834677"/>
              <a:gd name="connsiteY2041" fmla="*/ 5950355 h 12192000"/>
              <a:gd name="connsiteX2042" fmla="*/ 1908544 w 3834677"/>
              <a:gd name="connsiteY2042" fmla="*/ 5789527 h 12192000"/>
              <a:gd name="connsiteX2043" fmla="*/ 1881974 w 3834677"/>
              <a:gd name="connsiteY2043" fmla="*/ 5786849 h 12192000"/>
              <a:gd name="connsiteX2044" fmla="*/ 1881974 w 3834677"/>
              <a:gd name="connsiteY2044" fmla="*/ 5785533 h 12192000"/>
              <a:gd name="connsiteX2045" fmla="*/ 1908544 w 3834677"/>
              <a:gd name="connsiteY2045" fmla="*/ 5782856 h 12192000"/>
              <a:gd name="connsiteX2046" fmla="*/ 2039677 w 3834677"/>
              <a:gd name="connsiteY2046" fmla="*/ 5622026 h 12192000"/>
              <a:gd name="connsiteX2047" fmla="*/ 2203907 w 3834677"/>
              <a:gd name="connsiteY2047" fmla="*/ 5786192 h 12192000"/>
              <a:gd name="connsiteX2048" fmla="*/ 2203907 w 3834677"/>
              <a:gd name="connsiteY2048" fmla="*/ 5457862 h 12192000"/>
              <a:gd name="connsiteX2049" fmla="*/ 2039677 w 3834677"/>
              <a:gd name="connsiteY2049" fmla="*/ 5622026 h 12192000"/>
              <a:gd name="connsiteX2050" fmla="*/ 1908544 w 3834677"/>
              <a:gd name="connsiteY2050" fmla="*/ 5461197 h 12192000"/>
              <a:gd name="connsiteX2051" fmla="*/ 1881974 w 3834677"/>
              <a:gd name="connsiteY2051" fmla="*/ 5458520 h 12192000"/>
              <a:gd name="connsiteX2052" fmla="*/ 1881974 w 3834677"/>
              <a:gd name="connsiteY2052" fmla="*/ 5457205 h 12192000"/>
              <a:gd name="connsiteX2053" fmla="*/ 1908544 w 3834677"/>
              <a:gd name="connsiteY2053" fmla="*/ 5454526 h 12192000"/>
              <a:gd name="connsiteX2054" fmla="*/ 2036341 w 3834677"/>
              <a:gd name="connsiteY2054" fmla="*/ 5326782 h 12192000"/>
              <a:gd name="connsiteX2055" fmla="*/ 2038360 w 3834677"/>
              <a:gd name="connsiteY2055" fmla="*/ 5306766 h 12192000"/>
              <a:gd name="connsiteX2056" fmla="*/ 2040996 w 3834677"/>
              <a:gd name="connsiteY2056" fmla="*/ 5306766 h 12192000"/>
              <a:gd name="connsiteX2057" fmla="*/ 2043013 w 3834677"/>
              <a:gd name="connsiteY2057" fmla="*/ 5326782 h 12192000"/>
              <a:gd name="connsiteX2058" fmla="*/ 2203907 w 3834677"/>
              <a:gd name="connsiteY2058" fmla="*/ 5457862 h 12192000"/>
              <a:gd name="connsiteX2059" fmla="*/ 2203907 w 3834677"/>
              <a:gd name="connsiteY2059" fmla="*/ 5143227 h 12192000"/>
              <a:gd name="connsiteX2060" fmla="*/ 2043013 w 3834677"/>
              <a:gd name="connsiteY2060" fmla="*/ 5274307 h 12192000"/>
              <a:gd name="connsiteX2061" fmla="*/ 2040995 w 3834677"/>
              <a:gd name="connsiteY2061" fmla="*/ 5294321 h 12192000"/>
              <a:gd name="connsiteX2062" fmla="*/ 2038360 w 3834677"/>
              <a:gd name="connsiteY2062" fmla="*/ 5294321 h 12192000"/>
              <a:gd name="connsiteX2063" fmla="*/ 2036341 w 3834677"/>
              <a:gd name="connsiteY2063" fmla="*/ 5274307 h 12192000"/>
              <a:gd name="connsiteX2064" fmla="*/ 1908544 w 3834677"/>
              <a:gd name="connsiteY2064" fmla="*/ 5146563 h 12192000"/>
              <a:gd name="connsiteX2065" fmla="*/ 1881974 w 3834677"/>
              <a:gd name="connsiteY2065" fmla="*/ 5143885 h 12192000"/>
              <a:gd name="connsiteX2066" fmla="*/ 1881974 w 3834677"/>
              <a:gd name="connsiteY2066" fmla="*/ 5142570 h 12192000"/>
              <a:gd name="connsiteX2067" fmla="*/ 1908544 w 3834677"/>
              <a:gd name="connsiteY2067" fmla="*/ 5139892 h 12192000"/>
              <a:gd name="connsiteX2068" fmla="*/ 2039677 w 3834677"/>
              <a:gd name="connsiteY2068" fmla="*/ 4979063 h 12192000"/>
              <a:gd name="connsiteX2069" fmla="*/ 2203907 w 3834677"/>
              <a:gd name="connsiteY2069" fmla="*/ 5143227 h 12192000"/>
              <a:gd name="connsiteX2070" fmla="*/ 2203907 w 3834677"/>
              <a:gd name="connsiteY2070" fmla="*/ 4814898 h 12192000"/>
              <a:gd name="connsiteX2071" fmla="*/ 2039677 w 3834677"/>
              <a:gd name="connsiteY2071" fmla="*/ 4978998 h 12192000"/>
              <a:gd name="connsiteX2072" fmla="*/ 1908544 w 3834677"/>
              <a:gd name="connsiteY2072" fmla="*/ 4818168 h 12192000"/>
              <a:gd name="connsiteX2073" fmla="*/ 1881974 w 3834677"/>
              <a:gd name="connsiteY2073" fmla="*/ 4815490 h 12192000"/>
              <a:gd name="connsiteX2074" fmla="*/ 1881974 w 3834677"/>
              <a:gd name="connsiteY2074" fmla="*/ 4814174 h 12192000"/>
              <a:gd name="connsiteX2075" fmla="*/ 1908544 w 3834677"/>
              <a:gd name="connsiteY2075" fmla="*/ 4811493 h 12192000"/>
              <a:gd name="connsiteX2076" fmla="*/ 2039677 w 3834677"/>
              <a:gd name="connsiteY2076" fmla="*/ 4650646 h 12192000"/>
              <a:gd name="connsiteX2077" fmla="*/ 2039677 w 3834677"/>
              <a:gd name="connsiteY2077" fmla="*/ 4650690 h 12192000"/>
              <a:gd name="connsiteX2078" fmla="*/ 2203907 w 3834677"/>
              <a:gd name="connsiteY2078" fmla="*/ 4814898 h 12192000"/>
              <a:gd name="connsiteX2079" fmla="*/ 2203907 w 3834677"/>
              <a:gd name="connsiteY2079" fmla="*/ 4486546 h 12192000"/>
              <a:gd name="connsiteX2080" fmla="*/ 2039677 w 3834677"/>
              <a:gd name="connsiteY2080" fmla="*/ 4650646 h 12192000"/>
              <a:gd name="connsiteX2081" fmla="*/ 1908536 w 3834677"/>
              <a:gd name="connsiteY2081" fmla="*/ 4489879 h 12192000"/>
              <a:gd name="connsiteX2082" fmla="*/ 1881974 w 3834677"/>
              <a:gd name="connsiteY2082" fmla="*/ 4487204 h 12192000"/>
              <a:gd name="connsiteX2083" fmla="*/ 1881974 w 3834677"/>
              <a:gd name="connsiteY2083" fmla="*/ 4485890 h 12192000"/>
              <a:gd name="connsiteX2084" fmla="*/ 1908544 w 3834677"/>
              <a:gd name="connsiteY2084" fmla="*/ 4483210 h 12192000"/>
              <a:gd name="connsiteX2085" fmla="*/ 2039677 w 3834677"/>
              <a:gd name="connsiteY2085" fmla="*/ 4322383 h 12192000"/>
              <a:gd name="connsiteX2086" fmla="*/ 2203907 w 3834677"/>
              <a:gd name="connsiteY2086" fmla="*/ 4486546 h 12192000"/>
              <a:gd name="connsiteX2087" fmla="*/ 2203907 w 3834677"/>
              <a:gd name="connsiteY2087" fmla="*/ 4158217 h 12192000"/>
              <a:gd name="connsiteX2088" fmla="*/ 2039677 w 3834677"/>
              <a:gd name="connsiteY2088" fmla="*/ 4322383 h 12192000"/>
              <a:gd name="connsiteX2089" fmla="*/ 1908544 w 3834677"/>
              <a:gd name="connsiteY2089" fmla="*/ 4161551 h 12192000"/>
              <a:gd name="connsiteX2090" fmla="*/ 1881974 w 3834677"/>
              <a:gd name="connsiteY2090" fmla="*/ 4158874 h 12192000"/>
              <a:gd name="connsiteX2091" fmla="*/ 1881974 w 3834677"/>
              <a:gd name="connsiteY2091" fmla="*/ 4157561 h 12192000"/>
              <a:gd name="connsiteX2092" fmla="*/ 1908544 w 3834677"/>
              <a:gd name="connsiteY2092" fmla="*/ 4154881 h 12192000"/>
              <a:gd name="connsiteX2093" fmla="*/ 2039677 w 3834677"/>
              <a:gd name="connsiteY2093" fmla="*/ 3994052 h 12192000"/>
              <a:gd name="connsiteX2094" fmla="*/ 2203907 w 3834677"/>
              <a:gd name="connsiteY2094" fmla="*/ 4158217 h 12192000"/>
              <a:gd name="connsiteX2095" fmla="*/ 2203907 w 3834677"/>
              <a:gd name="connsiteY2095" fmla="*/ 3829888 h 12192000"/>
              <a:gd name="connsiteX2096" fmla="*/ 2039677 w 3834677"/>
              <a:gd name="connsiteY2096" fmla="*/ 3994052 h 12192000"/>
              <a:gd name="connsiteX2097" fmla="*/ 1908544 w 3834677"/>
              <a:gd name="connsiteY2097" fmla="*/ 3833223 h 12192000"/>
              <a:gd name="connsiteX2098" fmla="*/ 1881974 w 3834677"/>
              <a:gd name="connsiteY2098" fmla="*/ 3830546 h 12192000"/>
              <a:gd name="connsiteX2099" fmla="*/ 1881974 w 3834677"/>
              <a:gd name="connsiteY2099" fmla="*/ 3829229 h 12192000"/>
              <a:gd name="connsiteX2100" fmla="*/ 1908544 w 3834677"/>
              <a:gd name="connsiteY2100" fmla="*/ 3826551 h 12192000"/>
              <a:gd name="connsiteX2101" fmla="*/ 2039677 w 3834677"/>
              <a:gd name="connsiteY2101" fmla="*/ 3665724 h 12192000"/>
              <a:gd name="connsiteX2102" fmla="*/ 2203907 w 3834677"/>
              <a:gd name="connsiteY2102" fmla="*/ 3829888 h 12192000"/>
              <a:gd name="connsiteX2103" fmla="*/ 2203907 w 3834677"/>
              <a:gd name="connsiteY2103" fmla="*/ 3501537 h 12192000"/>
              <a:gd name="connsiteX2104" fmla="*/ 2203886 w 3834677"/>
              <a:gd name="connsiteY2104" fmla="*/ 3501537 h 12192000"/>
              <a:gd name="connsiteX2105" fmla="*/ 2039677 w 3834677"/>
              <a:gd name="connsiteY2105" fmla="*/ 3665724 h 12192000"/>
              <a:gd name="connsiteX2106" fmla="*/ 2039677 w 3834677"/>
              <a:gd name="connsiteY2106" fmla="*/ 3665701 h 12192000"/>
              <a:gd name="connsiteX2107" fmla="*/ 1908544 w 3834677"/>
              <a:gd name="connsiteY2107" fmla="*/ 3504872 h 12192000"/>
              <a:gd name="connsiteX2108" fmla="*/ 1881974 w 3834677"/>
              <a:gd name="connsiteY2108" fmla="*/ 3502193 h 12192000"/>
              <a:gd name="connsiteX2109" fmla="*/ 1881974 w 3834677"/>
              <a:gd name="connsiteY2109" fmla="*/ 3500879 h 12192000"/>
              <a:gd name="connsiteX2110" fmla="*/ 1908544 w 3834677"/>
              <a:gd name="connsiteY2110" fmla="*/ 3498202 h 12192000"/>
              <a:gd name="connsiteX2111" fmla="*/ 2039677 w 3834677"/>
              <a:gd name="connsiteY2111" fmla="*/ 3337371 h 12192000"/>
              <a:gd name="connsiteX2112" fmla="*/ 2203907 w 3834677"/>
              <a:gd name="connsiteY2112" fmla="*/ 3501537 h 12192000"/>
              <a:gd name="connsiteX2113" fmla="*/ 2203907 w 3834677"/>
              <a:gd name="connsiteY2113" fmla="*/ 3173207 h 12192000"/>
              <a:gd name="connsiteX2114" fmla="*/ 2039677 w 3834677"/>
              <a:gd name="connsiteY2114" fmla="*/ 3337371 h 12192000"/>
              <a:gd name="connsiteX2115" fmla="*/ 1908544 w 3834677"/>
              <a:gd name="connsiteY2115" fmla="*/ 3176541 h 12192000"/>
              <a:gd name="connsiteX2116" fmla="*/ 1881974 w 3834677"/>
              <a:gd name="connsiteY2116" fmla="*/ 3173865 h 12192000"/>
              <a:gd name="connsiteX2117" fmla="*/ 1881974 w 3834677"/>
              <a:gd name="connsiteY2117" fmla="*/ 3172549 h 12192000"/>
              <a:gd name="connsiteX2118" fmla="*/ 1908544 w 3834677"/>
              <a:gd name="connsiteY2118" fmla="*/ 3169872 h 12192000"/>
              <a:gd name="connsiteX2119" fmla="*/ 2039677 w 3834677"/>
              <a:gd name="connsiteY2119" fmla="*/ 3009043 h 12192000"/>
              <a:gd name="connsiteX2120" fmla="*/ 2203907 w 3834677"/>
              <a:gd name="connsiteY2120" fmla="*/ 3173207 h 12192000"/>
              <a:gd name="connsiteX2121" fmla="*/ 2203907 w 3834677"/>
              <a:gd name="connsiteY2121" fmla="*/ 2844877 h 12192000"/>
              <a:gd name="connsiteX2122" fmla="*/ 2039677 w 3834677"/>
              <a:gd name="connsiteY2122" fmla="*/ 3009043 h 12192000"/>
              <a:gd name="connsiteX2123" fmla="*/ 1908544 w 3834677"/>
              <a:gd name="connsiteY2123" fmla="*/ 2848212 h 12192000"/>
              <a:gd name="connsiteX2124" fmla="*/ 1881974 w 3834677"/>
              <a:gd name="connsiteY2124" fmla="*/ 2845535 h 12192000"/>
              <a:gd name="connsiteX2125" fmla="*/ 1881974 w 3834677"/>
              <a:gd name="connsiteY2125" fmla="*/ 2844218 h 12192000"/>
              <a:gd name="connsiteX2126" fmla="*/ 1908544 w 3834677"/>
              <a:gd name="connsiteY2126" fmla="*/ 2841542 h 12192000"/>
              <a:gd name="connsiteX2127" fmla="*/ 2039677 w 3834677"/>
              <a:gd name="connsiteY2127" fmla="*/ 2680713 h 12192000"/>
              <a:gd name="connsiteX2128" fmla="*/ 2203907 w 3834677"/>
              <a:gd name="connsiteY2128" fmla="*/ 2844877 h 12192000"/>
              <a:gd name="connsiteX2129" fmla="*/ 2203907 w 3834677"/>
              <a:gd name="connsiteY2129" fmla="*/ 2516527 h 12192000"/>
              <a:gd name="connsiteX2130" fmla="*/ 2039677 w 3834677"/>
              <a:gd name="connsiteY2130" fmla="*/ 2680713 h 12192000"/>
              <a:gd name="connsiteX2131" fmla="*/ 1908544 w 3834677"/>
              <a:gd name="connsiteY2131" fmla="*/ 2519869 h 12192000"/>
              <a:gd name="connsiteX2132" fmla="*/ 1881974 w 3834677"/>
              <a:gd name="connsiteY2132" fmla="*/ 2517184 h 12192000"/>
              <a:gd name="connsiteX2133" fmla="*/ 1881974 w 3834677"/>
              <a:gd name="connsiteY2133" fmla="*/ 2515869 h 12192000"/>
              <a:gd name="connsiteX2134" fmla="*/ 1908544 w 3834677"/>
              <a:gd name="connsiteY2134" fmla="*/ 2513191 h 12192000"/>
              <a:gd name="connsiteX2135" fmla="*/ 2039677 w 3834677"/>
              <a:gd name="connsiteY2135" fmla="*/ 2352361 h 12192000"/>
              <a:gd name="connsiteX2136" fmla="*/ 2203907 w 3834677"/>
              <a:gd name="connsiteY2136" fmla="*/ 2516527 h 12192000"/>
              <a:gd name="connsiteX2137" fmla="*/ 2203907 w 3834677"/>
              <a:gd name="connsiteY2137" fmla="*/ 2188198 h 12192000"/>
              <a:gd name="connsiteX2138" fmla="*/ 2039677 w 3834677"/>
              <a:gd name="connsiteY2138" fmla="*/ 2352361 h 12192000"/>
              <a:gd name="connsiteX2139" fmla="*/ 1908544 w 3834677"/>
              <a:gd name="connsiteY2139" fmla="*/ 2191533 h 12192000"/>
              <a:gd name="connsiteX2140" fmla="*/ 1881974 w 3834677"/>
              <a:gd name="connsiteY2140" fmla="*/ 2188854 h 12192000"/>
              <a:gd name="connsiteX2141" fmla="*/ 1881974 w 3834677"/>
              <a:gd name="connsiteY2141" fmla="*/ 2187539 h 12192000"/>
              <a:gd name="connsiteX2142" fmla="*/ 1908544 w 3834677"/>
              <a:gd name="connsiteY2142" fmla="*/ 2184863 h 12192000"/>
              <a:gd name="connsiteX2143" fmla="*/ 2039677 w 3834677"/>
              <a:gd name="connsiteY2143" fmla="*/ 2024032 h 12192000"/>
              <a:gd name="connsiteX2144" fmla="*/ 2203907 w 3834677"/>
              <a:gd name="connsiteY2144" fmla="*/ 2188198 h 12192000"/>
              <a:gd name="connsiteX2145" fmla="*/ 2203907 w 3834677"/>
              <a:gd name="connsiteY2145" fmla="*/ 1859867 h 12192000"/>
              <a:gd name="connsiteX2146" fmla="*/ 2039677 w 3834677"/>
              <a:gd name="connsiteY2146" fmla="*/ 2024032 h 12192000"/>
              <a:gd name="connsiteX2147" fmla="*/ 1908544 w 3834677"/>
              <a:gd name="connsiteY2147" fmla="*/ 1863203 h 12192000"/>
              <a:gd name="connsiteX2148" fmla="*/ 1881974 w 3834677"/>
              <a:gd name="connsiteY2148" fmla="*/ 1860525 h 12192000"/>
              <a:gd name="connsiteX2149" fmla="*/ 1881974 w 3834677"/>
              <a:gd name="connsiteY2149" fmla="*/ 1859210 h 12192000"/>
              <a:gd name="connsiteX2150" fmla="*/ 1908544 w 3834677"/>
              <a:gd name="connsiteY2150" fmla="*/ 1856532 h 12192000"/>
              <a:gd name="connsiteX2151" fmla="*/ 2036341 w 3834677"/>
              <a:gd name="connsiteY2151" fmla="*/ 1728787 h 12192000"/>
              <a:gd name="connsiteX2152" fmla="*/ 2038360 w 3834677"/>
              <a:gd name="connsiteY2152" fmla="*/ 1708772 h 12192000"/>
              <a:gd name="connsiteX2153" fmla="*/ 2040995 w 3834677"/>
              <a:gd name="connsiteY2153" fmla="*/ 1708772 h 12192000"/>
              <a:gd name="connsiteX2154" fmla="*/ 2043013 w 3834677"/>
              <a:gd name="connsiteY2154" fmla="*/ 1728787 h 12192000"/>
              <a:gd name="connsiteX2155" fmla="*/ 2203907 w 3834677"/>
              <a:gd name="connsiteY2155" fmla="*/ 1859867 h 12192000"/>
              <a:gd name="connsiteX2156" fmla="*/ 2203907 w 3834677"/>
              <a:gd name="connsiteY2156" fmla="*/ 1548134 h 12192000"/>
              <a:gd name="connsiteX2157" fmla="*/ 2043013 w 3834677"/>
              <a:gd name="connsiteY2157" fmla="*/ 1679213 h 12192000"/>
              <a:gd name="connsiteX2158" fmla="*/ 2040995 w 3834677"/>
              <a:gd name="connsiteY2158" fmla="*/ 1699229 h 12192000"/>
              <a:gd name="connsiteX2159" fmla="*/ 2038360 w 3834677"/>
              <a:gd name="connsiteY2159" fmla="*/ 1699229 h 12192000"/>
              <a:gd name="connsiteX2160" fmla="*/ 2036341 w 3834677"/>
              <a:gd name="connsiteY2160" fmla="*/ 1679213 h 12192000"/>
              <a:gd name="connsiteX2161" fmla="*/ 1908544 w 3834677"/>
              <a:gd name="connsiteY2161" fmla="*/ 1551469 h 12192000"/>
              <a:gd name="connsiteX2162" fmla="*/ 1881974 w 3834677"/>
              <a:gd name="connsiteY2162" fmla="*/ 1548792 h 12192000"/>
              <a:gd name="connsiteX2163" fmla="*/ 1881974 w 3834677"/>
              <a:gd name="connsiteY2163" fmla="*/ 1547476 h 12192000"/>
              <a:gd name="connsiteX2164" fmla="*/ 1908544 w 3834677"/>
              <a:gd name="connsiteY2164" fmla="*/ 1544799 h 12192000"/>
              <a:gd name="connsiteX2165" fmla="*/ 2039677 w 3834677"/>
              <a:gd name="connsiteY2165" fmla="*/ 1383969 h 12192000"/>
              <a:gd name="connsiteX2166" fmla="*/ 2203907 w 3834677"/>
              <a:gd name="connsiteY2166" fmla="*/ 1548134 h 12192000"/>
              <a:gd name="connsiteX2167" fmla="*/ 2203907 w 3834677"/>
              <a:gd name="connsiteY2167" fmla="*/ 1219804 h 12192000"/>
              <a:gd name="connsiteX2168" fmla="*/ 2039677 w 3834677"/>
              <a:gd name="connsiteY2168" fmla="*/ 1383905 h 12192000"/>
              <a:gd name="connsiteX2169" fmla="*/ 1908544 w 3834677"/>
              <a:gd name="connsiteY2169" fmla="*/ 1223074 h 12192000"/>
              <a:gd name="connsiteX2170" fmla="*/ 1881974 w 3834677"/>
              <a:gd name="connsiteY2170" fmla="*/ 1220397 h 12192000"/>
              <a:gd name="connsiteX2171" fmla="*/ 1881974 w 3834677"/>
              <a:gd name="connsiteY2171" fmla="*/ 1219080 h 12192000"/>
              <a:gd name="connsiteX2172" fmla="*/ 1908544 w 3834677"/>
              <a:gd name="connsiteY2172" fmla="*/ 1216398 h 12192000"/>
              <a:gd name="connsiteX2173" fmla="*/ 2039677 w 3834677"/>
              <a:gd name="connsiteY2173" fmla="*/ 1055553 h 12192000"/>
              <a:gd name="connsiteX2174" fmla="*/ 2039677 w 3834677"/>
              <a:gd name="connsiteY2174" fmla="*/ 1055596 h 12192000"/>
              <a:gd name="connsiteX2175" fmla="*/ 2203907 w 3834677"/>
              <a:gd name="connsiteY2175" fmla="*/ 1219804 h 12192000"/>
              <a:gd name="connsiteX2176" fmla="*/ 2203907 w 3834677"/>
              <a:gd name="connsiteY2176" fmla="*/ 891452 h 12192000"/>
              <a:gd name="connsiteX2177" fmla="*/ 2039677 w 3834677"/>
              <a:gd name="connsiteY2177" fmla="*/ 1055553 h 12192000"/>
              <a:gd name="connsiteX2178" fmla="*/ 1908538 w 3834677"/>
              <a:gd name="connsiteY2178" fmla="*/ 894785 h 12192000"/>
              <a:gd name="connsiteX2179" fmla="*/ 1881974 w 3834677"/>
              <a:gd name="connsiteY2179" fmla="*/ 892111 h 12192000"/>
              <a:gd name="connsiteX2180" fmla="*/ 1881974 w 3834677"/>
              <a:gd name="connsiteY2180" fmla="*/ 890795 h 12192000"/>
              <a:gd name="connsiteX2181" fmla="*/ 1908544 w 3834677"/>
              <a:gd name="connsiteY2181" fmla="*/ 888117 h 12192000"/>
              <a:gd name="connsiteX2182" fmla="*/ 2039677 w 3834677"/>
              <a:gd name="connsiteY2182" fmla="*/ 727289 h 12192000"/>
              <a:gd name="connsiteX2183" fmla="*/ 2203907 w 3834677"/>
              <a:gd name="connsiteY2183" fmla="*/ 891452 h 12192000"/>
              <a:gd name="connsiteX2184" fmla="*/ 2203907 w 3834677"/>
              <a:gd name="connsiteY2184" fmla="*/ 563124 h 12192000"/>
              <a:gd name="connsiteX2185" fmla="*/ 2039677 w 3834677"/>
              <a:gd name="connsiteY2185" fmla="*/ 727289 h 12192000"/>
              <a:gd name="connsiteX2186" fmla="*/ 1908544 w 3834677"/>
              <a:gd name="connsiteY2186" fmla="*/ 566458 h 12192000"/>
              <a:gd name="connsiteX2187" fmla="*/ 1881974 w 3834677"/>
              <a:gd name="connsiteY2187" fmla="*/ 563781 h 12192000"/>
              <a:gd name="connsiteX2188" fmla="*/ 1881974 w 3834677"/>
              <a:gd name="connsiteY2188" fmla="*/ 562465 h 12192000"/>
              <a:gd name="connsiteX2189" fmla="*/ 1908544 w 3834677"/>
              <a:gd name="connsiteY2189" fmla="*/ 559788 h 12192000"/>
              <a:gd name="connsiteX2190" fmla="*/ 2039677 w 3834677"/>
              <a:gd name="connsiteY2190" fmla="*/ 398958 h 12192000"/>
              <a:gd name="connsiteX2191" fmla="*/ 2203907 w 3834677"/>
              <a:gd name="connsiteY2191" fmla="*/ 563124 h 12192000"/>
              <a:gd name="connsiteX2192" fmla="*/ 2203907 w 3834677"/>
              <a:gd name="connsiteY2192" fmla="*/ 234794 h 12192000"/>
              <a:gd name="connsiteX2193" fmla="*/ 2039677 w 3834677"/>
              <a:gd name="connsiteY2193" fmla="*/ 398958 h 12192000"/>
              <a:gd name="connsiteX2194" fmla="*/ 1908544 w 3834677"/>
              <a:gd name="connsiteY2194" fmla="*/ 238129 h 12192000"/>
              <a:gd name="connsiteX2195" fmla="*/ 1881974 w 3834677"/>
              <a:gd name="connsiteY2195" fmla="*/ 235452 h 12192000"/>
              <a:gd name="connsiteX2196" fmla="*/ 1881974 w 3834677"/>
              <a:gd name="connsiteY2196" fmla="*/ 234136 h 12192000"/>
              <a:gd name="connsiteX2197" fmla="*/ 1908544 w 3834677"/>
              <a:gd name="connsiteY2197" fmla="*/ 231459 h 12192000"/>
              <a:gd name="connsiteX2198" fmla="*/ 2039677 w 3834677"/>
              <a:gd name="connsiteY2198" fmla="*/ 70629 h 12192000"/>
              <a:gd name="connsiteX2199" fmla="*/ 2203907 w 3834677"/>
              <a:gd name="connsiteY2199" fmla="*/ 234794 h 12192000"/>
              <a:gd name="connsiteX2200" fmla="*/ 2203907 w 3834677"/>
              <a:gd name="connsiteY2200" fmla="*/ 12007985 h 12192000"/>
              <a:gd name="connsiteX2201" fmla="*/ 2039676 w 3834677"/>
              <a:gd name="connsiteY2201" fmla="*/ 12172087 h 12192000"/>
              <a:gd name="connsiteX2202" fmla="*/ 1908543 w 3834677"/>
              <a:gd name="connsiteY2202" fmla="*/ 12011257 h 12192000"/>
              <a:gd name="connsiteX2203" fmla="*/ 1881973 w 3834677"/>
              <a:gd name="connsiteY2203" fmla="*/ 12008579 h 12192000"/>
              <a:gd name="connsiteX2204" fmla="*/ 1881973 w 3834677"/>
              <a:gd name="connsiteY2204" fmla="*/ 12007262 h 12192000"/>
              <a:gd name="connsiteX2205" fmla="*/ 1908543 w 3834677"/>
              <a:gd name="connsiteY2205" fmla="*/ 12004580 h 12192000"/>
              <a:gd name="connsiteX2206" fmla="*/ 2039676 w 3834677"/>
              <a:gd name="connsiteY2206" fmla="*/ 11843734 h 12192000"/>
              <a:gd name="connsiteX2207" fmla="*/ 2039676 w 3834677"/>
              <a:gd name="connsiteY2207" fmla="*/ 11843778 h 12192000"/>
              <a:gd name="connsiteX2208" fmla="*/ 2203907 w 3834677"/>
              <a:gd name="connsiteY2208" fmla="*/ 12007985 h 12192000"/>
              <a:gd name="connsiteX2209" fmla="*/ 2203907 w 3834677"/>
              <a:gd name="connsiteY2209" fmla="*/ 11679634 h 12192000"/>
              <a:gd name="connsiteX2210" fmla="*/ 2039676 w 3834677"/>
              <a:gd name="connsiteY2210" fmla="*/ 11843734 h 12192000"/>
              <a:gd name="connsiteX2211" fmla="*/ 1908536 w 3834677"/>
              <a:gd name="connsiteY2211" fmla="*/ 11682967 h 12192000"/>
              <a:gd name="connsiteX2212" fmla="*/ 1881973 w 3834677"/>
              <a:gd name="connsiteY2212" fmla="*/ 11680292 h 12192000"/>
              <a:gd name="connsiteX2213" fmla="*/ 1881973 w 3834677"/>
              <a:gd name="connsiteY2213" fmla="*/ 11678977 h 12192000"/>
              <a:gd name="connsiteX2214" fmla="*/ 1908543 w 3834677"/>
              <a:gd name="connsiteY2214" fmla="*/ 11676299 h 12192000"/>
              <a:gd name="connsiteX2215" fmla="*/ 2039676 w 3834677"/>
              <a:gd name="connsiteY2215" fmla="*/ 11515470 h 12192000"/>
              <a:gd name="connsiteX2216" fmla="*/ 2203907 w 3834677"/>
              <a:gd name="connsiteY2216" fmla="*/ 11679634 h 12192000"/>
              <a:gd name="connsiteX2217" fmla="*/ 2203907 w 3834677"/>
              <a:gd name="connsiteY2217" fmla="*/ 11351305 h 12192000"/>
              <a:gd name="connsiteX2218" fmla="*/ 2039676 w 3834677"/>
              <a:gd name="connsiteY2218" fmla="*/ 11515470 h 12192000"/>
              <a:gd name="connsiteX2219" fmla="*/ 1908543 w 3834677"/>
              <a:gd name="connsiteY2219" fmla="*/ 11354640 h 12192000"/>
              <a:gd name="connsiteX2220" fmla="*/ 1881973 w 3834677"/>
              <a:gd name="connsiteY2220" fmla="*/ 11351962 h 12192000"/>
              <a:gd name="connsiteX2221" fmla="*/ 1881973 w 3834677"/>
              <a:gd name="connsiteY2221" fmla="*/ 11350648 h 12192000"/>
              <a:gd name="connsiteX2222" fmla="*/ 1908543 w 3834677"/>
              <a:gd name="connsiteY2222" fmla="*/ 11347970 h 12192000"/>
              <a:gd name="connsiteX2223" fmla="*/ 2039676 w 3834677"/>
              <a:gd name="connsiteY2223" fmla="*/ 11187140 h 12192000"/>
              <a:gd name="connsiteX2224" fmla="*/ 2203907 w 3834677"/>
              <a:gd name="connsiteY2224" fmla="*/ 11351305 h 12192000"/>
              <a:gd name="connsiteX2225" fmla="*/ 2203907 w 3834677"/>
              <a:gd name="connsiteY2225" fmla="*/ 11022975 h 12192000"/>
              <a:gd name="connsiteX2226" fmla="*/ 2039676 w 3834677"/>
              <a:gd name="connsiteY2226" fmla="*/ 11187140 h 12192000"/>
              <a:gd name="connsiteX2227" fmla="*/ 1908543 w 3834677"/>
              <a:gd name="connsiteY2227" fmla="*/ 11026310 h 12192000"/>
              <a:gd name="connsiteX2228" fmla="*/ 1881973 w 3834677"/>
              <a:gd name="connsiteY2228" fmla="*/ 11023635 h 12192000"/>
              <a:gd name="connsiteX2229" fmla="*/ 1881973 w 3834677"/>
              <a:gd name="connsiteY2229" fmla="*/ 11022318 h 12192000"/>
              <a:gd name="connsiteX2230" fmla="*/ 1908543 w 3834677"/>
              <a:gd name="connsiteY2230" fmla="*/ 11019640 h 12192000"/>
              <a:gd name="connsiteX2231" fmla="*/ 2039676 w 3834677"/>
              <a:gd name="connsiteY2231" fmla="*/ 10858813 h 12192000"/>
              <a:gd name="connsiteX2232" fmla="*/ 2203907 w 3834677"/>
              <a:gd name="connsiteY2232" fmla="*/ 11022975 h 12192000"/>
              <a:gd name="connsiteX2233" fmla="*/ 2203907 w 3834677"/>
              <a:gd name="connsiteY2233" fmla="*/ 10694625 h 12192000"/>
              <a:gd name="connsiteX2234" fmla="*/ 2203886 w 3834677"/>
              <a:gd name="connsiteY2234" fmla="*/ 10694625 h 12192000"/>
              <a:gd name="connsiteX2235" fmla="*/ 2039676 w 3834677"/>
              <a:gd name="connsiteY2235" fmla="*/ 10858813 h 12192000"/>
              <a:gd name="connsiteX2236" fmla="*/ 2039676 w 3834677"/>
              <a:gd name="connsiteY2236" fmla="*/ 10858790 h 12192000"/>
              <a:gd name="connsiteX2237" fmla="*/ 1908543 w 3834677"/>
              <a:gd name="connsiteY2237" fmla="*/ 10697960 h 12192000"/>
              <a:gd name="connsiteX2238" fmla="*/ 1881973 w 3834677"/>
              <a:gd name="connsiteY2238" fmla="*/ 10695282 h 12192000"/>
              <a:gd name="connsiteX2239" fmla="*/ 1881973 w 3834677"/>
              <a:gd name="connsiteY2239" fmla="*/ 10693967 h 12192000"/>
              <a:gd name="connsiteX2240" fmla="*/ 1908543 w 3834677"/>
              <a:gd name="connsiteY2240" fmla="*/ 10691290 h 12192000"/>
              <a:gd name="connsiteX2241" fmla="*/ 2039676 w 3834677"/>
              <a:gd name="connsiteY2241" fmla="*/ 10530460 h 12192000"/>
              <a:gd name="connsiteX2242" fmla="*/ 2203907 w 3834677"/>
              <a:gd name="connsiteY2242" fmla="*/ 10694625 h 12192000"/>
              <a:gd name="connsiteX2243" fmla="*/ 2203907 w 3834677"/>
              <a:gd name="connsiteY2243" fmla="*/ 10366295 h 12192000"/>
              <a:gd name="connsiteX2244" fmla="*/ 2039676 w 3834677"/>
              <a:gd name="connsiteY2244" fmla="*/ 10530460 h 12192000"/>
              <a:gd name="connsiteX2245" fmla="*/ 1908543 w 3834677"/>
              <a:gd name="connsiteY2245" fmla="*/ 10369630 h 12192000"/>
              <a:gd name="connsiteX2246" fmla="*/ 1881973 w 3834677"/>
              <a:gd name="connsiteY2246" fmla="*/ 10366953 h 12192000"/>
              <a:gd name="connsiteX2247" fmla="*/ 1881973 w 3834677"/>
              <a:gd name="connsiteY2247" fmla="*/ 10365638 h 12192000"/>
              <a:gd name="connsiteX2248" fmla="*/ 1908543 w 3834677"/>
              <a:gd name="connsiteY2248" fmla="*/ 10362960 h 12192000"/>
              <a:gd name="connsiteX2249" fmla="*/ 2039676 w 3834677"/>
              <a:gd name="connsiteY2249" fmla="*/ 10202130 h 12192000"/>
              <a:gd name="connsiteX2250" fmla="*/ 2203907 w 3834677"/>
              <a:gd name="connsiteY2250" fmla="*/ 10366295 h 12192000"/>
              <a:gd name="connsiteX2251" fmla="*/ 2203907 w 3834677"/>
              <a:gd name="connsiteY2251" fmla="*/ 10037966 h 12192000"/>
              <a:gd name="connsiteX2252" fmla="*/ 2039676 w 3834677"/>
              <a:gd name="connsiteY2252" fmla="*/ 10202130 h 12192000"/>
              <a:gd name="connsiteX2253" fmla="*/ 1908543 w 3834677"/>
              <a:gd name="connsiteY2253" fmla="*/ 10041301 h 12192000"/>
              <a:gd name="connsiteX2254" fmla="*/ 1881973 w 3834677"/>
              <a:gd name="connsiteY2254" fmla="*/ 10038623 h 12192000"/>
              <a:gd name="connsiteX2255" fmla="*/ 1881973 w 3834677"/>
              <a:gd name="connsiteY2255" fmla="*/ 10037306 h 12192000"/>
              <a:gd name="connsiteX2256" fmla="*/ 1908543 w 3834677"/>
              <a:gd name="connsiteY2256" fmla="*/ 10034631 h 12192000"/>
              <a:gd name="connsiteX2257" fmla="*/ 2039676 w 3834677"/>
              <a:gd name="connsiteY2257" fmla="*/ 9873801 h 12192000"/>
              <a:gd name="connsiteX2258" fmla="*/ 2203907 w 3834677"/>
              <a:gd name="connsiteY2258" fmla="*/ 10037966 h 12192000"/>
              <a:gd name="connsiteX2259" fmla="*/ 2203907 w 3834677"/>
              <a:gd name="connsiteY2259" fmla="*/ 9709615 h 12192000"/>
              <a:gd name="connsiteX2260" fmla="*/ 2039676 w 3834677"/>
              <a:gd name="connsiteY2260" fmla="*/ 9873801 h 12192000"/>
              <a:gd name="connsiteX2261" fmla="*/ 1908543 w 3834677"/>
              <a:gd name="connsiteY2261" fmla="*/ 9712956 h 12192000"/>
              <a:gd name="connsiteX2262" fmla="*/ 1881973 w 3834677"/>
              <a:gd name="connsiteY2262" fmla="*/ 9710272 h 12192000"/>
              <a:gd name="connsiteX2263" fmla="*/ 1881973 w 3834677"/>
              <a:gd name="connsiteY2263" fmla="*/ 9708956 h 12192000"/>
              <a:gd name="connsiteX2264" fmla="*/ 1908543 w 3834677"/>
              <a:gd name="connsiteY2264" fmla="*/ 9706280 h 12192000"/>
              <a:gd name="connsiteX2265" fmla="*/ 2039676 w 3834677"/>
              <a:gd name="connsiteY2265" fmla="*/ 9545450 h 12192000"/>
              <a:gd name="connsiteX2266" fmla="*/ 2203907 w 3834677"/>
              <a:gd name="connsiteY2266" fmla="*/ 9709615 h 12192000"/>
              <a:gd name="connsiteX2267" fmla="*/ 2203907 w 3834677"/>
              <a:gd name="connsiteY2267" fmla="*/ 9381285 h 12192000"/>
              <a:gd name="connsiteX2268" fmla="*/ 2039676 w 3834677"/>
              <a:gd name="connsiteY2268" fmla="*/ 9545450 h 12192000"/>
              <a:gd name="connsiteX2269" fmla="*/ 1908543 w 3834677"/>
              <a:gd name="connsiteY2269" fmla="*/ 9384621 h 12192000"/>
              <a:gd name="connsiteX2270" fmla="*/ 1881973 w 3834677"/>
              <a:gd name="connsiteY2270" fmla="*/ 9381943 h 12192000"/>
              <a:gd name="connsiteX2271" fmla="*/ 1881973 w 3834677"/>
              <a:gd name="connsiteY2271" fmla="*/ 9380628 h 12192000"/>
              <a:gd name="connsiteX2272" fmla="*/ 1908543 w 3834677"/>
              <a:gd name="connsiteY2272" fmla="*/ 9377950 h 12192000"/>
              <a:gd name="connsiteX2273" fmla="*/ 2039676 w 3834677"/>
              <a:gd name="connsiteY2273" fmla="*/ 9217121 h 12192000"/>
              <a:gd name="connsiteX2274" fmla="*/ 2203907 w 3834677"/>
              <a:gd name="connsiteY2274" fmla="*/ 9381285 h 12192000"/>
              <a:gd name="connsiteX2275" fmla="*/ 2203907 w 3834677"/>
              <a:gd name="connsiteY2275" fmla="*/ 9052956 h 12192000"/>
              <a:gd name="connsiteX2276" fmla="*/ 2039676 w 3834677"/>
              <a:gd name="connsiteY2276" fmla="*/ 9217121 h 12192000"/>
              <a:gd name="connsiteX2277" fmla="*/ 1908543 w 3834677"/>
              <a:gd name="connsiteY2277" fmla="*/ 9056291 h 12192000"/>
              <a:gd name="connsiteX2278" fmla="*/ 1881973 w 3834677"/>
              <a:gd name="connsiteY2278" fmla="*/ 9053613 h 12192000"/>
              <a:gd name="connsiteX2279" fmla="*/ 1881973 w 3834677"/>
              <a:gd name="connsiteY2279" fmla="*/ 9052299 h 12192000"/>
              <a:gd name="connsiteX2280" fmla="*/ 1908543 w 3834677"/>
              <a:gd name="connsiteY2280" fmla="*/ 9049621 h 12192000"/>
              <a:gd name="connsiteX2281" fmla="*/ 2036340 w 3834677"/>
              <a:gd name="connsiteY2281" fmla="*/ 8921876 h 12192000"/>
              <a:gd name="connsiteX2282" fmla="*/ 2038359 w 3834677"/>
              <a:gd name="connsiteY2282" fmla="*/ 8901860 h 12192000"/>
              <a:gd name="connsiteX2283" fmla="*/ 2040995 w 3834677"/>
              <a:gd name="connsiteY2283" fmla="*/ 8901860 h 12192000"/>
              <a:gd name="connsiteX2284" fmla="*/ 2043012 w 3834677"/>
              <a:gd name="connsiteY2284" fmla="*/ 8921876 h 12192000"/>
              <a:gd name="connsiteX2285" fmla="*/ 2203907 w 3834677"/>
              <a:gd name="connsiteY2285" fmla="*/ 9052956 h 12192000"/>
              <a:gd name="connsiteX2286" fmla="*/ 2203907 w 3834677"/>
              <a:gd name="connsiteY2286" fmla="*/ 8741222 h 12192000"/>
              <a:gd name="connsiteX2287" fmla="*/ 2043012 w 3834677"/>
              <a:gd name="connsiteY2287" fmla="*/ 8872301 h 12192000"/>
              <a:gd name="connsiteX2288" fmla="*/ 2040995 w 3834677"/>
              <a:gd name="connsiteY2288" fmla="*/ 8892316 h 12192000"/>
              <a:gd name="connsiteX2289" fmla="*/ 2038359 w 3834677"/>
              <a:gd name="connsiteY2289" fmla="*/ 8892316 h 12192000"/>
              <a:gd name="connsiteX2290" fmla="*/ 2036340 w 3834677"/>
              <a:gd name="connsiteY2290" fmla="*/ 8872301 h 12192000"/>
              <a:gd name="connsiteX2291" fmla="*/ 1908543 w 3834677"/>
              <a:gd name="connsiteY2291" fmla="*/ 8744557 h 12192000"/>
              <a:gd name="connsiteX2292" fmla="*/ 1881973 w 3834677"/>
              <a:gd name="connsiteY2292" fmla="*/ 8741881 h 12192000"/>
              <a:gd name="connsiteX2293" fmla="*/ 1881973 w 3834677"/>
              <a:gd name="connsiteY2293" fmla="*/ 8740564 h 12192000"/>
              <a:gd name="connsiteX2294" fmla="*/ 1908543 w 3834677"/>
              <a:gd name="connsiteY2294" fmla="*/ 8737886 h 12192000"/>
              <a:gd name="connsiteX2295" fmla="*/ 2039676 w 3834677"/>
              <a:gd name="connsiteY2295" fmla="*/ 8577057 h 12192000"/>
              <a:gd name="connsiteX2296" fmla="*/ 2203907 w 3834677"/>
              <a:gd name="connsiteY2296" fmla="*/ 8741222 h 12192000"/>
              <a:gd name="connsiteX2297" fmla="*/ 2372147 w 3834677"/>
              <a:gd name="connsiteY2297" fmla="*/ 12192000 h 12192000"/>
              <a:gd name="connsiteX2298" fmla="*/ 2364130 w 3834677"/>
              <a:gd name="connsiteY2298" fmla="*/ 12192000 h 12192000"/>
              <a:gd name="connsiteX2299" fmla="*/ 2368138 w 3834677"/>
              <a:gd name="connsiteY2299" fmla="*/ 12172152 h 12192000"/>
              <a:gd name="connsiteX2300" fmla="*/ 2385572 w 3834677"/>
              <a:gd name="connsiteY2300" fmla="*/ 0 h 12192000"/>
              <a:gd name="connsiteX2301" fmla="*/ 2381036 w 3834677"/>
              <a:gd name="connsiteY2301" fmla="*/ 6728 h 12192000"/>
              <a:gd name="connsiteX2302" fmla="*/ 2368139 w 3834677"/>
              <a:gd name="connsiteY2302" fmla="*/ 70629 h 12192000"/>
              <a:gd name="connsiteX2303" fmla="*/ 2368139 w 3834677"/>
              <a:gd name="connsiteY2303" fmla="*/ 70607 h 12192000"/>
              <a:gd name="connsiteX2304" fmla="*/ 2355233 w 3834677"/>
              <a:gd name="connsiteY2304" fmla="*/ 6707 h 12192000"/>
              <a:gd name="connsiteX2305" fmla="*/ 2350709 w 3834677"/>
              <a:gd name="connsiteY2305" fmla="*/ 0 h 12192000"/>
              <a:gd name="connsiteX2306" fmla="*/ 2532367 w 3834677"/>
              <a:gd name="connsiteY2306" fmla="*/ 12007985 h 12192000"/>
              <a:gd name="connsiteX2307" fmla="*/ 2368138 w 3834677"/>
              <a:gd name="connsiteY2307" fmla="*/ 12172087 h 12192000"/>
              <a:gd name="connsiteX2308" fmla="*/ 2203907 w 3834677"/>
              <a:gd name="connsiteY2308" fmla="*/ 12007922 h 12192000"/>
              <a:gd name="connsiteX2309" fmla="*/ 2368138 w 3834677"/>
              <a:gd name="connsiteY2309" fmla="*/ 11843734 h 12192000"/>
              <a:gd name="connsiteX2310" fmla="*/ 2368138 w 3834677"/>
              <a:gd name="connsiteY2310" fmla="*/ 11843778 h 12192000"/>
              <a:gd name="connsiteX2311" fmla="*/ 2532367 w 3834677"/>
              <a:gd name="connsiteY2311" fmla="*/ 12007985 h 12192000"/>
              <a:gd name="connsiteX2312" fmla="*/ 2532367 w 3834677"/>
              <a:gd name="connsiteY2312" fmla="*/ 11679569 h 12192000"/>
              <a:gd name="connsiteX2313" fmla="*/ 2532367 w 3834677"/>
              <a:gd name="connsiteY2313" fmla="*/ 11679634 h 12192000"/>
              <a:gd name="connsiteX2314" fmla="*/ 2368138 w 3834677"/>
              <a:gd name="connsiteY2314" fmla="*/ 11843734 h 12192000"/>
              <a:gd name="connsiteX2315" fmla="*/ 2203907 w 3834677"/>
              <a:gd name="connsiteY2315" fmla="*/ 11679569 h 12192000"/>
              <a:gd name="connsiteX2316" fmla="*/ 2368138 w 3834677"/>
              <a:gd name="connsiteY2316" fmla="*/ 11515404 h 12192000"/>
              <a:gd name="connsiteX2317" fmla="*/ 2532367 w 3834677"/>
              <a:gd name="connsiteY2317" fmla="*/ 11679569 h 12192000"/>
              <a:gd name="connsiteX2318" fmla="*/ 2532367 w 3834677"/>
              <a:gd name="connsiteY2318" fmla="*/ 11351240 h 12192000"/>
              <a:gd name="connsiteX2319" fmla="*/ 2532367 w 3834677"/>
              <a:gd name="connsiteY2319" fmla="*/ 11351305 h 12192000"/>
              <a:gd name="connsiteX2320" fmla="*/ 2368138 w 3834677"/>
              <a:gd name="connsiteY2320" fmla="*/ 11515404 h 12192000"/>
              <a:gd name="connsiteX2321" fmla="*/ 2203907 w 3834677"/>
              <a:gd name="connsiteY2321" fmla="*/ 11351240 h 12192000"/>
              <a:gd name="connsiteX2322" fmla="*/ 2364801 w 3834677"/>
              <a:gd name="connsiteY2322" fmla="*/ 11220162 h 12192000"/>
              <a:gd name="connsiteX2323" fmla="*/ 2368134 w 3834677"/>
              <a:gd name="connsiteY2323" fmla="*/ 11187109 h 12192000"/>
              <a:gd name="connsiteX2324" fmla="*/ 2368138 w 3834677"/>
              <a:gd name="connsiteY2324" fmla="*/ 11187140 h 12192000"/>
              <a:gd name="connsiteX2325" fmla="*/ 2368141 w 3834677"/>
              <a:gd name="connsiteY2325" fmla="*/ 11187109 h 12192000"/>
              <a:gd name="connsiteX2326" fmla="*/ 2371475 w 3834677"/>
              <a:gd name="connsiteY2326" fmla="*/ 11220162 h 12192000"/>
              <a:gd name="connsiteX2327" fmla="*/ 2532367 w 3834677"/>
              <a:gd name="connsiteY2327" fmla="*/ 11351240 h 12192000"/>
              <a:gd name="connsiteX2328" fmla="*/ 2532367 w 3834677"/>
              <a:gd name="connsiteY2328" fmla="*/ 11022975 h 12192000"/>
              <a:gd name="connsiteX2329" fmla="*/ 2371475 w 3834677"/>
              <a:gd name="connsiteY2329" fmla="*/ 11154055 h 12192000"/>
              <a:gd name="connsiteX2330" fmla="*/ 2368141 w 3834677"/>
              <a:gd name="connsiteY2330" fmla="*/ 11187109 h 12192000"/>
              <a:gd name="connsiteX2331" fmla="*/ 2368138 w 3834677"/>
              <a:gd name="connsiteY2331" fmla="*/ 11187077 h 12192000"/>
              <a:gd name="connsiteX2332" fmla="*/ 2368134 w 3834677"/>
              <a:gd name="connsiteY2332" fmla="*/ 11187109 h 12192000"/>
              <a:gd name="connsiteX2333" fmla="*/ 2364801 w 3834677"/>
              <a:gd name="connsiteY2333" fmla="*/ 11154055 h 12192000"/>
              <a:gd name="connsiteX2334" fmla="*/ 2203907 w 3834677"/>
              <a:gd name="connsiteY2334" fmla="*/ 11022975 h 12192000"/>
              <a:gd name="connsiteX2335" fmla="*/ 2368138 w 3834677"/>
              <a:gd name="connsiteY2335" fmla="*/ 10858813 h 12192000"/>
              <a:gd name="connsiteX2336" fmla="*/ 2532367 w 3834677"/>
              <a:gd name="connsiteY2336" fmla="*/ 11022975 h 12192000"/>
              <a:gd name="connsiteX2337" fmla="*/ 2532367 w 3834677"/>
              <a:gd name="connsiteY2337" fmla="*/ 10694625 h 12192000"/>
              <a:gd name="connsiteX2338" fmla="*/ 2532346 w 3834677"/>
              <a:gd name="connsiteY2338" fmla="*/ 10694625 h 12192000"/>
              <a:gd name="connsiteX2339" fmla="*/ 2368138 w 3834677"/>
              <a:gd name="connsiteY2339" fmla="*/ 10858813 h 12192000"/>
              <a:gd name="connsiteX2340" fmla="*/ 2368138 w 3834677"/>
              <a:gd name="connsiteY2340" fmla="*/ 10858790 h 12192000"/>
              <a:gd name="connsiteX2341" fmla="*/ 2203907 w 3834677"/>
              <a:gd name="connsiteY2341" fmla="*/ 10694625 h 12192000"/>
              <a:gd name="connsiteX2342" fmla="*/ 2368138 w 3834677"/>
              <a:gd name="connsiteY2342" fmla="*/ 10530460 h 12192000"/>
              <a:gd name="connsiteX2343" fmla="*/ 2532367 w 3834677"/>
              <a:gd name="connsiteY2343" fmla="*/ 10694625 h 12192000"/>
              <a:gd name="connsiteX2344" fmla="*/ 2532367 w 3834677"/>
              <a:gd name="connsiteY2344" fmla="*/ 10366230 h 12192000"/>
              <a:gd name="connsiteX2345" fmla="*/ 2532367 w 3834677"/>
              <a:gd name="connsiteY2345" fmla="*/ 10366295 h 12192000"/>
              <a:gd name="connsiteX2346" fmla="*/ 2368138 w 3834677"/>
              <a:gd name="connsiteY2346" fmla="*/ 10530395 h 12192000"/>
              <a:gd name="connsiteX2347" fmla="*/ 2203907 w 3834677"/>
              <a:gd name="connsiteY2347" fmla="*/ 10366230 h 12192000"/>
              <a:gd name="connsiteX2348" fmla="*/ 2364801 w 3834677"/>
              <a:gd name="connsiteY2348" fmla="*/ 10235150 h 12192000"/>
              <a:gd name="connsiteX2349" fmla="*/ 2368134 w 3834677"/>
              <a:gd name="connsiteY2349" fmla="*/ 10202097 h 12192000"/>
              <a:gd name="connsiteX2350" fmla="*/ 2368138 w 3834677"/>
              <a:gd name="connsiteY2350" fmla="*/ 10202130 h 12192000"/>
              <a:gd name="connsiteX2351" fmla="*/ 2368141 w 3834677"/>
              <a:gd name="connsiteY2351" fmla="*/ 10202097 h 12192000"/>
              <a:gd name="connsiteX2352" fmla="*/ 2371475 w 3834677"/>
              <a:gd name="connsiteY2352" fmla="*/ 10235150 h 12192000"/>
              <a:gd name="connsiteX2353" fmla="*/ 2532367 w 3834677"/>
              <a:gd name="connsiteY2353" fmla="*/ 10366230 h 12192000"/>
              <a:gd name="connsiteX2354" fmla="*/ 2532367 w 3834677"/>
              <a:gd name="connsiteY2354" fmla="*/ 10037966 h 12192000"/>
              <a:gd name="connsiteX2355" fmla="*/ 2371475 w 3834677"/>
              <a:gd name="connsiteY2355" fmla="*/ 10169046 h 12192000"/>
              <a:gd name="connsiteX2356" fmla="*/ 2368141 w 3834677"/>
              <a:gd name="connsiteY2356" fmla="*/ 10202097 h 12192000"/>
              <a:gd name="connsiteX2357" fmla="*/ 2368138 w 3834677"/>
              <a:gd name="connsiteY2357" fmla="*/ 10202065 h 12192000"/>
              <a:gd name="connsiteX2358" fmla="*/ 2368134 w 3834677"/>
              <a:gd name="connsiteY2358" fmla="*/ 10202097 h 12192000"/>
              <a:gd name="connsiteX2359" fmla="*/ 2364801 w 3834677"/>
              <a:gd name="connsiteY2359" fmla="*/ 10169046 h 12192000"/>
              <a:gd name="connsiteX2360" fmla="*/ 2203907 w 3834677"/>
              <a:gd name="connsiteY2360" fmla="*/ 10037966 h 12192000"/>
              <a:gd name="connsiteX2361" fmla="*/ 2368138 w 3834677"/>
              <a:gd name="connsiteY2361" fmla="*/ 9873801 h 12192000"/>
              <a:gd name="connsiteX2362" fmla="*/ 2532367 w 3834677"/>
              <a:gd name="connsiteY2362" fmla="*/ 10037966 h 12192000"/>
              <a:gd name="connsiteX2363" fmla="*/ 2532367 w 3834677"/>
              <a:gd name="connsiteY2363" fmla="*/ 9709615 h 12192000"/>
              <a:gd name="connsiteX2364" fmla="*/ 2368138 w 3834677"/>
              <a:gd name="connsiteY2364" fmla="*/ 9873801 h 12192000"/>
              <a:gd name="connsiteX2365" fmla="*/ 2203907 w 3834677"/>
              <a:gd name="connsiteY2365" fmla="*/ 9709615 h 12192000"/>
              <a:gd name="connsiteX2366" fmla="*/ 2368138 w 3834677"/>
              <a:gd name="connsiteY2366" fmla="*/ 9545450 h 12192000"/>
              <a:gd name="connsiteX2367" fmla="*/ 2532367 w 3834677"/>
              <a:gd name="connsiteY2367" fmla="*/ 9709615 h 12192000"/>
              <a:gd name="connsiteX2368" fmla="*/ 2532367 w 3834677"/>
              <a:gd name="connsiteY2368" fmla="*/ 9381220 h 12192000"/>
              <a:gd name="connsiteX2369" fmla="*/ 2532367 w 3834677"/>
              <a:gd name="connsiteY2369" fmla="*/ 9381285 h 12192000"/>
              <a:gd name="connsiteX2370" fmla="*/ 2368138 w 3834677"/>
              <a:gd name="connsiteY2370" fmla="*/ 9545385 h 12192000"/>
              <a:gd name="connsiteX2371" fmla="*/ 2203907 w 3834677"/>
              <a:gd name="connsiteY2371" fmla="*/ 9381220 h 12192000"/>
              <a:gd name="connsiteX2372" fmla="*/ 2364801 w 3834677"/>
              <a:gd name="connsiteY2372" fmla="*/ 9250140 h 12192000"/>
              <a:gd name="connsiteX2373" fmla="*/ 2368134 w 3834677"/>
              <a:gd name="connsiteY2373" fmla="*/ 9217087 h 12192000"/>
              <a:gd name="connsiteX2374" fmla="*/ 2368138 w 3834677"/>
              <a:gd name="connsiteY2374" fmla="*/ 9217121 h 12192000"/>
              <a:gd name="connsiteX2375" fmla="*/ 2368141 w 3834677"/>
              <a:gd name="connsiteY2375" fmla="*/ 9217087 h 12192000"/>
              <a:gd name="connsiteX2376" fmla="*/ 2371475 w 3834677"/>
              <a:gd name="connsiteY2376" fmla="*/ 9250140 h 12192000"/>
              <a:gd name="connsiteX2377" fmla="*/ 2532367 w 3834677"/>
              <a:gd name="connsiteY2377" fmla="*/ 9381220 h 12192000"/>
              <a:gd name="connsiteX2378" fmla="*/ 2532367 w 3834677"/>
              <a:gd name="connsiteY2378" fmla="*/ 9052956 h 12192000"/>
              <a:gd name="connsiteX2379" fmla="*/ 2371475 w 3834677"/>
              <a:gd name="connsiteY2379" fmla="*/ 9184034 h 12192000"/>
              <a:gd name="connsiteX2380" fmla="*/ 2368141 w 3834677"/>
              <a:gd name="connsiteY2380" fmla="*/ 9217087 h 12192000"/>
              <a:gd name="connsiteX2381" fmla="*/ 2368138 w 3834677"/>
              <a:gd name="connsiteY2381" fmla="*/ 9217055 h 12192000"/>
              <a:gd name="connsiteX2382" fmla="*/ 2368134 w 3834677"/>
              <a:gd name="connsiteY2382" fmla="*/ 9217087 h 12192000"/>
              <a:gd name="connsiteX2383" fmla="*/ 2364801 w 3834677"/>
              <a:gd name="connsiteY2383" fmla="*/ 9184034 h 12192000"/>
              <a:gd name="connsiteX2384" fmla="*/ 2203907 w 3834677"/>
              <a:gd name="connsiteY2384" fmla="*/ 9052956 h 12192000"/>
              <a:gd name="connsiteX2385" fmla="*/ 2364801 w 3834677"/>
              <a:gd name="connsiteY2385" fmla="*/ 8921876 h 12192000"/>
              <a:gd name="connsiteX2386" fmla="*/ 2366820 w 3834677"/>
              <a:gd name="connsiteY2386" fmla="*/ 8901860 h 12192000"/>
              <a:gd name="connsiteX2387" fmla="*/ 2369455 w 3834677"/>
              <a:gd name="connsiteY2387" fmla="*/ 8901860 h 12192000"/>
              <a:gd name="connsiteX2388" fmla="*/ 2371475 w 3834677"/>
              <a:gd name="connsiteY2388" fmla="*/ 8921876 h 12192000"/>
              <a:gd name="connsiteX2389" fmla="*/ 2532367 w 3834677"/>
              <a:gd name="connsiteY2389" fmla="*/ 9052956 h 12192000"/>
              <a:gd name="connsiteX2390" fmla="*/ 2532367 w 3834677"/>
              <a:gd name="connsiteY2390" fmla="*/ 8741222 h 12192000"/>
              <a:gd name="connsiteX2391" fmla="*/ 2371475 w 3834677"/>
              <a:gd name="connsiteY2391" fmla="*/ 8872301 h 12192000"/>
              <a:gd name="connsiteX2392" fmla="*/ 2369455 w 3834677"/>
              <a:gd name="connsiteY2392" fmla="*/ 8892316 h 12192000"/>
              <a:gd name="connsiteX2393" fmla="*/ 2366820 w 3834677"/>
              <a:gd name="connsiteY2393" fmla="*/ 8892316 h 12192000"/>
              <a:gd name="connsiteX2394" fmla="*/ 2364801 w 3834677"/>
              <a:gd name="connsiteY2394" fmla="*/ 8872301 h 12192000"/>
              <a:gd name="connsiteX2395" fmla="*/ 2203907 w 3834677"/>
              <a:gd name="connsiteY2395" fmla="*/ 8741222 h 12192000"/>
              <a:gd name="connsiteX2396" fmla="*/ 2368138 w 3834677"/>
              <a:gd name="connsiteY2396" fmla="*/ 8577057 h 12192000"/>
              <a:gd name="connsiteX2397" fmla="*/ 2532367 w 3834677"/>
              <a:gd name="connsiteY2397" fmla="*/ 8741222 h 12192000"/>
              <a:gd name="connsiteX2398" fmla="*/ 2532369 w 3834677"/>
              <a:gd name="connsiteY2398" fmla="*/ 891388 h 12192000"/>
              <a:gd name="connsiteX2399" fmla="*/ 2532369 w 3834677"/>
              <a:gd name="connsiteY2399" fmla="*/ 891452 h 12192000"/>
              <a:gd name="connsiteX2400" fmla="*/ 2368139 w 3834677"/>
              <a:gd name="connsiteY2400" fmla="*/ 1055553 h 12192000"/>
              <a:gd name="connsiteX2401" fmla="*/ 2203907 w 3834677"/>
              <a:gd name="connsiteY2401" fmla="*/ 891388 h 12192000"/>
              <a:gd name="connsiteX2402" fmla="*/ 2368139 w 3834677"/>
              <a:gd name="connsiteY2402" fmla="*/ 727222 h 12192000"/>
              <a:gd name="connsiteX2403" fmla="*/ 2532369 w 3834677"/>
              <a:gd name="connsiteY2403" fmla="*/ 891388 h 12192000"/>
              <a:gd name="connsiteX2404" fmla="*/ 2532369 w 3834677"/>
              <a:gd name="connsiteY2404" fmla="*/ 563059 h 12192000"/>
              <a:gd name="connsiteX2405" fmla="*/ 2532369 w 3834677"/>
              <a:gd name="connsiteY2405" fmla="*/ 563124 h 12192000"/>
              <a:gd name="connsiteX2406" fmla="*/ 2368139 w 3834677"/>
              <a:gd name="connsiteY2406" fmla="*/ 727222 h 12192000"/>
              <a:gd name="connsiteX2407" fmla="*/ 2203907 w 3834677"/>
              <a:gd name="connsiteY2407" fmla="*/ 563059 h 12192000"/>
              <a:gd name="connsiteX2408" fmla="*/ 2364803 w 3834677"/>
              <a:gd name="connsiteY2408" fmla="*/ 431980 h 12192000"/>
              <a:gd name="connsiteX2409" fmla="*/ 2368136 w 3834677"/>
              <a:gd name="connsiteY2409" fmla="*/ 398926 h 12192000"/>
              <a:gd name="connsiteX2410" fmla="*/ 2368139 w 3834677"/>
              <a:gd name="connsiteY2410" fmla="*/ 398958 h 12192000"/>
              <a:gd name="connsiteX2411" fmla="*/ 2368142 w 3834677"/>
              <a:gd name="connsiteY2411" fmla="*/ 398926 h 12192000"/>
              <a:gd name="connsiteX2412" fmla="*/ 2371475 w 3834677"/>
              <a:gd name="connsiteY2412" fmla="*/ 431980 h 12192000"/>
              <a:gd name="connsiteX2413" fmla="*/ 2532369 w 3834677"/>
              <a:gd name="connsiteY2413" fmla="*/ 563059 h 12192000"/>
              <a:gd name="connsiteX2414" fmla="*/ 2532369 w 3834677"/>
              <a:gd name="connsiteY2414" fmla="*/ 234794 h 12192000"/>
              <a:gd name="connsiteX2415" fmla="*/ 2371475 w 3834677"/>
              <a:gd name="connsiteY2415" fmla="*/ 365873 h 12192000"/>
              <a:gd name="connsiteX2416" fmla="*/ 2368142 w 3834677"/>
              <a:gd name="connsiteY2416" fmla="*/ 398926 h 12192000"/>
              <a:gd name="connsiteX2417" fmla="*/ 2368139 w 3834677"/>
              <a:gd name="connsiteY2417" fmla="*/ 398894 h 12192000"/>
              <a:gd name="connsiteX2418" fmla="*/ 2368136 w 3834677"/>
              <a:gd name="connsiteY2418" fmla="*/ 398926 h 12192000"/>
              <a:gd name="connsiteX2419" fmla="*/ 2364803 w 3834677"/>
              <a:gd name="connsiteY2419" fmla="*/ 365873 h 12192000"/>
              <a:gd name="connsiteX2420" fmla="*/ 2203907 w 3834677"/>
              <a:gd name="connsiteY2420" fmla="*/ 234794 h 12192000"/>
              <a:gd name="connsiteX2421" fmla="*/ 2368139 w 3834677"/>
              <a:gd name="connsiteY2421" fmla="*/ 70629 h 12192000"/>
              <a:gd name="connsiteX2422" fmla="*/ 2532369 w 3834677"/>
              <a:gd name="connsiteY2422" fmla="*/ 234794 h 12192000"/>
              <a:gd name="connsiteX2423" fmla="*/ 2532369 w 3834677"/>
              <a:gd name="connsiteY2423" fmla="*/ 8412892 h 12192000"/>
              <a:gd name="connsiteX2424" fmla="*/ 2368138 w 3834677"/>
              <a:gd name="connsiteY2424" fmla="*/ 8576991 h 12192000"/>
              <a:gd name="connsiteX2425" fmla="*/ 2203907 w 3834677"/>
              <a:gd name="connsiteY2425" fmla="*/ 8412828 h 12192000"/>
              <a:gd name="connsiteX2426" fmla="*/ 2368138 w 3834677"/>
              <a:gd name="connsiteY2426" fmla="*/ 8248641 h 12192000"/>
              <a:gd name="connsiteX2427" fmla="*/ 2368138 w 3834677"/>
              <a:gd name="connsiteY2427" fmla="*/ 8248684 h 12192000"/>
              <a:gd name="connsiteX2428" fmla="*/ 2532369 w 3834677"/>
              <a:gd name="connsiteY2428" fmla="*/ 8412892 h 12192000"/>
              <a:gd name="connsiteX2429" fmla="*/ 2532369 w 3834677"/>
              <a:gd name="connsiteY2429" fmla="*/ 8084475 h 12192000"/>
              <a:gd name="connsiteX2430" fmla="*/ 2532369 w 3834677"/>
              <a:gd name="connsiteY2430" fmla="*/ 8084541 h 12192000"/>
              <a:gd name="connsiteX2431" fmla="*/ 2368138 w 3834677"/>
              <a:gd name="connsiteY2431" fmla="*/ 8248641 h 12192000"/>
              <a:gd name="connsiteX2432" fmla="*/ 2203907 w 3834677"/>
              <a:gd name="connsiteY2432" fmla="*/ 8084475 h 12192000"/>
              <a:gd name="connsiteX2433" fmla="*/ 2368138 w 3834677"/>
              <a:gd name="connsiteY2433" fmla="*/ 7920310 h 12192000"/>
              <a:gd name="connsiteX2434" fmla="*/ 2532369 w 3834677"/>
              <a:gd name="connsiteY2434" fmla="*/ 8084475 h 12192000"/>
              <a:gd name="connsiteX2435" fmla="*/ 2532369 w 3834677"/>
              <a:gd name="connsiteY2435" fmla="*/ 7756147 h 12192000"/>
              <a:gd name="connsiteX2436" fmla="*/ 2532369 w 3834677"/>
              <a:gd name="connsiteY2436" fmla="*/ 7756211 h 12192000"/>
              <a:gd name="connsiteX2437" fmla="*/ 2368138 w 3834677"/>
              <a:gd name="connsiteY2437" fmla="*/ 7920310 h 12192000"/>
              <a:gd name="connsiteX2438" fmla="*/ 2203907 w 3834677"/>
              <a:gd name="connsiteY2438" fmla="*/ 7756147 h 12192000"/>
              <a:gd name="connsiteX2439" fmla="*/ 2364802 w 3834677"/>
              <a:gd name="connsiteY2439" fmla="*/ 7625067 h 12192000"/>
              <a:gd name="connsiteX2440" fmla="*/ 2368136 w 3834677"/>
              <a:gd name="connsiteY2440" fmla="*/ 7592015 h 12192000"/>
              <a:gd name="connsiteX2441" fmla="*/ 2368139 w 3834677"/>
              <a:gd name="connsiteY2441" fmla="*/ 7592046 h 12192000"/>
              <a:gd name="connsiteX2442" fmla="*/ 2368142 w 3834677"/>
              <a:gd name="connsiteY2442" fmla="*/ 7592015 h 12192000"/>
              <a:gd name="connsiteX2443" fmla="*/ 2371475 w 3834677"/>
              <a:gd name="connsiteY2443" fmla="*/ 7625067 h 12192000"/>
              <a:gd name="connsiteX2444" fmla="*/ 2532369 w 3834677"/>
              <a:gd name="connsiteY2444" fmla="*/ 7756147 h 12192000"/>
              <a:gd name="connsiteX2445" fmla="*/ 2532369 w 3834677"/>
              <a:gd name="connsiteY2445" fmla="*/ 7427883 h 12192000"/>
              <a:gd name="connsiteX2446" fmla="*/ 2371475 w 3834677"/>
              <a:gd name="connsiteY2446" fmla="*/ 7558961 h 12192000"/>
              <a:gd name="connsiteX2447" fmla="*/ 2368142 w 3834677"/>
              <a:gd name="connsiteY2447" fmla="*/ 7592015 h 12192000"/>
              <a:gd name="connsiteX2448" fmla="*/ 2368139 w 3834677"/>
              <a:gd name="connsiteY2448" fmla="*/ 7591982 h 12192000"/>
              <a:gd name="connsiteX2449" fmla="*/ 2368136 w 3834677"/>
              <a:gd name="connsiteY2449" fmla="*/ 7592015 h 12192000"/>
              <a:gd name="connsiteX2450" fmla="*/ 2364803 w 3834677"/>
              <a:gd name="connsiteY2450" fmla="*/ 7558961 h 12192000"/>
              <a:gd name="connsiteX2451" fmla="*/ 2203907 w 3834677"/>
              <a:gd name="connsiteY2451" fmla="*/ 7427883 h 12192000"/>
              <a:gd name="connsiteX2452" fmla="*/ 2368139 w 3834677"/>
              <a:gd name="connsiteY2452" fmla="*/ 7263718 h 12192000"/>
              <a:gd name="connsiteX2453" fmla="*/ 2532369 w 3834677"/>
              <a:gd name="connsiteY2453" fmla="*/ 7427883 h 12192000"/>
              <a:gd name="connsiteX2454" fmla="*/ 2532369 w 3834677"/>
              <a:gd name="connsiteY2454" fmla="*/ 7099531 h 12192000"/>
              <a:gd name="connsiteX2455" fmla="*/ 2532348 w 3834677"/>
              <a:gd name="connsiteY2455" fmla="*/ 7099531 h 12192000"/>
              <a:gd name="connsiteX2456" fmla="*/ 2368139 w 3834677"/>
              <a:gd name="connsiteY2456" fmla="*/ 7263718 h 12192000"/>
              <a:gd name="connsiteX2457" fmla="*/ 2368139 w 3834677"/>
              <a:gd name="connsiteY2457" fmla="*/ 7263696 h 12192000"/>
              <a:gd name="connsiteX2458" fmla="*/ 2203907 w 3834677"/>
              <a:gd name="connsiteY2458" fmla="*/ 7099531 h 12192000"/>
              <a:gd name="connsiteX2459" fmla="*/ 2368139 w 3834677"/>
              <a:gd name="connsiteY2459" fmla="*/ 6935366 h 12192000"/>
              <a:gd name="connsiteX2460" fmla="*/ 2532369 w 3834677"/>
              <a:gd name="connsiteY2460" fmla="*/ 7099531 h 12192000"/>
              <a:gd name="connsiteX2461" fmla="*/ 2532369 w 3834677"/>
              <a:gd name="connsiteY2461" fmla="*/ 6771136 h 12192000"/>
              <a:gd name="connsiteX2462" fmla="*/ 2532369 w 3834677"/>
              <a:gd name="connsiteY2462" fmla="*/ 6771201 h 12192000"/>
              <a:gd name="connsiteX2463" fmla="*/ 2368139 w 3834677"/>
              <a:gd name="connsiteY2463" fmla="*/ 6935302 h 12192000"/>
              <a:gd name="connsiteX2464" fmla="*/ 2203907 w 3834677"/>
              <a:gd name="connsiteY2464" fmla="*/ 6771136 h 12192000"/>
              <a:gd name="connsiteX2465" fmla="*/ 2364803 w 3834677"/>
              <a:gd name="connsiteY2465" fmla="*/ 6640056 h 12192000"/>
              <a:gd name="connsiteX2466" fmla="*/ 2368136 w 3834677"/>
              <a:gd name="connsiteY2466" fmla="*/ 6607004 h 12192000"/>
              <a:gd name="connsiteX2467" fmla="*/ 2368139 w 3834677"/>
              <a:gd name="connsiteY2467" fmla="*/ 6607037 h 12192000"/>
              <a:gd name="connsiteX2468" fmla="*/ 2368142 w 3834677"/>
              <a:gd name="connsiteY2468" fmla="*/ 6607004 h 12192000"/>
              <a:gd name="connsiteX2469" fmla="*/ 2371475 w 3834677"/>
              <a:gd name="connsiteY2469" fmla="*/ 6640056 h 12192000"/>
              <a:gd name="connsiteX2470" fmla="*/ 2532369 w 3834677"/>
              <a:gd name="connsiteY2470" fmla="*/ 6771136 h 12192000"/>
              <a:gd name="connsiteX2471" fmla="*/ 2532369 w 3834677"/>
              <a:gd name="connsiteY2471" fmla="*/ 6442872 h 12192000"/>
              <a:gd name="connsiteX2472" fmla="*/ 2371475 w 3834677"/>
              <a:gd name="connsiteY2472" fmla="*/ 6573952 h 12192000"/>
              <a:gd name="connsiteX2473" fmla="*/ 2368142 w 3834677"/>
              <a:gd name="connsiteY2473" fmla="*/ 6607004 h 12192000"/>
              <a:gd name="connsiteX2474" fmla="*/ 2368139 w 3834677"/>
              <a:gd name="connsiteY2474" fmla="*/ 6606971 h 12192000"/>
              <a:gd name="connsiteX2475" fmla="*/ 2368136 w 3834677"/>
              <a:gd name="connsiteY2475" fmla="*/ 6607004 h 12192000"/>
              <a:gd name="connsiteX2476" fmla="*/ 2364803 w 3834677"/>
              <a:gd name="connsiteY2476" fmla="*/ 6573952 h 12192000"/>
              <a:gd name="connsiteX2477" fmla="*/ 2203907 w 3834677"/>
              <a:gd name="connsiteY2477" fmla="*/ 6442872 h 12192000"/>
              <a:gd name="connsiteX2478" fmla="*/ 2368139 w 3834677"/>
              <a:gd name="connsiteY2478" fmla="*/ 6278707 h 12192000"/>
              <a:gd name="connsiteX2479" fmla="*/ 2532369 w 3834677"/>
              <a:gd name="connsiteY2479" fmla="*/ 6442872 h 12192000"/>
              <a:gd name="connsiteX2480" fmla="*/ 2532369 w 3834677"/>
              <a:gd name="connsiteY2480" fmla="*/ 6114521 h 12192000"/>
              <a:gd name="connsiteX2481" fmla="*/ 2368139 w 3834677"/>
              <a:gd name="connsiteY2481" fmla="*/ 6278707 h 12192000"/>
              <a:gd name="connsiteX2482" fmla="*/ 2203907 w 3834677"/>
              <a:gd name="connsiteY2482" fmla="*/ 6114521 h 12192000"/>
              <a:gd name="connsiteX2483" fmla="*/ 2368139 w 3834677"/>
              <a:gd name="connsiteY2483" fmla="*/ 5950355 h 12192000"/>
              <a:gd name="connsiteX2484" fmla="*/ 2532369 w 3834677"/>
              <a:gd name="connsiteY2484" fmla="*/ 6114521 h 12192000"/>
              <a:gd name="connsiteX2485" fmla="*/ 2532369 w 3834677"/>
              <a:gd name="connsiteY2485" fmla="*/ 5786127 h 12192000"/>
              <a:gd name="connsiteX2486" fmla="*/ 2532369 w 3834677"/>
              <a:gd name="connsiteY2486" fmla="*/ 5786192 h 12192000"/>
              <a:gd name="connsiteX2487" fmla="*/ 2368139 w 3834677"/>
              <a:gd name="connsiteY2487" fmla="*/ 5950291 h 12192000"/>
              <a:gd name="connsiteX2488" fmla="*/ 2203907 w 3834677"/>
              <a:gd name="connsiteY2488" fmla="*/ 5786127 h 12192000"/>
              <a:gd name="connsiteX2489" fmla="*/ 2364803 w 3834677"/>
              <a:gd name="connsiteY2489" fmla="*/ 5655046 h 12192000"/>
              <a:gd name="connsiteX2490" fmla="*/ 2368136 w 3834677"/>
              <a:gd name="connsiteY2490" fmla="*/ 5621994 h 12192000"/>
              <a:gd name="connsiteX2491" fmla="*/ 2368139 w 3834677"/>
              <a:gd name="connsiteY2491" fmla="*/ 5622026 h 12192000"/>
              <a:gd name="connsiteX2492" fmla="*/ 2368142 w 3834677"/>
              <a:gd name="connsiteY2492" fmla="*/ 5621994 h 12192000"/>
              <a:gd name="connsiteX2493" fmla="*/ 2371475 w 3834677"/>
              <a:gd name="connsiteY2493" fmla="*/ 5655046 h 12192000"/>
              <a:gd name="connsiteX2494" fmla="*/ 2532369 w 3834677"/>
              <a:gd name="connsiteY2494" fmla="*/ 5786127 h 12192000"/>
              <a:gd name="connsiteX2495" fmla="*/ 2532369 w 3834677"/>
              <a:gd name="connsiteY2495" fmla="*/ 5457862 h 12192000"/>
              <a:gd name="connsiteX2496" fmla="*/ 2371475 w 3834677"/>
              <a:gd name="connsiteY2496" fmla="*/ 5588942 h 12192000"/>
              <a:gd name="connsiteX2497" fmla="*/ 2368142 w 3834677"/>
              <a:gd name="connsiteY2497" fmla="*/ 5621994 h 12192000"/>
              <a:gd name="connsiteX2498" fmla="*/ 2368139 w 3834677"/>
              <a:gd name="connsiteY2498" fmla="*/ 5621962 h 12192000"/>
              <a:gd name="connsiteX2499" fmla="*/ 2368136 w 3834677"/>
              <a:gd name="connsiteY2499" fmla="*/ 5621994 h 12192000"/>
              <a:gd name="connsiteX2500" fmla="*/ 2364803 w 3834677"/>
              <a:gd name="connsiteY2500" fmla="*/ 5588942 h 12192000"/>
              <a:gd name="connsiteX2501" fmla="*/ 2203907 w 3834677"/>
              <a:gd name="connsiteY2501" fmla="*/ 5457862 h 12192000"/>
              <a:gd name="connsiteX2502" fmla="*/ 2364803 w 3834677"/>
              <a:gd name="connsiteY2502" fmla="*/ 5326782 h 12192000"/>
              <a:gd name="connsiteX2503" fmla="*/ 2366821 w 3834677"/>
              <a:gd name="connsiteY2503" fmla="*/ 5306766 h 12192000"/>
              <a:gd name="connsiteX2504" fmla="*/ 2369456 w 3834677"/>
              <a:gd name="connsiteY2504" fmla="*/ 5306766 h 12192000"/>
              <a:gd name="connsiteX2505" fmla="*/ 2371475 w 3834677"/>
              <a:gd name="connsiteY2505" fmla="*/ 5326782 h 12192000"/>
              <a:gd name="connsiteX2506" fmla="*/ 2532369 w 3834677"/>
              <a:gd name="connsiteY2506" fmla="*/ 5457862 h 12192000"/>
              <a:gd name="connsiteX2507" fmla="*/ 2532369 w 3834677"/>
              <a:gd name="connsiteY2507" fmla="*/ 5143227 h 12192000"/>
              <a:gd name="connsiteX2508" fmla="*/ 2371475 w 3834677"/>
              <a:gd name="connsiteY2508" fmla="*/ 5274307 h 12192000"/>
              <a:gd name="connsiteX2509" fmla="*/ 2369456 w 3834677"/>
              <a:gd name="connsiteY2509" fmla="*/ 5294321 h 12192000"/>
              <a:gd name="connsiteX2510" fmla="*/ 2366821 w 3834677"/>
              <a:gd name="connsiteY2510" fmla="*/ 5294321 h 12192000"/>
              <a:gd name="connsiteX2511" fmla="*/ 2364802 w 3834677"/>
              <a:gd name="connsiteY2511" fmla="*/ 5274307 h 12192000"/>
              <a:gd name="connsiteX2512" fmla="*/ 2203907 w 3834677"/>
              <a:gd name="connsiteY2512" fmla="*/ 5143227 h 12192000"/>
              <a:gd name="connsiteX2513" fmla="*/ 2368139 w 3834677"/>
              <a:gd name="connsiteY2513" fmla="*/ 4979063 h 12192000"/>
              <a:gd name="connsiteX2514" fmla="*/ 2532369 w 3834677"/>
              <a:gd name="connsiteY2514" fmla="*/ 5143227 h 12192000"/>
              <a:gd name="connsiteX2515" fmla="*/ 2532369 w 3834677"/>
              <a:gd name="connsiteY2515" fmla="*/ 4814898 h 12192000"/>
              <a:gd name="connsiteX2516" fmla="*/ 2368139 w 3834677"/>
              <a:gd name="connsiteY2516" fmla="*/ 4978998 h 12192000"/>
              <a:gd name="connsiteX2517" fmla="*/ 2203907 w 3834677"/>
              <a:gd name="connsiteY2517" fmla="*/ 4814833 h 12192000"/>
              <a:gd name="connsiteX2518" fmla="*/ 2368139 w 3834677"/>
              <a:gd name="connsiteY2518" fmla="*/ 4650646 h 12192000"/>
              <a:gd name="connsiteX2519" fmla="*/ 2368139 w 3834677"/>
              <a:gd name="connsiteY2519" fmla="*/ 4650690 h 12192000"/>
              <a:gd name="connsiteX2520" fmla="*/ 2532369 w 3834677"/>
              <a:gd name="connsiteY2520" fmla="*/ 4814898 h 12192000"/>
              <a:gd name="connsiteX2521" fmla="*/ 2532369 w 3834677"/>
              <a:gd name="connsiteY2521" fmla="*/ 4486480 h 12192000"/>
              <a:gd name="connsiteX2522" fmla="*/ 2532369 w 3834677"/>
              <a:gd name="connsiteY2522" fmla="*/ 4486546 h 12192000"/>
              <a:gd name="connsiteX2523" fmla="*/ 2368139 w 3834677"/>
              <a:gd name="connsiteY2523" fmla="*/ 4650646 h 12192000"/>
              <a:gd name="connsiteX2524" fmla="*/ 2203907 w 3834677"/>
              <a:gd name="connsiteY2524" fmla="*/ 4486480 h 12192000"/>
              <a:gd name="connsiteX2525" fmla="*/ 2368139 w 3834677"/>
              <a:gd name="connsiteY2525" fmla="*/ 4322318 h 12192000"/>
              <a:gd name="connsiteX2526" fmla="*/ 2532369 w 3834677"/>
              <a:gd name="connsiteY2526" fmla="*/ 4486480 h 12192000"/>
              <a:gd name="connsiteX2527" fmla="*/ 2532369 w 3834677"/>
              <a:gd name="connsiteY2527" fmla="*/ 4158153 h 12192000"/>
              <a:gd name="connsiteX2528" fmla="*/ 2532369 w 3834677"/>
              <a:gd name="connsiteY2528" fmla="*/ 4158217 h 12192000"/>
              <a:gd name="connsiteX2529" fmla="*/ 2368139 w 3834677"/>
              <a:gd name="connsiteY2529" fmla="*/ 4322318 h 12192000"/>
              <a:gd name="connsiteX2530" fmla="*/ 2203907 w 3834677"/>
              <a:gd name="connsiteY2530" fmla="*/ 4158153 h 12192000"/>
              <a:gd name="connsiteX2531" fmla="*/ 2364802 w 3834677"/>
              <a:gd name="connsiteY2531" fmla="*/ 4027073 h 12192000"/>
              <a:gd name="connsiteX2532" fmla="*/ 2368134 w 3834677"/>
              <a:gd name="connsiteY2532" fmla="*/ 3994019 h 12192000"/>
              <a:gd name="connsiteX2533" fmla="*/ 2368139 w 3834677"/>
              <a:gd name="connsiteY2533" fmla="*/ 3994052 h 12192000"/>
              <a:gd name="connsiteX2534" fmla="*/ 2368142 w 3834677"/>
              <a:gd name="connsiteY2534" fmla="*/ 3994019 h 12192000"/>
              <a:gd name="connsiteX2535" fmla="*/ 2371475 w 3834677"/>
              <a:gd name="connsiteY2535" fmla="*/ 4027073 h 12192000"/>
              <a:gd name="connsiteX2536" fmla="*/ 2532369 w 3834677"/>
              <a:gd name="connsiteY2536" fmla="*/ 4158153 h 12192000"/>
              <a:gd name="connsiteX2537" fmla="*/ 2532369 w 3834677"/>
              <a:gd name="connsiteY2537" fmla="*/ 3829888 h 12192000"/>
              <a:gd name="connsiteX2538" fmla="*/ 2371475 w 3834677"/>
              <a:gd name="connsiteY2538" fmla="*/ 3960967 h 12192000"/>
              <a:gd name="connsiteX2539" fmla="*/ 2368142 w 3834677"/>
              <a:gd name="connsiteY2539" fmla="*/ 3994019 h 12192000"/>
              <a:gd name="connsiteX2540" fmla="*/ 2368139 w 3834677"/>
              <a:gd name="connsiteY2540" fmla="*/ 3993988 h 12192000"/>
              <a:gd name="connsiteX2541" fmla="*/ 2368134 w 3834677"/>
              <a:gd name="connsiteY2541" fmla="*/ 3994019 h 12192000"/>
              <a:gd name="connsiteX2542" fmla="*/ 2364802 w 3834677"/>
              <a:gd name="connsiteY2542" fmla="*/ 3960967 h 12192000"/>
              <a:gd name="connsiteX2543" fmla="*/ 2203907 w 3834677"/>
              <a:gd name="connsiteY2543" fmla="*/ 3829888 h 12192000"/>
              <a:gd name="connsiteX2544" fmla="*/ 2368139 w 3834677"/>
              <a:gd name="connsiteY2544" fmla="*/ 3665724 h 12192000"/>
              <a:gd name="connsiteX2545" fmla="*/ 2532369 w 3834677"/>
              <a:gd name="connsiteY2545" fmla="*/ 3829888 h 12192000"/>
              <a:gd name="connsiteX2546" fmla="*/ 2532369 w 3834677"/>
              <a:gd name="connsiteY2546" fmla="*/ 3501537 h 12192000"/>
              <a:gd name="connsiteX2547" fmla="*/ 2532348 w 3834677"/>
              <a:gd name="connsiteY2547" fmla="*/ 3501537 h 12192000"/>
              <a:gd name="connsiteX2548" fmla="*/ 2368139 w 3834677"/>
              <a:gd name="connsiteY2548" fmla="*/ 3665724 h 12192000"/>
              <a:gd name="connsiteX2549" fmla="*/ 2368139 w 3834677"/>
              <a:gd name="connsiteY2549" fmla="*/ 3665701 h 12192000"/>
              <a:gd name="connsiteX2550" fmla="*/ 2203907 w 3834677"/>
              <a:gd name="connsiteY2550" fmla="*/ 3501537 h 12192000"/>
              <a:gd name="connsiteX2551" fmla="*/ 2368139 w 3834677"/>
              <a:gd name="connsiteY2551" fmla="*/ 3337371 h 12192000"/>
              <a:gd name="connsiteX2552" fmla="*/ 2532369 w 3834677"/>
              <a:gd name="connsiteY2552" fmla="*/ 3501537 h 12192000"/>
              <a:gd name="connsiteX2553" fmla="*/ 2532369 w 3834677"/>
              <a:gd name="connsiteY2553" fmla="*/ 3173141 h 12192000"/>
              <a:gd name="connsiteX2554" fmla="*/ 2532369 w 3834677"/>
              <a:gd name="connsiteY2554" fmla="*/ 3173207 h 12192000"/>
              <a:gd name="connsiteX2555" fmla="*/ 2368139 w 3834677"/>
              <a:gd name="connsiteY2555" fmla="*/ 3337307 h 12192000"/>
              <a:gd name="connsiteX2556" fmla="*/ 2203907 w 3834677"/>
              <a:gd name="connsiteY2556" fmla="*/ 3173141 h 12192000"/>
              <a:gd name="connsiteX2557" fmla="*/ 2364802 w 3834677"/>
              <a:gd name="connsiteY2557" fmla="*/ 3042061 h 12192000"/>
              <a:gd name="connsiteX2558" fmla="*/ 2368134 w 3834677"/>
              <a:gd name="connsiteY2558" fmla="*/ 3009009 h 12192000"/>
              <a:gd name="connsiteX2559" fmla="*/ 2368139 w 3834677"/>
              <a:gd name="connsiteY2559" fmla="*/ 3009043 h 12192000"/>
              <a:gd name="connsiteX2560" fmla="*/ 2368142 w 3834677"/>
              <a:gd name="connsiteY2560" fmla="*/ 3009009 h 12192000"/>
              <a:gd name="connsiteX2561" fmla="*/ 2371475 w 3834677"/>
              <a:gd name="connsiteY2561" fmla="*/ 3042061 h 12192000"/>
              <a:gd name="connsiteX2562" fmla="*/ 2532369 w 3834677"/>
              <a:gd name="connsiteY2562" fmla="*/ 3173141 h 12192000"/>
              <a:gd name="connsiteX2563" fmla="*/ 2532369 w 3834677"/>
              <a:gd name="connsiteY2563" fmla="*/ 2844877 h 12192000"/>
              <a:gd name="connsiteX2564" fmla="*/ 2371475 w 3834677"/>
              <a:gd name="connsiteY2564" fmla="*/ 2975957 h 12192000"/>
              <a:gd name="connsiteX2565" fmla="*/ 2368142 w 3834677"/>
              <a:gd name="connsiteY2565" fmla="*/ 3009009 h 12192000"/>
              <a:gd name="connsiteX2566" fmla="*/ 2368139 w 3834677"/>
              <a:gd name="connsiteY2566" fmla="*/ 3008977 h 12192000"/>
              <a:gd name="connsiteX2567" fmla="*/ 2368134 w 3834677"/>
              <a:gd name="connsiteY2567" fmla="*/ 3009009 h 12192000"/>
              <a:gd name="connsiteX2568" fmla="*/ 2364802 w 3834677"/>
              <a:gd name="connsiteY2568" fmla="*/ 2975957 h 12192000"/>
              <a:gd name="connsiteX2569" fmla="*/ 2203907 w 3834677"/>
              <a:gd name="connsiteY2569" fmla="*/ 2844877 h 12192000"/>
              <a:gd name="connsiteX2570" fmla="*/ 2368139 w 3834677"/>
              <a:gd name="connsiteY2570" fmla="*/ 2680713 h 12192000"/>
              <a:gd name="connsiteX2571" fmla="*/ 2532369 w 3834677"/>
              <a:gd name="connsiteY2571" fmla="*/ 2844877 h 12192000"/>
              <a:gd name="connsiteX2572" fmla="*/ 2532369 w 3834677"/>
              <a:gd name="connsiteY2572" fmla="*/ 2516527 h 12192000"/>
              <a:gd name="connsiteX2573" fmla="*/ 2368139 w 3834677"/>
              <a:gd name="connsiteY2573" fmla="*/ 2680713 h 12192000"/>
              <a:gd name="connsiteX2574" fmla="*/ 2203907 w 3834677"/>
              <a:gd name="connsiteY2574" fmla="*/ 2516527 h 12192000"/>
              <a:gd name="connsiteX2575" fmla="*/ 2368139 w 3834677"/>
              <a:gd name="connsiteY2575" fmla="*/ 2352361 h 12192000"/>
              <a:gd name="connsiteX2576" fmla="*/ 2532369 w 3834677"/>
              <a:gd name="connsiteY2576" fmla="*/ 2516527 h 12192000"/>
              <a:gd name="connsiteX2577" fmla="*/ 2532369 w 3834677"/>
              <a:gd name="connsiteY2577" fmla="*/ 2188132 h 12192000"/>
              <a:gd name="connsiteX2578" fmla="*/ 2532369 w 3834677"/>
              <a:gd name="connsiteY2578" fmla="*/ 2188198 h 12192000"/>
              <a:gd name="connsiteX2579" fmla="*/ 2368139 w 3834677"/>
              <a:gd name="connsiteY2579" fmla="*/ 2352296 h 12192000"/>
              <a:gd name="connsiteX2580" fmla="*/ 2203907 w 3834677"/>
              <a:gd name="connsiteY2580" fmla="*/ 2188132 h 12192000"/>
              <a:gd name="connsiteX2581" fmla="*/ 2364802 w 3834677"/>
              <a:gd name="connsiteY2581" fmla="*/ 2057052 h 12192000"/>
              <a:gd name="connsiteX2582" fmla="*/ 2368134 w 3834677"/>
              <a:gd name="connsiteY2582" fmla="*/ 2023999 h 12192000"/>
              <a:gd name="connsiteX2583" fmla="*/ 2368139 w 3834677"/>
              <a:gd name="connsiteY2583" fmla="*/ 2024032 h 12192000"/>
              <a:gd name="connsiteX2584" fmla="*/ 2368142 w 3834677"/>
              <a:gd name="connsiteY2584" fmla="*/ 2023999 h 12192000"/>
              <a:gd name="connsiteX2585" fmla="*/ 2371475 w 3834677"/>
              <a:gd name="connsiteY2585" fmla="*/ 2057052 h 12192000"/>
              <a:gd name="connsiteX2586" fmla="*/ 2532369 w 3834677"/>
              <a:gd name="connsiteY2586" fmla="*/ 2188132 h 12192000"/>
              <a:gd name="connsiteX2587" fmla="*/ 2532369 w 3834677"/>
              <a:gd name="connsiteY2587" fmla="*/ 1859867 h 12192000"/>
              <a:gd name="connsiteX2588" fmla="*/ 2371475 w 3834677"/>
              <a:gd name="connsiteY2588" fmla="*/ 1990947 h 12192000"/>
              <a:gd name="connsiteX2589" fmla="*/ 2368142 w 3834677"/>
              <a:gd name="connsiteY2589" fmla="*/ 2023999 h 12192000"/>
              <a:gd name="connsiteX2590" fmla="*/ 2368139 w 3834677"/>
              <a:gd name="connsiteY2590" fmla="*/ 2023966 h 12192000"/>
              <a:gd name="connsiteX2591" fmla="*/ 2368134 w 3834677"/>
              <a:gd name="connsiteY2591" fmla="*/ 2023999 h 12192000"/>
              <a:gd name="connsiteX2592" fmla="*/ 2364802 w 3834677"/>
              <a:gd name="connsiteY2592" fmla="*/ 1990947 h 12192000"/>
              <a:gd name="connsiteX2593" fmla="*/ 2203907 w 3834677"/>
              <a:gd name="connsiteY2593" fmla="*/ 1859867 h 12192000"/>
              <a:gd name="connsiteX2594" fmla="*/ 2364802 w 3834677"/>
              <a:gd name="connsiteY2594" fmla="*/ 1728787 h 12192000"/>
              <a:gd name="connsiteX2595" fmla="*/ 2366821 w 3834677"/>
              <a:gd name="connsiteY2595" fmla="*/ 1708772 h 12192000"/>
              <a:gd name="connsiteX2596" fmla="*/ 2369456 w 3834677"/>
              <a:gd name="connsiteY2596" fmla="*/ 1708772 h 12192000"/>
              <a:gd name="connsiteX2597" fmla="*/ 2371475 w 3834677"/>
              <a:gd name="connsiteY2597" fmla="*/ 1728787 h 12192000"/>
              <a:gd name="connsiteX2598" fmla="*/ 2532369 w 3834677"/>
              <a:gd name="connsiteY2598" fmla="*/ 1859867 h 12192000"/>
              <a:gd name="connsiteX2599" fmla="*/ 2532369 w 3834677"/>
              <a:gd name="connsiteY2599" fmla="*/ 1548134 h 12192000"/>
              <a:gd name="connsiteX2600" fmla="*/ 2371475 w 3834677"/>
              <a:gd name="connsiteY2600" fmla="*/ 1679213 h 12192000"/>
              <a:gd name="connsiteX2601" fmla="*/ 2369456 w 3834677"/>
              <a:gd name="connsiteY2601" fmla="*/ 1699229 h 12192000"/>
              <a:gd name="connsiteX2602" fmla="*/ 2366821 w 3834677"/>
              <a:gd name="connsiteY2602" fmla="*/ 1699229 h 12192000"/>
              <a:gd name="connsiteX2603" fmla="*/ 2364802 w 3834677"/>
              <a:gd name="connsiteY2603" fmla="*/ 1679213 h 12192000"/>
              <a:gd name="connsiteX2604" fmla="*/ 2203907 w 3834677"/>
              <a:gd name="connsiteY2604" fmla="*/ 1548134 h 12192000"/>
              <a:gd name="connsiteX2605" fmla="*/ 2368139 w 3834677"/>
              <a:gd name="connsiteY2605" fmla="*/ 1383969 h 12192000"/>
              <a:gd name="connsiteX2606" fmla="*/ 2532369 w 3834677"/>
              <a:gd name="connsiteY2606" fmla="*/ 1548134 h 12192000"/>
              <a:gd name="connsiteX2607" fmla="*/ 2532369 w 3834677"/>
              <a:gd name="connsiteY2607" fmla="*/ 1219804 h 12192000"/>
              <a:gd name="connsiteX2608" fmla="*/ 2368139 w 3834677"/>
              <a:gd name="connsiteY2608" fmla="*/ 1383905 h 12192000"/>
              <a:gd name="connsiteX2609" fmla="*/ 2203907 w 3834677"/>
              <a:gd name="connsiteY2609" fmla="*/ 1219740 h 12192000"/>
              <a:gd name="connsiteX2610" fmla="*/ 2368139 w 3834677"/>
              <a:gd name="connsiteY2610" fmla="*/ 1055553 h 12192000"/>
              <a:gd name="connsiteX2611" fmla="*/ 2368139 w 3834677"/>
              <a:gd name="connsiteY2611" fmla="*/ 1055596 h 12192000"/>
              <a:gd name="connsiteX2612" fmla="*/ 2532369 w 3834677"/>
              <a:gd name="connsiteY2612" fmla="*/ 1219804 h 12192000"/>
              <a:gd name="connsiteX2613" fmla="*/ 2700610 w 3834677"/>
              <a:gd name="connsiteY2613" fmla="*/ 12192000 h 12192000"/>
              <a:gd name="connsiteX2614" fmla="*/ 2692588 w 3834677"/>
              <a:gd name="connsiteY2614" fmla="*/ 12192000 h 12192000"/>
              <a:gd name="connsiteX2615" fmla="*/ 2696599 w 3834677"/>
              <a:gd name="connsiteY2615" fmla="*/ 12172129 h 12192000"/>
              <a:gd name="connsiteX2616" fmla="*/ 2696599 w 3834677"/>
              <a:gd name="connsiteY2616" fmla="*/ 12172152 h 12192000"/>
              <a:gd name="connsiteX2617" fmla="*/ 2860808 w 3834677"/>
              <a:gd name="connsiteY2617" fmla="*/ 9709609 h 12192000"/>
              <a:gd name="connsiteX2618" fmla="*/ 2860764 w 3834677"/>
              <a:gd name="connsiteY2618" fmla="*/ 9709615 h 12192000"/>
              <a:gd name="connsiteX2619" fmla="*/ 2860808 w 3834677"/>
              <a:gd name="connsiteY2619" fmla="*/ 9709619 h 12192000"/>
              <a:gd name="connsiteX2620" fmla="*/ 2827748 w 3834677"/>
              <a:gd name="connsiteY2620" fmla="*/ 9712950 h 12192000"/>
              <a:gd name="connsiteX2621" fmla="*/ 2699936 w 3834677"/>
              <a:gd name="connsiteY2621" fmla="*/ 9840710 h 12192000"/>
              <a:gd name="connsiteX2622" fmla="*/ 2696605 w 3834677"/>
              <a:gd name="connsiteY2622" fmla="*/ 9873736 h 12192000"/>
              <a:gd name="connsiteX2623" fmla="*/ 2696599 w 3834677"/>
              <a:gd name="connsiteY2623" fmla="*/ 9873672 h 12192000"/>
              <a:gd name="connsiteX2624" fmla="*/ 2696599 w 3834677"/>
              <a:gd name="connsiteY2624" fmla="*/ 9873649 h 12192000"/>
              <a:gd name="connsiteX2625" fmla="*/ 2696591 w 3834677"/>
              <a:gd name="connsiteY2625" fmla="*/ 9873725 h 12192000"/>
              <a:gd name="connsiteX2626" fmla="*/ 2693263 w 3834677"/>
              <a:gd name="connsiteY2626" fmla="*/ 9840716 h 12192000"/>
              <a:gd name="connsiteX2627" fmla="*/ 2532367 w 3834677"/>
              <a:gd name="connsiteY2627" fmla="*/ 9709615 h 12192000"/>
              <a:gd name="connsiteX2628" fmla="*/ 2696599 w 3834677"/>
              <a:gd name="connsiteY2628" fmla="*/ 9545450 h 12192000"/>
              <a:gd name="connsiteX2629" fmla="*/ 2696599 w 3834677"/>
              <a:gd name="connsiteY2629" fmla="*/ 9545471 h 12192000"/>
              <a:gd name="connsiteX2630" fmla="*/ 2827753 w 3834677"/>
              <a:gd name="connsiteY2630" fmla="*/ 9706286 h 12192000"/>
              <a:gd name="connsiteX2631" fmla="*/ 2860808 w 3834677"/>
              <a:gd name="connsiteY2631" fmla="*/ 2516522 h 12192000"/>
              <a:gd name="connsiteX2632" fmla="*/ 2860765 w 3834677"/>
              <a:gd name="connsiteY2632" fmla="*/ 2516527 h 12192000"/>
              <a:gd name="connsiteX2633" fmla="*/ 2860808 w 3834677"/>
              <a:gd name="connsiteY2633" fmla="*/ 2516530 h 12192000"/>
              <a:gd name="connsiteX2634" fmla="*/ 2827749 w 3834677"/>
              <a:gd name="connsiteY2634" fmla="*/ 2519862 h 12192000"/>
              <a:gd name="connsiteX2635" fmla="*/ 2699937 w 3834677"/>
              <a:gd name="connsiteY2635" fmla="*/ 2647620 h 12192000"/>
              <a:gd name="connsiteX2636" fmla="*/ 2696605 w 3834677"/>
              <a:gd name="connsiteY2636" fmla="*/ 2680648 h 12192000"/>
              <a:gd name="connsiteX2637" fmla="*/ 2696599 w 3834677"/>
              <a:gd name="connsiteY2637" fmla="*/ 2680583 h 12192000"/>
              <a:gd name="connsiteX2638" fmla="*/ 2696599 w 3834677"/>
              <a:gd name="connsiteY2638" fmla="*/ 2680560 h 12192000"/>
              <a:gd name="connsiteX2639" fmla="*/ 2696592 w 3834677"/>
              <a:gd name="connsiteY2639" fmla="*/ 2680636 h 12192000"/>
              <a:gd name="connsiteX2640" fmla="*/ 2693263 w 3834677"/>
              <a:gd name="connsiteY2640" fmla="*/ 2647628 h 12192000"/>
              <a:gd name="connsiteX2641" fmla="*/ 2532369 w 3834677"/>
              <a:gd name="connsiteY2641" fmla="*/ 2516527 h 12192000"/>
              <a:gd name="connsiteX2642" fmla="*/ 2696599 w 3834677"/>
              <a:gd name="connsiteY2642" fmla="*/ 2352361 h 12192000"/>
              <a:gd name="connsiteX2643" fmla="*/ 2696599 w 3834677"/>
              <a:gd name="connsiteY2643" fmla="*/ 2352383 h 12192000"/>
              <a:gd name="connsiteX2644" fmla="*/ 2827754 w 3834677"/>
              <a:gd name="connsiteY2644" fmla="*/ 2513198 h 12192000"/>
              <a:gd name="connsiteX2645" fmla="*/ 2860809 w 3834677"/>
              <a:gd name="connsiteY2645" fmla="*/ 6114517 h 12192000"/>
              <a:gd name="connsiteX2646" fmla="*/ 2860765 w 3834677"/>
              <a:gd name="connsiteY2646" fmla="*/ 6114521 h 12192000"/>
              <a:gd name="connsiteX2647" fmla="*/ 2860809 w 3834677"/>
              <a:gd name="connsiteY2647" fmla="*/ 6114525 h 12192000"/>
              <a:gd name="connsiteX2648" fmla="*/ 2827749 w 3834677"/>
              <a:gd name="connsiteY2648" fmla="*/ 6117856 h 12192000"/>
              <a:gd name="connsiteX2649" fmla="*/ 2699937 w 3834677"/>
              <a:gd name="connsiteY2649" fmla="*/ 6245615 h 12192000"/>
              <a:gd name="connsiteX2650" fmla="*/ 2696606 w 3834677"/>
              <a:gd name="connsiteY2650" fmla="*/ 6278643 h 12192000"/>
              <a:gd name="connsiteX2651" fmla="*/ 2696600 w 3834677"/>
              <a:gd name="connsiteY2651" fmla="*/ 6278577 h 12192000"/>
              <a:gd name="connsiteX2652" fmla="*/ 2696600 w 3834677"/>
              <a:gd name="connsiteY2652" fmla="*/ 6278555 h 12192000"/>
              <a:gd name="connsiteX2653" fmla="*/ 2696593 w 3834677"/>
              <a:gd name="connsiteY2653" fmla="*/ 6278631 h 12192000"/>
              <a:gd name="connsiteX2654" fmla="*/ 2693264 w 3834677"/>
              <a:gd name="connsiteY2654" fmla="*/ 6245623 h 12192000"/>
              <a:gd name="connsiteX2655" fmla="*/ 2532369 w 3834677"/>
              <a:gd name="connsiteY2655" fmla="*/ 6114521 h 12192000"/>
              <a:gd name="connsiteX2656" fmla="*/ 2696600 w 3834677"/>
              <a:gd name="connsiteY2656" fmla="*/ 5950355 h 12192000"/>
              <a:gd name="connsiteX2657" fmla="*/ 2696600 w 3834677"/>
              <a:gd name="connsiteY2657" fmla="*/ 5950379 h 12192000"/>
              <a:gd name="connsiteX2658" fmla="*/ 2827754 w 3834677"/>
              <a:gd name="connsiteY2658" fmla="*/ 6111192 h 12192000"/>
              <a:gd name="connsiteX2659" fmla="*/ 2860852 w 3834677"/>
              <a:gd name="connsiteY2659" fmla="*/ 12007964 h 12192000"/>
              <a:gd name="connsiteX2660" fmla="*/ 2860852 w 3834677"/>
              <a:gd name="connsiteY2660" fmla="*/ 12007985 h 12192000"/>
              <a:gd name="connsiteX2661" fmla="*/ 2696599 w 3834677"/>
              <a:gd name="connsiteY2661" fmla="*/ 12172087 h 12192000"/>
              <a:gd name="connsiteX2662" fmla="*/ 2532367 w 3834677"/>
              <a:gd name="connsiteY2662" fmla="*/ 12007922 h 12192000"/>
              <a:gd name="connsiteX2663" fmla="*/ 2696599 w 3834677"/>
              <a:gd name="connsiteY2663" fmla="*/ 11843734 h 12192000"/>
              <a:gd name="connsiteX2664" fmla="*/ 2696599 w 3834677"/>
              <a:gd name="connsiteY2664" fmla="*/ 11843778 h 12192000"/>
              <a:gd name="connsiteX2665" fmla="*/ 2860852 w 3834677"/>
              <a:gd name="connsiteY2665" fmla="*/ 12007964 h 12192000"/>
              <a:gd name="connsiteX2666" fmla="*/ 2860852 w 3834677"/>
              <a:gd name="connsiteY2666" fmla="*/ 11679548 h 12192000"/>
              <a:gd name="connsiteX2667" fmla="*/ 2860852 w 3834677"/>
              <a:gd name="connsiteY2667" fmla="*/ 11679634 h 12192000"/>
              <a:gd name="connsiteX2668" fmla="*/ 2696599 w 3834677"/>
              <a:gd name="connsiteY2668" fmla="*/ 11843734 h 12192000"/>
              <a:gd name="connsiteX2669" fmla="*/ 2696599 w 3834677"/>
              <a:gd name="connsiteY2669" fmla="*/ 11843713 h 12192000"/>
              <a:gd name="connsiteX2670" fmla="*/ 2532367 w 3834677"/>
              <a:gd name="connsiteY2670" fmla="*/ 11679548 h 12192000"/>
              <a:gd name="connsiteX2671" fmla="*/ 2696599 w 3834677"/>
              <a:gd name="connsiteY2671" fmla="*/ 11515383 h 12192000"/>
              <a:gd name="connsiteX2672" fmla="*/ 2696599 w 3834677"/>
              <a:gd name="connsiteY2672" fmla="*/ 11515404 h 12192000"/>
              <a:gd name="connsiteX2673" fmla="*/ 2860852 w 3834677"/>
              <a:gd name="connsiteY2673" fmla="*/ 11679548 h 12192000"/>
              <a:gd name="connsiteX2674" fmla="*/ 2860852 w 3834677"/>
              <a:gd name="connsiteY2674" fmla="*/ 11351219 h 12192000"/>
              <a:gd name="connsiteX2675" fmla="*/ 2860852 w 3834677"/>
              <a:gd name="connsiteY2675" fmla="*/ 11351305 h 12192000"/>
              <a:gd name="connsiteX2676" fmla="*/ 2696599 w 3834677"/>
              <a:gd name="connsiteY2676" fmla="*/ 11515383 h 12192000"/>
              <a:gd name="connsiteX2677" fmla="*/ 2532367 w 3834677"/>
              <a:gd name="connsiteY2677" fmla="*/ 11351219 h 12192000"/>
              <a:gd name="connsiteX2678" fmla="*/ 2696599 w 3834677"/>
              <a:gd name="connsiteY2678" fmla="*/ 11187056 h 12192000"/>
              <a:gd name="connsiteX2679" fmla="*/ 2696599 w 3834677"/>
              <a:gd name="connsiteY2679" fmla="*/ 11187077 h 12192000"/>
              <a:gd name="connsiteX2680" fmla="*/ 2860852 w 3834677"/>
              <a:gd name="connsiteY2680" fmla="*/ 11351219 h 12192000"/>
              <a:gd name="connsiteX2681" fmla="*/ 2860852 w 3834677"/>
              <a:gd name="connsiteY2681" fmla="*/ 10694559 h 12192000"/>
              <a:gd name="connsiteX2682" fmla="*/ 2860852 w 3834677"/>
              <a:gd name="connsiteY2682" fmla="*/ 10694625 h 12192000"/>
              <a:gd name="connsiteX2683" fmla="*/ 2696599 w 3834677"/>
              <a:gd name="connsiteY2683" fmla="*/ 10858747 h 12192000"/>
              <a:gd name="connsiteX2684" fmla="*/ 2860852 w 3834677"/>
              <a:gd name="connsiteY2684" fmla="*/ 11022889 h 12192000"/>
              <a:gd name="connsiteX2685" fmla="*/ 2860852 w 3834677"/>
              <a:gd name="connsiteY2685" fmla="*/ 11022975 h 12192000"/>
              <a:gd name="connsiteX2686" fmla="*/ 2696599 w 3834677"/>
              <a:gd name="connsiteY2686" fmla="*/ 11187056 h 12192000"/>
              <a:gd name="connsiteX2687" fmla="*/ 2532367 w 3834677"/>
              <a:gd name="connsiteY2687" fmla="*/ 11022889 h 12192000"/>
              <a:gd name="connsiteX2688" fmla="*/ 2696599 w 3834677"/>
              <a:gd name="connsiteY2688" fmla="*/ 10858724 h 12192000"/>
              <a:gd name="connsiteX2689" fmla="*/ 2532367 w 3834677"/>
              <a:gd name="connsiteY2689" fmla="*/ 10694559 h 12192000"/>
              <a:gd name="connsiteX2690" fmla="*/ 2696599 w 3834677"/>
              <a:gd name="connsiteY2690" fmla="*/ 10530395 h 12192000"/>
              <a:gd name="connsiteX2691" fmla="*/ 2696599 w 3834677"/>
              <a:gd name="connsiteY2691" fmla="*/ 10530416 h 12192000"/>
              <a:gd name="connsiteX2692" fmla="*/ 2860852 w 3834677"/>
              <a:gd name="connsiteY2692" fmla="*/ 10694559 h 12192000"/>
              <a:gd name="connsiteX2693" fmla="*/ 2860852 w 3834677"/>
              <a:gd name="connsiteY2693" fmla="*/ 10366144 h 12192000"/>
              <a:gd name="connsiteX2694" fmla="*/ 2860852 w 3834677"/>
              <a:gd name="connsiteY2694" fmla="*/ 10366295 h 12192000"/>
              <a:gd name="connsiteX2695" fmla="*/ 2696599 w 3834677"/>
              <a:gd name="connsiteY2695" fmla="*/ 10530308 h 12192000"/>
              <a:gd name="connsiteX2696" fmla="*/ 2532367 w 3834677"/>
              <a:gd name="connsiteY2696" fmla="*/ 10366144 h 12192000"/>
              <a:gd name="connsiteX2697" fmla="*/ 2696599 w 3834677"/>
              <a:gd name="connsiteY2697" fmla="*/ 10201979 h 12192000"/>
              <a:gd name="connsiteX2698" fmla="*/ 2696599 w 3834677"/>
              <a:gd name="connsiteY2698" fmla="*/ 10202000 h 12192000"/>
              <a:gd name="connsiteX2699" fmla="*/ 2860852 w 3834677"/>
              <a:gd name="connsiteY2699" fmla="*/ 10366144 h 12192000"/>
              <a:gd name="connsiteX2700" fmla="*/ 2860852 w 3834677"/>
              <a:gd name="connsiteY2700" fmla="*/ 10037814 h 12192000"/>
              <a:gd name="connsiteX2701" fmla="*/ 2860852 w 3834677"/>
              <a:gd name="connsiteY2701" fmla="*/ 10037966 h 12192000"/>
              <a:gd name="connsiteX2702" fmla="*/ 2696599 w 3834677"/>
              <a:gd name="connsiteY2702" fmla="*/ 10201979 h 12192000"/>
              <a:gd name="connsiteX2703" fmla="*/ 2532367 w 3834677"/>
              <a:gd name="connsiteY2703" fmla="*/ 10037814 h 12192000"/>
              <a:gd name="connsiteX2704" fmla="*/ 2693263 w 3834677"/>
              <a:gd name="connsiteY2704" fmla="*/ 9906734 h 12192000"/>
              <a:gd name="connsiteX2705" fmla="*/ 2696591 w 3834677"/>
              <a:gd name="connsiteY2705" fmla="*/ 9873725 h 12192000"/>
              <a:gd name="connsiteX2706" fmla="*/ 2696599 w 3834677"/>
              <a:gd name="connsiteY2706" fmla="*/ 9873801 h 12192000"/>
              <a:gd name="connsiteX2707" fmla="*/ 2696605 w 3834677"/>
              <a:gd name="connsiteY2707" fmla="*/ 9873736 h 12192000"/>
              <a:gd name="connsiteX2708" fmla="*/ 2699940 w 3834677"/>
              <a:gd name="connsiteY2708" fmla="*/ 9906755 h 12192000"/>
              <a:gd name="connsiteX2709" fmla="*/ 2860852 w 3834677"/>
              <a:gd name="connsiteY2709" fmla="*/ 10037814 h 12192000"/>
              <a:gd name="connsiteX2710" fmla="*/ 2860852 w 3834677"/>
              <a:gd name="connsiteY2710" fmla="*/ 9381285 h 12192000"/>
              <a:gd name="connsiteX2711" fmla="*/ 2860830 w 3834677"/>
              <a:gd name="connsiteY2711" fmla="*/ 9381285 h 12192000"/>
              <a:gd name="connsiteX2712" fmla="*/ 2696599 w 3834677"/>
              <a:gd name="connsiteY2712" fmla="*/ 9545450 h 12192000"/>
              <a:gd name="connsiteX2713" fmla="*/ 2532367 w 3834677"/>
              <a:gd name="connsiteY2713" fmla="*/ 9381285 h 12192000"/>
              <a:gd name="connsiteX2714" fmla="*/ 2696599 w 3834677"/>
              <a:gd name="connsiteY2714" fmla="*/ 9217121 h 12192000"/>
              <a:gd name="connsiteX2715" fmla="*/ 2696599 w 3834677"/>
              <a:gd name="connsiteY2715" fmla="*/ 9217142 h 12192000"/>
              <a:gd name="connsiteX2716" fmla="*/ 2860852 w 3834677"/>
              <a:gd name="connsiteY2716" fmla="*/ 9381285 h 12192000"/>
              <a:gd name="connsiteX2717" fmla="*/ 2860852 w 3834677"/>
              <a:gd name="connsiteY2717" fmla="*/ 9052956 h 12192000"/>
              <a:gd name="connsiteX2718" fmla="*/ 2860830 w 3834677"/>
              <a:gd name="connsiteY2718" fmla="*/ 9052956 h 12192000"/>
              <a:gd name="connsiteX2719" fmla="*/ 2696599 w 3834677"/>
              <a:gd name="connsiteY2719" fmla="*/ 9217121 h 12192000"/>
              <a:gd name="connsiteX2720" fmla="*/ 2532367 w 3834677"/>
              <a:gd name="connsiteY2720" fmla="*/ 9052956 h 12192000"/>
              <a:gd name="connsiteX2721" fmla="*/ 2693263 w 3834677"/>
              <a:gd name="connsiteY2721" fmla="*/ 8921876 h 12192000"/>
              <a:gd name="connsiteX2722" fmla="*/ 2695281 w 3834677"/>
              <a:gd name="connsiteY2722" fmla="*/ 8901860 h 12192000"/>
              <a:gd name="connsiteX2723" fmla="*/ 2697916 w 3834677"/>
              <a:gd name="connsiteY2723" fmla="*/ 8901860 h 12192000"/>
              <a:gd name="connsiteX2724" fmla="*/ 2699940 w 3834677"/>
              <a:gd name="connsiteY2724" fmla="*/ 8921897 h 12192000"/>
              <a:gd name="connsiteX2725" fmla="*/ 2860852 w 3834677"/>
              <a:gd name="connsiteY2725" fmla="*/ 9052956 h 12192000"/>
              <a:gd name="connsiteX2726" fmla="*/ 2860852 w 3834677"/>
              <a:gd name="connsiteY2726" fmla="*/ 8741200 h 12192000"/>
              <a:gd name="connsiteX2727" fmla="*/ 2860852 w 3834677"/>
              <a:gd name="connsiteY2727" fmla="*/ 8741222 h 12192000"/>
              <a:gd name="connsiteX2728" fmla="*/ 2860830 w 3834677"/>
              <a:gd name="connsiteY2728" fmla="*/ 8741222 h 12192000"/>
              <a:gd name="connsiteX2729" fmla="*/ 2699935 w 3834677"/>
              <a:gd name="connsiteY2729" fmla="*/ 8872301 h 12192000"/>
              <a:gd name="connsiteX2730" fmla="*/ 2697916 w 3834677"/>
              <a:gd name="connsiteY2730" fmla="*/ 8892316 h 12192000"/>
              <a:gd name="connsiteX2731" fmla="*/ 2695281 w 3834677"/>
              <a:gd name="connsiteY2731" fmla="*/ 8892316 h 12192000"/>
              <a:gd name="connsiteX2732" fmla="*/ 2693263 w 3834677"/>
              <a:gd name="connsiteY2732" fmla="*/ 8872301 h 12192000"/>
              <a:gd name="connsiteX2733" fmla="*/ 2532367 w 3834677"/>
              <a:gd name="connsiteY2733" fmla="*/ 8741222 h 12192000"/>
              <a:gd name="connsiteX2734" fmla="*/ 2532390 w 3834677"/>
              <a:gd name="connsiteY2734" fmla="*/ 8741222 h 12192000"/>
              <a:gd name="connsiteX2735" fmla="*/ 2696599 w 3834677"/>
              <a:gd name="connsiteY2735" fmla="*/ 8577036 h 12192000"/>
              <a:gd name="connsiteX2736" fmla="*/ 2696599 w 3834677"/>
              <a:gd name="connsiteY2736" fmla="*/ 8577057 h 12192000"/>
              <a:gd name="connsiteX2737" fmla="*/ 2860852 w 3834677"/>
              <a:gd name="connsiteY2737" fmla="*/ 8741200 h 12192000"/>
              <a:gd name="connsiteX2738" fmla="*/ 2860852 w 3834677"/>
              <a:gd name="connsiteY2738" fmla="*/ 8412870 h 12192000"/>
              <a:gd name="connsiteX2739" fmla="*/ 2860852 w 3834677"/>
              <a:gd name="connsiteY2739" fmla="*/ 8412892 h 12192000"/>
              <a:gd name="connsiteX2740" fmla="*/ 2696599 w 3834677"/>
              <a:gd name="connsiteY2740" fmla="*/ 8576991 h 12192000"/>
              <a:gd name="connsiteX2741" fmla="*/ 2532369 w 3834677"/>
              <a:gd name="connsiteY2741" fmla="*/ 8412828 h 12192000"/>
              <a:gd name="connsiteX2742" fmla="*/ 2696599 w 3834677"/>
              <a:gd name="connsiteY2742" fmla="*/ 8248641 h 12192000"/>
              <a:gd name="connsiteX2743" fmla="*/ 2696599 w 3834677"/>
              <a:gd name="connsiteY2743" fmla="*/ 8248684 h 12192000"/>
              <a:gd name="connsiteX2744" fmla="*/ 2860852 w 3834677"/>
              <a:gd name="connsiteY2744" fmla="*/ 8412870 h 12192000"/>
              <a:gd name="connsiteX2745" fmla="*/ 2860852 w 3834677"/>
              <a:gd name="connsiteY2745" fmla="*/ 8084454 h 12192000"/>
              <a:gd name="connsiteX2746" fmla="*/ 2860852 w 3834677"/>
              <a:gd name="connsiteY2746" fmla="*/ 8084541 h 12192000"/>
              <a:gd name="connsiteX2747" fmla="*/ 2696599 w 3834677"/>
              <a:gd name="connsiteY2747" fmla="*/ 8248641 h 12192000"/>
              <a:gd name="connsiteX2748" fmla="*/ 2696599 w 3834677"/>
              <a:gd name="connsiteY2748" fmla="*/ 8248619 h 12192000"/>
              <a:gd name="connsiteX2749" fmla="*/ 2532369 w 3834677"/>
              <a:gd name="connsiteY2749" fmla="*/ 8084454 h 12192000"/>
              <a:gd name="connsiteX2750" fmla="*/ 2696599 w 3834677"/>
              <a:gd name="connsiteY2750" fmla="*/ 7920289 h 12192000"/>
              <a:gd name="connsiteX2751" fmla="*/ 2696599 w 3834677"/>
              <a:gd name="connsiteY2751" fmla="*/ 7920310 h 12192000"/>
              <a:gd name="connsiteX2752" fmla="*/ 2860852 w 3834677"/>
              <a:gd name="connsiteY2752" fmla="*/ 8084454 h 12192000"/>
              <a:gd name="connsiteX2753" fmla="*/ 2860852 w 3834677"/>
              <a:gd name="connsiteY2753" fmla="*/ 7756125 h 12192000"/>
              <a:gd name="connsiteX2754" fmla="*/ 2860852 w 3834677"/>
              <a:gd name="connsiteY2754" fmla="*/ 7756211 h 12192000"/>
              <a:gd name="connsiteX2755" fmla="*/ 2696599 w 3834677"/>
              <a:gd name="connsiteY2755" fmla="*/ 7920289 h 12192000"/>
              <a:gd name="connsiteX2756" fmla="*/ 2532369 w 3834677"/>
              <a:gd name="connsiteY2756" fmla="*/ 7756125 h 12192000"/>
              <a:gd name="connsiteX2757" fmla="*/ 2696600 w 3834677"/>
              <a:gd name="connsiteY2757" fmla="*/ 7591961 h 12192000"/>
              <a:gd name="connsiteX2758" fmla="*/ 2696600 w 3834677"/>
              <a:gd name="connsiteY2758" fmla="*/ 7591982 h 12192000"/>
              <a:gd name="connsiteX2759" fmla="*/ 2860852 w 3834677"/>
              <a:gd name="connsiteY2759" fmla="*/ 7756125 h 12192000"/>
              <a:gd name="connsiteX2760" fmla="*/ 2860852 w 3834677"/>
              <a:gd name="connsiteY2760" fmla="*/ 7099467 h 12192000"/>
              <a:gd name="connsiteX2761" fmla="*/ 2860852 w 3834677"/>
              <a:gd name="connsiteY2761" fmla="*/ 7099531 h 12192000"/>
              <a:gd name="connsiteX2762" fmla="*/ 2696600 w 3834677"/>
              <a:gd name="connsiteY2762" fmla="*/ 7263652 h 12192000"/>
              <a:gd name="connsiteX2763" fmla="*/ 2860852 w 3834677"/>
              <a:gd name="connsiteY2763" fmla="*/ 7427795 h 12192000"/>
              <a:gd name="connsiteX2764" fmla="*/ 2860852 w 3834677"/>
              <a:gd name="connsiteY2764" fmla="*/ 7427883 h 12192000"/>
              <a:gd name="connsiteX2765" fmla="*/ 2696600 w 3834677"/>
              <a:gd name="connsiteY2765" fmla="*/ 7591961 h 12192000"/>
              <a:gd name="connsiteX2766" fmla="*/ 2532369 w 3834677"/>
              <a:gd name="connsiteY2766" fmla="*/ 7427795 h 12192000"/>
              <a:gd name="connsiteX2767" fmla="*/ 2696600 w 3834677"/>
              <a:gd name="connsiteY2767" fmla="*/ 7263630 h 12192000"/>
              <a:gd name="connsiteX2768" fmla="*/ 2532369 w 3834677"/>
              <a:gd name="connsiteY2768" fmla="*/ 7099467 h 12192000"/>
              <a:gd name="connsiteX2769" fmla="*/ 2696600 w 3834677"/>
              <a:gd name="connsiteY2769" fmla="*/ 6935302 h 12192000"/>
              <a:gd name="connsiteX2770" fmla="*/ 2696600 w 3834677"/>
              <a:gd name="connsiteY2770" fmla="*/ 6935323 h 12192000"/>
              <a:gd name="connsiteX2771" fmla="*/ 2860852 w 3834677"/>
              <a:gd name="connsiteY2771" fmla="*/ 7099467 h 12192000"/>
              <a:gd name="connsiteX2772" fmla="*/ 2860852 w 3834677"/>
              <a:gd name="connsiteY2772" fmla="*/ 6771050 h 12192000"/>
              <a:gd name="connsiteX2773" fmla="*/ 2860852 w 3834677"/>
              <a:gd name="connsiteY2773" fmla="*/ 6771201 h 12192000"/>
              <a:gd name="connsiteX2774" fmla="*/ 2696600 w 3834677"/>
              <a:gd name="connsiteY2774" fmla="*/ 6935214 h 12192000"/>
              <a:gd name="connsiteX2775" fmla="*/ 2532369 w 3834677"/>
              <a:gd name="connsiteY2775" fmla="*/ 6771050 h 12192000"/>
              <a:gd name="connsiteX2776" fmla="*/ 2696600 w 3834677"/>
              <a:gd name="connsiteY2776" fmla="*/ 6606886 h 12192000"/>
              <a:gd name="connsiteX2777" fmla="*/ 2696600 w 3834677"/>
              <a:gd name="connsiteY2777" fmla="*/ 6606907 h 12192000"/>
              <a:gd name="connsiteX2778" fmla="*/ 2860852 w 3834677"/>
              <a:gd name="connsiteY2778" fmla="*/ 6771050 h 12192000"/>
              <a:gd name="connsiteX2779" fmla="*/ 2860852 w 3834677"/>
              <a:gd name="connsiteY2779" fmla="*/ 6442720 h 12192000"/>
              <a:gd name="connsiteX2780" fmla="*/ 2860852 w 3834677"/>
              <a:gd name="connsiteY2780" fmla="*/ 6442872 h 12192000"/>
              <a:gd name="connsiteX2781" fmla="*/ 2696600 w 3834677"/>
              <a:gd name="connsiteY2781" fmla="*/ 6606886 h 12192000"/>
              <a:gd name="connsiteX2782" fmla="*/ 2532369 w 3834677"/>
              <a:gd name="connsiteY2782" fmla="*/ 6442720 h 12192000"/>
              <a:gd name="connsiteX2783" fmla="*/ 2693264 w 3834677"/>
              <a:gd name="connsiteY2783" fmla="*/ 6311640 h 12192000"/>
              <a:gd name="connsiteX2784" fmla="*/ 2696593 w 3834677"/>
              <a:gd name="connsiteY2784" fmla="*/ 6278631 h 12192000"/>
              <a:gd name="connsiteX2785" fmla="*/ 2696600 w 3834677"/>
              <a:gd name="connsiteY2785" fmla="*/ 6278707 h 12192000"/>
              <a:gd name="connsiteX2786" fmla="*/ 2696606 w 3834677"/>
              <a:gd name="connsiteY2786" fmla="*/ 6278643 h 12192000"/>
              <a:gd name="connsiteX2787" fmla="*/ 2699941 w 3834677"/>
              <a:gd name="connsiteY2787" fmla="*/ 6311662 h 12192000"/>
              <a:gd name="connsiteX2788" fmla="*/ 2860852 w 3834677"/>
              <a:gd name="connsiteY2788" fmla="*/ 6442720 h 12192000"/>
              <a:gd name="connsiteX2789" fmla="*/ 2860852 w 3834677"/>
              <a:gd name="connsiteY2789" fmla="*/ 5786192 h 12192000"/>
              <a:gd name="connsiteX2790" fmla="*/ 2860831 w 3834677"/>
              <a:gd name="connsiteY2790" fmla="*/ 5786192 h 12192000"/>
              <a:gd name="connsiteX2791" fmla="*/ 2696600 w 3834677"/>
              <a:gd name="connsiteY2791" fmla="*/ 5950355 h 12192000"/>
              <a:gd name="connsiteX2792" fmla="*/ 2532369 w 3834677"/>
              <a:gd name="connsiteY2792" fmla="*/ 5786192 h 12192000"/>
              <a:gd name="connsiteX2793" fmla="*/ 2696600 w 3834677"/>
              <a:gd name="connsiteY2793" fmla="*/ 5622026 h 12192000"/>
              <a:gd name="connsiteX2794" fmla="*/ 2696600 w 3834677"/>
              <a:gd name="connsiteY2794" fmla="*/ 5622048 h 12192000"/>
              <a:gd name="connsiteX2795" fmla="*/ 2860852 w 3834677"/>
              <a:gd name="connsiteY2795" fmla="*/ 5786192 h 12192000"/>
              <a:gd name="connsiteX2796" fmla="*/ 2860852 w 3834677"/>
              <a:gd name="connsiteY2796" fmla="*/ 5457862 h 12192000"/>
              <a:gd name="connsiteX2797" fmla="*/ 2860831 w 3834677"/>
              <a:gd name="connsiteY2797" fmla="*/ 5457862 h 12192000"/>
              <a:gd name="connsiteX2798" fmla="*/ 2696600 w 3834677"/>
              <a:gd name="connsiteY2798" fmla="*/ 5622026 h 12192000"/>
              <a:gd name="connsiteX2799" fmla="*/ 2532369 w 3834677"/>
              <a:gd name="connsiteY2799" fmla="*/ 5457862 h 12192000"/>
              <a:gd name="connsiteX2800" fmla="*/ 2693264 w 3834677"/>
              <a:gd name="connsiteY2800" fmla="*/ 5326782 h 12192000"/>
              <a:gd name="connsiteX2801" fmla="*/ 2695281 w 3834677"/>
              <a:gd name="connsiteY2801" fmla="*/ 5306766 h 12192000"/>
              <a:gd name="connsiteX2802" fmla="*/ 2697918 w 3834677"/>
              <a:gd name="connsiteY2802" fmla="*/ 5306766 h 12192000"/>
              <a:gd name="connsiteX2803" fmla="*/ 2699941 w 3834677"/>
              <a:gd name="connsiteY2803" fmla="*/ 5326803 h 12192000"/>
              <a:gd name="connsiteX2804" fmla="*/ 2860852 w 3834677"/>
              <a:gd name="connsiteY2804" fmla="*/ 5457862 h 12192000"/>
              <a:gd name="connsiteX2805" fmla="*/ 2860852 w 3834677"/>
              <a:gd name="connsiteY2805" fmla="*/ 5143206 h 12192000"/>
              <a:gd name="connsiteX2806" fmla="*/ 2860852 w 3834677"/>
              <a:gd name="connsiteY2806" fmla="*/ 5143227 h 12192000"/>
              <a:gd name="connsiteX2807" fmla="*/ 2860830 w 3834677"/>
              <a:gd name="connsiteY2807" fmla="*/ 5143227 h 12192000"/>
              <a:gd name="connsiteX2808" fmla="*/ 2699936 w 3834677"/>
              <a:gd name="connsiteY2808" fmla="*/ 5274307 h 12192000"/>
              <a:gd name="connsiteX2809" fmla="*/ 2697917 w 3834677"/>
              <a:gd name="connsiteY2809" fmla="*/ 5294321 h 12192000"/>
              <a:gd name="connsiteX2810" fmla="*/ 2695281 w 3834677"/>
              <a:gd name="connsiteY2810" fmla="*/ 5294321 h 12192000"/>
              <a:gd name="connsiteX2811" fmla="*/ 2693263 w 3834677"/>
              <a:gd name="connsiteY2811" fmla="*/ 5274307 h 12192000"/>
              <a:gd name="connsiteX2812" fmla="*/ 2532369 w 3834677"/>
              <a:gd name="connsiteY2812" fmla="*/ 5143227 h 12192000"/>
              <a:gd name="connsiteX2813" fmla="*/ 2532390 w 3834677"/>
              <a:gd name="connsiteY2813" fmla="*/ 5143227 h 12192000"/>
              <a:gd name="connsiteX2814" fmla="*/ 2696599 w 3834677"/>
              <a:gd name="connsiteY2814" fmla="*/ 4979040 h 12192000"/>
              <a:gd name="connsiteX2815" fmla="*/ 2696599 w 3834677"/>
              <a:gd name="connsiteY2815" fmla="*/ 4979063 h 12192000"/>
              <a:gd name="connsiteX2816" fmla="*/ 2860852 w 3834677"/>
              <a:gd name="connsiteY2816" fmla="*/ 5143206 h 12192000"/>
              <a:gd name="connsiteX2817" fmla="*/ 2860852 w 3834677"/>
              <a:gd name="connsiteY2817" fmla="*/ 4814877 h 12192000"/>
              <a:gd name="connsiteX2818" fmla="*/ 2860852 w 3834677"/>
              <a:gd name="connsiteY2818" fmla="*/ 4814898 h 12192000"/>
              <a:gd name="connsiteX2819" fmla="*/ 2696599 w 3834677"/>
              <a:gd name="connsiteY2819" fmla="*/ 4978998 h 12192000"/>
              <a:gd name="connsiteX2820" fmla="*/ 2532369 w 3834677"/>
              <a:gd name="connsiteY2820" fmla="*/ 4814833 h 12192000"/>
              <a:gd name="connsiteX2821" fmla="*/ 2696599 w 3834677"/>
              <a:gd name="connsiteY2821" fmla="*/ 4650646 h 12192000"/>
              <a:gd name="connsiteX2822" fmla="*/ 2696599 w 3834677"/>
              <a:gd name="connsiteY2822" fmla="*/ 4650690 h 12192000"/>
              <a:gd name="connsiteX2823" fmla="*/ 2860852 w 3834677"/>
              <a:gd name="connsiteY2823" fmla="*/ 4814877 h 12192000"/>
              <a:gd name="connsiteX2824" fmla="*/ 2860852 w 3834677"/>
              <a:gd name="connsiteY2824" fmla="*/ 4486460 h 12192000"/>
              <a:gd name="connsiteX2825" fmla="*/ 2860852 w 3834677"/>
              <a:gd name="connsiteY2825" fmla="*/ 4486546 h 12192000"/>
              <a:gd name="connsiteX2826" fmla="*/ 2696599 w 3834677"/>
              <a:gd name="connsiteY2826" fmla="*/ 4650646 h 12192000"/>
              <a:gd name="connsiteX2827" fmla="*/ 2696599 w 3834677"/>
              <a:gd name="connsiteY2827" fmla="*/ 4650625 h 12192000"/>
              <a:gd name="connsiteX2828" fmla="*/ 2532369 w 3834677"/>
              <a:gd name="connsiteY2828" fmla="*/ 4486460 h 12192000"/>
              <a:gd name="connsiteX2829" fmla="*/ 2696599 w 3834677"/>
              <a:gd name="connsiteY2829" fmla="*/ 4322296 h 12192000"/>
              <a:gd name="connsiteX2830" fmla="*/ 2696599 w 3834677"/>
              <a:gd name="connsiteY2830" fmla="*/ 4322318 h 12192000"/>
              <a:gd name="connsiteX2831" fmla="*/ 2860852 w 3834677"/>
              <a:gd name="connsiteY2831" fmla="*/ 4486460 h 12192000"/>
              <a:gd name="connsiteX2832" fmla="*/ 2860852 w 3834677"/>
              <a:gd name="connsiteY2832" fmla="*/ 4158131 h 12192000"/>
              <a:gd name="connsiteX2833" fmla="*/ 2860852 w 3834677"/>
              <a:gd name="connsiteY2833" fmla="*/ 4158217 h 12192000"/>
              <a:gd name="connsiteX2834" fmla="*/ 2696599 w 3834677"/>
              <a:gd name="connsiteY2834" fmla="*/ 4322296 h 12192000"/>
              <a:gd name="connsiteX2835" fmla="*/ 2532369 w 3834677"/>
              <a:gd name="connsiteY2835" fmla="*/ 4158131 h 12192000"/>
              <a:gd name="connsiteX2836" fmla="*/ 2696599 w 3834677"/>
              <a:gd name="connsiteY2836" fmla="*/ 3993967 h 12192000"/>
              <a:gd name="connsiteX2837" fmla="*/ 2696599 w 3834677"/>
              <a:gd name="connsiteY2837" fmla="*/ 3993988 h 12192000"/>
              <a:gd name="connsiteX2838" fmla="*/ 2860852 w 3834677"/>
              <a:gd name="connsiteY2838" fmla="*/ 4158131 h 12192000"/>
              <a:gd name="connsiteX2839" fmla="*/ 2860852 w 3834677"/>
              <a:gd name="connsiteY2839" fmla="*/ 3501471 h 12192000"/>
              <a:gd name="connsiteX2840" fmla="*/ 2860852 w 3834677"/>
              <a:gd name="connsiteY2840" fmla="*/ 3501537 h 12192000"/>
              <a:gd name="connsiteX2841" fmla="*/ 2696599 w 3834677"/>
              <a:gd name="connsiteY2841" fmla="*/ 3665658 h 12192000"/>
              <a:gd name="connsiteX2842" fmla="*/ 2860852 w 3834677"/>
              <a:gd name="connsiteY2842" fmla="*/ 3829801 h 12192000"/>
              <a:gd name="connsiteX2843" fmla="*/ 2860852 w 3834677"/>
              <a:gd name="connsiteY2843" fmla="*/ 3829888 h 12192000"/>
              <a:gd name="connsiteX2844" fmla="*/ 2696599 w 3834677"/>
              <a:gd name="connsiteY2844" fmla="*/ 3993967 h 12192000"/>
              <a:gd name="connsiteX2845" fmla="*/ 2532369 w 3834677"/>
              <a:gd name="connsiteY2845" fmla="*/ 3829801 h 12192000"/>
              <a:gd name="connsiteX2846" fmla="*/ 2696599 w 3834677"/>
              <a:gd name="connsiteY2846" fmla="*/ 3665635 h 12192000"/>
              <a:gd name="connsiteX2847" fmla="*/ 2532369 w 3834677"/>
              <a:gd name="connsiteY2847" fmla="*/ 3501471 h 12192000"/>
              <a:gd name="connsiteX2848" fmla="*/ 2696599 w 3834677"/>
              <a:gd name="connsiteY2848" fmla="*/ 3337307 h 12192000"/>
              <a:gd name="connsiteX2849" fmla="*/ 2696599 w 3834677"/>
              <a:gd name="connsiteY2849" fmla="*/ 3337328 h 12192000"/>
              <a:gd name="connsiteX2850" fmla="*/ 2860852 w 3834677"/>
              <a:gd name="connsiteY2850" fmla="*/ 3501471 h 12192000"/>
              <a:gd name="connsiteX2851" fmla="*/ 2860852 w 3834677"/>
              <a:gd name="connsiteY2851" fmla="*/ 3173055 h 12192000"/>
              <a:gd name="connsiteX2852" fmla="*/ 2860852 w 3834677"/>
              <a:gd name="connsiteY2852" fmla="*/ 3173207 h 12192000"/>
              <a:gd name="connsiteX2853" fmla="*/ 2696599 w 3834677"/>
              <a:gd name="connsiteY2853" fmla="*/ 3337220 h 12192000"/>
              <a:gd name="connsiteX2854" fmla="*/ 2532369 w 3834677"/>
              <a:gd name="connsiteY2854" fmla="*/ 3173055 h 12192000"/>
              <a:gd name="connsiteX2855" fmla="*/ 2696599 w 3834677"/>
              <a:gd name="connsiteY2855" fmla="*/ 3008891 h 12192000"/>
              <a:gd name="connsiteX2856" fmla="*/ 2696599 w 3834677"/>
              <a:gd name="connsiteY2856" fmla="*/ 3008912 h 12192000"/>
              <a:gd name="connsiteX2857" fmla="*/ 2860852 w 3834677"/>
              <a:gd name="connsiteY2857" fmla="*/ 3173055 h 12192000"/>
              <a:gd name="connsiteX2858" fmla="*/ 2860852 w 3834677"/>
              <a:gd name="connsiteY2858" fmla="*/ 2844726 h 12192000"/>
              <a:gd name="connsiteX2859" fmla="*/ 2860852 w 3834677"/>
              <a:gd name="connsiteY2859" fmla="*/ 2844877 h 12192000"/>
              <a:gd name="connsiteX2860" fmla="*/ 2696599 w 3834677"/>
              <a:gd name="connsiteY2860" fmla="*/ 3008891 h 12192000"/>
              <a:gd name="connsiteX2861" fmla="*/ 2532369 w 3834677"/>
              <a:gd name="connsiteY2861" fmla="*/ 2844726 h 12192000"/>
              <a:gd name="connsiteX2862" fmla="*/ 2693263 w 3834677"/>
              <a:gd name="connsiteY2862" fmla="*/ 2713646 h 12192000"/>
              <a:gd name="connsiteX2863" fmla="*/ 2696592 w 3834677"/>
              <a:gd name="connsiteY2863" fmla="*/ 2680636 h 12192000"/>
              <a:gd name="connsiteX2864" fmla="*/ 2696599 w 3834677"/>
              <a:gd name="connsiteY2864" fmla="*/ 2680713 h 12192000"/>
              <a:gd name="connsiteX2865" fmla="*/ 2696605 w 3834677"/>
              <a:gd name="connsiteY2865" fmla="*/ 2680648 h 12192000"/>
              <a:gd name="connsiteX2866" fmla="*/ 2699940 w 3834677"/>
              <a:gd name="connsiteY2866" fmla="*/ 2713667 h 12192000"/>
              <a:gd name="connsiteX2867" fmla="*/ 2860852 w 3834677"/>
              <a:gd name="connsiteY2867" fmla="*/ 2844726 h 12192000"/>
              <a:gd name="connsiteX2868" fmla="*/ 2860852 w 3834677"/>
              <a:gd name="connsiteY2868" fmla="*/ 2188198 h 12192000"/>
              <a:gd name="connsiteX2869" fmla="*/ 2860830 w 3834677"/>
              <a:gd name="connsiteY2869" fmla="*/ 2188198 h 12192000"/>
              <a:gd name="connsiteX2870" fmla="*/ 2696599 w 3834677"/>
              <a:gd name="connsiteY2870" fmla="*/ 2352361 h 12192000"/>
              <a:gd name="connsiteX2871" fmla="*/ 2532369 w 3834677"/>
              <a:gd name="connsiteY2871" fmla="*/ 2188198 h 12192000"/>
              <a:gd name="connsiteX2872" fmla="*/ 2696599 w 3834677"/>
              <a:gd name="connsiteY2872" fmla="*/ 2024032 h 12192000"/>
              <a:gd name="connsiteX2873" fmla="*/ 2696599 w 3834677"/>
              <a:gd name="connsiteY2873" fmla="*/ 2024053 h 12192000"/>
              <a:gd name="connsiteX2874" fmla="*/ 2860852 w 3834677"/>
              <a:gd name="connsiteY2874" fmla="*/ 2188198 h 12192000"/>
              <a:gd name="connsiteX2875" fmla="*/ 2860852 w 3834677"/>
              <a:gd name="connsiteY2875" fmla="*/ 1859867 h 12192000"/>
              <a:gd name="connsiteX2876" fmla="*/ 2860830 w 3834677"/>
              <a:gd name="connsiteY2876" fmla="*/ 1859867 h 12192000"/>
              <a:gd name="connsiteX2877" fmla="*/ 2696599 w 3834677"/>
              <a:gd name="connsiteY2877" fmla="*/ 2024032 h 12192000"/>
              <a:gd name="connsiteX2878" fmla="*/ 2532369 w 3834677"/>
              <a:gd name="connsiteY2878" fmla="*/ 1859867 h 12192000"/>
              <a:gd name="connsiteX2879" fmla="*/ 2693263 w 3834677"/>
              <a:gd name="connsiteY2879" fmla="*/ 1728787 h 12192000"/>
              <a:gd name="connsiteX2880" fmla="*/ 2695281 w 3834677"/>
              <a:gd name="connsiteY2880" fmla="*/ 1708772 h 12192000"/>
              <a:gd name="connsiteX2881" fmla="*/ 2697917 w 3834677"/>
              <a:gd name="connsiteY2881" fmla="*/ 1708772 h 12192000"/>
              <a:gd name="connsiteX2882" fmla="*/ 2699940 w 3834677"/>
              <a:gd name="connsiteY2882" fmla="*/ 1728809 h 12192000"/>
              <a:gd name="connsiteX2883" fmla="*/ 2860852 w 3834677"/>
              <a:gd name="connsiteY2883" fmla="*/ 1859867 h 12192000"/>
              <a:gd name="connsiteX2884" fmla="*/ 2860852 w 3834677"/>
              <a:gd name="connsiteY2884" fmla="*/ 1548111 h 12192000"/>
              <a:gd name="connsiteX2885" fmla="*/ 2860852 w 3834677"/>
              <a:gd name="connsiteY2885" fmla="*/ 1548134 h 12192000"/>
              <a:gd name="connsiteX2886" fmla="*/ 2860830 w 3834677"/>
              <a:gd name="connsiteY2886" fmla="*/ 1548134 h 12192000"/>
              <a:gd name="connsiteX2887" fmla="*/ 2699936 w 3834677"/>
              <a:gd name="connsiteY2887" fmla="*/ 1679213 h 12192000"/>
              <a:gd name="connsiteX2888" fmla="*/ 2697917 w 3834677"/>
              <a:gd name="connsiteY2888" fmla="*/ 1699229 h 12192000"/>
              <a:gd name="connsiteX2889" fmla="*/ 2695281 w 3834677"/>
              <a:gd name="connsiteY2889" fmla="*/ 1699229 h 12192000"/>
              <a:gd name="connsiteX2890" fmla="*/ 2693263 w 3834677"/>
              <a:gd name="connsiteY2890" fmla="*/ 1679213 h 12192000"/>
              <a:gd name="connsiteX2891" fmla="*/ 2532369 w 3834677"/>
              <a:gd name="connsiteY2891" fmla="*/ 1548134 h 12192000"/>
              <a:gd name="connsiteX2892" fmla="*/ 2532390 w 3834677"/>
              <a:gd name="connsiteY2892" fmla="*/ 1548134 h 12192000"/>
              <a:gd name="connsiteX2893" fmla="*/ 2696599 w 3834677"/>
              <a:gd name="connsiteY2893" fmla="*/ 1383947 h 12192000"/>
              <a:gd name="connsiteX2894" fmla="*/ 2696599 w 3834677"/>
              <a:gd name="connsiteY2894" fmla="*/ 1383969 h 12192000"/>
              <a:gd name="connsiteX2895" fmla="*/ 2860852 w 3834677"/>
              <a:gd name="connsiteY2895" fmla="*/ 1548111 h 12192000"/>
              <a:gd name="connsiteX2896" fmla="*/ 2860852 w 3834677"/>
              <a:gd name="connsiteY2896" fmla="*/ 1219782 h 12192000"/>
              <a:gd name="connsiteX2897" fmla="*/ 2860852 w 3834677"/>
              <a:gd name="connsiteY2897" fmla="*/ 1219804 h 12192000"/>
              <a:gd name="connsiteX2898" fmla="*/ 2696599 w 3834677"/>
              <a:gd name="connsiteY2898" fmla="*/ 1383905 h 12192000"/>
              <a:gd name="connsiteX2899" fmla="*/ 2532369 w 3834677"/>
              <a:gd name="connsiteY2899" fmla="*/ 1219740 h 12192000"/>
              <a:gd name="connsiteX2900" fmla="*/ 2696600 w 3834677"/>
              <a:gd name="connsiteY2900" fmla="*/ 1055553 h 12192000"/>
              <a:gd name="connsiteX2901" fmla="*/ 2696600 w 3834677"/>
              <a:gd name="connsiteY2901" fmla="*/ 1055596 h 12192000"/>
              <a:gd name="connsiteX2902" fmla="*/ 2860852 w 3834677"/>
              <a:gd name="connsiteY2902" fmla="*/ 1219782 h 12192000"/>
              <a:gd name="connsiteX2903" fmla="*/ 2860852 w 3834677"/>
              <a:gd name="connsiteY2903" fmla="*/ 891366 h 12192000"/>
              <a:gd name="connsiteX2904" fmla="*/ 2860852 w 3834677"/>
              <a:gd name="connsiteY2904" fmla="*/ 891452 h 12192000"/>
              <a:gd name="connsiteX2905" fmla="*/ 2696600 w 3834677"/>
              <a:gd name="connsiteY2905" fmla="*/ 1055553 h 12192000"/>
              <a:gd name="connsiteX2906" fmla="*/ 2696600 w 3834677"/>
              <a:gd name="connsiteY2906" fmla="*/ 1055531 h 12192000"/>
              <a:gd name="connsiteX2907" fmla="*/ 2532369 w 3834677"/>
              <a:gd name="connsiteY2907" fmla="*/ 891366 h 12192000"/>
              <a:gd name="connsiteX2908" fmla="*/ 2696600 w 3834677"/>
              <a:gd name="connsiteY2908" fmla="*/ 727202 h 12192000"/>
              <a:gd name="connsiteX2909" fmla="*/ 2696600 w 3834677"/>
              <a:gd name="connsiteY2909" fmla="*/ 727222 h 12192000"/>
              <a:gd name="connsiteX2910" fmla="*/ 2860852 w 3834677"/>
              <a:gd name="connsiteY2910" fmla="*/ 891366 h 12192000"/>
              <a:gd name="connsiteX2911" fmla="*/ 2860852 w 3834677"/>
              <a:gd name="connsiteY2911" fmla="*/ 563036 h 12192000"/>
              <a:gd name="connsiteX2912" fmla="*/ 2860852 w 3834677"/>
              <a:gd name="connsiteY2912" fmla="*/ 563124 h 12192000"/>
              <a:gd name="connsiteX2913" fmla="*/ 2696600 w 3834677"/>
              <a:gd name="connsiteY2913" fmla="*/ 727202 h 12192000"/>
              <a:gd name="connsiteX2914" fmla="*/ 2532369 w 3834677"/>
              <a:gd name="connsiteY2914" fmla="*/ 563036 h 12192000"/>
              <a:gd name="connsiteX2915" fmla="*/ 2696600 w 3834677"/>
              <a:gd name="connsiteY2915" fmla="*/ 398873 h 12192000"/>
              <a:gd name="connsiteX2916" fmla="*/ 2696600 w 3834677"/>
              <a:gd name="connsiteY2916" fmla="*/ 398894 h 12192000"/>
              <a:gd name="connsiteX2917" fmla="*/ 2860852 w 3834677"/>
              <a:gd name="connsiteY2917" fmla="*/ 563036 h 12192000"/>
              <a:gd name="connsiteX2918" fmla="*/ 2860852 w 3834677"/>
              <a:gd name="connsiteY2918" fmla="*/ 234707 h 12192000"/>
              <a:gd name="connsiteX2919" fmla="*/ 2860852 w 3834677"/>
              <a:gd name="connsiteY2919" fmla="*/ 234794 h 12192000"/>
              <a:gd name="connsiteX2920" fmla="*/ 2696600 w 3834677"/>
              <a:gd name="connsiteY2920" fmla="*/ 398873 h 12192000"/>
              <a:gd name="connsiteX2921" fmla="*/ 2532369 w 3834677"/>
              <a:gd name="connsiteY2921" fmla="*/ 234707 h 12192000"/>
              <a:gd name="connsiteX2922" fmla="*/ 2696600 w 3834677"/>
              <a:gd name="connsiteY2922" fmla="*/ 70542 h 12192000"/>
              <a:gd name="connsiteX2923" fmla="*/ 2683694 w 3834677"/>
              <a:gd name="connsiteY2923" fmla="*/ 6642 h 12192000"/>
              <a:gd name="connsiteX2924" fmla="*/ 2679214 w 3834677"/>
              <a:gd name="connsiteY2924" fmla="*/ 0 h 12192000"/>
              <a:gd name="connsiteX2925" fmla="*/ 2714023 w 3834677"/>
              <a:gd name="connsiteY2925" fmla="*/ 0 h 12192000"/>
              <a:gd name="connsiteX2926" fmla="*/ 2709520 w 3834677"/>
              <a:gd name="connsiteY2926" fmla="*/ 6672 h 12192000"/>
              <a:gd name="connsiteX2927" fmla="*/ 2696600 w 3834677"/>
              <a:gd name="connsiteY2927" fmla="*/ 70564 h 12192000"/>
              <a:gd name="connsiteX2928" fmla="*/ 2860852 w 3834677"/>
              <a:gd name="connsiteY2928" fmla="*/ 234707 h 12192000"/>
              <a:gd name="connsiteX2929" fmla="*/ 3025082 w 3834677"/>
              <a:gd name="connsiteY2929" fmla="*/ 9873736 h 12192000"/>
              <a:gd name="connsiteX2930" fmla="*/ 3025082 w 3834677"/>
              <a:gd name="connsiteY2930" fmla="*/ 9873801 h 12192000"/>
              <a:gd name="connsiteX2931" fmla="*/ 3024995 w 3834677"/>
              <a:gd name="connsiteY2931" fmla="*/ 9873801 h 12192000"/>
              <a:gd name="connsiteX2932" fmla="*/ 3025042 w 3834677"/>
              <a:gd name="connsiteY2932" fmla="*/ 9873337 h 12192000"/>
              <a:gd name="connsiteX2933" fmla="*/ 3025082 w 3834677"/>
              <a:gd name="connsiteY2933" fmla="*/ 6278643 h 12192000"/>
              <a:gd name="connsiteX2934" fmla="*/ 3025082 w 3834677"/>
              <a:gd name="connsiteY2934" fmla="*/ 6278707 h 12192000"/>
              <a:gd name="connsiteX2935" fmla="*/ 3024996 w 3834677"/>
              <a:gd name="connsiteY2935" fmla="*/ 6278707 h 12192000"/>
              <a:gd name="connsiteX2936" fmla="*/ 3025042 w 3834677"/>
              <a:gd name="connsiteY2936" fmla="*/ 6278244 h 12192000"/>
              <a:gd name="connsiteX2937" fmla="*/ 3025082 w 3834677"/>
              <a:gd name="connsiteY2937" fmla="*/ 2680648 h 12192000"/>
              <a:gd name="connsiteX2938" fmla="*/ 3025082 w 3834677"/>
              <a:gd name="connsiteY2938" fmla="*/ 2680713 h 12192000"/>
              <a:gd name="connsiteX2939" fmla="*/ 3024995 w 3834677"/>
              <a:gd name="connsiteY2939" fmla="*/ 2680713 h 12192000"/>
              <a:gd name="connsiteX2940" fmla="*/ 3025042 w 3834677"/>
              <a:gd name="connsiteY2940" fmla="*/ 2680250 h 12192000"/>
              <a:gd name="connsiteX2941" fmla="*/ 3029091 w 3834677"/>
              <a:gd name="connsiteY2941" fmla="*/ 12192000 h 12192000"/>
              <a:gd name="connsiteX2942" fmla="*/ 3021073 w 3834677"/>
              <a:gd name="connsiteY2942" fmla="*/ 12192000 h 12192000"/>
              <a:gd name="connsiteX2943" fmla="*/ 3025082 w 3834677"/>
              <a:gd name="connsiteY2943" fmla="*/ 12172152 h 12192000"/>
              <a:gd name="connsiteX2944" fmla="*/ 3042517 w 3834677"/>
              <a:gd name="connsiteY2944" fmla="*/ 0 h 12192000"/>
              <a:gd name="connsiteX2945" fmla="*/ 3037981 w 3834677"/>
              <a:gd name="connsiteY2945" fmla="*/ 6728 h 12192000"/>
              <a:gd name="connsiteX2946" fmla="*/ 3025082 w 3834677"/>
              <a:gd name="connsiteY2946" fmla="*/ 70629 h 12192000"/>
              <a:gd name="connsiteX2947" fmla="*/ 3025082 w 3834677"/>
              <a:gd name="connsiteY2947" fmla="*/ 70607 h 12192000"/>
              <a:gd name="connsiteX2948" fmla="*/ 3012176 w 3834677"/>
              <a:gd name="connsiteY2948" fmla="*/ 6707 h 12192000"/>
              <a:gd name="connsiteX2949" fmla="*/ 3007652 w 3834677"/>
              <a:gd name="connsiteY2949" fmla="*/ 0 h 12192000"/>
              <a:gd name="connsiteX2950" fmla="*/ 3188916 w 3834677"/>
              <a:gd name="connsiteY2950" fmla="*/ 12008027 h 12192000"/>
              <a:gd name="connsiteX2951" fmla="*/ 3156223 w 3834677"/>
              <a:gd name="connsiteY2951" fmla="*/ 12011320 h 12192000"/>
              <a:gd name="connsiteX2952" fmla="*/ 3025082 w 3834677"/>
              <a:gd name="connsiteY2952" fmla="*/ 12172087 h 12192000"/>
              <a:gd name="connsiteX2953" fmla="*/ 2860852 w 3834677"/>
              <a:gd name="connsiteY2953" fmla="*/ 12007922 h 12192000"/>
              <a:gd name="connsiteX2954" fmla="*/ 3025082 w 3834677"/>
              <a:gd name="connsiteY2954" fmla="*/ 11843734 h 12192000"/>
              <a:gd name="connsiteX2955" fmla="*/ 3156067 w 3834677"/>
              <a:gd name="connsiteY2955" fmla="*/ 12004682 h 12192000"/>
              <a:gd name="connsiteX2956" fmla="*/ 3188916 w 3834677"/>
              <a:gd name="connsiteY2956" fmla="*/ 8412932 h 12192000"/>
              <a:gd name="connsiteX2957" fmla="*/ 3156223 w 3834677"/>
              <a:gd name="connsiteY2957" fmla="*/ 8416226 h 12192000"/>
              <a:gd name="connsiteX2958" fmla="*/ 3025082 w 3834677"/>
              <a:gd name="connsiteY2958" fmla="*/ 8576991 h 12192000"/>
              <a:gd name="connsiteX2959" fmla="*/ 2860852 w 3834677"/>
              <a:gd name="connsiteY2959" fmla="*/ 8412828 h 12192000"/>
              <a:gd name="connsiteX2960" fmla="*/ 3025082 w 3834677"/>
              <a:gd name="connsiteY2960" fmla="*/ 8248641 h 12192000"/>
              <a:gd name="connsiteX2961" fmla="*/ 3156068 w 3834677"/>
              <a:gd name="connsiteY2961" fmla="*/ 8409588 h 12192000"/>
              <a:gd name="connsiteX2962" fmla="*/ 3188916 w 3834677"/>
              <a:gd name="connsiteY2962" fmla="*/ 4814938 h 12192000"/>
              <a:gd name="connsiteX2963" fmla="*/ 3156224 w 3834677"/>
              <a:gd name="connsiteY2963" fmla="*/ 4818231 h 12192000"/>
              <a:gd name="connsiteX2964" fmla="*/ 3025082 w 3834677"/>
              <a:gd name="connsiteY2964" fmla="*/ 4978998 h 12192000"/>
              <a:gd name="connsiteX2965" fmla="*/ 2860852 w 3834677"/>
              <a:gd name="connsiteY2965" fmla="*/ 4814833 h 12192000"/>
              <a:gd name="connsiteX2966" fmla="*/ 3025082 w 3834677"/>
              <a:gd name="connsiteY2966" fmla="*/ 4650646 h 12192000"/>
              <a:gd name="connsiteX2967" fmla="*/ 3156067 w 3834677"/>
              <a:gd name="connsiteY2967" fmla="*/ 4811594 h 12192000"/>
              <a:gd name="connsiteX2968" fmla="*/ 3188917 w 3834677"/>
              <a:gd name="connsiteY2968" fmla="*/ 1219844 h 12192000"/>
              <a:gd name="connsiteX2969" fmla="*/ 3156224 w 3834677"/>
              <a:gd name="connsiteY2969" fmla="*/ 1223138 h 12192000"/>
              <a:gd name="connsiteX2970" fmla="*/ 3025082 w 3834677"/>
              <a:gd name="connsiteY2970" fmla="*/ 1383905 h 12192000"/>
              <a:gd name="connsiteX2971" fmla="*/ 2860852 w 3834677"/>
              <a:gd name="connsiteY2971" fmla="*/ 1219740 h 12192000"/>
              <a:gd name="connsiteX2972" fmla="*/ 3025082 w 3834677"/>
              <a:gd name="connsiteY2972" fmla="*/ 1055553 h 12192000"/>
              <a:gd name="connsiteX2973" fmla="*/ 3156068 w 3834677"/>
              <a:gd name="connsiteY2973" fmla="*/ 1216499 h 12192000"/>
              <a:gd name="connsiteX2974" fmla="*/ 3189226 w 3834677"/>
              <a:gd name="connsiteY2974" fmla="*/ 9709615 h 12192000"/>
              <a:gd name="connsiteX2975" fmla="*/ 3028331 w 3834677"/>
              <a:gd name="connsiteY2975" fmla="*/ 9840716 h 12192000"/>
              <a:gd name="connsiteX2976" fmla="*/ 3025042 w 3834677"/>
              <a:gd name="connsiteY2976" fmla="*/ 9873337 h 12192000"/>
              <a:gd name="connsiteX2977" fmla="*/ 3021732 w 3834677"/>
              <a:gd name="connsiteY2977" fmla="*/ 9840644 h 12192000"/>
              <a:gd name="connsiteX2978" fmla="*/ 2893868 w 3834677"/>
              <a:gd name="connsiteY2978" fmla="*/ 9712935 h 12192000"/>
              <a:gd name="connsiteX2979" fmla="*/ 2860808 w 3834677"/>
              <a:gd name="connsiteY2979" fmla="*/ 9709619 h 12192000"/>
              <a:gd name="connsiteX2980" fmla="*/ 2860852 w 3834677"/>
              <a:gd name="connsiteY2980" fmla="*/ 9709615 h 12192000"/>
              <a:gd name="connsiteX2981" fmla="*/ 2860808 w 3834677"/>
              <a:gd name="connsiteY2981" fmla="*/ 9709609 h 12192000"/>
              <a:gd name="connsiteX2982" fmla="*/ 2893862 w 3834677"/>
              <a:gd name="connsiteY2982" fmla="*/ 9706280 h 12192000"/>
              <a:gd name="connsiteX2983" fmla="*/ 3024995 w 3834677"/>
              <a:gd name="connsiteY2983" fmla="*/ 9545450 h 12192000"/>
              <a:gd name="connsiteX2984" fmla="*/ 3189226 w 3834677"/>
              <a:gd name="connsiteY2984" fmla="*/ 9709615 h 12192000"/>
              <a:gd name="connsiteX2985" fmla="*/ 3189226 w 3834677"/>
              <a:gd name="connsiteY2985" fmla="*/ 2516527 h 12192000"/>
              <a:gd name="connsiteX2986" fmla="*/ 3028332 w 3834677"/>
              <a:gd name="connsiteY2986" fmla="*/ 2647628 h 12192000"/>
              <a:gd name="connsiteX2987" fmla="*/ 3025042 w 3834677"/>
              <a:gd name="connsiteY2987" fmla="*/ 2680250 h 12192000"/>
              <a:gd name="connsiteX2988" fmla="*/ 3021732 w 3834677"/>
              <a:gd name="connsiteY2988" fmla="*/ 2647555 h 12192000"/>
              <a:gd name="connsiteX2989" fmla="*/ 2893869 w 3834677"/>
              <a:gd name="connsiteY2989" fmla="*/ 2519846 h 12192000"/>
              <a:gd name="connsiteX2990" fmla="*/ 2860808 w 3834677"/>
              <a:gd name="connsiteY2990" fmla="*/ 2516530 h 12192000"/>
              <a:gd name="connsiteX2991" fmla="*/ 2860852 w 3834677"/>
              <a:gd name="connsiteY2991" fmla="*/ 2516527 h 12192000"/>
              <a:gd name="connsiteX2992" fmla="*/ 2860808 w 3834677"/>
              <a:gd name="connsiteY2992" fmla="*/ 2516522 h 12192000"/>
              <a:gd name="connsiteX2993" fmla="*/ 2893863 w 3834677"/>
              <a:gd name="connsiteY2993" fmla="*/ 2513191 h 12192000"/>
              <a:gd name="connsiteX2994" fmla="*/ 3024995 w 3834677"/>
              <a:gd name="connsiteY2994" fmla="*/ 2352361 h 12192000"/>
              <a:gd name="connsiteX2995" fmla="*/ 3189226 w 3834677"/>
              <a:gd name="connsiteY2995" fmla="*/ 2516527 h 12192000"/>
              <a:gd name="connsiteX2996" fmla="*/ 3189227 w 3834677"/>
              <a:gd name="connsiteY2996" fmla="*/ 6114521 h 12192000"/>
              <a:gd name="connsiteX2997" fmla="*/ 3028332 w 3834677"/>
              <a:gd name="connsiteY2997" fmla="*/ 6245623 h 12192000"/>
              <a:gd name="connsiteX2998" fmla="*/ 3025042 w 3834677"/>
              <a:gd name="connsiteY2998" fmla="*/ 6278244 h 12192000"/>
              <a:gd name="connsiteX2999" fmla="*/ 3021732 w 3834677"/>
              <a:gd name="connsiteY2999" fmla="*/ 6245550 h 12192000"/>
              <a:gd name="connsiteX3000" fmla="*/ 2893869 w 3834677"/>
              <a:gd name="connsiteY3000" fmla="*/ 6117841 h 12192000"/>
              <a:gd name="connsiteX3001" fmla="*/ 2860809 w 3834677"/>
              <a:gd name="connsiteY3001" fmla="*/ 6114525 h 12192000"/>
              <a:gd name="connsiteX3002" fmla="*/ 2860852 w 3834677"/>
              <a:gd name="connsiteY3002" fmla="*/ 6114521 h 12192000"/>
              <a:gd name="connsiteX3003" fmla="*/ 2860809 w 3834677"/>
              <a:gd name="connsiteY3003" fmla="*/ 6114517 h 12192000"/>
              <a:gd name="connsiteX3004" fmla="*/ 2893863 w 3834677"/>
              <a:gd name="connsiteY3004" fmla="*/ 6111186 h 12192000"/>
              <a:gd name="connsiteX3005" fmla="*/ 3024996 w 3834677"/>
              <a:gd name="connsiteY3005" fmla="*/ 5950355 h 12192000"/>
              <a:gd name="connsiteX3006" fmla="*/ 3189227 w 3834677"/>
              <a:gd name="connsiteY3006" fmla="*/ 6114521 h 12192000"/>
              <a:gd name="connsiteX3007" fmla="*/ 3189312 w 3834677"/>
              <a:gd name="connsiteY3007" fmla="*/ 12007985 h 12192000"/>
              <a:gd name="connsiteX3008" fmla="*/ 3189160 w 3834677"/>
              <a:gd name="connsiteY3008" fmla="*/ 12008050 h 12192000"/>
              <a:gd name="connsiteX3009" fmla="*/ 3188916 w 3834677"/>
              <a:gd name="connsiteY3009" fmla="*/ 12008027 h 12192000"/>
              <a:gd name="connsiteX3010" fmla="*/ 3189312 w 3834677"/>
              <a:gd name="connsiteY3010" fmla="*/ 11679634 h 12192000"/>
              <a:gd name="connsiteX3011" fmla="*/ 3025082 w 3834677"/>
              <a:gd name="connsiteY3011" fmla="*/ 11843734 h 12192000"/>
              <a:gd name="connsiteX3012" fmla="*/ 2860852 w 3834677"/>
              <a:gd name="connsiteY3012" fmla="*/ 11679634 h 12192000"/>
              <a:gd name="connsiteX3013" fmla="*/ 3025082 w 3834677"/>
              <a:gd name="connsiteY3013" fmla="*/ 11515470 h 12192000"/>
              <a:gd name="connsiteX3014" fmla="*/ 3189312 w 3834677"/>
              <a:gd name="connsiteY3014" fmla="*/ 11679634 h 12192000"/>
              <a:gd name="connsiteX3015" fmla="*/ 3189312 w 3834677"/>
              <a:gd name="connsiteY3015" fmla="*/ 11351305 h 12192000"/>
              <a:gd name="connsiteX3016" fmla="*/ 3025082 w 3834677"/>
              <a:gd name="connsiteY3016" fmla="*/ 11515470 h 12192000"/>
              <a:gd name="connsiteX3017" fmla="*/ 2860852 w 3834677"/>
              <a:gd name="connsiteY3017" fmla="*/ 11351305 h 12192000"/>
              <a:gd name="connsiteX3018" fmla="*/ 3025082 w 3834677"/>
              <a:gd name="connsiteY3018" fmla="*/ 11187140 h 12192000"/>
              <a:gd name="connsiteX3019" fmla="*/ 3189312 w 3834677"/>
              <a:gd name="connsiteY3019" fmla="*/ 11351305 h 12192000"/>
              <a:gd name="connsiteX3020" fmla="*/ 3189312 w 3834677"/>
              <a:gd name="connsiteY3020" fmla="*/ 11022975 h 12192000"/>
              <a:gd name="connsiteX3021" fmla="*/ 3025082 w 3834677"/>
              <a:gd name="connsiteY3021" fmla="*/ 11187140 h 12192000"/>
              <a:gd name="connsiteX3022" fmla="*/ 2860852 w 3834677"/>
              <a:gd name="connsiteY3022" fmla="*/ 11022975 h 12192000"/>
              <a:gd name="connsiteX3023" fmla="*/ 3025082 w 3834677"/>
              <a:gd name="connsiteY3023" fmla="*/ 10858813 h 12192000"/>
              <a:gd name="connsiteX3024" fmla="*/ 3189312 w 3834677"/>
              <a:gd name="connsiteY3024" fmla="*/ 11022975 h 12192000"/>
              <a:gd name="connsiteX3025" fmla="*/ 3189312 w 3834677"/>
              <a:gd name="connsiteY3025" fmla="*/ 10694625 h 12192000"/>
              <a:gd name="connsiteX3026" fmla="*/ 3189290 w 3834677"/>
              <a:gd name="connsiteY3026" fmla="*/ 10694625 h 12192000"/>
              <a:gd name="connsiteX3027" fmla="*/ 3025082 w 3834677"/>
              <a:gd name="connsiteY3027" fmla="*/ 10858813 h 12192000"/>
              <a:gd name="connsiteX3028" fmla="*/ 3025082 w 3834677"/>
              <a:gd name="connsiteY3028" fmla="*/ 10858790 h 12192000"/>
              <a:gd name="connsiteX3029" fmla="*/ 2860852 w 3834677"/>
              <a:gd name="connsiteY3029" fmla="*/ 10694625 h 12192000"/>
              <a:gd name="connsiteX3030" fmla="*/ 3025082 w 3834677"/>
              <a:gd name="connsiteY3030" fmla="*/ 10530460 h 12192000"/>
              <a:gd name="connsiteX3031" fmla="*/ 3189312 w 3834677"/>
              <a:gd name="connsiteY3031" fmla="*/ 10694625 h 12192000"/>
              <a:gd name="connsiteX3032" fmla="*/ 3189312 w 3834677"/>
              <a:gd name="connsiteY3032" fmla="*/ 10366295 h 12192000"/>
              <a:gd name="connsiteX3033" fmla="*/ 3025082 w 3834677"/>
              <a:gd name="connsiteY3033" fmla="*/ 10530460 h 12192000"/>
              <a:gd name="connsiteX3034" fmla="*/ 2860852 w 3834677"/>
              <a:gd name="connsiteY3034" fmla="*/ 10366295 h 12192000"/>
              <a:gd name="connsiteX3035" fmla="*/ 3025082 w 3834677"/>
              <a:gd name="connsiteY3035" fmla="*/ 10202130 h 12192000"/>
              <a:gd name="connsiteX3036" fmla="*/ 3189312 w 3834677"/>
              <a:gd name="connsiteY3036" fmla="*/ 10366295 h 12192000"/>
              <a:gd name="connsiteX3037" fmla="*/ 3189312 w 3834677"/>
              <a:gd name="connsiteY3037" fmla="*/ 10037966 h 12192000"/>
              <a:gd name="connsiteX3038" fmla="*/ 3025082 w 3834677"/>
              <a:gd name="connsiteY3038" fmla="*/ 10202130 h 12192000"/>
              <a:gd name="connsiteX3039" fmla="*/ 2860852 w 3834677"/>
              <a:gd name="connsiteY3039" fmla="*/ 10037966 h 12192000"/>
              <a:gd name="connsiteX3040" fmla="*/ 3025082 w 3834677"/>
              <a:gd name="connsiteY3040" fmla="*/ 9873801 h 12192000"/>
              <a:gd name="connsiteX3041" fmla="*/ 3189312 w 3834677"/>
              <a:gd name="connsiteY3041" fmla="*/ 10037966 h 12192000"/>
              <a:gd name="connsiteX3042" fmla="*/ 3189312 w 3834677"/>
              <a:gd name="connsiteY3042" fmla="*/ 9381285 h 12192000"/>
              <a:gd name="connsiteX3043" fmla="*/ 3025082 w 3834677"/>
              <a:gd name="connsiteY3043" fmla="*/ 9545450 h 12192000"/>
              <a:gd name="connsiteX3044" fmla="*/ 2860852 w 3834677"/>
              <a:gd name="connsiteY3044" fmla="*/ 9381285 h 12192000"/>
              <a:gd name="connsiteX3045" fmla="*/ 3025082 w 3834677"/>
              <a:gd name="connsiteY3045" fmla="*/ 9217121 h 12192000"/>
              <a:gd name="connsiteX3046" fmla="*/ 3189312 w 3834677"/>
              <a:gd name="connsiteY3046" fmla="*/ 9381285 h 12192000"/>
              <a:gd name="connsiteX3047" fmla="*/ 3189312 w 3834677"/>
              <a:gd name="connsiteY3047" fmla="*/ 9052956 h 12192000"/>
              <a:gd name="connsiteX3048" fmla="*/ 3025082 w 3834677"/>
              <a:gd name="connsiteY3048" fmla="*/ 9217121 h 12192000"/>
              <a:gd name="connsiteX3049" fmla="*/ 2860852 w 3834677"/>
              <a:gd name="connsiteY3049" fmla="*/ 9052956 h 12192000"/>
              <a:gd name="connsiteX3050" fmla="*/ 3021745 w 3834677"/>
              <a:gd name="connsiteY3050" fmla="*/ 8921876 h 12192000"/>
              <a:gd name="connsiteX3051" fmla="*/ 3023763 w 3834677"/>
              <a:gd name="connsiteY3051" fmla="*/ 8901860 h 12192000"/>
              <a:gd name="connsiteX3052" fmla="*/ 3026400 w 3834677"/>
              <a:gd name="connsiteY3052" fmla="*/ 8901860 h 12192000"/>
              <a:gd name="connsiteX3053" fmla="*/ 3028418 w 3834677"/>
              <a:gd name="connsiteY3053" fmla="*/ 8921876 h 12192000"/>
              <a:gd name="connsiteX3054" fmla="*/ 3189312 w 3834677"/>
              <a:gd name="connsiteY3054" fmla="*/ 9052956 h 12192000"/>
              <a:gd name="connsiteX3055" fmla="*/ 3189312 w 3834677"/>
              <a:gd name="connsiteY3055" fmla="*/ 8741222 h 12192000"/>
              <a:gd name="connsiteX3056" fmla="*/ 3028418 w 3834677"/>
              <a:gd name="connsiteY3056" fmla="*/ 8872301 h 12192000"/>
              <a:gd name="connsiteX3057" fmla="*/ 3026400 w 3834677"/>
              <a:gd name="connsiteY3057" fmla="*/ 8892316 h 12192000"/>
              <a:gd name="connsiteX3058" fmla="*/ 3023763 w 3834677"/>
              <a:gd name="connsiteY3058" fmla="*/ 8892316 h 12192000"/>
              <a:gd name="connsiteX3059" fmla="*/ 3021745 w 3834677"/>
              <a:gd name="connsiteY3059" fmla="*/ 8872301 h 12192000"/>
              <a:gd name="connsiteX3060" fmla="*/ 2860852 w 3834677"/>
              <a:gd name="connsiteY3060" fmla="*/ 8741222 h 12192000"/>
              <a:gd name="connsiteX3061" fmla="*/ 3025082 w 3834677"/>
              <a:gd name="connsiteY3061" fmla="*/ 8577057 h 12192000"/>
              <a:gd name="connsiteX3062" fmla="*/ 3189312 w 3834677"/>
              <a:gd name="connsiteY3062" fmla="*/ 8741222 h 12192000"/>
              <a:gd name="connsiteX3063" fmla="*/ 3189312 w 3834677"/>
              <a:gd name="connsiteY3063" fmla="*/ 8412892 h 12192000"/>
              <a:gd name="connsiteX3064" fmla="*/ 3189160 w 3834677"/>
              <a:gd name="connsiteY3064" fmla="*/ 8412957 h 12192000"/>
              <a:gd name="connsiteX3065" fmla="*/ 3188916 w 3834677"/>
              <a:gd name="connsiteY3065" fmla="*/ 8412932 h 12192000"/>
              <a:gd name="connsiteX3066" fmla="*/ 3189312 w 3834677"/>
              <a:gd name="connsiteY3066" fmla="*/ 8084541 h 12192000"/>
              <a:gd name="connsiteX3067" fmla="*/ 3025082 w 3834677"/>
              <a:gd name="connsiteY3067" fmla="*/ 8248641 h 12192000"/>
              <a:gd name="connsiteX3068" fmla="*/ 2860852 w 3834677"/>
              <a:gd name="connsiteY3068" fmla="*/ 8084541 h 12192000"/>
              <a:gd name="connsiteX3069" fmla="*/ 3025082 w 3834677"/>
              <a:gd name="connsiteY3069" fmla="*/ 7920377 h 12192000"/>
              <a:gd name="connsiteX3070" fmla="*/ 3189312 w 3834677"/>
              <a:gd name="connsiteY3070" fmla="*/ 8084541 h 12192000"/>
              <a:gd name="connsiteX3071" fmla="*/ 3189312 w 3834677"/>
              <a:gd name="connsiteY3071" fmla="*/ 7756211 h 12192000"/>
              <a:gd name="connsiteX3072" fmla="*/ 3025082 w 3834677"/>
              <a:gd name="connsiteY3072" fmla="*/ 7920377 h 12192000"/>
              <a:gd name="connsiteX3073" fmla="*/ 2860852 w 3834677"/>
              <a:gd name="connsiteY3073" fmla="*/ 7756211 h 12192000"/>
              <a:gd name="connsiteX3074" fmla="*/ 3025082 w 3834677"/>
              <a:gd name="connsiteY3074" fmla="*/ 7592046 h 12192000"/>
              <a:gd name="connsiteX3075" fmla="*/ 3189312 w 3834677"/>
              <a:gd name="connsiteY3075" fmla="*/ 7756211 h 12192000"/>
              <a:gd name="connsiteX3076" fmla="*/ 3189312 w 3834677"/>
              <a:gd name="connsiteY3076" fmla="*/ 7427883 h 12192000"/>
              <a:gd name="connsiteX3077" fmla="*/ 3025082 w 3834677"/>
              <a:gd name="connsiteY3077" fmla="*/ 7592046 h 12192000"/>
              <a:gd name="connsiteX3078" fmla="*/ 2860852 w 3834677"/>
              <a:gd name="connsiteY3078" fmla="*/ 7427883 h 12192000"/>
              <a:gd name="connsiteX3079" fmla="*/ 3025082 w 3834677"/>
              <a:gd name="connsiteY3079" fmla="*/ 7263718 h 12192000"/>
              <a:gd name="connsiteX3080" fmla="*/ 3189312 w 3834677"/>
              <a:gd name="connsiteY3080" fmla="*/ 7427883 h 12192000"/>
              <a:gd name="connsiteX3081" fmla="*/ 3189312 w 3834677"/>
              <a:gd name="connsiteY3081" fmla="*/ 7099531 h 12192000"/>
              <a:gd name="connsiteX3082" fmla="*/ 3189290 w 3834677"/>
              <a:gd name="connsiteY3082" fmla="*/ 7099531 h 12192000"/>
              <a:gd name="connsiteX3083" fmla="*/ 3025082 w 3834677"/>
              <a:gd name="connsiteY3083" fmla="*/ 7263718 h 12192000"/>
              <a:gd name="connsiteX3084" fmla="*/ 3025082 w 3834677"/>
              <a:gd name="connsiteY3084" fmla="*/ 7263696 h 12192000"/>
              <a:gd name="connsiteX3085" fmla="*/ 2860852 w 3834677"/>
              <a:gd name="connsiteY3085" fmla="*/ 7099531 h 12192000"/>
              <a:gd name="connsiteX3086" fmla="*/ 3025082 w 3834677"/>
              <a:gd name="connsiteY3086" fmla="*/ 6935366 h 12192000"/>
              <a:gd name="connsiteX3087" fmla="*/ 3189312 w 3834677"/>
              <a:gd name="connsiteY3087" fmla="*/ 7099531 h 12192000"/>
              <a:gd name="connsiteX3088" fmla="*/ 3189312 w 3834677"/>
              <a:gd name="connsiteY3088" fmla="*/ 6771201 h 12192000"/>
              <a:gd name="connsiteX3089" fmla="*/ 3025082 w 3834677"/>
              <a:gd name="connsiteY3089" fmla="*/ 6935366 h 12192000"/>
              <a:gd name="connsiteX3090" fmla="*/ 2860852 w 3834677"/>
              <a:gd name="connsiteY3090" fmla="*/ 6771201 h 12192000"/>
              <a:gd name="connsiteX3091" fmla="*/ 3025082 w 3834677"/>
              <a:gd name="connsiteY3091" fmla="*/ 6607037 h 12192000"/>
              <a:gd name="connsiteX3092" fmla="*/ 3189312 w 3834677"/>
              <a:gd name="connsiteY3092" fmla="*/ 6771201 h 12192000"/>
              <a:gd name="connsiteX3093" fmla="*/ 3189312 w 3834677"/>
              <a:gd name="connsiteY3093" fmla="*/ 6442872 h 12192000"/>
              <a:gd name="connsiteX3094" fmla="*/ 3025082 w 3834677"/>
              <a:gd name="connsiteY3094" fmla="*/ 6607037 h 12192000"/>
              <a:gd name="connsiteX3095" fmla="*/ 2860852 w 3834677"/>
              <a:gd name="connsiteY3095" fmla="*/ 6442872 h 12192000"/>
              <a:gd name="connsiteX3096" fmla="*/ 3025082 w 3834677"/>
              <a:gd name="connsiteY3096" fmla="*/ 6278707 h 12192000"/>
              <a:gd name="connsiteX3097" fmla="*/ 3189312 w 3834677"/>
              <a:gd name="connsiteY3097" fmla="*/ 6442872 h 12192000"/>
              <a:gd name="connsiteX3098" fmla="*/ 3189312 w 3834677"/>
              <a:gd name="connsiteY3098" fmla="*/ 5786192 h 12192000"/>
              <a:gd name="connsiteX3099" fmla="*/ 3025082 w 3834677"/>
              <a:gd name="connsiteY3099" fmla="*/ 5950355 h 12192000"/>
              <a:gd name="connsiteX3100" fmla="*/ 2860852 w 3834677"/>
              <a:gd name="connsiteY3100" fmla="*/ 5786192 h 12192000"/>
              <a:gd name="connsiteX3101" fmla="*/ 3025082 w 3834677"/>
              <a:gd name="connsiteY3101" fmla="*/ 5622026 h 12192000"/>
              <a:gd name="connsiteX3102" fmla="*/ 3189312 w 3834677"/>
              <a:gd name="connsiteY3102" fmla="*/ 5786192 h 12192000"/>
              <a:gd name="connsiteX3103" fmla="*/ 3189312 w 3834677"/>
              <a:gd name="connsiteY3103" fmla="*/ 5457862 h 12192000"/>
              <a:gd name="connsiteX3104" fmla="*/ 3025082 w 3834677"/>
              <a:gd name="connsiteY3104" fmla="*/ 5622026 h 12192000"/>
              <a:gd name="connsiteX3105" fmla="*/ 2860852 w 3834677"/>
              <a:gd name="connsiteY3105" fmla="*/ 5457862 h 12192000"/>
              <a:gd name="connsiteX3106" fmla="*/ 3021746 w 3834677"/>
              <a:gd name="connsiteY3106" fmla="*/ 5326782 h 12192000"/>
              <a:gd name="connsiteX3107" fmla="*/ 3023766 w 3834677"/>
              <a:gd name="connsiteY3107" fmla="*/ 5306766 h 12192000"/>
              <a:gd name="connsiteX3108" fmla="*/ 3026401 w 3834677"/>
              <a:gd name="connsiteY3108" fmla="*/ 5306766 h 12192000"/>
              <a:gd name="connsiteX3109" fmla="*/ 3028419 w 3834677"/>
              <a:gd name="connsiteY3109" fmla="*/ 5326782 h 12192000"/>
              <a:gd name="connsiteX3110" fmla="*/ 3189312 w 3834677"/>
              <a:gd name="connsiteY3110" fmla="*/ 5457862 h 12192000"/>
              <a:gd name="connsiteX3111" fmla="*/ 3189312 w 3834677"/>
              <a:gd name="connsiteY3111" fmla="*/ 5143227 h 12192000"/>
              <a:gd name="connsiteX3112" fmla="*/ 3028418 w 3834677"/>
              <a:gd name="connsiteY3112" fmla="*/ 5274307 h 12192000"/>
              <a:gd name="connsiteX3113" fmla="*/ 3026401 w 3834677"/>
              <a:gd name="connsiteY3113" fmla="*/ 5294321 h 12192000"/>
              <a:gd name="connsiteX3114" fmla="*/ 3023764 w 3834677"/>
              <a:gd name="connsiteY3114" fmla="*/ 5294321 h 12192000"/>
              <a:gd name="connsiteX3115" fmla="*/ 3021745 w 3834677"/>
              <a:gd name="connsiteY3115" fmla="*/ 5274307 h 12192000"/>
              <a:gd name="connsiteX3116" fmla="*/ 2860852 w 3834677"/>
              <a:gd name="connsiteY3116" fmla="*/ 5143227 h 12192000"/>
              <a:gd name="connsiteX3117" fmla="*/ 3025082 w 3834677"/>
              <a:gd name="connsiteY3117" fmla="*/ 4979063 h 12192000"/>
              <a:gd name="connsiteX3118" fmla="*/ 3189312 w 3834677"/>
              <a:gd name="connsiteY3118" fmla="*/ 5143227 h 12192000"/>
              <a:gd name="connsiteX3119" fmla="*/ 3189312 w 3834677"/>
              <a:gd name="connsiteY3119" fmla="*/ 4814898 h 12192000"/>
              <a:gd name="connsiteX3120" fmla="*/ 3189161 w 3834677"/>
              <a:gd name="connsiteY3120" fmla="*/ 4814962 h 12192000"/>
              <a:gd name="connsiteX3121" fmla="*/ 3188916 w 3834677"/>
              <a:gd name="connsiteY3121" fmla="*/ 4814938 h 12192000"/>
              <a:gd name="connsiteX3122" fmla="*/ 3189312 w 3834677"/>
              <a:gd name="connsiteY3122" fmla="*/ 4486546 h 12192000"/>
              <a:gd name="connsiteX3123" fmla="*/ 3025082 w 3834677"/>
              <a:gd name="connsiteY3123" fmla="*/ 4650646 h 12192000"/>
              <a:gd name="connsiteX3124" fmla="*/ 2860852 w 3834677"/>
              <a:gd name="connsiteY3124" fmla="*/ 4486546 h 12192000"/>
              <a:gd name="connsiteX3125" fmla="*/ 3025082 w 3834677"/>
              <a:gd name="connsiteY3125" fmla="*/ 4322383 h 12192000"/>
              <a:gd name="connsiteX3126" fmla="*/ 3189312 w 3834677"/>
              <a:gd name="connsiteY3126" fmla="*/ 4486546 h 12192000"/>
              <a:gd name="connsiteX3127" fmla="*/ 3189312 w 3834677"/>
              <a:gd name="connsiteY3127" fmla="*/ 4158217 h 12192000"/>
              <a:gd name="connsiteX3128" fmla="*/ 3025082 w 3834677"/>
              <a:gd name="connsiteY3128" fmla="*/ 4322383 h 12192000"/>
              <a:gd name="connsiteX3129" fmla="*/ 2860852 w 3834677"/>
              <a:gd name="connsiteY3129" fmla="*/ 4158217 h 12192000"/>
              <a:gd name="connsiteX3130" fmla="*/ 3025082 w 3834677"/>
              <a:gd name="connsiteY3130" fmla="*/ 3994052 h 12192000"/>
              <a:gd name="connsiteX3131" fmla="*/ 3189312 w 3834677"/>
              <a:gd name="connsiteY3131" fmla="*/ 4158217 h 12192000"/>
              <a:gd name="connsiteX3132" fmla="*/ 3189312 w 3834677"/>
              <a:gd name="connsiteY3132" fmla="*/ 3829888 h 12192000"/>
              <a:gd name="connsiteX3133" fmla="*/ 3025082 w 3834677"/>
              <a:gd name="connsiteY3133" fmla="*/ 3994052 h 12192000"/>
              <a:gd name="connsiteX3134" fmla="*/ 2860852 w 3834677"/>
              <a:gd name="connsiteY3134" fmla="*/ 3829888 h 12192000"/>
              <a:gd name="connsiteX3135" fmla="*/ 3025082 w 3834677"/>
              <a:gd name="connsiteY3135" fmla="*/ 3665724 h 12192000"/>
              <a:gd name="connsiteX3136" fmla="*/ 3189312 w 3834677"/>
              <a:gd name="connsiteY3136" fmla="*/ 3829888 h 12192000"/>
              <a:gd name="connsiteX3137" fmla="*/ 3189312 w 3834677"/>
              <a:gd name="connsiteY3137" fmla="*/ 3501537 h 12192000"/>
              <a:gd name="connsiteX3138" fmla="*/ 3189291 w 3834677"/>
              <a:gd name="connsiteY3138" fmla="*/ 3501537 h 12192000"/>
              <a:gd name="connsiteX3139" fmla="*/ 3025082 w 3834677"/>
              <a:gd name="connsiteY3139" fmla="*/ 3665724 h 12192000"/>
              <a:gd name="connsiteX3140" fmla="*/ 3025082 w 3834677"/>
              <a:gd name="connsiteY3140" fmla="*/ 3665701 h 12192000"/>
              <a:gd name="connsiteX3141" fmla="*/ 2860852 w 3834677"/>
              <a:gd name="connsiteY3141" fmla="*/ 3501537 h 12192000"/>
              <a:gd name="connsiteX3142" fmla="*/ 3025082 w 3834677"/>
              <a:gd name="connsiteY3142" fmla="*/ 3337371 h 12192000"/>
              <a:gd name="connsiteX3143" fmla="*/ 3189312 w 3834677"/>
              <a:gd name="connsiteY3143" fmla="*/ 3501537 h 12192000"/>
              <a:gd name="connsiteX3144" fmla="*/ 3189312 w 3834677"/>
              <a:gd name="connsiteY3144" fmla="*/ 3173207 h 12192000"/>
              <a:gd name="connsiteX3145" fmla="*/ 3025082 w 3834677"/>
              <a:gd name="connsiteY3145" fmla="*/ 3337371 h 12192000"/>
              <a:gd name="connsiteX3146" fmla="*/ 2860852 w 3834677"/>
              <a:gd name="connsiteY3146" fmla="*/ 3173207 h 12192000"/>
              <a:gd name="connsiteX3147" fmla="*/ 3025082 w 3834677"/>
              <a:gd name="connsiteY3147" fmla="*/ 3009043 h 12192000"/>
              <a:gd name="connsiteX3148" fmla="*/ 3189312 w 3834677"/>
              <a:gd name="connsiteY3148" fmla="*/ 3173207 h 12192000"/>
              <a:gd name="connsiteX3149" fmla="*/ 3189312 w 3834677"/>
              <a:gd name="connsiteY3149" fmla="*/ 2844877 h 12192000"/>
              <a:gd name="connsiteX3150" fmla="*/ 3025082 w 3834677"/>
              <a:gd name="connsiteY3150" fmla="*/ 3009043 h 12192000"/>
              <a:gd name="connsiteX3151" fmla="*/ 2860852 w 3834677"/>
              <a:gd name="connsiteY3151" fmla="*/ 2844877 h 12192000"/>
              <a:gd name="connsiteX3152" fmla="*/ 3025082 w 3834677"/>
              <a:gd name="connsiteY3152" fmla="*/ 2680713 h 12192000"/>
              <a:gd name="connsiteX3153" fmla="*/ 3189312 w 3834677"/>
              <a:gd name="connsiteY3153" fmla="*/ 2844877 h 12192000"/>
              <a:gd name="connsiteX3154" fmla="*/ 3189312 w 3834677"/>
              <a:gd name="connsiteY3154" fmla="*/ 2188198 h 12192000"/>
              <a:gd name="connsiteX3155" fmla="*/ 3025082 w 3834677"/>
              <a:gd name="connsiteY3155" fmla="*/ 2352361 h 12192000"/>
              <a:gd name="connsiteX3156" fmla="*/ 2860852 w 3834677"/>
              <a:gd name="connsiteY3156" fmla="*/ 2188198 h 12192000"/>
              <a:gd name="connsiteX3157" fmla="*/ 3025082 w 3834677"/>
              <a:gd name="connsiteY3157" fmla="*/ 2024032 h 12192000"/>
              <a:gd name="connsiteX3158" fmla="*/ 3189312 w 3834677"/>
              <a:gd name="connsiteY3158" fmla="*/ 2188198 h 12192000"/>
              <a:gd name="connsiteX3159" fmla="*/ 3189312 w 3834677"/>
              <a:gd name="connsiteY3159" fmla="*/ 1859867 h 12192000"/>
              <a:gd name="connsiteX3160" fmla="*/ 3025082 w 3834677"/>
              <a:gd name="connsiteY3160" fmla="*/ 2024032 h 12192000"/>
              <a:gd name="connsiteX3161" fmla="*/ 2860852 w 3834677"/>
              <a:gd name="connsiteY3161" fmla="*/ 1859867 h 12192000"/>
              <a:gd name="connsiteX3162" fmla="*/ 3021745 w 3834677"/>
              <a:gd name="connsiteY3162" fmla="*/ 1728787 h 12192000"/>
              <a:gd name="connsiteX3163" fmla="*/ 3023764 w 3834677"/>
              <a:gd name="connsiteY3163" fmla="*/ 1708772 h 12192000"/>
              <a:gd name="connsiteX3164" fmla="*/ 3026400 w 3834677"/>
              <a:gd name="connsiteY3164" fmla="*/ 1708772 h 12192000"/>
              <a:gd name="connsiteX3165" fmla="*/ 3028418 w 3834677"/>
              <a:gd name="connsiteY3165" fmla="*/ 1728787 h 12192000"/>
              <a:gd name="connsiteX3166" fmla="*/ 3189312 w 3834677"/>
              <a:gd name="connsiteY3166" fmla="*/ 1859867 h 12192000"/>
              <a:gd name="connsiteX3167" fmla="*/ 3189312 w 3834677"/>
              <a:gd name="connsiteY3167" fmla="*/ 1548134 h 12192000"/>
              <a:gd name="connsiteX3168" fmla="*/ 3028418 w 3834677"/>
              <a:gd name="connsiteY3168" fmla="*/ 1679213 h 12192000"/>
              <a:gd name="connsiteX3169" fmla="*/ 3026401 w 3834677"/>
              <a:gd name="connsiteY3169" fmla="*/ 1699229 h 12192000"/>
              <a:gd name="connsiteX3170" fmla="*/ 3023764 w 3834677"/>
              <a:gd name="connsiteY3170" fmla="*/ 1699229 h 12192000"/>
              <a:gd name="connsiteX3171" fmla="*/ 3021745 w 3834677"/>
              <a:gd name="connsiteY3171" fmla="*/ 1679213 h 12192000"/>
              <a:gd name="connsiteX3172" fmla="*/ 2860852 w 3834677"/>
              <a:gd name="connsiteY3172" fmla="*/ 1548134 h 12192000"/>
              <a:gd name="connsiteX3173" fmla="*/ 3025082 w 3834677"/>
              <a:gd name="connsiteY3173" fmla="*/ 1383969 h 12192000"/>
              <a:gd name="connsiteX3174" fmla="*/ 3189312 w 3834677"/>
              <a:gd name="connsiteY3174" fmla="*/ 1548134 h 12192000"/>
              <a:gd name="connsiteX3175" fmla="*/ 3189312 w 3834677"/>
              <a:gd name="connsiteY3175" fmla="*/ 1219804 h 12192000"/>
              <a:gd name="connsiteX3176" fmla="*/ 3189161 w 3834677"/>
              <a:gd name="connsiteY3176" fmla="*/ 1219869 h 12192000"/>
              <a:gd name="connsiteX3177" fmla="*/ 3188917 w 3834677"/>
              <a:gd name="connsiteY3177" fmla="*/ 1219844 h 12192000"/>
              <a:gd name="connsiteX3178" fmla="*/ 3189312 w 3834677"/>
              <a:gd name="connsiteY3178" fmla="*/ 891452 h 12192000"/>
              <a:gd name="connsiteX3179" fmla="*/ 3025082 w 3834677"/>
              <a:gd name="connsiteY3179" fmla="*/ 1055553 h 12192000"/>
              <a:gd name="connsiteX3180" fmla="*/ 2860852 w 3834677"/>
              <a:gd name="connsiteY3180" fmla="*/ 891452 h 12192000"/>
              <a:gd name="connsiteX3181" fmla="*/ 3025082 w 3834677"/>
              <a:gd name="connsiteY3181" fmla="*/ 727289 h 12192000"/>
              <a:gd name="connsiteX3182" fmla="*/ 3189312 w 3834677"/>
              <a:gd name="connsiteY3182" fmla="*/ 891452 h 12192000"/>
              <a:gd name="connsiteX3183" fmla="*/ 3189312 w 3834677"/>
              <a:gd name="connsiteY3183" fmla="*/ 563124 h 12192000"/>
              <a:gd name="connsiteX3184" fmla="*/ 3025082 w 3834677"/>
              <a:gd name="connsiteY3184" fmla="*/ 727289 h 12192000"/>
              <a:gd name="connsiteX3185" fmla="*/ 2860852 w 3834677"/>
              <a:gd name="connsiteY3185" fmla="*/ 563124 h 12192000"/>
              <a:gd name="connsiteX3186" fmla="*/ 3025082 w 3834677"/>
              <a:gd name="connsiteY3186" fmla="*/ 398958 h 12192000"/>
              <a:gd name="connsiteX3187" fmla="*/ 3189312 w 3834677"/>
              <a:gd name="connsiteY3187" fmla="*/ 563124 h 12192000"/>
              <a:gd name="connsiteX3188" fmla="*/ 3189312 w 3834677"/>
              <a:gd name="connsiteY3188" fmla="*/ 234794 h 12192000"/>
              <a:gd name="connsiteX3189" fmla="*/ 3025082 w 3834677"/>
              <a:gd name="connsiteY3189" fmla="*/ 398958 h 12192000"/>
              <a:gd name="connsiteX3190" fmla="*/ 2860852 w 3834677"/>
              <a:gd name="connsiteY3190" fmla="*/ 234794 h 12192000"/>
              <a:gd name="connsiteX3191" fmla="*/ 3025082 w 3834677"/>
              <a:gd name="connsiteY3191" fmla="*/ 70629 h 12192000"/>
              <a:gd name="connsiteX3192" fmla="*/ 3189312 w 3834677"/>
              <a:gd name="connsiteY3192" fmla="*/ 234794 h 12192000"/>
              <a:gd name="connsiteX3193" fmla="*/ 3353543 w 3834677"/>
              <a:gd name="connsiteY3193" fmla="*/ 9873736 h 12192000"/>
              <a:gd name="connsiteX3194" fmla="*/ 3353543 w 3834677"/>
              <a:gd name="connsiteY3194" fmla="*/ 9873801 h 12192000"/>
              <a:gd name="connsiteX3195" fmla="*/ 3353456 w 3834677"/>
              <a:gd name="connsiteY3195" fmla="*/ 9873801 h 12192000"/>
              <a:gd name="connsiteX3196" fmla="*/ 3353502 w 3834677"/>
              <a:gd name="connsiteY3196" fmla="*/ 9873337 h 12192000"/>
              <a:gd name="connsiteX3197" fmla="*/ 3353544 w 3834677"/>
              <a:gd name="connsiteY3197" fmla="*/ 2680648 h 12192000"/>
              <a:gd name="connsiteX3198" fmla="*/ 3353544 w 3834677"/>
              <a:gd name="connsiteY3198" fmla="*/ 2680713 h 12192000"/>
              <a:gd name="connsiteX3199" fmla="*/ 3353456 w 3834677"/>
              <a:gd name="connsiteY3199" fmla="*/ 2680713 h 12192000"/>
              <a:gd name="connsiteX3200" fmla="*/ 3353502 w 3834677"/>
              <a:gd name="connsiteY3200" fmla="*/ 2680250 h 12192000"/>
              <a:gd name="connsiteX3201" fmla="*/ 3353545 w 3834677"/>
              <a:gd name="connsiteY3201" fmla="*/ 6278643 h 12192000"/>
              <a:gd name="connsiteX3202" fmla="*/ 3353545 w 3834677"/>
              <a:gd name="connsiteY3202" fmla="*/ 6278707 h 12192000"/>
              <a:gd name="connsiteX3203" fmla="*/ 3353456 w 3834677"/>
              <a:gd name="connsiteY3203" fmla="*/ 6278707 h 12192000"/>
              <a:gd name="connsiteX3204" fmla="*/ 3353504 w 3834677"/>
              <a:gd name="connsiteY3204" fmla="*/ 6278245 h 12192000"/>
              <a:gd name="connsiteX3205" fmla="*/ 3357552 w 3834677"/>
              <a:gd name="connsiteY3205" fmla="*/ 12192000 h 12192000"/>
              <a:gd name="connsiteX3206" fmla="*/ 3349535 w 3834677"/>
              <a:gd name="connsiteY3206" fmla="*/ 12192000 h 12192000"/>
              <a:gd name="connsiteX3207" fmla="*/ 3353543 w 3834677"/>
              <a:gd name="connsiteY3207" fmla="*/ 12172152 h 12192000"/>
              <a:gd name="connsiteX3208" fmla="*/ 3371640 w 3834677"/>
              <a:gd name="connsiteY3208" fmla="*/ 0 h 12192000"/>
              <a:gd name="connsiteX3209" fmla="*/ 3363502 w 3834677"/>
              <a:gd name="connsiteY3209" fmla="*/ 14183 h 12192000"/>
              <a:gd name="connsiteX3210" fmla="*/ 3353545 w 3834677"/>
              <a:gd name="connsiteY3210" fmla="*/ 70629 h 12192000"/>
              <a:gd name="connsiteX3211" fmla="*/ 3353545 w 3834677"/>
              <a:gd name="connsiteY3211" fmla="*/ 70607 h 12192000"/>
              <a:gd name="connsiteX3212" fmla="*/ 3340638 w 3834677"/>
              <a:gd name="connsiteY3212" fmla="*/ 6707 h 12192000"/>
              <a:gd name="connsiteX3213" fmla="*/ 3336115 w 3834677"/>
              <a:gd name="connsiteY3213" fmla="*/ 0 h 12192000"/>
              <a:gd name="connsiteX3214" fmla="*/ 3517686 w 3834677"/>
              <a:gd name="connsiteY3214" fmla="*/ 9709615 h 12192000"/>
              <a:gd name="connsiteX3215" fmla="*/ 3356792 w 3834677"/>
              <a:gd name="connsiteY3215" fmla="*/ 9840716 h 12192000"/>
              <a:gd name="connsiteX3216" fmla="*/ 3353502 w 3834677"/>
              <a:gd name="connsiteY3216" fmla="*/ 9873337 h 12192000"/>
              <a:gd name="connsiteX3217" fmla="*/ 3350192 w 3834677"/>
              <a:gd name="connsiteY3217" fmla="*/ 9840644 h 12192000"/>
              <a:gd name="connsiteX3218" fmla="*/ 3189226 w 3834677"/>
              <a:gd name="connsiteY3218" fmla="*/ 9709615 h 12192000"/>
              <a:gd name="connsiteX3219" fmla="*/ 3353456 w 3834677"/>
              <a:gd name="connsiteY3219" fmla="*/ 9545450 h 12192000"/>
              <a:gd name="connsiteX3220" fmla="*/ 3517686 w 3834677"/>
              <a:gd name="connsiteY3220" fmla="*/ 9709615 h 12192000"/>
              <a:gd name="connsiteX3221" fmla="*/ 3517687 w 3834677"/>
              <a:gd name="connsiteY3221" fmla="*/ 6114521 h 12192000"/>
              <a:gd name="connsiteX3222" fmla="*/ 3356793 w 3834677"/>
              <a:gd name="connsiteY3222" fmla="*/ 6245623 h 12192000"/>
              <a:gd name="connsiteX3223" fmla="*/ 3353504 w 3834677"/>
              <a:gd name="connsiteY3223" fmla="*/ 6278245 h 12192000"/>
              <a:gd name="connsiteX3224" fmla="*/ 3350193 w 3834677"/>
              <a:gd name="connsiteY3224" fmla="*/ 6245550 h 12192000"/>
              <a:gd name="connsiteX3225" fmla="*/ 3189227 w 3834677"/>
              <a:gd name="connsiteY3225" fmla="*/ 6114521 h 12192000"/>
              <a:gd name="connsiteX3226" fmla="*/ 3353456 w 3834677"/>
              <a:gd name="connsiteY3226" fmla="*/ 5950355 h 12192000"/>
              <a:gd name="connsiteX3227" fmla="*/ 3517687 w 3834677"/>
              <a:gd name="connsiteY3227" fmla="*/ 6114521 h 12192000"/>
              <a:gd name="connsiteX3228" fmla="*/ 3517687 w 3834677"/>
              <a:gd name="connsiteY3228" fmla="*/ 2516527 h 12192000"/>
              <a:gd name="connsiteX3229" fmla="*/ 3356792 w 3834677"/>
              <a:gd name="connsiteY3229" fmla="*/ 2647628 h 12192000"/>
              <a:gd name="connsiteX3230" fmla="*/ 3353502 w 3834677"/>
              <a:gd name="connsiteY3230" fmla="*/ 2680250 h 12192000"/>
              <a:gd name="connsiteX3231" fmla="*/ 3350193 w 3834677"/>
              <a:gd name="connsiteY3231" fmla="*/ 2647555 h 12192000"/>
              <a:gd name="connsiteX3232" fmla="*/ 3189226 w 3834677"/>
              <a:gd name="connsiteY3232" fmla="*/ 2516527 h 12192000"/>
              <a:gd name="connsiteX3233" fmla="*/ 3353456 w 3834677"/>
              <a:gd name="connsiteY3233" fmla="*/ 2352361 h 12192000"/>
              <a:gd name="connsiteX3234" fmla="*/ 3517687 w 3834677"/>
              <a:gd name="connsiteY3234" fmla="*/ 2516527 h 12192000"/>
              <a:gd name="connsiteX3235" fmla="*/ 3517741 w 3834677"/>
              <a:gd name="connsiteY3235" fmla="*/ 11679632 h 12192000"/>
              <a:gd name="connsiteX3236" fmla="*/ 3517708 w 3834677"/>
              <a:gd name="connsiteY3236" fmla="*/ 11679634 h 12192000"/>
              <a:gd name="connsiteX3237" fmla="*/ 3517741 w 3834677"/>
              <a:gd name="connsiteY3237" fmla="*/ 11679639 h 12192000"/>
              <a:gd name="connsiteX3238" fmla="*/ 3484684 w 3834677"/>
              <a:gd name="connsiteY3238" fmla="*/ 11682967 h 12192000"/>
              <a:gd name="connsiteX3239" fmla="*/ 3353543 w 3834677"/>
              <a:gd name="connsiteY3239" fmla="*/ 11843734 h 12192000"/>
              <a:gd name="connsiteX3240" fmla="*/ 3189312 w 3834677"/>
              <a:gd name="connsiteY3240" fmla="*/ 11679634 h 12192000"/>
              <a:gd name="connsiteX3241" fmla="*/ 3353543 w 3834677"/>
              <a:gd name="connsiteY3241" fmla="*/ 11515470 h 12192000"/>
              <a:gd name="connsiteX3242" fmla="*/ 3484676 w 3834677"/>
              <a:gd name="connsiteY3242" fmla="*/ 11676299 h 12192000"/>
              <a:gd name="connsiteX3243" fmla="*/ 3517741 w 3834677"/>
              <a:gd name="connsiteY3243" fmla="*/ 11351303 h 12192000"/>
              <a:gd name="connsiteX3244" fmla="*/ 3517708 w 3834677"/>
              <a:gd name="connsiteY3244" fmla="*/ 11351305 h 12192000"/>
              <a:gd name="connsiteX3245" fmla="*/ 3517741 w 3834677"/>
              <a:gd name="connsiteY3245" fmla="*/ 11351309 h 12192000"/>
              <a:gd name="connsiteX3246" fmla="*/ 3484676 w 3834677"/>
              <a:gd name="connsiteY3246" fmla="*/ 11354640 h 12192000"/>
              <a:gd name="connsiteX3247" fmla="*/ 3353543 w 3834677"/>
              <a:gd name="connsiteY3247" fmla="*/ 11515470 h 12192000"/>
              <a:gd name="connsiteX3248" fmla="*/ 3189312 w 3834677"/>
              <a:gd name="connsiteY3248" fmla="*/ 11351305 h 12192000"/>
              <a:gd name="connsiteX3249" fmla="*/ 3353543 w 3834677"/>
              <a:gd name="connsiteY3249" fmla="*/ 11187140 h 12192000"/>
              <a:gd name="connsiteX3250" fmla="*/ 3484676 w 3834677"/>
              <a:gd name="connsiteY3250" fmla="*/ 11347970 h 12192000"/>
              <a:gd name="connsiteX3251" fmla="*/ 3517741 w 3834677"/>
              <a:gd name="connsiteY3251" fmla="*/ 10694623 h 12192000"/>
              <a:gd name="connsiteX3252" fmla="*/ 3517708 w 3834677"/>
              <a:gd name="connsiteY3252" fmla="*/ 10694627 h 12192000"/>
              <a:gd name="connsiteX3253" fmla="*/ 3517730 w 3834677"/>
              <a:gd name="connsiteY3253" fmla="*/ 10694629 h 12192000"/>
              <a:gd name="connsiteX3254" fmla="*/ 3484654 w 3834677"/>
              <a:gd name="connsiteY3254" fmla="*/ 10697964 h 12192000"/>
              <a:gd name="connsiteX3255" fmla="*/ 3353543 w 3834677"/>
              <a:gd name="connsiteY3255" fmla="*/ 10858813 h 12192000"/>
              <a:gd name="connsiteX3256" fmla="*/ 3353543 w 3834677"/>
              <a:gd name="connsiteY3256" fmla="*/ 10858790 h 12192000"/>
              <a:gd name="connsiteX3257" fmla="*/ 3189312 w 3834677"/>
              <a:gd name="connsiteY3257" fmla="*/ 10694625 h 12192000"/>
              <a:gd name="connsiteX3258" fmla="*/ 3353543 w 3834677"/>
              <a:gd name="connsiteY3258" fmla="*/ 10530460 h 12192000"/>
              <a:gd name="connsiteX3259" fmla="*/ 3484676 w 3834677"/>
              <a:gd name="connsiteY3259" fmla="*/ 10691292 h 12192000"/>
              <a:gd name="connsiteX3260" fmla="*/ 3517741 w 3834677"/>
              <a:gd name="connsiteY3260" fmla="*/ 10366293 h 12192000"/>
              <a:gd name="connsiteX3261" fmla="*/ 3517708 w 3834677"/>
              <a:gd name="connsiteY3261" fmla="*/ 10366297 h 12192000"/>
              <a:gd name="connsiteX3262" fmla="*/ 3517741 w 3834677"/>
              <a:gd name="connsiteY3262" fmla="*/ 10366299 h 12192000"/>
              <a:gd name="connsiteX3263" fmla="*/ 3484676 w 3834677"/>
              <a:gd name="connsiteY3263" fmla="*/ 10369630 h 12192000"/>
              <a:gd name="connsiteX3264" fmla="*/ 3353543 w 3834677"/>
              <a:gd name="connsiteY3264" fmla="*/ 10530460 h 12192000"/>
              <a:gd name="connsiteX3265" fmla="*/ 3189312 w 3834677"/>
              <a:gd name="connsiteY3265" fmla="*/ 10366295 h 12192000"/>
              <a:gd name="connsiteX3266" fmla="*/ 3353543 w 3834677"/>
              <a:gd name="connsiteY3266" fmla="*/ 10202130 h 12192000"/>
              <a:gd name="connsiteX3267" fmla="*/ 3484676 w 3834677"/>
              <a:gd name="connsiteY3267" fmla="*/ 10362962 h 12192000"/>
              <a:gd name="connsiteX3268" fmla="*/ 3517741 w 3834677"/>
              <a:gd name="connsiteY3268" fmla="*/ 10037964 h 12192000"/>
              <a:gd name="connsiteX3269" fmla="*/ 3517708 w 3834677"/>
              <a:gd name="connsiteY3269" fmla="*/ 10037966 h 12192000"/>
              <a:gd name="connsiteX3270" fmla="*/ 3517741 w 3834677"/>
              <a:gd name="connsiteY3270" fmla="*/ 10037970 h 12192000"/>
              <a:gd name="connsiteX3271" fmla="*/ 3484676 w 3834677"/>
              <a:gd name="connsiteY3271" fmla="*/ 10041301 h 12192000"/>
              <a:gd name="connsiteX3272" fmla="*/ 3353543 w 3834677"/>
              <a:gd name="connsiteY3272" fmla="*/ 10202130 h 12192000"/>
              <a:gd name="connsiteX3273" fmla="*/ 3189312 w 3834677"/>
              <a:gd name="connsiteY3273" fmla="*/ 10037966 h 12192000"/>
              <a:gd name="connsiteX3274" fmla="*/ 3353543 w 3834677"/>
              <a:gd name="connsiteY3274" fmla="*/ 9873801 h 12192000"/>
              <a:gd name="connsiteX3275" fmla="*/ 3484676 w 3834677"/>
              <a:gd name="connsiteY3275" fmla="*/ 10034631 h 12192000"/>
              <a:gd name="connsiteX3276" fmla="*/ 3517741 w 3834677"/>
              <a:gd name="connsiteY3276" fmla="*/ 9052952 h 12192000"/>
              <a:gd name="connsiteX3277" fmla="*/ 3517708 w 3834677"/>
              <a:gd name="connsiteY3277" fmla="*/ 9052956 h 12192000"/>
              <a:gd name="connsiteX3278" fmla="*/ 3517741 w 3834677"/>
              <a:gd name="connsiteY3278" fmla="*/ 9052960 h 12192000"/>
              <a:gd name="connsiteX3279" fmla="*/ 3484676 w 3834677"/>
              <a:gd name="connsiteY3279" fmla="*/ 9056291 h 12192000"/>
              <a:gd name="connsiteX3280" fmla="*/ 3353543 w 3834677"/>
              <a:gd name="connsiteY3280" fmla="*/ 9217121 h 12192000"/>
              <a:gd name="connsiteX3281" fmla="*/ 3189312 w 3834677"/>
              <a:gd name="connsiteY3281" fmla="*/ 9052956 h 12192000"/>
              <a:gd name="connsiteX3282" fmla="*/ 3350206 w 3834677"/>
              <a:gd name="connsiteY3282" fmla="*/ 8921876 h 12192000"/>
              <a:gd name="connsiteX3283" fmla="*/ 3352224 w 3834677"/>
              <a:gd name="connsiteY3283" fmla="*/ 8901860 h 12192000"/>
              <a:gd name="connsiteX3284" fmla="*/ 3354861 w 3834677"/>
              <a:gd name="connsiteY3284" fmla="*/ 8901860 h 12192000"/>
              <a:gd name="connsiteX3285" fmla="*/ 3356879 w 3834677"/>
              <a:gd name="connsiteY3285" fmla="*/ 8921876 h 12192000"/>
              <a:gd name="connsiteX3286" fmla="*/ 3484676 w 3834677"/>
              <a:gd name="connsiteY3286" fmla="*/ 9049621 h 12192000"/>
              <a:gd name="connsiteX3287" fmla="*/ 3517741 w 3834677"/>
              <a:gd name="connsiteY3287" fmla="*/ 7099528 h 12192000"/>
              <a:gd name="connsiteX3288" fmla="*/ 3517708 w 3834677"/>
              <a:gd name="connsiteY3288" fmla="*/ 7099531 h 12192000"/>
              <a:gd name="connsiteX3289" fmla="*/ 3517730 w 3834677"/>
              <a:gd name="connsiteY3289" fmla="*/ 7099533 h 12192000"/>
              <a:gd name="connsiteX3290" fmla="*/ 3484655 w 3834677"/>
              <a:gd name="connsiteY3290" fmla="*/ 7102871 h 12192000"/>
              <a:gd name="connsiteX3291" fmla="*/ 3353543 w 3834677"/>
              <a:gd name="connsiteY3291" fmla="*/ 7263718 h 12192000"/>
              <a:gd name="connsiteX3292" fmla="*/ 3353543 w 3834677"/>
              <a:gd name="connsiteY3292" fmla="*/ 7263696 h 12192000"/>
              <a:gd name="connsiteX3293" fmla="*/ 3189312 w 3834677"/>
              <a:gd name="connsiteY3293" fmla="*/ 7099531 h 12192000"/>
              <a:gd name="connsiteX3294" fmla="*/ 3353543 w 3834677"/>
              <a:gd name="connsiteY3294" fmla="*/ 6935366 h 12192000"/>
              <a:gd name="connsiteX3295" fmla="*/ 3484676 w 3834677"/>
              <a:gd name="connsiteY3295" fmla="*/ 7096196 h 12192000"/>
              <a:gd name="connsiteX3296" fmla="*/ 3517741 w 3834677"/>
              <a:gd name="connsiteY3296" fmla="*/ 4486544 h 12192000"/>
              <a:gd name="connsiteX3297" fmla="*/ 3517708 w 3834677"/>
              <a:gd name="connsiteY3297" fmla="*/ 4486546 h 12192000"/>
              <a:gd name="connsiteX3298" fmla="*/ 3517741 w 3834677"/>
              <a:gd name="connsiteY3298" fmla="*/ 4486551 h 12192000"/>
              <a:gd name="connsiteX3299" fmla="*/ 3484684 w 3834677"/>
              <a:gd name="connsiteY3299" fmla="*/ 4489879 h 12192000"/>
              <a:gd name="connsiteX3300" fmla="*/ 3353544 w 3834677"/>
              <a:gd name="connsiteY3300" fmla="*/ 4650646 h 12192000"/>
              <a:gd name="connsiteX3301" fmla="*/ 3189312 w 3834677"/>
              <a:gd name="connsiteY3301" fmla="*/ 4486546 h 12192000"/>
              <a:gd name="connsiteX3302" fmla="*/ 3353544 w 3834677"/>
              <a:gd name="connsiteY3302" fmla="*/ 4322383 h 12192000"/>
              <a:gd name="connsiteX3303" fmla="*/ 3484676 w 3834677"/>
              <a:gd name="connsiteY3303" fmla="*/ 4483213 h 12192000"/>
              <a:gd name="connsiteX3304" fmla="*/ 3517741 w 3834677"/>
              <a:gd name="connsiteY3304" fmla="*/ 4158215 h 12192000"/>
              <a:gd name="connsiteX3305" fmla="*/ 3517708 w 3834677"/>
              <a:gd name="connsiteY3305" fmla="*/ 4158217 h 12192000"/>
              <a:gd name="connsiteX3306" fmla="*/ 3517741 w 3834677"/>
              <a:gd name="connsiteY3306" fmla="*/ 4158221 h 12192000"/>
              <a:gd name="connsiteX3307" fmla="*/ 3484676 w 3834677"/>
              <a:gd name="connsiteY3307" fmla="*/ 4161552 h 12192000"/>
              <a:gd name="connsiteX3308" fmla="*/ 3353544 w 3834677"/>
              <a:gd name="connsiteY3308" fmla="*/ 4322383 h 12192000"/>
              <a:gd name="connsiteX3309" fmla="*/ 3189312 w 3834677"/>
              <a:gd name="connsiteY3309" fmla="*/ 4158217 h 12192000"/>
              <a:gd name="connsiteX3310" fmla="*/ 3353544 w 3834677"/>
              <a:gd name="connsiteY3310" fmla="*/ 3994052 h 12192000"/>
              <a:gd name="connsiteX3311" fmla="*/ 3484676 w 3834677"/>
              <a:gd name="connsiteY3311" fmla="*/ 4154883 h 12192000"/>
              <a:gd name="connsiteX3312" fmla="*/ 3517741 w 3834677"/>
              <a:gd name="connsiteY3312" fmla="*/ 3501535 h 12192000"/>
              <a:gd name="connsiteX3313" fmla="*/ 3517708 w 3834677"/>
              <a:gd name="connsiteY3313" fmla="*/ 3501538 h 12192000"/>
              <a:gd name="connsiteX3314" fmla="*/ 3517730 w 3834677"/>
              <a:gd name="connsiteY3314" fmla="*/ 3501540 h 12192000"/>
              <a:gd name="connsiteX3315" fmla="*/ 3484654 w 3834677"/>
              <a:gd name="connsiteY3315" fmla="*/ 3504876 h 12192000"/>
              <a:gd name="connsiteX3316" fmla="*/ 3353544 w 3834677"/>
              <a:gd name="connsiteY3316" fmla="*/ 3665724 h 12192000"/>
              <a:gd name="connsiteX3317" fmla="*/ 3353544 w 3834677"/>
              <a:gd name="connsiteY3317" fmla="*/ 3665701 h 12192000"/>
              <a:gd name="connsiteX3318" fmla="*/ 3189312 w 3834677"/>
              <a:gd name="connsiteY3318" fmla="*/ 3501537 h 12192000"/>
              <a:gd name="connsiteX3319" fmla="*/ 3353544 w 3834677"/>
              <a:gd name="connsiteY3319" fmla="*/ 3337371 h 12192000"/>
              <a:gd name="connsiteX3320" fmla="*/ 3484676 w 3834677"/>
              <a:gd name="connsiteY3320" fmla="*/ 3498203 h 12192000"/>
              <a:gd name="connsiteX3321" fmla="*/ 3517741 w 3834677"/>
              <a:gd name="connsiteY3321" fmla="*/ 3173205 h 12192000"/>
              <a:gd name="connsiteX3322" fmla="*/ 3517708 w 3834677"/>
              <a:gd name="connsiteY3322" fmla="*/ 3173208 h 12192000"/>
              <a:gd name="connsiteX3323" fmla="*/ 3517741 w 3834677"/>
              <a:gd name="connsiteY3323" fmla="*/ 3173211 h 12192000"/>
              <a:gd name="connsiteX3324" fmla="*/ 3484676 w 3834677"/>
              <a:gd name="connsiteY3324" fmla="*/ 3176542 h 12192000"/>
              <a:gd name="connsiteX3325" fmla="*/ 3353544 w 3834677"/>
              <a:gd name="connsiteY3325" fmla="*/ 3337371 h 12192000"/>
              <a:gd name="connsiteX3326" fmla="*/ 3189312 w 3834677"/>
              <a:gd name="connsiteY3326" fmla="*/ 3173207 h 12192000"/>
              <a:gd name="connsiteX3327" fmla="*/ 3353544 w 3834677"/>
              <a:gd name="connsiteY3327" fmla="*/ 3009043 h 12192000"/>
              <a:gd name="connsiteX3328" fmla="*/ 3484676 w 3834677"/>
              <a:gd name="connsiteY3328" fmla="*/ 3169873 h 12192000"/>
              <a:gd name="connsiteX3329" fmla="*/ 3517741 w 3834677"/>
              <a:gd name="connsiteY3329" fmla="*/ 2844875 h 12192000"/>
              <a:gd name="connsiteX3330" fmla="*/ 3517708 w 3834677"/>
              <a:gd name="connsiteY3330" fmla="*/ 2844878 h 12192000"/>
              <a:gd name="connsiteX3331" fmla="*/ 3517741 w 3834677"/>
              <a:gd name="connsiteY3331" fmla="*/ 2844881 h 12192000"/>
              <a:gd name="connsiteX3332" fmla="*/ 3484676 w 3834677"/>
              <a:gd name="connsiteY3332" fmla="*/ 2848213 h 12192000"/>
              <a:gd name="connsiteX3333" fmla="*/ 3353544 w 3834677"/>
              <a:gd name="connsiteY3333" fmla="*/ 3009043 h 12192000"/>
              <a:gd name="connsiteX3334" fmla="*/ 3189312 w 3834677"/>
              <a:gd name="connsiteY3334" fmla="*/ 2844877 h 12192000"/>
              <a:gd name="connsiteX3335" fmla="*/ 3353544 w 3834677"/>
              <a:gd name="connsiteY3335" fmla="*/ 2680713 h 12192000"/>
              <a:gd name="connsiteX3336" fmla="*/ 3484676 w 3834677"/>
              <a:gd name="connsiteY3336" fmla="*/ 2841543 h 12192000"/>
              <a:gd name="connsiteX3337" fmla="*/ 3517741 w 3834677"/>
              <a:gd name="connsiteY3337" fmla="*/ 1859864 h 12192000"/>
              <a:gd name="connsiteX3338" fmla="*/ 3517708 w 3834677"/>
              <a:gd name="connsiteY3338" fmla="*/ 1859867 h 12192000"/>
              <a:gd name="connsiteX3339" fmla="*/ 3517741 w 3834677"/>
              <a:gd name="connsiteY3339" fmla="*/ 1859871 h 12192000"/>
              <a:gd name="connsiteX3340" fmla="*/ 3484676 w 3834677"/>
              <a:gd name="connsiteY3340" fmla="*/ 1863203 h 12192000"/>
              <a:gd name="connsiteX3341" fmla="*/ 3353544 w 3834677"/>
              <a:gd name="connsiteY3341" fmla="*/ 2024032 h 12192000"/>
              <a:gd name="connsiteX3342" fmla="*/ 3189312 w 3834677"/>
              <a:gd name="connsiteY3342" fmla="*/ 1859867 h 12192000"/>
              <a:gd name="connsiteX3343" fmla="*/ 3350206 w 3834677"/>
              <a:gd name="connsiteY3343" fmla="*/ 1728787 h 12192000"/>
              <a:gd name="connsiteX3344" fmla="*/ 3352225 w 3834677"/>
              <a:gd name="connsiteY3344" fmla="*/ 1708772 h 12192000"/>
              <a:gd name="connsiteX3345" fmla="*/ 3354861 w 3834677"/>
              <a:gd name="connsiteY3345" fmla="*/ 1708772 h 12192000"/>
              <a:gd name="connsiteX3346" fmla="*/ 3356880 w 3834677"/>
              <a:gd name="connsiteY3346" fmla="*/ 1728787 h 12192000"/>
              <a:gd name="connsiteX3347" fmla="*/ 3484676 w 3834677"/>
              <a:gd name="connsiteY3347" fmla="*/ 1856532 h 12192000"/>
              <a:gd name="connsiteX3348" fmla="*/ 3517742 w 3834677"/>
              <a:gd name="connsiteY3348" fmla="*/ 8084537 h 12192000"/>
              <a:gd name="connsiteX3349" fmla="*/ 3517708 w 3834677"/>
              <a:gd name="connsiteY3349" fmla="*/ 8084541 h 12192000"/>
              <a:gd name="connsiteX3350" fmla="*/ 3517742 w 3834677"/>
              <a:gd name="connsiteY3350" fmla="*/ 8084544 h 12192000"/>
              <a:gd name="connsiteX3351" fmla="*/ 3484685 w 3834677"/>
              <a:gd name="connsiteY3351" fmla="*/ 8087874 h 12192000"/>
              <a:gd name="connsiteX3352" fmla="*/ 3353543 w 3834677"/>
              <a:gd name="connsiteY3352" fmla="*/ 8248641 h 12192000"/>
              <a:gd name="connsiteX3353" fmla="*/ 3189312 w 3834677"/>
              <a:gd name="connsiteY3353" fmla="*/ 8084541 h 12192000"/>
              <a:gd name="connsiteX3354" fmla="*/ 3353543 w 3834677"/>
              <a:gd name="connsiteY3354" fmla="*/ 7920377 h 12192000"/>
              <a:gd name="connsiteX3355" fmla="*/ 3484676 w 3834677"/>
              <a:gd name="connsiteY3355" fmla="*/ 8081206 h 12192000"/>
              <a:gd name="connsiteX3356" fmla="*/ 3517742 w 3834677"/>
              <a:gd name="connsiteY3356" fmla="*/ 7756208 h 12192000"/>
              <a:gd name="connsiteX3357" fmla="*/ 3517708 w 3834677"/>
              <a:gd name="connsiteY3357" fmla="*/ 7756211 h 12192000"/>
              <a:gd name="connsiteX3358" fmla="*/ 3517742 w 3834677"/>
              <a:gd name="connsiteY3358" fmla="*/ 7756215 h 12192000"/>
              <a:gd name="connsiteX3359" fmla="*/ 3484676 w 3834677"/>
              <a:gd name="connsiteY3359" fmla="*/ 7759546 h 12192000"/>
              <a:gd name="connsiteX3360" fmla="*/ 3353543 w 3834677"/>
              <a:gd name="connsiteY3360" fmla="*/ 7920377 h 12192000"/>
              <a:gd name="connsiteX3361" fmla="*/ 3189312 w 3834677"/>
              <a:gd name="connsiteY3361" fmla="*/ 7756211 h 12192000"/>
              <a:gd name="connsiteX3362" fmla="*/ 3353543 w 3834677"/>
              <a:gd name="connsiteY3362" fmla="*/ 7592046 h 12192000"/>
              <a:gd name="connsiteX3363" fmla="*/ 3484676 w 3834677"/>
              <a:gd name="connsiteY3363" fmla="*/ 7752876 h 12192000"/>
              <a:gd name="connsiteX3364" fmla="*/ 3517742 w 3834677"/>
              <a:gd name="connsiteY3364" fmla="*/ 6771204 h 12192000"/>
              <a:gd name="connsiteX3365" fmla="*/ 3484676 w 3834677"/>
              <a:gd name="connsiteY3365" fmla="*/ 6774536 h 12192000"/>
              <a:gd name="connsiteX3366" fmla="*/ 3353543 w 3834677"/>
              <a:gd name="connsiteY3366" fmla="*/ 6935366 h 12192000"/>
              <a:gd name="connsiteX3367" fmla="*/ 3189312 w 3834677"/>
              <a:gd name="connsiteY3367" fmla="*/ 6771201 h 12192000"/>
              <a:gd name="connsiteX3368" fmla="*/ 3353543 w 3834677"/>
              <a:gd name="connsiteY3368" fmla="*/ 6607037 h 12192000"/>
              <a:gd name="connsiteX3369" fmla="*/ 3484676 w 3834677"/>
              <a:gd name="connsiteY3369" fmla="*/ 6767866 h 12192000"/>
              <a:gd name="connsiteX3370" fmla="*/ 3517741 w 3834677"/>
              <a:gd name="connsiteY3370" fmla="*/ 6771198 h 12192000"/>
              <a:gd name="connsiteX3371" fmla="*/ 3517708 w 3834677"/>
              <a:gd name="connsiteY3371" fmla="*/ 6771201 h 12192000"/>
              <a:gd name="connsiteX3372" fmla="*/ 3517742 w 3834677"/>
              <a:gd name="connsiteY3372" fmla="*/ 6442875 h 12192000"/>
              <a:gd name="connsiteX3373" fmla="*/ 3484676 w 3834677"/>
              <a:gd name="connsiteY3373" fmla="*/ 6446207 h 12192000"/>
              <a:gd name="connsiteX3374" fmla="*/ 3353543 w 3834677"/>
              <a:gd name="connsiteY3374" fmla="*/ 6607037 h 12192000"/>
              <a:gd name="connsiteX3375" fmla="*/ 3189312 w 3834677"/>
              <a:gd name="connsiteY3375" fmla="*/ 6442872 h 12192000"/>
              <a:gd name="connsiteX3376" fmla="*/ 3353545 w 3834677"/>
              <a:gd name="connsiteY3376" fmla="*/ 6278707 h 12192000"/>
              <a:gd name="connsiteX3377" fmla="*/ 3484676 w 3834677"/>
              <a:gd name="connsiteY3377" fmla="*/ 6439537 h 12192000"/>
              <a:gd name="connsiteX3378" fmla="*/ 3517741 w 3834677"/>
              <a:gd name="connsiteY3378" fmla="*/ 6442869 h 12192000"/>
              <a:gd name="connsiteX3379" fmla="*/ 3517708 w 3834677"/>
              <a:gd name="connsiteY3379" fmla="*/ 6442872 h 12192000"/>
              <a:gd name="connsiteX3380" fmla="*/ 3517742 w 3834677"/>
              <a:gd name="connsiteY3380" fmla="*/ 5457865 h 12192000"/>
              <a:gd name="connsiteX3381" fmla="*/ 3484676 w 3834677"/>
              <a:gd name="connsiteY3381" fmla="*/ 5461197 h 12192000"/>
              <a:gd name="connsiteX3382" fmla="*/ 3353545 w 3834677"/>
              <a:gd name="connsiteY3382" fmla="*/ 5622026 h 12192000"/>
              <a:gd name="connsiteX3383" fmla="*/ 3189312 w 3834677"/>
              <a:gd name="connsiteY3383" fmla="*/ 5457862 h 12192000"/>
              <a:gd name="connsiteX3384" fmla="*/ 3350207 w 3834677"/>
              <a:gd name="connsiteY3384" fmla="*/ 5326782 h 12192000"/>
              <a:gd name="connsiteX3385" fmla="*/ 3352226 w 3834677"/>
              <a:gd name="connsiteY3385" fmla="*/ 5306766 h 12192000"/>
              <a:gd name="connsiteX3386" fmla="*/ 3354861 w 3834677"/>
              <a:gd name="connsiteY3386" fmla="*/ 5306766 h 12192000"/>
              <a:gd name="connsiteX3387" fmla="*/ 3356881 w 3834677"/>
              <a:gd name="connsiteY3387" fmla="*/ 5326782 h 12192000"/>
              <a:gd name="connsiteX3388" fmla="*/ 3484676 w 3834677"/>
              <a:gd name="connsiteY3388" fmla="*/ 5454526 h 12192000"/>
              <a:gd name="connsiteX3389" fmla="*/ 3517741 w 3834677"/>
              <a:gd name="connsiteY3389" fmla="*/ 5457858 h 12192000"/>
              <a:gd name="connsiteX3390" fmla="*/ 3517708 w 3834677"/>
              <a:gd name="connsiteY3390" fmla="*/ 5457862 h 12192000"/>
              <a:gd name="connsiteX3391" fmla="*/ 3517742 w 3834677"/>
              <a:gd name="connsiteY3391" fmla="*/ 891450 h 12192000"/>
              <a:gd name="connsiteX3392" fmla="*/ 3517708 w 3834677"/>
              <a:gd name="connsiteY3392" fmla="*/ 891452 h 12192000"/>
              <a:gd name="connsiteX3393" fmla="*/ 3517742 w 3834677"/>
              <a:gd name="connsiteY3393" fmla="*/ 891455 h 12192000"/>
              <a:gd name="connsiteX3394" fmla="*/ 3484686 w 3834677"/>
              <a:gd name="connsiteY3394" fmla="*/ 894785 h 12192000"/>
              <a:gd name="connsiteX3395" fmla="*/ 3353545 w 3834677"/>
              <a:gd name="connsiteY3395" fmla="*/ 1055553 h 12192000"/>
              <a:gd name="connsiteX3396" fmla="*/ 3189312 w 3834677"/>
              <a:gd name="connsiteY3396" fmla="*/ 891452 h 12192000"/>
              <a:gd name="connsiteX3397" fmla="*/ 3353545 w 3834677"/>
              <a:gd name="connsiteY3397" fmla="*/ 727289 h 12192000"/>
              <a:gd name="connsiteX3398" fmla="*/ 3484676 w 3834677"/>
              <a:gd name="connsiteY3398" fmla="*/ 888117 h 12192000"/>
              <a:gd name="connsiteX3399" fmla="*/ 3517742 w 3834677"/>
              <a:gd name="connsiteY3399" fmla="*/ 563120 h 12192000"/>
              <a:gd name="connsiteX3400" fmla="*/ 3517708 w 3834677"/>
              <a:gd name="connsiteY3400" fmla="*/ 563124 h 12192000"/>
              <a:gd name="connsiteX3401" fmla="*/ 3517742 w 3834677"/>
              <a:gd name="connsiteY3401" fmla="*/ 563127 h 12192000"/>
              <a:gd name="connsiteX3402" fmla="*/ 3484676 w 3834677"/>
              <a:gd name="connsiteY3402" fmla="*/ 566458 h 12192000"/>
              <a:gd name="connsiteX3403" fmla="*/ 3353545 w 3834677"/>
              <a:gd name="connsiteY3403" fmla="*/ 727289 h 12192000"/>
              <a:gd name="connsiteX3404" fmla="*/ 3189312 w 3834677"/>
              <a:gd name="connsiteY3404" fmla="*/ 563124 h 12192000"/>
              <a:gd name="connsiteX3405" fmla="*/ 3353545 w 3834677"/>
              <a:gd name="connsiteY3405" fmla="*/ 398958 h 12192000"/>
              <a:gd name="connsiteX3406" fmla="*/ 3484676 w 3834677"/>
              <a:gd name="connsiteY3406" fmla="*/ 559788 h 12192000"/>
              <a:gd name="connsiteX3407" fmla="*/ 3517773 w 3834677"/>
              <a:gd name="connsiteY3407" fmla="*/ 12007987 h 12192000"/>
              <a:gd name="connsiteX3408" fmla="*/ 3353543 w 3834677"/>
              <a:gd name="connsiteY3408" fmla="*/ 12172087 h 12192000"/>
              <a:gd name="connsiteX3409" fmla="*/ 3189312 w 3834677"/>
              <a:gd name="connsiteY3409" fmla="*/ 12007922 h 12192000"/>
              <a:gd name="connsiteX3410" fmla="*/ 3353543 w 3834677"/>
              <a:gd name="connsiteY3410" fmla="*/ 11843734 h 12192000"/>
              <a:gd name="connsiteX3411" fmla="*/ 3353543 w 3834677"/>
              <a:gd name="connsiteY3411" fmla="*/ 11843778 h 12192000"/>
              <a:gd name="connsiteX3412" fmla="*/ 3517773 w 3834677"/>
              <a:gd name="connsiteY3412" fmla="*/ 12007987 h 12192000"/>
              <a:gd name="connsiteX3413" fmla="*/ 3517773 w 3834677"/>
              <a:gd name="connsiteY3413" fmla="*/ 11022975 h 12192000"/>
              <a:gd name="connsiteX3414" fmla="*/ 3353543 w 3834677"/>
              <a:gd name="connsiteY3414" fmla="*/ 11187140 h 12192000"/>
              <a:gd name="connsiteX3415" fmla="*/ 3189312 w 3834677"/>
              <a:gd name="connsiteY3415" fmla="*/ 11022975 h 12192000"/>
              <a:gd name="connsiteX3416" fmla="*/ 3353543 w 3834677"/>
              <a:gd name="connsiteY3416" fmla="*/ 10858813 h 12192000"/>
              <a:gd name="connsiteX3417" fmla="*/ 3517773 w 3834677"/>
              <a:gd name="connsiteY3417" fmla="*/ 11022975 h 12192000"/>
              <a:gd name="connsiteX3418" fmla="*/ 3517773 w 3834677"/>
              <a:gd name="connsiteY3418" fmla="*/ 9381279 h 12192000"/>
              <a:gd name="connsiteX3419" fmla="*/ 3517708 w 3834677"/>
              <a:gd name="connsiteY3419" fmla="*/ 9381288 h 12192000"/>
              <a:gd name="connsiteX3420" fmla="*/ 3517773 w 3834677"/>
              <a:gd name="connsiteY3420" fmla="*/ 9381292 h 12192000"/>
              <a:gd name="connsiteX3421" fmla="*/ 3484740 w 3834677"/>
              <a:gd name="connsiteY3421" fmla="*/ 9384623 h 12192000"/>
              <a:gd name="connsiteX3422" fmla="*/ 3353608 w 3834677"/>
              <a:gd name="connsiteY3422" fmla="*/ 9545450 h 12192000"/>
              <a:gd name="connsiteX3423" fmla="*/ 3353543 w 3834677"/>
              <a:gd name="connsiteY3423" fmla="*/ 9545450 h 12192000"/>
              <a:gd name="connsiteX3424" fmla="*/ 3189377 w 3834677"/>
              <a:gd name="connsiteY3424" fmla="*/ 9381285 h 12192000"/>
              <a:gd name="connsiteX3425" fmla="*/ 3353608 w 3834677"/>
              <a:gd name="connsiteY3425" fmla="*/ 9217121 h 12192000"/>
              <a:gd name="connsiteX3426" fmla="*/ 3484740 w 3834677"/>
              <a:gd name="connsiteY3426" fmla="*/ 9377950 h 12192000"/>
              <a:gd name="connsiteX3427" fmla="*/ 3517773 w 3834677"/>
              <a:gd name="connsiteY3427" fmla="*/ 8741222 h 12192000"/>
              <a:gd name="connsiteX3428" fmla="*/ 3356879 w 3834677"/>
              <a:gd name="connsiteY3428" fmla="*/ 8872301 h 12192000"/>
              <a:gd name="connsiteX3429" fmla="*/ 3354861 w 3834677"/>
              <a:gd name="connsiteY3429" fmla="*/ 8892316 h 12192000"/>
              <a:gd name="connsiteX3430" fmla="*/ 3352224 w 3834677"/>
              <a:gd name="connsiteY3430" fmla="*/ 8892316 h 12192000"/>
              <a:gd name="connsiteX3431" fmla="*/ 3350206 w 3834677"/>
              <a:gd name="connsiteY3431" fmla="*/ 8872301 h 12192000"/>
              <a:gd name="connsiteX3432" fmla="*/ 3189312 w 3834677"/>
              <a:gd name="connsiteY3432" fmla="*/ 8741222 h 12192000"/>
              <a:gd name="connsiteX3433" fmla="*/ 3353543 w 3834677"/>
              <a:gd name="connsiteY3433" fmla="*/ 8577057 h 12192000"/>
              <a:gd name="connsiteX3434" fmla="*/ 3517773 w 3834677"/>
              <a:gd name="connsiteY3434" fmla="*/ 8741222 h 12192000"/>
              <a:gd name="connsiteX3435" fmla="*/ 3517773 w 3834677"/>
              <a:gd name="connsiteY3435" fmla="*/ 5143228 h 12192000"/>
              <a:gd name="connsiteX3436" fmla="*/ 3356880 w 3834677"/>
              <a:gd name="connsiteY3436" fmla="*/ 5274307 h 12192000"/>
              <a:gd name="connsiteX3437" fmla="*/ 3354861 w 3834677"/>
              <a:gd name="connsiteY3437" fmla="*/ 5294321 h 12192000"/>
              <a:gd name="connsiteX3438" fmla="*/ 3352225 w 3834677"/>
              <a:gd name="connsiteY3438" fmla="*/ 5294321 h 12192000"/>
              <a:gd name="connsiteX3439" fmla="*/ 3350206 w 3834677"/>
              <a:gd name="connsiteY3439" fmla="*/ 5274307 h 12192000"/>
              <a:gd name="connsiteX3440" fmla="*/ 3189312 w 3834677"/>
              <a:gd name="connsiteY3440" fmla="*/ 5143227 h 12192000"/>
              <a:gd name="connsiteX3441" fmla="*/ 3353544 w 3834677"/>
              <a:gd name="connsiteY3441" fmla="*/ 4979063 h 12192000"/>
              <a:gd name="connsiteX3442" fmla="*/ 3517773 w 3834677"/>
              <a:gd name="connsiteY3442" fmla="*/ 5143228 h 12192000"/>
              <a:gd name="connsiteX3443" fmla="*/ 3517773 w 3834677"/>
              <a:gd name="connsiteY3443" fmla="*/ 4814898 h 12192000"/>
              <a:gd name="connsiteX3444" fmla="*/ 3353544 w 3834677"/>
              <a:gd name="connsiteY3444" fmla="*/ 4978998 h 12192000"/>
              <a:gd name="connsiteX3445" fmla="*/ 3189312 w 3834677"/>
              <a:gd name="connsiteY3445" fmla="*/ 4814833 h 12192000"/>
              <a:gd name="connsiteX3446" fmla="*/ 3353544 w 3834677"/>
              <a:gd name="connsiteY3446" fmla="*/ 4650646 h 12192000"/>
              <a:gd name="connsiteX3447" fmla="*/ 3353544 w 3834677"/>
              <a:gd name="connsiteY3447" fmla="*/ 4650690 h 12192000"/>
              <a:gd name="connsiteX3448" fmla="*/ 3517773 w 3834677"/>
              <a:gd name="connsiteY3448" fmla="*/ 4814898 h 12192000"/>
              <a:gd name="connsiteX3449" fmla="*/ 3517773 w 3834677"/>
              <a:gd name="connsiteY3449" fmla="*/ 3829888 h 12192000"/>
              <a:gd name="connsiteX3450" fmla="*/ 3353544 w 3834677"/>
              <a:gd name="connsiteY3450" fmla="*/ 3994052 h 12192000"/>
              <a:gd name="connsiteX3451" fmla="*/ 3189312 w 3834677"/>
              <a:gd name="connsiteY3451" fmla="*/ 3829888 h 12192000"/>
              <a:gd name="connsiteX3452" fmla="*/ 3353544 w 3834677"/>
              <a:gd name="connsiteY3452" fmla="*/ 3665724 h 12192000"/>
              <a:gd name="connsiteX3453" fmla="*/ 3517773 w 3834677"/>
              <a:gd name="connsiteY3453" fmla="*/ 3829888 h 12192000"/>
              <a:gd name="connsiteX3454" fmla="*/ 3517773 w 3834677"/>
              <a:gd name="connsiteY3454" fmla="*/ 2188191 h 12192000"/>
              <a:gd name="connsiteX3455" fmla="*/ 3517708 w 3834677"/>
              <a:gd name="connsiteY3455" fmla="*/ 2188199 h 12192000"/>
              <a:gd name="connsiteX3456" fmla="*/ 3517773 w 3834677"/>
              <a:gd name="connsiteY3456" fmla="*/ 2188204 h 12192000"/>
              <a:gd name="connsiteX3457" fmla="*/ 3484741 w 3834677"/>
              <a:gd name="connsiteY3457" fmla="*/ 2191534 h 12192000"/>
              <a:gd name="connsiteX3458" fmla="*/ 3353608 w 3834677"/>
              <a:gd name="connsiteY3458" fmla="*/ 2352361 h 12192000"/>
              <a:gd name="connsiteX3459" fmla="*/ 3353544 w 3834677"/>
              <a:gd name="connsiteY3459" fmla="*/ 2352361 h 12192000"/>
              <a:gd name="connsiteX3460" fmla="*/ 3189378 w 3834677"/>
              <a:gd name="connsiteY3460" fmla="*/ 2188198 h 12192000"/>
              <a:gd name="connsiteX3461" fmla="*/ 3353608 w 3834677"/>
              <a:gd name="connsiteY3461" fmla="*/ 2024032 h 12192000"/>
              <a:gd name="connsiteX3462" fmla="*/ 3484741 w 3834677"/>
              <a:gd name="connsiteY3462" fmla="*/ 2184864 h 12192000"/>
              <a:gd name="connsiteX3463" fmla="*/ 3517773 w 3834677"/>
              <a:gd name="connsiteY3463" fmla="*/ 1548134 h 12192000"/>
              <a:gd name="connsiteX3464" fmla="*/ 3356880 w 3834677"/>
              <a:gd name="connsiteY3464" fmla="*/ 1679213 h 12192000"/>
              <a:gd name="connsiteX3465" fmla="*/ 3354861 w 3834677"/>
              <a:gd name="connsiteY3465" fmla="*/ 1699229 h 12192000"/>
              <a:gd name="connsiteX3466" fmla="*/ 3352225 w 3834677"/>
              <a:gd name="connsiteY3466" fmla="*/ 1699229 h 12192000"/>
              <a:gd name="connsiteX3467" fmla="*/ 3350206 w 3834677"/>
              <a:gd name="connsiteY3467" fmla="*/ 1679213 h 12192000"/>
              <a:gd name="connsiteX3468" fmla="*/ 3189312 w 3834677"/>
              <a:gd name="connsiteY3468" fmla="*/ 1548134 h 12192000"/>
              <a:gd name="connsiteX3469" fmla="*/ 3353544 w 3834677"/>
              <a:gd name="connsiteY3469" fmla="*/ 1383969 h 12192000"/>
              <a:gd name="connsiteX3470" fmla="*/ 3517773 w 3834677"/>
              <a:gd name="connsiteY3470" fmla="*/ 1548134 h 12192000"/>
              <a:gd name="connsiteX3471" fmla="*/ 3517774 w 3834677"/>
              <a:gd name="connsiteY3471" fmla="*/ 8412892 h 12192000"/>
              <a:gd name="connsiteX3472" fmla="*/ 3353543 w 3834677"/>
              <a:gd name="connsiteY3472" fmla="*/ 8576991 h 12192000"/>
              <a:gd name="connsiteX3473" fmla="*/ 3189312 w 3834677"/>
              <a:gd name="connsiteY3473" fmla="*/ 8412828 h 12192000"/>
              <a:gd name="connsiteX3474" fmla="*/ 3353543 w 3834677"/>
              <a:gd name="connsiteY3474" fmla="*/ 8248641 h 12192000"/>
              <a:gd name="connsiteX3475" fmla="*/ 3353543 w 3834677"/>
              <a:gd name="connsiteY3475" fmla="*/ 8248684 h 12192000"/>
              <a:gd name="connsiteX3476" fmla="*/ 3517774 w 3834677"/>
              <a:gd name="connsiteY3476" fmla="*/ 8412892 h 12192000"/>
              <a:gd name="connsiteX3477" fmla="*/ 3517774 w 3834677"/>
              <a:gd name="connsiteY3477" fmla="*/ 7427883 h 12192000"/>
              <a:gd name="connsiteX3478" fmla="*/ 3353543 w 3834677"/>
              <a:gd name="connsiteY3478" fmla="*/ 7592046 h 12192000"/>
              <a:gd name="connsiteX3479" fmla="*/ 3189312 w 3834677"/>
              <a:gd name="connsiteY3479" fmla="*/ 7427883 h 12192000"/>
              <a:gd name="connsiteX3480" fmla="*/ 3353543 w 3834677"/>
              <a:gd name="connsiteY3480" fmla="*/ 7263718 h 12192000"/>
              <a:gd name="connsiteX3481" fmla="*/ 3517774 w 3834677"/>
              <a:gd name="connsiteY3481" fmla="*/ 7427883 h 12192000"/>
              <a:gd name="connsiteX3482" fmla="*/ 3517775 w 3834677"/>
              <a:gd name="connsiteY3482" fmla="*/ 5786184 h 12192000"/>
              <a:gd name="connsiteX3483" fmla="*/ 3517708 w 3834677"/>
              <a:gd name="connsiteY3483" fmla="*/ 5786192 h 12192000"/>
              <a:gd name="connsiteX3484" fmla="*/ 3517775 w 3834677"/>
              <a:gd name="connsiteY3484" fmla="*/ 5786198 h 12192000"/>
              <a:gd name="connsiteX3485" fmla="*/ 3484741 w 3834677"/>
              <a:gd name="connsiteY3485" fmla="*/ 5789527 h 12192000"/>
              <a:gd name="connsiteX3486" fmla="*/ 3353608 w 3834677"/>
              <a:gd name="connsiteY3486" fmla="*/ 5950355 h 12192000"/>
              <a:gd name="connsiteX3487" fmla="*/ 3353545 w 3834677"/>
              <a:gd name="connsiteY3487" fmla="*/ 5950355 h 12192000"/>
              <a:gd name="connsiteX3488" fmla="*/ 3189378 w 3834677"/>
              <a:gd name="connsiteY3488" fmla="*/ 5786192 h 12192000"/>
              <a:gd name="connsiteX3489" fmla="*/ 3353608 w 3834677"/>
              <a:gd name="connsiteY3489" fmla="*/ 5622026 h 12192000"/>
              <a:gd name="connsiteX3490" fmla="*/ 3484741 w 3834677"/>
              <a:gd name="connsiteY3490" fmla="*/ 5782856 h 12192000"/>
              <a:gd name="connsiteX3491" fmla="*/ 3517775 w 3834677"/>
              <a:gd name="connsiteY3491" fmla="*/ 1219804 h 12192000"/>
              <a:gd name="connsiteX3492" fmla="*/ 3353544 w 3834677"/>
              <a:gd name="connsiteY3492" fmla="*/ 1383905 h 12192000"/>
              <a:gd name="connsiteX3493" fmla="*/ 3189312 w 3834677"/>
              <a:gd name="connsiteY3493" fmla="*/ 1219740 h 12192000"/>
              <a:gd name="connsiteX3494" fmla="*/ 3353545 w 3834677"/>
              <a:gd name="connsiteY3494" fmla="*/ 1055553 h 12192000"/>
              <a:gd name="connsiteX3495" fmla="*/ 3353545 w 3834677"/>
              <a:gd name="connsiteY3495" fmla="*/ 1055596 h 12192000"/>
              <a:gd name="connsiteX3496" fmla="*/ 3517775 w 3834677"/>
              <a:gd name="connsiteY3496" fmla="*/ 1219804 h 12192000"/>
              <a:gd name="connsiteX3497" fmla="*/ 3517775 w 3834677"/>
              <a:gd name="connsiteY3497" fmla="*/ 234794 h 12192000"/>
              <a:gd name="connsiteX3498" fmla="*/ 3353545 w 3834677"/>
              <a:gd name="connsiteY3498" fmla="*/ 398958 h 12192000"/>
              <a:gd name="connsiteX3499" fmla="*/ 3189312 w 3834677"/>
              <a:gd name="connsiteY3499" fmla="*/ 234794 h 12192000"/>
              <a:gd name="connsiteX3500" fmla="*/ 3353545 w 3834677"/>
              <a:gd name="connsiteY3500" fmla="*/ 70629 h 12192000"/>
              <a:gd name="connsiteX3501" fmla="*/ 3517775 w 3834677"/>
              <a:gd name="connsiteY3501" fmla="*/ 234794 h 12192000"/>
              <a:gd name="connsiteX3502" fmla="*/ 3684955 w 3834677"/>
              <a:gd name="connsiteY3502" fmla="*/ 12192000 h 12192000"/>
              <a:gd name="connsiteX3503" fmla="*/ 3677913 w 3834677"/>
              <a:gd name="connsiteY3503" fmla="*/ 12192000 h 12192000"/>
              <a:gd name="connsiteX3504" fmla="*/ 3681939 w 3834677"/>
              <a:gd name="connsiteY3504" fmla="*/ 12172063 h 12192000"/>
              <a:gd name="connsiteX3505" fmla="*/ 3698197 w 3834677"/>
              <a:gd name="connsiteY3505" fmla="*/ 0 h 12192000"/>
              <a:gd name="connsiteX3506" fmla="*/ 3685271 w 3834677"/>
              <a:gd name="connsiteY3506" fmla="*/ 37543 h 12192000"/>
              <a:gd name="connsiteX3507" fmla="*/ 3681945 w 3834677"/>
              <a:gd name="connsiteY3507" fmla="*/ 70585 h 12192000"/>
              <a:gd name="connsiteX3508" fmla="*/ 3681941 w 3834677"/>
              <a:gd name="connsiteY3508" fmla="*/ 70542 h 12192000"/>
              <a:gd name="connsiteX3509" fmla="*/ 3681936 w 3834677"/>
              <a:gd name="connsiteY3509" fmla="*/ 70575 h 12192000"/>
              <a:gd name="connsiteX3510" fmla="*/ 3678603 w 3834677"/>
              <a:gd name="connsiteY3510" fmla="*/ 37522 h 12192000"/>
              <a:gd name="connsiteX3511" fmla="*/ 3664908 w 3834677"/>
              <a:gd name="connsiteY3511" fmla="*/ 0 h 12192000"/>
              <a:gd name="connsiteX3512" fmla="*/ 3834677 w 3834677"/>
              <a:gd name="connsiteY3512" fmla="*/ 12005575 h 12192000"/>
              <a:gd name="connsiteX3513" fmla="*/ 3834677 w 3834677"/>
              <a:gd name="connsiteY3513" fmla="*/ 12010311 h 12192000"/>
              <a:gd name="connsiteX3514" fmla="*/ 3782280 w 3834677"/>
              <a:gd name="connsiteY3514" fmla="*/ 12020900 h 12192000"/>
              <a:gd name="connsiteX3515" fmla="*/ 3682004 w 3834677"/>
              <a:gd name="connsiteY3515" fmla="*/ 12172087 h 12192000"/>
              <a:gd name="connsiteX3516" fmla="*/ 3517773 w 3834677"/>
              <a:gd name="connsiteY3516" fmla="*/ 12007922 h 12192000"/>
              <a:gd name="connsiteX3517" fmla="*/ 3682004 w 3834677"/>
              <a:gd name="connsiteY3517" fmla="*/ 11843736 h 12192000"/>
              <a:gd name="connsiteX3518" fmla="*/ 3782267 w 3834677"/>
              <a:gd name="connsiteY3518" fmla="*/ 11994976 h 12192000"/>
              <a:gd name="connsiteX3519" fmla="*/ 3834677 w 3834677"/>
              <a:gd name="connsiteY3519" fmla="*/ 11677315 h 12192000"/>
              <a:gd name="connsiteX3520" fmla="*/ 3834677 w 3834677"/>
              <a:gd name="connsiteY3520" fmla="*/ 11681958 h 12192000"/>
              <a:gd name="connsiteX3521" fmla="*/ 3782280 w 3834677"/>
              <a:gd name="connsiteY3521" fmla="*/ 11692549 h 12192000"/>
              <a:gd name="connsiteX3522" fmla="*/ 3682004 w 3834677"/>
              <a:gd name="connsiteY3522" fmla="*/ 11843736 h 12192000"/>
              <a:gd name="connsiteX3523" fmla="*/ 3550808 w 3834677"/>
              <a:gd name="connsiteY3523" fmla="*/ 11682957 h 12192000"/>
              <a:gd name="connsiteX3524" fmla="*/ 3517741 w 3834677"/>
              <a:gd name="connsiteY3524" fmla="*/ 11679639 h 12192000"/>
              <a:gd name="connsiteX3525" fmla="*/ 3517773 w 3834677"/>
              <a:gd name="connsiteY3525" fmla="*/ 11679634 h 12192000"/>
              <a:gd name="connsiteX3526" fmla="*/ 3517741 w 3834677"/>
              <a:gd name="connsiteY3526" fmla="*/ 11679632 h 12192000"/>
              <a:gd name="connsiteX3527" fmla="*/ 3550805 w 3834677"/>
              <a:gd name="connsiteY3527" fmla="*/ 11676299 h 12192000"/>
              <a:gd name="connsiteX3528" fmla="*/ 3681939 w 3834677"/>
              <a:gd name="connsiteY3528" fmla="*/ 11515472 h 12192000"/>
              <a:gd name="connsiteX3529" fmla="*/ 3782243 w 3834677"/>
              <a:gd name="connsiteY3529" fmla="*/ 11666735 h 12192000"/>
              <a:gd name="connsiteX3530" fmla="*/ 3834677 w 3834677"/>
              <a:gd name="connsiteY3530" fmla="*/ 11348985 h 12192000"/>
              <a:gd name="connsiteX3531" fmla="*/ 3834677 w 3834677"/>
              <a:gd name="connsiteY3531" fmla="*/ 11353624 h 12192000"/>
              <a:gd name="connsiteX3532" fmla="*/ 3782243 w 3834677"/>
              <a:gd name="connsiteY3532" fmla="*/ 11364207 h 12192000"/>
              <a:gd name="connsiteX3533" fmla="*/ 3681939 w 3834677"/>
              <a:gd name="connsiteY3533" fmla="*/ 11515472 h 12192000"/>
              <a:gd name="connsiteX3534" fmla="*/ 3550805 w 3834677"/>
              <a:gd name="connsiteY3534" fmla="*/ 11354640 h 12192000"/>
              <a:gd name="connsiteX3535" fmla="*/ 3517741 w 3834677"/>
              <a:gd name="connsiteY3535" fmla="*/ 11351309 h 12192000"/>
              <a:gd name="connsiteX3536" fmla="*/ 3517773 w 3834677"/>
              <a:gd name="connsiteY3536" fmla="*/ 11351305 h 12192000"/>
              <a:gd name="connsiteX3537" fmla="*/ 3517741 w 3834677"/>
              <a:gd name="connsiteY3537" fmla="*/ 11351303 h 12192000"/>
              <a:gd name="connsiteX3538" fmla="*/ 3550805 w 3834677"/>
              <a:gd name="connsiteY3538" fmla="*/ 11347970 h 12192000"/>
              <a:gd name="connsiteX3539" fmla="*/ 3681939 w 3834677"/>
              <a:gd name="connsiteY3539" fmla="*/ 11187142 h 12192000"/>
              <a:gd name="connsiteX3540" fmla="*/ 3782243 w 3834677"/>
              <a:gd name="connsiteY3540" fmla="*/ 11338405 h 12192000"/>
              <a:gd name="connsiteX3541" fmla="*/ 3834677 w 3834677"/>
              <a:gd name="connsiteY3541" fmla="*/ 11020862 h 12192000"/>
              <a:gd name="connsiteX3542" fmla="*/ 3834677 w 3834677"/>
              <a:gd name="connsiteY3542" fmla="*/ 11025295 h 12192000"/>
              <a:gd name="connsiteX3543" fmla="*/ 3782264 w 3834677"/>
              <a:gd name="connsiteY3543" fmla="*/ 11035869 h 12192000"/>
              <a:gd name="connsiteX3544" fmla="*/ 3681939 w 3834677"/>
              <a:gd name="connsiteY3544" fmla="*/ 11187056 h 12192000"/>
              <a:gd name="connsiteX3545" fmla="*/ 3517708 w 3834677"/>
              <a:gd name="connsiteY3545" fmla="*/ 11022891 h 12192000"/>
              <a:gd name="connsiteX3546" fmla="*/ 3678603 w 3834677"/>
              <a:gd name="connsiteY3546" fmla="*/ 10891811 h 12192000"/>
              <a:gd name="connsiteX3547" fmla="*/ 3681935 w 3834677"/>
              <a:gd name="connsiteY3547" fmla="*/ 10858758 h 12192000"/>
              <a:gd name="connsiteX3548" fmla="*/ 3681939 w 3834677"/>
              <a:gd name="connsiteY3548" fmla="*/ 10858790 h 12192000"/>
              <a:gd name="connsiteX3549" fmla="*/ 3681939 w 3834677"/>
              <a:gd name="connsiteY3549" fmla="*/ 10858813 h 12192000"/>
              <a:gd name="connsiteX3550" fmla="*/ 3681943 w 3834677"/>
              <a:gd name="connsiteY3550" fmla="*/ 10858768 h 12192000"/>
              <a:gd name="connsiteX3551" fmla="*/ 3685275 w 3834677"/>
              <a:gd name="connsiteY3551" fmla="*/ 10891811 h 12192000"/>
              <a:gd name="connsiteX3552" fmla="*/ 3789701 w 3834677"/>
              <a:gd name="connsiteY3552" fmla="*/ 11012928 h 12192000"/>
              <a:gd name="connsiteX3553" fmla="*/ 3834677 w 3834677"/>
              <a:gd name="connsiteY3553" fmla="*/ 10692307 h 12192000"/>
              <a:gd name="connsiteX3554" fmla="*/ 3834677 w 3834677"/>
              <a:gd name="connsiteY3554" fmla="*/ 10696651 h 12192000"/>
              <a:gd name="connsiteX3555" fmla="*/ 3789682 w 3834677"/>
              <a:gd name="connsiteY3555" fmla="*/ 10704594 h 12192000"/>
              <a:gd name="connsiteX3556" fmla="*/ 3685270 w 3834677"/>
              <a:gd name="connsiteY3556" fmla="*/ 10825728 h 12192000"/>
              <a:gd name="connsiteX3557" fmla="*/ 3681943 w 3834677"/>
              <a:gd name="connsiteY3557" fmla="*/ 10858768 h 12192000"/>
              <a:gd name="connsiteX3558" fmla="*/ 3681939 w 3834677"/>
              <a:gd name="connsiteY3558" fmla="*/ 10858724 h 12192000"/>
              <a:gd name="connsiteX3559" fmla="*/ 3681935 w 3834677"/>
              <a:gd name="connsiteY3559" fmla="*/ 10858758 h 12192000"/>
              <a:gd name="connsiteX3560" fmla="*/ 3678603 w 3834677"/>
              <a:gd name="connsiteY3560" fmla="*/ 10825707 h 12192000"/>
              <a:gd name="connsiteX3561" fmla="*/ 3550805 w 3834677"/>
              <a:gd name="connsiteY3561" fmla="*/ 10697962 h 12192000"/>
              <a:gd name="connsiteX3562" fmla="*/ 3517730 w 3834677"/>
              <a:gd name="connsiteY3562" fmla="*/ 10694629 h 12192000"/>
              <a:gd name="connsiteX3563" fmla="*/ 3517752 w 3834677"/>
              <a:gd name="connsiteY3563" fmla="*/ 10694627 h 12192000"/>
              <a:gd name="connsiteX3564" fmla="*/ 3517773 w 3834677"/>
              <a:gd name="connsiteY3564" fmla="*/ 10694627 h 12192000"/>
              <a:gd name="connsiteX3565" fmla="*/ 3517741 w 3834677"/>
              <a:gd name="connsiteY3565" fmla="*/ 10694623 h 12192000"/>
              <a:gd name="connsiteX3566" fmla="*/ 3550805 w 3834677"/>
              <a:gd name="connsiteY3566" fmla="*/ 10691292 h 12192000"/>
              <a:gd name="connsiteX3567" fmla="*/ 3681939 w 3834677"/>
              <a:gd name="connsiteY3567" fmla="*/ 10530460 h 12192000"/>
              <a:gd name="connsiteX3568" fmla="*/ 3782243 w 3834677"/>
              <a:gd name="connsiteY3568" fmla="*/ 10681725 h 12192000"/>
              <a:gd name="connsiteX3569" fmla="*/ 3834677 w 3834677"/>
              <a:gd name="connsiteY3569" fmla="*/ 10363978 h 12192000"/>
              <a:gd name="connsiteX3570" fmla="*/ 3834677 w 3834677"/>
              <a:gd name="connsiteY3570" fmla="*/ 10368621 h 12192000"/>
              <a:gd name="connsiteX3571" fmla="*/ 3782265 w 3834677"/>
              <a:gd name="connsiteY3571" fmla="*/ 10379216 h 12192000"/>
              <a:gd name="connsiteX3572" fmla="*/ 3682004 w 3834677"/>
              <a:gd name="connsiteY3572" fmla="*/ 10530460 h 12192000"/>
              <a:gd name="connsiteX3573" fmla="*/ 3682004 w 3834677"/>
              <a:gd name="connsiteY3573" fmla="*/ 10530397 h 12192000"/>
              <a:gd name="connsiteX3574" fmla="*/ 3550808 w 3834677"/>
              <a:gd name="connsiteY3574" fmla="*/ 10369618 h 12192000"/>
              <a:gd name="connsiteX3575" fmla="*/ 3517741 w 3834677"/>
              <a:gd name="connsiteY3575" fmla="*/ 10366299 h 12192000"/>
              <a:gd name="connsiteX3576" fmla="*/ 3517773 w 3834677"/>
              <a:gd name="connsiteY3576" fmla="*/ 10366297 h 12192000"/>
              <a:gd name="connsiteX3577" fmla="*/ 3517741 w 3834677"/>
              <a:gd name="connsiteY3577" fmla="*/ 10366293 h 12192000"/>
              <a:gd name="connsiteX3578" fmla="*/ 3550805 w 3834677"/>
              <a:gd name="connsiteY3578" fmla="*/ 10362962 h 12192000"/>
              <a:gd name="connsiteX3579" fmla="*/ 3681939 w 3834677"/>
              <a:gd name="connsiteY3579" fmla="*/ 10202133 h 12192000"/>
              <a:gd name="connsiteX3580" fmla="*/ 3782243 w 3834677"/>
              <a:gd name="connsiteY3580" fmla="*/ 10353395 h 12192000"/>
              <a:gd name="connsiteX3581" fmla="*/ 3834677 w 3834677"/>
              <a:gd name="connsiteY3581" fmla="*/ 10035646 h 12192000"/>
              <a:gd name="connsiteX3582" fmla="*/ 3834677 w 3834677"/>
              <a:gd name="connsiteY3582" fmla="*/ 10040289 h 12192000"/>
              <a:gd name="connsiteX3583" fmla="*/ 3782265 w 3834677"/>
              <a:gd name="connsiteY3583" fmla="*/ 10050889 h 12192000"/>
              <a:gd name="connsiteX3584" fmla="*/ 3682004 w 3834677"/>
              <a:gd name="connsiteY3584" fmla="*/ 10202133 h 12192000"/>
              <a:gd name="connsiteX3585" fmla="*/ 3682004 w 3834677"/>
              <a:gd name="connsiteY3585" fmla="*/ 10202067 h 12192000"/>
              <a:gd name="connsiteX3586" fmla="*/ 3550808 w 3834677"/>
              <a:gd name="connsiteY3586" fmla="*/ 10041286 h 12192000"/>
              <a:gd name="connsiteX3587" fmla="*/ 3517741 w 3834677"/>
              <a:gd name="connsiteY3587" fmla="*/ 10037970 h 12192000"/>
              <a:gd name="connsiteX3588" fmla="*/ 3517773 w 3834677"/>
              <a:gd name="connsiteY3588" fmla="*/ 10037966 h 12192000"/>
              <a:gd name="connsiteX3589" fmla="*/ 3517741 w 3834677"/>
              <a:gd name="connsiteY3589" fmla="*/ 10037964 h 12192000"/>
              <a:gd name="connsiteX3590" fmla="*/ 3550805 w 3834677"/>
              <a:gd name="connsiteY3590" fmla="*/ 10034631 h 12192000"/>
              <a:gd name="connsiteX3591" fmla="*/ 3681939 w 3834677"/>
              <a:gd name="connsiteY3591" fmla="*/ 9873803 h 12192000"/>
              <a:gd name="connsiteX3592" fmla="*/ 3782243 w 3834677"/>
              <a:gd name="connsiteY3592" fmla="*/ 10025066 h 12192000"/>
              <a:gd name="connsiteX3593" fmla="*/ 3834677 w 3834677"/>
              <a:gd name="connsiteY3593" fmla="*/ 9707295 h 12192000"/>
              <a:gd name="connsiteX3594" fmla="*/ 3834677 w 3834677"/>
              <a:gd name="connsiteY3594" fmla="*/ 9711939 h 12192000"/>
              <a:gd name="connsiteX3595" fmla="*/ 3782262 w 3834677"/>
              <a:gd name="connsiteY3595" fmla="*/ 9722540 h 12192000"/>
              <a:gd name="connsiteX3596" fmla="*/ 3682004 w 3834677"/>
              <a:gd name="connsiteY3596" fmla="*/ 9873803 h 12192000"/>
              <a:gd name="connsiteX3597" fmla="*/ 3682004 w 3834677"/>
              <a:gd name="connsiteY3597" fmla="*/ 9873759 h 12192000"/>
              <a:gd name="connsiteX3598" fmla="*/ 3517708 w 3834677"/>
              <a:gd name="connsiteY3598" fmla="*/ 9709615 h 12192000"/>
              <a:gd name="connsiteX3599" fmla="*/ 3681939 w 3834677"/>
              <a:gd name="connsiteY3599" fmla="*/ 9545450 h 12192000"/>
              <a:gd name="connsiteX3600" fmla="*/ 3782243 w 3834677"/>
              <a:gd name="connsiteY3600" fmla="*/ 9696715 h 12192000"/>
              <a:gd name="connsiteX3601" fmla="*/ 3834677 w 3834677"/>
              <a:gd name="connsiteY3601" fmla="*/ 9378966 h 12192000"/>
              <a:gd name="connsiteX3602" fmla="*/ 3834677 w 3834677"/>
              <a:gd name="connsiteY3602" fmla="*/ 9383609 h 12192000"/>
              <a:gd name="connsiteX3603" fmla="*/ 3782280 w 3834677"/>
              <a:gd name="connsiteY3603" fmla="*/ 9394200 h 12192000"/>
              <a:gd name="connsiteX3604" fmla="*/ 3682004 w 3834677"/>
              <a:gd name="connsiteY3604" fmla="*/ 9545385 h 12192000"/>
              <a:gd name="connsiteX3605" fmla="*/ 3550808 w 3834677"/>
              <a:gd name="connsiteY3605" fmla="*/ 9384606 h 12192000"/>
              <a:gd name="connsiteX3606" fmla="*/ 3517773 w 3834677"/>
              <a:gd name="connsiteY3606" fmla="*/ 9381292 h 12192000"/>
              <a:gd name="connsiteX3607" fmla="*/ 3517838 w 3834677"/>
              <a:gd name="connsiteY3607" fmla="*/ 9381288 h 12192000"/>
              <a:gd name="connsiteX3608" fmla="*/ 3517773 w 3834677"/>
              <a:gd name="connsiteY3608" fmla="*/ 9381279 h 12192000"/>
              <a:gd name="connsiteX3609" fmla="*/ 3550805 w 3834677"/>
              <a:gd name="connsiteY3609" fmla="*/ 9377950 h 12192000"/>
              <a:gd name="connsiteX3610" fmla="*/ 3681939 w 3834677"/>
              <a:gd name="connsiteY3610" fmla="*/ 9217121 h 12192000"/>
              <a:gd name="connsiteX3611" fmla="*/ 3782243 w 3834677"/>
              <a:gd name="connsiteY3611" fmla="*/ 9368386 h 12192000"/>
              <a:gd name="connsiteX3612" fmla="*/ 3834677 w 3834677"/>
              <a:gd name="connsiteY3612" fmla="*/ 9050929 h 12192000"/>
              <a:gd name="connsiteX3613" fmla="*/ 3834677 w 3834677"/>
              <a:gd name="connsiteY3613" fmla="*/ 9055280 h 12192000"/>
              <a:gd name="connsiteX3614" fmla="*/ 3782265 w 3834677"/>
              <a:gd name="connsiteY3614" fmla="*/ 9065879 h 12192000"/>
              <a:gd name="connsiteX3615" fmla="*/ 3682004 w 3834677"/>
              <a:gd name="connsiteY3615" fmla="*/ 9217121 h 12192000"/>
              <a:gd name="connsiteX3616" fmla="*/ 3682004 w 3834677"/>
              <a:gd name="connsiteY3616" fmla="*/ 9217055 h 12192000"/>
              <a:gd name="connsiteX3617" fmla="*/ 3550808 w 3834677"/>
              <a:gd name="connsiteY3617" fmla="*/ 9056276 h 12192000"/>
              <a:gd name="connsiteX3618" fmla="*/ 3517741 w 3834677"/>
              <a:gd name="connsiteY3618" fmla="*/ 9052960 h 12192000"/>
              <a:gd name="connsiteX3619" fmla="*/ 3517773 w 3834677"/>
              <a:gd name="connsiteY3619" fmla="*/ 9052956 h 12192000"/>
              <a:gd name="connsiteX3620" fmla="*/ 3517741 w 3834677"/>
              <a:gd name="connsiteY3620" fmla="*/ 9052952 h 12192000"/>
              <a:gd name="connsiteX3621" fmla="*/ 3550805 w 3834677"/>
              <a:gd name="connsiteY3621" fmla="*/ 9049621 h 12192000"/>
              <a:gd name="connsiteX3622" fmla="*/ 3678603 w 3834677"/>
              <a:gd name="connsiteY3622" fmla="*/ 8921876 h 12192000"/>
              <a:gd name="connsiteX3623" fmla="*/ 3680621 w 3834677"/>
              <a:gd name="connsiteY3623" fmla="*/ 8901860 h 12192000"/>
              <a:gd name="connsiteX3624" fmla="*/ 3683257 w 3834677"/>
              <a:gd name="connsiteY3624" fmla="*/ 8901860 h 12192000"/>
              <a:gd name="connsiteX3625" fmla="*/ 3685275 w 3834677"/>
              <a:gd name="connsiteY3625" fmla="*/ 8921876 h 12192000"/>
              <a:gd name="connsiteX3626" fmla="*/ 3789701 w 3834677"/>
              <a:gd name="connsiteY3626" fmla="*/ 9042995 h 12192000"/>
              <a:gd name="connsiteX3627" fmla="*/ 3834677 w 3834677"/>
              <a:gd name="connsiteY3627" fmla="*/ 8738818 h 12192000"/>
              <a:gd name="connsiteX3628" fmla="*/ 3834677 w 3834677"/>
              <a:gd name="connsiteY3628" fmla="*/ 8743255 h 12192000"/>
              <a:gd name="connsiteX3629" fmla="*/ 3789720 w 3834677"/>
              <a:gd name="connsiteY3629" fmla="*/ 8751201 h 12192000"/>
              <a:gd name="connsiteX3630" fmla="*/ 3685339 w 3834677"/>
              <a:gd name="connsiteY3630" fmla="*/ 8872310 h 12192000"/>
              <a:gd name="connsiteX3631" fmla="*/ 3683322 w 3834677"/>
              <a:gd name="connsiteY3631" fmla="*/ 8892316 h 12192000"/>
              <a:gd name="connsiteX3632" fmla="*/ 3680696 w 3834677"/>
              <a:gd name="connsiteY3632" fmla="*/ 8892316 h 12192000"/>
              <a:gd name="connsiteX3633" fmla="*/ 3678654 w 3834677"/>
              <a:gd name="connsiteY3633" fmla="*/ 8872152 h 12192000"/>
              <a:gd name="connsiteX3634" fmla="*/ 3517708 w 3834677"/>
              <a:gd name="connsiteY3634" fmla="*/ 8741135 h 12192000"/>
              <a:gd name="connsiteX3635" fmla="*/ 3681939 w 3834677"/>
              <a:gd name="connsiteY3635" fmla="*/ 8576970 h 12192000"/>
              <a:gd name="connsiteX3636" fmla="*/ 3782244 w 3834677"/>
              <a:gd name="connsiteY3636" fmla="*/ 8728235 h 12192000"/>
              <a:gd name="connsiteX3637" fmla="*/ 3834677 w 3834677"/>
              <a:gd name="connsiteY3637" fmla="*/ 8410481 h 12192000"/>
              <a:gd name="connsiteX3638" fmla="*/ 3834677 w 3834677"/>
              <a:gd name="connsiteY3638" fmla="*/ 8415216 h 12192000"/>
              <a:gd name="connsiteX3639" fmla="*/ 3782280 w 3834677"/>
              <a:gd name="connsiteY3639" fmla="*/ 8425806 h 12192000"/>
              <a:gd name="connsiteX3640" fmla="*/ 3682004 w 3834677"/>
              <a:gd name="connsiteY3640" fmla="*/ 8576991 h 12192000"/>
              <a:gd name="connsiteX3641" fmla="*/ 3517774 w 3834677"/>
              <a:gd name="connsiteY3641" fmla="*/ 8412828 h 12192000"/>
              <a:gd name="connsiteX3642" fmla="*/ 3682005 w 3834677"/>
              <a:gd name="connsiteY3642" fmla="*/ 8248641 h 12192000"/>
              <a:gd name="connsiteX3643" fmla="*/ 3782269 w 3834677"/>
              <a:gd name="connsiteY3643" fmla="*/ 8399880 h 12192000"/>
              <a:gd name="connsiteX3644" fmla="*/ 3834677 w 3834677"/>
              <a:gd name="connsiteY3644" fmla="*/ 8082222 h 12192000"/>
              <a:gd name="connsiteX3645" fmla="*/ 3834677 w 3834677"/>
              <a:gd name="connsiteY3645" fmla="*/ 8086863 h 12192000"/>
              <a:gd name="connsiteX3646" fmla="*/ 3782280 w 3834677"/>
              <a:gd name="connsiteY3646" fmla="*/ 8097455 h 12192000"/>
              <a:gd name="connsiteX3647" fmla="*/ 3682005 w 3834677"/>
              <a:gd name="connsiteY3647" fmla="*/ 8248641 h 12192000"/>
              <a:gd name="connsiteX3648" fmla="*/ 3550808 w 3834677"/>
              <a:gd name="connsiteY3648" fmla="*/ 8087863 h 12192000"/>
              <a:gd name="connsiteX3649" fmla="*/ 3517742 w 3834677"/>
              <a:gd name="connsiteY3649" fmla="*/ 8084544 h 12192000"/>
              <a:gd name="connsiteX3650" fmla="*/ 3517774 w 3834677"/>
              <a:gd name="connsiteY3650" fmla="*/ 8084541 h 12192000"/>
              <a:gd name="connsiteX3651" fmla="*/ 3517742 w 3834677"/>
              <a:gd name="connsiteY3651" fmla="*/ 8084537 h 12192000"/>
              <a:gd name="connsiteX3652" fmla="*/ 3550807 w 3834677"/>
              <a:gd name="connsiteY3652" fmla="*/ 8081206 h 12192000"/>
              <a:gd name="connsiteX3653" fmla="*/ 3681939 w 3834677"/>
              <a:gd name="connsiteY3653" fmla="*/ 7920377 h 12192000"/>
              <a:gd name="connsiteX3654" fmla="*/ 3782244 w 3834677"/>
              <a:gd name="connsiteY3654" fmla="*/ 8071640 h 12192000"/>
              <a:gd name="connsiteX3655" fmla="*/ 3834677 w 3834677"/>
              <a:gd name="connsiteY3655" fmla="*/ 7753893 h 12192000"/>
              <a:gd name="connsiteX3656" fmla="*/ 3834677 w 3834677"/>
              <a:gd name="connsiteY3656" fmla="*/ 7758531 h 12192000"/>
              <a:gd name="connsiteX3657" fmla="*/ 3782244 w 3834677"/>
              <a:gd name="connsiteY3657" fmla="*/ 7769113 h 12192000"/>
              <a:gd name="connsiteX3658" fmla="*/ 3681939 w 3834677"/>
              <a:gd name="connsiteY3658" fmla="*/ 7920377 h 12192000"/>
              <a:gd name="connsiteX3659" fmla="*/ 3550807 w 3834677"/>
              <a:gd name="connsiteY3659" fmla="*/ 7759546 h 12192000"/>
              <a:gd name="connsiteX3660" fmla="*/ 3517742 w 3834677"/>
              <a:gd name="connsiteY3660" fmla="*/ 7756215 h 12192000"/>
              <a:gd name="connsiteX3661" fmla="*/ 3517774 w 3834677"/>
              <a:gd name="connsiteY3661" fmla="*/ 7756211 h 12192000"/>
              <a:gd name="connsiteX3662" fmla="*/ 3517742 w 3834677"/>
              <a:gd name="connsiteY3662" fmla="*/ 7756208 h 12192000"/>
              <a:gd name="connsiteX3663" fmla="*/ 3550807 w 3834677"/>
              <a:gd name="connsiteY3663" fmla="*/ 7752876 h 12192000"/>
              <a:gd name="connsiteX3664" fmla="*/ 3681939 w 3834677"/>
              <a:gd name="connsiteY3664" fmla="*/ 7592046 h 12192000"/>
              <a:gd name="connsiteX3665" fmla="*/ 3782244 w 3834677"/>
              <a:gd name="connsiteY3665" fmla="*/ 7743311 h 12192000"/>
              <a:gd name="connsiteX3666" fmla="*/ 3834677 w 3834677"/>
              <a:gd name="connsiteY3666" fmla="*/ 7425768 h 12192000"/>
              <a:gd name="connsiteX3667" fmla="*/ 3834677 w 3834677"/>
              <a:gd name="connsiteY3667" fmla="*/ 7430201 h 12192000"/>
              <a:gd name="connsiteX3668" fmla="*/ 3782265 w 3834677"/>
              <a:gd name="connsiteY3668" fmla="*/ 7440775 h 12192000"/>
              <a:gd name="connsiteX3669" fmla="*/ 3681939 w 3834677"/>
              <a:gd name="connsiteY3669" fmla="*/ 7591961 h 12192000"/>
              <a:gd name="connsiteX3670" fmla="*/ 3517708 w 3834677"/>
              <a:gd name="connsiteY3670" fmla="*/ 7427795 h 12192000"/>
              <a:gd name="connsiteX3671" fmla="*/ 3678603 w 3834677"/>
              <a:gd name="connsiteY3671" fmla="*/ 7296715 h 12192000"/>
              <a:gd name="connsiteX3672" fmla="*/ 3681936 w 3834677"/>
              <a:gd name="connsiteY3672" fmla="*/ 7263663 h 12192000"/>
              <a:gd name="connsiteX3673" fmla="*/ 3681939 w 3834677"/>
              <a:gd name="connsiteY3673" fmla="*/ 7263696 h 12192000"/>
              <a:gd name="connsiteX3674" fmla="*/ 3681939 w 3834677"/>
              <a:gd name="connsiteY3674" fmla="*/ 7263718 h 12192000"/>
              <a:gd name="connsiteX3675" fmla="*/ 3681944 w 3834677"/>
              <a:gd name="connsiteY3675" fmla="*/ 7263674 h 12192000"/>
              <a:gd name="connsiteX3676" fmla="*/ 3685275 w 3834677"/>
              <a:gd name="connsiteY3676" fmla="*/ 7296715 h 12192000"/>
              <a:gd name="connsiteX3677" fmla="*/ 3789702 w 3834677"/>
              <a:gd name="connsiteY3677" fmla="*/ 7417834 h 12192000"/>
              <a:gd name="connsiteX3678" fmla="*/ 3834677 w 3834677"/>
              <a:gd name="connsiteY3678" fmla="*/ 7097212 h 12192000"/>
              <a:gd name="connsiteX3679" fmla="*/ 3834677 w 3834677"/>
              <a:gd name="connsiteY3679" fmla="*/ 7101557 h 12192000"/>
              <a:gd name="connsiteX3680" fmla="*/ 3789682 w 3834677"/>
              <a:gd name="connsiteY3680" fmla="*/ 7109501 h 12192000"/>
              <a:gd name="connsiteX3681" fmla="*/ 3685271 w 3834677"/>
              <a:gd name="connsiteY3681" fmla="*/ 7230632 h 12192000"/>
              <a:gd name="connsiteX3682" fmla="*/ 3681944 w 3834677"/>
              <a:gd name="connsiteY3682" fmla="*/ 7263674 h 12192000"/>
              <a:gd name="connsiteX3683" fmla="*/ 3681939 w 3834677"/>
              <a:gd name="connsiteY3683" fmla="*/ 7263630 h 12192000"/>
              <a:gd name="connsiteX3684" fmla="*/ 3681936 w 3834677"/>
              <a:gd name="connsiteY3684" fmla="*/ 7263663 h 12192000"/>
              <a:gd name="connsiteX3685" fmla="*/ 3678603 w 3834677"/>
              <a:gd name="connsiteY3685" fmla="*/ 7230611 h 12192000"/>
              <a:gd name="connsiteX3686" fmla="*/ 3550807 w 3834677"/>
              <a:gd name="connsiteY3686" fmla="*/ 7102866 h 12192000"/>
              <a:gd name="connsiteX3687" fmla="*/ 3517730 w 3834677"/>
              <a:gd name="connsiteY3687" fmla="*/ 7099533 h 12192000"/>
              <a:gd name="connsiteX3688" fmla="*/ 3517752 w 3834677"/>
              <a:gd name="connsiteY3688" fmla="*/ 7099531 h 12192000"/>
              <a:gd name="connsiteX3689" fmla="*/ 3517774 w 3834677"/>
              <a:gd name="connsiteY3689" fmla="*/ 7099531 h 12192000"/>
              <a:gd name="connsiteX3690" fmla="*/ 3517741 w 3834677"/>
              <a:gd name="connsiteY3690" fmla="*/ 7099528 h 12192000"/>
              <a:gd name="connsiteX3691" fmla="*/ 3550807 w 3834677"/>
              <a:gd name="connsiteY3691" fmla="*/ 7096196 h 12192000"/>
              <a:gd name="connsiteX3692" fmla="*/ 3681939 w 3834677"/>
              <a:gd name="connsiteY3692" fmla="*/ 6935366 h 12192000"/>
              <a:gd name="connsiteX3693" fmla="*/ 3782244 w 3834677"/>
              <a:gd name="connsiteY3693" fmla="*/ 7086631 h 12192000"/>
              <a:gd name="connsiteX3694" fmla="*/ 3834677 w 3834677"/>
              <a:gd name="connsiteY3694" fmla="*/ 6768882 h 12192000"/>
              <a:gd name="connsiteX3695" fmla="*/ 3834677 w 3834677"/>
              <a:gd name="connsiteY3695" fmla="*/ 6773525 h 12192000"/>
              <a:gd name="connsiteX3696" fmla="*/ 3782265 w 3834677"/>
              <a:gd name="connsiteY3696" fmla="*/ 6784121 h 12192000"/>
              <a:gd name="connsiteX3697" fmla="*/ 3682004 w 3834677"/>
              <a:gd name="connsiteY3697" fmla="*/ 6935366 h 12192000"/>
              <a:gd name="connsiteX3698" fmla="*/ 3682004 w 3834677"/>
              <a:gd name="connsiteY3698" fmla="*/ 6935302 h 12192000"/>
              <a:gd name="connsiteX3699" fmla="*/ 3550808 w 3834677"/>
              <a:gd name="connsiteY3699" fmla="*/ 6774523 h 12192000"/>
              <a:gd name="connsiteX3700" fmla="*/ 3517742 w 3834677"/>
              <a:gd name="connsiteY3700" fmla="*/ 6771204 h 12192000"/>
              <a:gd name="connsiteX3701" fmla="*/ 3517774 w 3834677"/>
              <a:gd name="connsiteY3701" fmla="*/ 6771201 h 12192000"/>
              <a:gd name="connsiteX3702" fmla="*/ 3517741 w 3834677"/>
              <a:gd name="connsiteY3702" fmla="*/ 6771198 h 12192000"/>
              <a:gd name="connsiteX3703" fmla="*/ 3550807 w 3834677"/>
              <a:gd name="connsiteY3703" fmla="*/ 6767866 h 12192000"/>
              <a:gd name="connsiteX3704" fmla="*/ 3681939 w 3834677"/>
              <a:gd name="connsiteY3704" fmla="*/ 6607037 h 12192000"/>
              <a:gd name="connsiteX3705" fmla="*/ 3782244 w 3834677"/>
              <a:gd name="connsiteY3705" fmla="*/ 6758300 h 12192000"/>
              <a:gd name="connsiteX3706" fmla="*/ 3834677 w 3834677"/>
              <a:gd name="connsiteY3706" fmla="*/ 6440553 h 12192000"/>
              <a:gd name="connsiteX3707" fmla="*/ 3834677 w 3834677"/>
              <a:gd name="connsiteY3707" fmla="*/ 6445197 h 12192000"/>
              <a:gd name="connsiteX3708" fmla="*/ 3782265 w 3834677"/>
              <a:gd name="connsiteY3708" fmla="*/ 6455795 h 12192000"/>
              <a:gd name="connsiteX3709" fmla="*/ 3682004 w 3834677"/>
              <a:gd name="connsiteY3709" fmla="*/ 6607037 h 12192000"/>
              <a:gd name="connsiteX3710" fmla="*/ 3682004 w 3834677"/>
              <a:gd name="connsiteY3710" fmla="*/ 6606971 h 12192000"/>
              <a:gd name="connsiteX3711" fmla="*/ 3550808 w 3834677"/>
              <a:gd name="connsiteY3711" fmla="*/ 6446191 h 12192000"/>
              <a:gd name="connsiteX3712" fmla="*/ 3517742 w 3834677"/>
              <a:gd name="connsiteY3712" fmla="*/ 6442875 h 12192000"/>
              <a:gd name="connsiteX3713" fmla="*/ 3517774 w 3834677"/>
              <a:gd name="connsiteY3713" fmla="*/ 6442872 h 12192000"/>
              <a:gd name="connsiteX3714" fmla="*/ 3517741 w 3834677"/>
              <a:gd name="connsiteY3714" fmla="*/ 6442869 h 12192000"/>
              <a:gd name="connsiteX3715" fmla="*/ 3550807 w 3834677"/>
              <a:gd name="connsiteY3715" fmla="*/ 6439537 h 12192000"/>
              <a:gd name="connsiteX3716" fmla="*/ 3681941 w 3834677"/>
              <a:gd name="connsiteY3716" fmla="*/ 6278707 h 12192000"/>
              <a:gd name="connsiteX3717" fmla="*/ 3782244 w 3834677"/>
              <a:gd name="connsiteY3717" fmla="*/ 6429972 h 12192000"/>
              <a:gd name="connsiteX3718" fmla="*/ 3834677 w 3834677"/>
              <a:gd name="connsiteY3718" fmla="*/ 6112202 h 12192000"/>
              <a:gd name="connsiteX3719" fmla="*/ 3834677 w 3834677"/>
              <a:gd name="connsiteY3719" fmla="*/ 6116846 h 12192000"/>
              <a:gd name="connsiteX3720" fmla="*/ 3782265 w 3834677"/>
              <a:gd name="connsiteY3720" fmla="*/ 6127446 h 12192000"/>
              <a:gd name="connsiteX3721" fmla="*/ 3682004 w 3834677"/>
              <a:gd name="connsiteY3721" fmla="*/ 6278707 h 12192000"/>
              <a:gd name="connsiteX3722" fmla="*/ 3682004 w 3834677"/>
              <a:gd name="connsiteY3722" fmla="*/ 6278664 h 12192000"/>
              <a:gd name="connsiteX3723" fmla="*/ 3517708 w 3834677"/>
              <a:gd name="connsiteY3723" fmla="*/ 6114521 h 12192000"/>
              <a:gd name="connsiteX3724" fmla="*/ 3681941 w 3834677"/>
              <a:gd name="connsiteY3724" fmla="*/ 5950355 h 12192000"/>
              <a:gd name="connsiteX3725" fmla="*/ 3782245 w 3834677"/>
              <a:gd name="connsiteY3725" fmla="*/ 6101621 h 12192000"/>
              <a:gd name="connsiteX3726" fmla="*/ 3834677 w 3834677"/>
              <a:gd name="connsiteY3726" fmla="*/ 5783873 h 12192000"/>
              <a:gd name="connsiteX3727" fmla="*/ 3834677 w 3834677"/>
              <a:gd name="connsiteY3727" fmla="*/ 5788516 h 12192000"/>
              <a:gd name="connsiteX3728" fmla="*/ 3782280 w 3834677"/>
              <a:gd name="connsiteY3728" fmla="*/ 5799107 h 12192000"/>
              <a:gd name="connsiteX3729" fmla="*/ 3682004 w 3834677"/>
              <a:gd name="connsiteY3729" fmla="*/ 5950291 h 12192000"/>
              <a:gd name="connsiteX3730" fmla="*/ 3550808 w 3834677"/>
              <a:gd name="connsiteY3730" fmla="*/ 5789511 h 12192000"/>
              <a:gd name="connsiteX3731" fmla="*/ 3517775 w 3834677"/>
              <a:gd name="connsiteY3731" fmla="*/ 5786198 h 12192000"/>
              <a:gd name="connsiteX3732" fmla="*/ 3517840 w 3834677"/>
              <a:gd name="connsiteY3732" fmla="*/ 5786192 h 12192000"/>
              <a:gd name="connsiteX3733" fmla="*/ 3517775 w 3834677"/>
              <a:gd name="connsiteY3733" fmla="*/ 5786184 h 12192000"/>
              <a:gd name="connsiteX3734" fmla="*/ 3550808 w 3834677"/>
              <a:gd name="connsiteY3734" fmla="*/ 5782856 h 12192000"/>
              <a:gd name="connsiteX3735" fmla="*/ 3681941 w 3834677"/>
              <a:gd name="connsiteY3735" fmla="*/ 5622026 h 12192000"/>
              <a:gd name="connsiteX3736" fmla="*/ 3782245 w 3834677"/>
              <a:gd name="connsiteY3736" fmla="*/ 5773292 h 12192000"/>
              <a:gd name="connsiteX3737" fmla="*/ 3834677 w 3834677"/>
              <a:gd name="connsiteY3737" fmla="*/ 5455834 h 12192000"/>
              <a:gd name="connsiteX3738" fmla="*/ 3834677 w 3834677"/>
              <a:gd name="connsiteY3738" fmla="*/ 5460186 h 12192000"/>
              <a:gd name="connsiteX3739" fmla="*/ 3782266 w 3834677"/>
              <a:gd name="connsiteY3739" fmla="*/ 5470784 h 12192000"/>
              <a:gd name="connsiteX3740" fmla="*/ 3682004 w 3834677"/>
              <a:gd name="connsiteY3740" fmla="*/ 5622026 h 12192000"/>
              <a:gd name="connsiteX3741" fmla="*/ 3682004 w 3834677"/>
              <a:gd name="connsiteY3741" fmla="*/ 5621962 h 12192000"/>
              <a:gd name="connsiteX3742" fmla="*/ 3550808 w 3834677"/>
              <a:gd name="connsiteY3742" fmla="*/ 5461182 h 12192000"/>
              <a:gd name="connsiteX3743" fmla="*/ 3517742 w 3834677"/>
              <a:gd name="connsiteY3743" fmla="*/ 5457865 h 12192000"/>
              <a:gd name="connsiteX3744" fmla="*/ 3517775 w 3834677"/>
              <a:gd name="connsiteY3744" fmla="*/ 5457862 h 12192000"/>
              <a:gd name="connsiteX3745" fmla="*/ 3517741 w 3834677"/>
              <a:gd name="connsiteY3745" fmla="*/ 5457858 h 12192000"/>
              <a:gd name="connsiteX3746" fmla="*/ 3550808 w 3834677"/>
              <a:gd name="connsiteY3746" fmla="*/ 5454526 h 12192000"/>
              <a:gd name="connsiteX3747" fmla="*/ 3678603 w 3834677"/>
              <a:gd name="connsiteY3747" fmla="*/ 5326782 h 12192000"/>
              <a:gd name="connsiteX3748" fmla="*/ 3680622 w 3834677"/>
              <a:gd name="connsiteY3748" fmla="*/ 5306766 h 12192000"/>
              <a:gd name="connsiteX3749" fmla="*/ 3683258 w 3834677"/>
              <a:gd name="connsiteY3749" fmla="*/ 5306766 h 12192000"/>
              <a:gd name="connsiteX3750" fmla="*/ 3685277 w 3834677"/>
              <a:gd name="connsiteY3750" fmla="*/ 5326782 h 12192000"/>
              <a:gd name="connsiteX3751" fmla="*/ 3789702 w 3834677"/>
              <a:gd name="connsiteY3751" fmla="*/ 5447902 h 12192000"/>
              <a:gd name="connsiteX3752" fmla="*/ 3834677 w 3834677"/>
              <a:gd name="connsiteY3752" fmla="*/ 5140822 h 12192000"/>
              <a:gd name="connsiteX3753" fmla="*/ 3834677 w 3834677"/>
              <a:gd name="connsiteY3753" fmla="*/ 5145260 h 12192000"/>
              <a:gd name="connsiteX3754" fmla="*/ 3789720 w 3834677"/>
              <a:gd name="connsiteY3754" fmla="*/ 5153207 h 12192000"/>
              <a:gd name="connsiteX3755" fmla="*/ 3685340 w 3834677"/>
              <a:gd name="connsiteY3755" fmla="*/ 5274316 h 12192000"/>
              <a:gd name="connsiteX3756" fmla="*/ 3683323 w 3834677"/>
              <a:gd name="connsiteY3756" fmla="*/ 5294322 h 12192000"/>
              <a:gd name="connsiteX3757" fmla="*/ 3680696 w 3834677"/>
              <a:gd name="connsiteY3757" fmla="*/ 5294322 h 12192000"/>
              <a:gd name="connsiteX3758" fmla="*/ 3678654 w 3834677"/>
              <a:gd name="connsiteY3758" fmla="*/ 5274158 h 12192000"/>
              <a:gd name="connsiteX3759" fmla="*/ 3517708 w 3834677"/>
              <a:gd name="connsiteY3759" fmla="*/ 5143142 h 12192000"/>
              <a:gd name="connsiteX3760" fmla="*/ 3681941 w 3834677"/>
              <a:gd name="connsiteY3760" fmla="*/ 4978975 h 12192000"/>
              <a:gd name="connsiteX3761" fmla="*/ 3782245 w 3834677"/>
              <a:gd name="connsiteY3761" fmla="*/ 5130240 h 12192000"/>
              <a:gd name="connsiteX3762" fmla="*/ 3834677 w 3834677"/>
              <a:gd name="connsiteY3762" fmla="*/ 4812487 h 12192000"/>
              <a:gd name="connsiteX3763" fmla="*/ 3834677 w 3834677"/>
              <a:gd name="connsiteY3763" fmla="*/ 4817222 h 12192000"/>
              <a:gd name="connsiteX3764" fmla="*/ 3782280 w 3834677"/>
              <a:gd name="connsiteY3764" fmla="*/ 4827812 h 12192000"/>
              <a:gd name="connsiteX3765" fmla="*/ 3682004 w 3834677"/>
              <a:gd name="connsiteY3765" fmla="*/ 4978999 h 12192000"/>
              <a:gd name="connsiteX3766" fmla="*/ 3517773 w 3834677"/>
              <a:gd name="connsiteY3766" fmla="*/ 4814833 h 12192000"/>
              <a:gd name="connsiteX3767" fmla="*/ 3682004 w 3834677"/>
              <a:gd name="connsiteY3767" fmla="*/ 4650647 h 12192000"/>
              <a:gd name="connsiteX3768" fmla="*/ 3782269 w 3834677"/>
              <a:gd name="connsiteY3768" fmla="*/ 4801888 h 12192000"/>
              <a:gd name="connsiteX3769" fmla="*/ 3834677 w 3834677"/>
              <a:gd name="connsiteY3769" fmla="*/ 4484227 h 12192000"/>
              <a:gd name="connsiteX3770" fmla="*/ 3834677 w 3834677"/>
              <a:gd name="connsiteY3770" fmla="*/ 4488870 h 12192000"/>
              <a:gd name="connsiteX3771" fmla="*/ 3782280 w 3834677"/>
              <a:gd name="connsiteY3771" fmla="*/ 4499461 h 12192000"/>
              <a:gd name="connsiteX3772" fmla="*/ 3682004 w 3834677"/>
              <a:gd name="connsiteY3772" fmla="*/ 4650647 h 12192000"/>
              <a:gd name="connsiteX3773" fmla="*/ 3550808 w 3834677"/>
              <a:gd name="connsiteY3773" fmla="*/ 4489870 h 12192000"/>
              <a:gd name="connsiteX3774" fmla="*/ 3517741 w 3834677"/>
              <a:gd name="connsiteY3774" fmla="*/ 4486551 h 12192000"/>
              <a:gd name="connsiteX3775" fmla="*/ 3517773 w 3834677"/>
              <a:gd name="connsiteY3775" fmla="*/ 4486546 h 12192000"/>
              <a:gd name="connsiteX3776" fmla="*/ 3517741 w 3834677"/>
              <a:gd name="connsiteY3776" fmla="*/ 4486544 h 12192000"/>
              <a:gd name="connsiteX3777" fmla="*/ 3550807 w 3834677"/>
              <a:gd name="connsiteY3777" fmla="*/ 4483213 h 12192000"/>
              <a:gd name="connsiteX3778" fmla="*/ 3681939 w 3834677"/>
              <a:gd name="connsiteY3778" fmla="*/ 4322383 h 12192000"/>
              <a:gd name="connsiteX3779" fmla="*/ 3782243 w 3834677"/>
              <a:gd name="connsiteY3779" fmla="*/ 4473648 h 12192000"/>
              <a:gd name="connsiteX3780" fmla="*/ 3834677 w 3834677"/>
              <a:gd name="connsiteY3780" fmla="*/ 4155897 h 12192000"/>
              <a:gd name="connsiteX3781" fmla="*/ 3834677 w 3834677"/>
              <a:gd name="connsiteY3781" fmla="*/ 4160536 h 12192000"/>
              <a:gd name="connsiteX3782" fmla="*/ 3782243 w 3834677"/>
              <a:gd name="connsiteY3782" fmla="*/ 4171118 h 12192000"/>
              <a:gd name="connsiteX3783" fmla="*/ 3681939 w 3834677"/>
              <a:gd name="connsiteY3783" fmla="*/ 4322383 h 12192000"/>
              <a:gd name="connsiteX3784" fmla="*/ 3550807 w 3834677"/>
              <a:gd name="connsiteY3784" fmla="*/ 4161552 h 12192000"/>
              <a:gd name="connsiteX3785" fmla="*/ 3517741 w 3834677"/>
              <a:gd name="connsiteY3785" fmla="*/ 4158221 h 12192000"/>
              <a:gd name="connsiteX3786" fmla="*/ 3517773 w 3834677"/>
              <a:gd name="connsiteY3786" fmla="*/ 4158217 h 12192000"/>
              <a:gd name="connsiteX3787" fmla="*/ 3517741 w 3834677"/>
              <a:gd name="connsiteY3787" fmla="*/ 4158215 h 12192000"/>
              <a:gd name="connsiteX3788" fmla="*/ 3550807 w 3834677"/>
              <a:gd name="connsiteY3788" fmla="*/ 4154883 h 12192000"/>
              <a:gd name="connsiteX3789" fmla="*/ 3681939 w 3834677"/>
              <a:gd name="connsiteY3789" fmla="*/ 3994053 h 12192000"/>
              <a:gd name="connsiteX3790" fmla="*/ 3782243 w 3834677"/>
              <a:gd name="connsiteY3790" fmla="*/ 4145318 h 12192000"/>
              <a:gd name="connsiteX3791" fmla="*/ 3834677 w 3834677"/>
              <a:gd name="connsiteY3791" fmla="*/ 3827774 h 12192000"/>
              <a:gd name="connsiteX3792" fmla="*/ 3834677 w 3834677"/>
              <a:gd name="connsiteY3792" fmla="*/ 3832207 h 12192000"/>
              <a:gd name="connsiteX3793" fmla="*/ 3782265 w 3834677"/>
              <a:gd name="connsiteY3793" fmla="*/ 3842780 h 12192000"/>
              <a:gd name="connsiteX3794" fmla="*/ 3681939 w 3834677"/>
              <a:gd name="connsiteY3794" fmla="*/ 3993967 h 12192000"/>
              <a:gd name="connsiteX3795" fmla="*/ 3517708 w 3834677"/>
              <a:gd name="connsiteY3795" fmla="*/ 3829802 h 12192000"/>
              <a:gd name="connsiteX3796" fmla="*/ 3678603 w 3834677"/>
              <a:gd name="connsiteY3796" fmla="*/ 3698722 h 12192000"/>
              <a:gd name="connsiteX3797" fmla="*/ 3681935 w 3834677"/>
              <a:gd name="connsiteY3797" fmla="*/ 3665670 h 12192000"/>
              <a:gd name="connsiteX3798" fmla="*/ 3681939 w 3834677"/>
              <a:gd name="connsiteY3798" fmla="*/ 3665702 h 12192000"/>
              <a:gd name="connsiteX3799" fmla="*/ 3681939 w 3834677"/>
              <a:gd name="connsiteY3799" fmla="*/ 3665725 h 12192000"/>
              <a:gd name="connsiteX3800" fmla="*/ 3681944 w 3834677"/>
              <a:gd name="connsiteY3800" fmla="*/ 3665681 h 12192000"/>
              <a:gd name="connsiteX3801" fmla="*/ 3685276 w 3834677"/>
              <a:gd name="connsiteY3801" fmla="*/ 3698722 h 12192000"/>
              <a:gd name="connsiteX3802" fmla="*/ 3789702 w 3834677"/>
              <a:gd name="connsiteY3802" fmla="*/ 3819840 h 12192000"/>
              <a:gd name="connsiteX3803" fmla="*/ 3834677 w 3834677"/>
              <a:gd name="connsiteY3803" fmla="*/ 3499218 h 12192000"/>
              <a:gd name="connsiteX3804" fmla="*/ 3834677 w 3834677"/>
              <a:gd name="connsiteY3804" fmla="*/ 3503563 h 12192000"/>
              <a:gd name="connsiteX3805" fmla="*/ 3789683 w 3834677"/>
              <a:gd name="connsiteY3805" fmla="*/ 3511506 h 12192000"/>
              <a:gd name="connsiteX3806" fmla="*/ 3685271 w 3834677"/>
              <a:gd name="connsiteY3806" fmla="*/ 3632639 h 12192000"/>
              <a:gd name="connsiteX3807" fmla="*/ 3681944 w 3834677"/>
              <a:gd name="connsiteY3807" fmla="*/ 3665681 h 12192000"/>
              <a:gd name="connsiteX3808" fmla="*/ 3681939 w 3834677"/>
              <a:gd name="connsiteY3808" fmla="*/ 3665636 h 12192000"/>
              <a:gd name="connsiteX3809" fmla="*/ 3681935 w 3834677"/>
              <a:gd name="connsiteY3809" fmla="*/ 3665670 h 12192000"/>
              <a:gd name="connsiteX3810" fmla="*/ 3678603 w 3834677"/>
              <a:gd name="connsiteY3810" fmla="*/ 3632618 h 12192000"/>
              <a:gd name="connsiteX3811" fmla="*/ 3550807 w 3834677"/>
              <a:gd name="connsiteY3811" fmla="*/ 3504873 h 12192000"/>
              <a:gd name="connsiteX3812" fmla="*/ 3517730 w 3834677"/>
              <a:gd name="connsiteY3812" fmla="*/ 3501540 h 12192000"/>
              <a:gd name="connsiteX3813" fmla="*/ 3517752 w 3834677"/>
              <a:gd name="connsiteY3813" fmla="*/ 3501538 h 12192000"/>
              <a:gd name="connsiteX3814" fmla="*/ 3517773 w 3834677"/>
              <a:gd name="connsiteY3814" fmla="*/ 3501538 h 12192000"/>
              <a:gd name="connsiteX3815" fmla="*/ 3517741 w 3834677"/>
              <a:gd name="connsiteY3815" fmla="*/ 3501535 h 12192000"/>
              <a:gd name="connsiteX3816" fmla="*/ 3550807 w 3834677"/>
              <a:gd name="connsiteY3816" fmla="*/ 3498203 h 12192000"/>
              <a:gd name="connsiteX3817" fmla="*/ 3681939 w 3834677"/>
              <a:gd name="connsiteY3817" fmla="*/ 3337372 h 12192000"/>
              <a:gd name="connsiteX3818" fmla="*/ 3782243 w 3834677"/>
              <a:gd name="connsiteY3818" fmla="*/ 3488637 h 12192000"/>
              <a:gd name="connsiteX3819" fmla="*/ 3834677 w 3834677"/>
              <a:gd name="connsiteY3819" fmla="*/ 3170889 h 12192000"/>
              <a:gd name="connsiteX3820" fmla="*/ 3834677 w 3834677"/>
              <a:gd name="connsiteY3820" fmla="*/ 3175532 h 12192000"/>
              <a:gd name="connsiteX3821" fmla="*/ 3782266 w 3834677"/>
              <a:gd name="connsiteY3821" fmla="*/ 3186128 h 12192000"/>
              <a:gd name="connsiteX3822" fmla="*/ 3682004 w 3834677"/>
              <a:gd name="connsiteY3822" fmla="*/ 3337372 h 12192000"/>
              <a:gd name="connsiteX3823" fmla="*/ 3682004 w 3834677"/>
              <a:gd name="connsiteY3823" fmla="*/ 3337308 h 12192000"/>
              <a:gd name="connsiteX3824" fmla="*/ 3550808 w 3834677"/>
              <a:gd name="connsiteY3824" fmla="*/ 3176530 h 12192000"/>
              <a:gd name="connsiteX3825" fmla="*/ 3517741 w 3834677"/>
              <a:gd name="connsiteY3825" fmla="*/ 3173211 h 12192000"/>
              <a:gd name="connsiteX3826" fmla="*/ 3517773 w 3834677"/>
              <a:gd name="connsiteY3826" fmla="*/ 3173208 h 12192000"/>
              <a:gd name="connsiteX3827" fmla="*/ 3517741 w 3834677"/>
              <a:gd name="connsiteY3827" fmla="*/ 3173205 h 12192000"/>
              <a:gd name="connsiteX3828" fmla="*/ 3550807 w 3834677"/>
              <a:gd name="connsiteY3828" fmla="*/ 3169873 h 12192000"/>
              <a:gd name="connsiteX3829" fmla="*/ 3681939 w 3834677"/>
              <a:gd name="connsiteY3829" fmla="*/ 3009044 h 12192000"/>
              <a:gd name="connsiteX3830" fmla="*/ 3782243 w 3834677"/>
              <a:gd name="connsiteY3830" fmla="*/ 3160308 h 12192000"/>
              <a:gd name="connsiteX3831" fmla="*/ 3834677 w 3834677"/>
              <a:gd name="connsiteY3831" fmla="*/ 2842558 h 12192000"/>
              <a:gd name="connsiteX3832" fmla="*/ 3834677 w 3834677"/>
              <a:gd name="connsiteY3832" fmla="*/ 2847202 h 12192000"/>
              <a:gd name="connsiteX3833" fmla="*/ 3782266 w 3834677"/>
              <a:gd name="connsiteY3833" fmla="*/ 2857800 h 12192000"/>
              <a:gd name="connsiteX3834" fmla="*/ 3682004 w 3834677"/>
              <a:gd name="connsiteY3834" fmla="*/ 3009044 h 12192000"/>
              <a:gd name="connsiteX3835" fmla="*/ 3682004 w 3834677"/>
              <a:gd name="connsiteY3835" fmla="*/ 3008978 h 12192000"/>
              <a:gd name="connsiteX3836" fmla="*/ 3550808 w 3834677"/>
              <a:gd name="connsiteY3836" fmla="*/ 2848197 h 12192000"/>
              <a:gd name="connsiteX3837" fmla="*/ 3517741 w 3834677"/>
              <a:gd name="connsiteY3837" fmla="*/ 2844881 h 12192000"/>
              <a:gd name="connsiteX3838" fmla="*/ 3517773 w 3834677"/>
              <a:gd name="connsiteY3838" fmla="*/ 2844878 h 12192000"/>
              <a:gd name="connsiteX3839" fmla="*/ 3517741 w 3834677"/>
              <a:gd name="connsiteY3839" fmla="*/ 2844875 h 12192000"/>
              <a:gd name="connsiteX3840" fmla="*/ 3550807 w 3834677"/>
              <a:gd name="connsiteY3840" fmla="*/ 2841543 h 12192000"/>
              <a:gd name="connsiteX3841" fmla="*/ 3681939 w 3834677"/>
              <a:gd name="connsiteY3841" fmla="*/ 2680714 h 12192000"/>
              <a:gd name="connsiteX3842" fmla="*/ 3782243 w 3834677"/>
              <a:gd name="connsiteY3842" fmla="*/ 2831977 h 12192000"/>
              <a:gd name="connsiteX3843" fmla="*/ 3834677 w 3834677"/>
              <a:gd name="connsiteY3843" fmla="*/ 2514208 h 12192000"/>
              <a:gd name="connsiteX3844" fmla="*/ 3834677 w 3834677"/>
              <a:gd name="connsiteY3844" fmla="*/ 2518852 h 12192000"/>
              <a:gd name="connsiteX3845" fmla="*/ 3782263 w 3834677"/>
              <a:gd name="connsiteY3845" fmla="*/ 2529452 h 12192000"/>
              <a:gd name="connsiteX3846" fmla="*/ 3682004 w 3834677"/>
              <a:gd name="connsiteY3846" fmla="*/ 2680714 h 12192000"/>
              <a:gd name="connsiteX3847" fmla="*/ 3682004 w 3834677"/>
              <a:gd name="connsiteY3847" fmla="*/ 2680670 h 12192000"/>
              <a:gd name="connsiteX3848" fmla="*/ 3517708 w 3834677"/>
              <a:gd name="connsiteY3848" fmla="*/ 2516527 h 12192000"/>
              <a:gd name="connsiteX3849" fmla="*/ 3681939 w 3834677"/>
              <a:gd name="connsiteY3849" fmla="*/ 2352362 h 12192000"/>
              <a:gd name="connsiteX3850" fmla="*/ 3782243 w 3834677"/>
              <a:gd name="connsiteY3850" fmla="*/ 2503626 h 12192000"/>
              <a:gd name="connsiteX3851" fmla="*/ 3834677 w 3834677"/>
              <a:gd name="connsiteY3851" fmla="*/ 2185879 h 12192000"/>
              <a:gd name="connsiteX3852" fmla="*/ 3834677 w 3834677"/>
              <a:gd name="connsiteY3852" fmla="*/ 2190521 h 12192000"/>
              <a:gd name="connsiteX3853" fmla="*/ 3782280 w 3834677"/>
              <a:gd name="connsiteY3853" fmla="*/ 2201113 h 12192000"/>
              <a:gd name="connsiteX3854" fmla="*/ 3682004 w 3834677"/>
              <a:gd name="connsiteY3854" fmla="*/ 2352297 h 12192000"/>
              <a:gd name="connsiteX3855" fmla="*/ 3550808 w 3834677"/>
              <a:gd name="connsiteY3855" fmla="*/ 2191518 h 12192000"/>
              <a:gd name="connsiteX3856" fmla="*/ 3517773 w 3834677"/>
              <a:gd name="connsiteY3856" fmla="*/ 2188204 h 12192000"/>
              <a:gd name="connsiteX3857" fmla="*/ 3517839 w 3834677"/>
              <a:gd name="connsiteY3857" fmla="*/ 2188199 h 12192000"/>
              <a:gd name="connsiteX3858" fmla="*/ 3517773 w 3834677"/>
              <a:gd name="connsiteY3858" fmla="*/ 2188191 h 12192000"/>
              <a:gd name="connsiteX3859" fmla="*/ 3550807 w 3834677"/>
              <a:gd name="connsiteY3859" fmla="*/ 2184864 h 12192000"/>
              <a:gd name="connsiteX3860" fmla="*/ 3681939 w 3834677"/>
              <a:gd name="connsiteY3860" fmla="*/ 2024033 h 12192000"/>
              <a:gd name="connsiteX3861" fmla="*/ 3782243 w 3834677"/>
              <a:gd name="connsiteY3861" fmla="*/ 2175297 h 12192000"/>
              <a:gd name="connsiteX3862" fmla="*/ 3834677 w 3834677"/>
              <a:gd name="connsiteY3862" fmla="*/ 1857840 h 12192000"/>
              <a:gd name="connsiteX3863" fmla="*/ 3834677 w 3834677"/>
              <a:gd name="connsiteY3863" fmla="*/ 1862192 h 12192000"/>
              <a:gd name="connsiteX3864" fmla="*/ 3782266 w 3834677"/>
              <a:gd name="connsiteY3864" fmla="*/ 1872790 h 12192000"/>
              <a:gd name="connsiteX3865" fmla="*/ 3682004 w 3834677"/>
              <a:gd name="connsiteY3865" fmla="*/ 2024033 h 12192000"/>
              <a:gd name="connsiteX3866" fmla="*/ 3682004 w 3834677"/>
              <a:gd name="connsiteY3866" fmla="*/ 2023967 h 12192000"/>
              <a:gd name="connsiteX3867" fmla="*/ 3550808 w 3834677"/>
              <a:gd name="connsiteY3867" fmla="*/ 1863187 h 12192000"/>
              <a:gd name="connsiteX3868" fmla="*/ 3517741 w 3834677"/>
              <a:gd name="connsiteY3868" fmla="*/ 1859871 h 12192000"/>
              <a:gd name="connsiteX3869" fmla="*/ 3517773 w 3834677"/>
              <a:gd name="connsiteY3869" fmla="*/ 1859867 h 12192000"/>
              <a:gd name="connsiteX3870" fmla="*/ 3517741 w 3834677"/>
              <a:gd name="connsiteY3870" fmla="*/ 1859864 h 12192000"/>
              <a:gd name="connsiteX3871" fmla="*/ 3550807 w 3834677"/>
              <a:gd name="connsiteY3871" fmla="*/ 1856532 h 12192000"/>
              <a:gd name="connsiteX3872" fmla="*/ 3678603 w 3834677"/>
              <a:gd name="connsiteY3872" fmla="*/ 1728787 h 12192000"/>
              <a:gd name="connsiteX3873" fmla="*/ 3680622 w 3834677"/>
              <a:gd name="connsiteY3873" fmla="*/ 1708772 h 12192000"/>
              <a:gd name="connsiteX3874" fmla="*/ 3683257 w 3834677"/>
              <a:gd name="connsiteY3874" fmla="*/ 1708772 h 12192000"/>
              <a:gd name="connsiteX3875" fmla="*/ 3685276 w 3834677"/>
              <a:gd name="connsiteY3875" fmla="*/ 1728787 h 12192000"/>
              <a:gd name="connsiteX3876" fmla="*/ 3789702 w 3834677"/>
              <a:gd name="connsiteY3876" fmla="*/ 1849906 h 12192000"/>
              <a:gd name="connsiteX3877" fmla="*/ 3834677 w 3834677"/>
              <a:gd name="connsiteY3877" fmla="*/ 1545729 h 12192000"/>
              <a:gd name="connsiteX3878" fmla="*/ 3834677 w 3834677"/>
              <a:gd name="connsiteY3878" fmla="*/ 1550166 h 12192000"/>
              <a:gd name="connsiteX3879" fmla="*/ 3789720 w 3834677"/>
              <a:gd name="connsiteY3879" fmla="*/ 1558113 h 12192000"/>
              <a:gd name="connsiteX3880" fmla="*/ 3685340 w 3834677"/>
              <a:gd name="connsiteY3880" fmla="*/ 1679222 h 12192000"/>
              <a:gd name="connsiteX3881" fmla="*/ 3683323 w 3834677"/>
              <a:gd name="connsiteY3881" fmla="*/ 1699229 h 12192000"/>
              <a:gd name="connsiteX3882" fmla="*/ 3680696 w 3834677"/>
              <a:gd name="connsiteY3882" fmla="*/ 1699229 h 12192000"/>
              <a:gd name="connsiteX3883" fmla="*/ 3678654 w 3834677"/>
              <a:gd name="connsiteY3883" fmla="*/ 1679064 h 12192000"/>
              <a:gd name="connsiteX3884" fmla="*/ 3517708 w 3834677"/>
              <a:gd name="connsiteY3884" fmla="*/ 1548047 h 12192000"/>
              <a:gd name="connsiteX3885" fmla="*/ 3681941 w 3834677"/>
              <a:gd name="connsiteY3885" fmla="*/ 1383882 h 12192000"/>
              <a:gd name="connsiteX3886" fmla="*/ 3782245 w 3834677"/>
              <a:gd name="connsiteY3886" fmla="*/ 1535146 h 12192000"/>
              <a:gd name="connsiteX3887" fmla="*/ 3834677 w 3834677"/>
              <a:gd name="connsiteY3887" fmla="*/ 1217394 h 12192000"/>
              <a:gd name="connsiteX3888" fmla="*/ 3834677 w 3834677"/>
              <a:gd name="connsiteY3888" fmla="*/ 1222128 h 12192000"/>
              <a:gd name="connsiteX3889" fmla="*/ 3782280 w 3834677"/>
              <a:gd name="connsiteY3889" fmla="*/ 1232717 h 12192000"/>
              <a:gd name="connsiteX3890" fmla="*/ 3682004 w 3834677"/>
              <a:gd name="connsiteY3890" fmla="*/ 1383905 h 12192000"/>
              <a:gd name="connsiteX3891" fmla="*/ 3517775 w 3834677"/>
              <a:gd name="connsiteY3891" fmla="*/ 1219740 h 12192000"/>
              <a:gd name="connsiteX3892" fmla="*/ 3682005 w 3834677"/>
              <a:gd name="connsiteY3892" fmla="*/ 1055553 h 12192000"/>
              <a:gd name="connsiteX3893" fmla="*/ 3782270 w 3834677"/>
              <a:gd name="connsiteY3893" fmla="*/ 1206793 h 12192000"/>
              <a:gd name="connsiteX3894" fmla="*/ 3834677 w 3834677"/>
              <a:gd name="connsiteY3894" fmla="*/ 889134 h 12192000"/>
              <a:gd name="connsiteX3895" fmla="*/ 3834677 w 3834677"/>
              <a:gd name="connsiteY3895" fmla="*/ 893776 h 12192000"/>
              <a:gd name="connsiteX3896" fmla="*/ 3782280 w 3834677"/>
              <a:gd name="connsiteY3896" fmla="*/ 904367 h 12192000"/>
              <a:gd name="connsiteX3897" fmla="*/ 3682005 w 3834677"/>
              <a:gd name="connsiteY3897" fmla="*/ 1055553 h 12192000"/>
              <a:gd name="connsiteX3898" fmla="*/ 3550808 w 3834677"/>
              <a:gd name="connsiteY3898" fmla="*/ 894775 h 12192000"/>
              <a:gd name="connsiteX3899" fmla="*/ 3517742 w 3834677"/>
              <a:gd name="connsiteY3899" fmla="*/ 891455 h 12192000"/>
              <a:gd name="connsiteX3900" fmla="*/ 3517775 w 3834677"/>
              <a:gd name="connsiteY3900" fmla="*/ 891452 h 12192000"/>
              <a:gd name="connsiteX3901" fmla="*/ 3517742 w 3834677"/>
              <a:gd name="connsiteY3901" fmla="*/ 891450 h 12192000"/>
              <a:gd name="connsiteX3902" fmla="*/ 3550808 w 3834677"/>
              <a:gd name="connsiteY3902" fmla="*/ 888117 h 12192000"/>
              <a:gd name="connsiteX3903" fmla="*/ 3681941 w 3834677"/>
              <a:gd name="connsiteY3903" fmla="*/ 727289 h 12192000"/>
              <a:gd name="connsiteX3904" fmla="*/ 3782245 w 3834677"/>
              <a:gd name="connsiteY3904" fmla="*/ 878553 h 12192000"/>
              <a:gd name="connsiteX3905" fmla="*/ 3834677 w 3834677"/>
              <a:gd name="connsiteY3905" fmla="*/ 560804 h 12192000"/>
              <a:gd name="connsiteX3906" fmla="*/ 3834677 w 3834677"/>
              <a:gd name="connsiteY3906" fmla="*/ 565442 h 12192000"/>
              <a:gd name="connsiteX3907" fmla="*/ 3782245 w 3834677"/>
              <a:gd name="connsiteY3907" fmla="*/ 576025 h 12192000"/>
              <a:gd name="connsiteX3908" fmla="*/ 3681941 w 3834677"/>
              <a:gd name="connsiteY3908" fmla="*/ 727289 h 12192000"/>
              <a:gd name="connsiteX3909" fmla="*/ 3550808 w 3834677"/>
              <a:gd name="connsiteY3909" fmla="*/ 566458 h 12192000"/>
              <a:gd name="connsiteX3910" fmla="*/ 3517742 w 3834677"/>
              <a:gd name="connsiteY3910" fmla="*/ 563127 h 12192000"/>
              <a:gd name="connsiteX3911" fmla="*/ 3517775 w 3834677"/>
              <a:gd name="connsiteY3911" fmla="*/ 563124 h 12192000"/>
              <a:gd name="connsiteX3912" fmla="*/ 3517742 w 3834677"/>
              <a:gd name="connsiteY3912" fmla="*/ 563120 h 12192000"/>
              <a:gd name="connsiteX3913" fmla="*/ 3550808 w 3834677"/>
              <a:gd name="connsiteY3913" fmla="*/ 559788 h 12192000"/>
              <a:gd name="connsiteX3914" fmla="*/ 3681941 w 3834677"/>
              <a:gd name="connsiteY3914" fmla="*/ 398958 h 12192000"/>
              <a:gd name="connsiteX3915" fmla="*/ 3782245 w 3834677"/>
              <a:gd name="connsiteY3915" fmla="*/ 550223 h 12192000"/>
              <a:gd name="connsiteX3916" fmla="*/ 3834677 w 3834677"/>
              <a:gd name="connsiteY3916" fmla="*/ 232680 h 12192000"/>
              <a:gd name="connsiteX3917" fmla="*/ 3834677 w 3834677"/>
              <a:gd name="connsiteY3917" fmla="*/ 237113 h 12192000"/>
              <a:gd name="connsiteX3918" fmla="*/ 3782266 w 3834677"/>
              <a:gd name="connsiteY3918" fmla="*/ 247687 h 12192000"/>
              <a:gd name="connsiteX3919" fmla="*/ 3681941 w 3834677"/>
              <a:gd name="connsiteY3919" fmla="*/ 398873 h 12192000"/>
              <a:gd name="connsiteX3920" fmla="*/ 3517708 w 3834677"/>
              <a:gd name="connsiteY3920" fmla="*/ 234707 h 12192000"/>
              <a:gd name="connsiteX3921" fmla="*/ 3678603 w 3834677"/>
              <a:gd name="connsiteY3921" fmla="*/ 103627 h 12192000"/>
              <a:gd name="connsiteX3922" fmla="*/ 3681936 w 3834677"/>
              <a:gd name="connsiteY3922" fmla="*/ 70575 h 12192000"/>
              <a:gd name="connsiteX3923" fmla="*/ 3681941 w 3834677"/>
              <a:gd name="connsiteY3923" fmla="*/ 70607 h 12192000"/>
              <a:gd name="connsiteX3924" fmla="*/ 3681941 w 3834677"/>
              <a:gd name="connsiteY3924" fmla="*/ 70629 h 12192000"/>
              <a:gd name="connsiteX3925" fmla="*/ 3681945 w 3834677"/>
              <a:gd name="connsiteY3925" fmla="*/ 70585 h 12192000"/>
              <a:gd name="connsiteX3926" fmla="*/ 3685277 w 3834677"/>
              <a:gd name="connsiteY3926" fmla="*/ 103627 h 12192000"/>
              <a:gd name="connsiteX3927" fmla="*/ 3789702 w 3834677"/>
              <a:gd name="connsiteY3927" fmla="*/ 224746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</a:cxnLst>
            <a:rect l="l" t="t" r="r" b="b"/>
            <a:pathLst>
              <a:path w="3834677" h="12192000">
                <a:moveTo>
                  <a:pt x="81159" y="12192000"/>
                </a:moveTo>
                <a:lnTo>
                  <a:pt x="73646" y="12192000"/>
                </a:lnTo>
                <a:lnTo>
                  <a:pt x="77150" y="12172152"/>
                </a:lnTo>
                <a:close/>
                <a:moveTo>
                  <a:pt x="94581" y="0"/>
                </a:moveTo>
                <a:lnTo>
                  <a:pt x="90045" y="6728"/>
                </a:lnTo>
                <a:cubicBezTo>
                  <a:pt x="81737" y="26369"/>
                  <a:pt x="77146" y="47963"/>
                  <a:pt x="77152" y="70629"/>
                </a:cubicBezTo>
                <a:cubicBezTo>
                  <a:pt x="77152" y="70623"/>
                  <a:pt x="77152" y="70614"/>
                  <a:pt x="77152" y="70607"/>
                </a:cubicBezTo>
                <a:cubicBezTo>
                  <a:pt x="77152" y="50774"/>
                  <a:pt x="73633" y="31763"/>
                  <a:pt x="67186" y="14162"/>
                </a:cubicBezTo>
                <a:lnTo>
                  <a:pt x="59058" y="0"/>
                </a:lnTo>
                <a:close/>
                <a:moveTo>
                  <a:pt x="241380" y="12007985"/>
                </a:moveTo>
                <a:cubicBezTo>
                  <a:pt x="150700" y="12007985"/>
                  <a:pt x="77192" y="12081446"/>
                  <a:pt x="77150" y="12172087"/>
                </a:cubicBezTo>
                <a:cubicBezTo>
                  <a:pt x="77150" y="12132420"/>
                  <a:pt x="63076" y="12096040"/>
                  <a:pt x="39648" y="12067662"/>
                </a:cubicBezTo>
                <a:lnTo>
                  <a:pt x="0" y="12033351"/>
                </a:lnTo>
                <a:lnTo>
                  <a:pt x="0" y="11982480"/>
                </a:lnTo>
                <a:lnTo>
                  <a:pt x="39648" y="11948165"/>
                </a:lnTo>
                <a:cubicBezTo>
                  <a:pt x="63076" y="11919785"/>
                  <a:pt x="77150" y="11883402"/>
                  <a:pt x="77150" y="11843734"/>
                </a:cubicBezTo>
                <a:cubicBezTo>
                  <a:pt x="77150" y="11843751"/>
                  <a:pt x="77150" y="11843763"/>
                  <a:pt x="77150" y="11843778"/>
                </a:cubicBezTo>
                <a:cubicBezTo>
                  <a:pt x="77128" y="11934456"/>
                  <a:pt x="150657" y="12007975"/>
                  <a:pt x="241380" y="12007985"/>
                </a:cubicBezTo>
                <a:close/>
                <a:moveTo>
                  <a:pt x="241380" y="11679634"/>
                </a:moveTo>
                <a:cubicBezTo>
                  <a:pt x="150700" y="11679634"/>
                  <a:pt x="77192" y="11753096"/>
                  <a:pt x="77150" y="11843734"/>
                </a:cubicBezTo>
                <a:cubicBezTo>
                  <a:pt x="77131" y="11804079"/>
                  <a:pt x="63051" y="11767712"/>
                  <a:pt x="39623" y="11739347"/>
                </a:cubicBezTo>
                <a:lnTo>
                  <a:pt x="0" y="11705068"/>
                </a:lnTo>
                <a:lnTo>
                  <a:pt x="0" y="11654205"/>
                </a:lnTo>
                <a:lnTo>
                  <a:pt x="39648" y="11619894"/>
                </a:lnTo>
                <a:cubicBezTo>
                  <a:pt x="63076" y="11591517"/>
                  <a:pt x="77150" y="11555136"/>
                  <a:pt x="77150" y="11515470"/>
                </a:cubicBezTo>
                <a:cubicBezTo>
                  <a:pt x="77150" y="11606135"/>
                  <a:pt x="150679" y="11679634"/>
                  <a:pt x="241380" y="11679634"/>
                </a:cubicBezTo>
                <a:close/>
                <a:moveTo>
                  <a:pt x="241380" y="11351305"/>
                </a:moveTo>
                <a:cubicBezTo>
                  <a:pt x="150679" y="11351305"/>
                  <a:pt x="77150" y="11424804"/>
                  <a:pt x="77150" y="11515470"/>
                </a:cubicBezTo>
                <a:cubicBezTo>
                  <a:pt x="77150" y="11475803"/>
                  <a:pt x="63076" y="11439423"/>
                  <a:pt x="39648" y="11411046"/>
                </a:cubicBezTo>
                <a:lnTo>
                  <a:pt x="0" y="11376734"/>
                </a:lnTo>
                <a:lnTo>
                  <a:pt x="0" y="11325876"/>
                </a:lnTo>
                <a:lnTo>
                  <a:pt x="39648" y="11291564"/>
                </a:lnTo>
                <a:cubicBezTo>
                  <a:pt x="63076" y="11263187"/>
                  <a:pt x="77150" y="11226806"/>
                  <a:pt x="77150" y="11187140"/>
                </a:cubicBezTo>
                <a:cubicBezTo>
                  <a:pt x="77150" y="11277808"/>
                  <a:pt x="150679" y="11351305"/>
                  <a:pt x="241380" y="11351305"/>
                </a:cubicBezTo>
                <a:close/>
                <a:moveTo>
                  <a:pt x="241380" y="11022975"/>
                </a:moveTo>
                <a:cubicBezTo>
                  <a:pt x="150679" y="11022975"/>
                  <a:pt x="77150" y="11096475"/>
                  <a:pt x="77150" y="11187140"/>
                </a:cubicBezTo>
                <a:cubicBezTo>
                  <a:pt x="77150" y="11147473"/>
                  <a:pt x="63076" y="11111093"/>
                  <a:pt x="39648" y="11082716"/>
                </a:cubicBezTo>
                <a:lnTo>
                  <a:pt x="0" y="11048405"/>
                </a:lnTo>
                <a:lnTo>
                  <a:pt x="0" y="10997546"/>
                </a:lnTo>
                <a:lnTo>
                  <a:pt x="39648" y="10963235"/>
                </a:lnTo>
                <a:cubicBezTo>
                  <a:pt x="63076" y="10934858"/>
                  <a:pt x="77150" y="10898479"/>
                  <a:pt x="77150" y="10858813"/>
                </a:cubicBezTo>
                <a:cubicBezTo>
                  <a:pt x="77150" y="10949478"/>
                  <a:pt x="150679" y="11022975"/>
                  <a:pt x="241380" y="11022975"/>
                </a:cubicBezTo>
                <a:close/>
                <a:moveTo>
                  <a:pt x="241380" y="10694625"/>
                </a:moveTo>
                <a:cubicBezTo>
                  <a:pt x="241380" y="10694625"/>
                  <a:pt x="241359" y="10694625"/>
                  <a:pt x="241359" y="10694625"/>
                </a:cubicBezTo>
                <a:cubicBezTo>
                  <a:pt x="150657" y="10694637"/>
                  <a:pt x="77128" y="10768145"/>
                  <a:pt x="77150" y="10858813"/>
                </a:cubicBezTo>
                <a:cubicBezTo>
                  <a:pt x="77150" y="10858804"/>
                  <a:pt x="77150" y="10858796"/>
                  <a:pt x="77150" y="10858790"/>
                </a:cubicBezTo>
                <a:cubicBezTo>
                  <a:pt x="77150" y="10819125"/>
                  <a:pt x="63076" y="10782744"/>
                  <a:pt x="39648" y="10754366"/>
                </a:cubicBezTo>
                <a:lnTo>
                  <a:pt x="0" y="10720055"/>
                </a:lnTo>
                <a:lnTo>
                  <a:pt x="0" y="10669196"/>
                </a:lnTo>
                <a:lnTo>
                  <a:pt x="39648" y="10634884"/>
                </a:lnTo>
                <a:cubicBezTo>
                  <a:pt x="63076" y="10606507"/>
                  <a:pt x="77150" y="10570126"/>
                  <a:pt x="77150" y="10530460"/>
                </a:cubicBezTo>
                <a:cubicBezTo>
                  <a:pt x="77150" y="10621125"/>
                  <a:pt x="150679" y="10694625"/>
                  <a:pt x="241380" y="10694625"/>
                </a:cubicBezTo>
                <a:close/>
                <a:moveTo>
                  <a:pt x="241380" y="10366295"/>
                </a:moveTo>
                <a:cubicBezTo>
                  <a:pt x="150679" y="10366295"/>
                  <a:pt x="77150" y="10439795"/>
                  <a:pt x="77150" y="10530460"/>
                </a:cubicBezTo>
                <a:cubicBezTo>
                  <a:pt x="77150" y="10490794"/>
                  <a:pt x="63076" y="10454413"/>
                  <a:pt x="39648" y="10426036"/>
                </a:cubicBezTo>
                <a:lnTo>
                  <a:pt x="0" y="10391724"/>
                </a:lnTo>
                <a:lnTo>
                  <a:pt x="0" y="10340866"/>
                </a:lnTo>
                <a:lnTo>
                  <a:pt x="39648" y="10306554"/>
                </a:lnTo>
                <a:cubicBezTo>
                  <a:pt x="63076" y="10278177"/>
                  <a:pt x="77150" y="10241796"/>
                  <a:pt x="77150" y="10202130"/>
                </a:cubicBezTo>
                <a:cubicBezTo>
                  <a:pt x="77150" y="10292796"/>
                  <a:pt x="150679" y="10366295"/>
                  <a:pt x="241380" y="10366295"/>
                </a:cubicBezTo>
                <a:close/>
                <a:moveTo>
                  <a:pt x="241380" y="10037966"/>
                </a:moveTo>
                <a:cubicBezTo>
                  <a:pt x="150679" y="10037966"/>
                  <a:pt x="77150" y="10111465"/>
                  <a:pt x="77150" y="10202130"/>
                </a:cubicBezTo>
                <a:cubicBezTo>
                  <a:pt x="77150" y="10162463"/>
                  <a:pt x="63076" y="10126083"/>
                  <a:pt x="39648" y="10097706"/>
                </a:cubicBezTo>
                <a:lnTo>
                  <a:pt x="0" y="10063395"/>
                </a:lnTo>
                <a:lnTo>
                  <a:pt x="0" y="10012537"/>
                </a:lnTo>
                <a:lnTo>
                  <a:pt x="39648" y="9978225"/>
                </a:lnTo>
                <a:cubicBezTo>
                  <a:pt x="63076" y="9949848"/>
                  <a:pt x="77150" y="9913468"/>
                  <a:pt x="77150" y="9873801"/>
                </a:cubicBezTo>
                <a:cubicBezTo>
                  <a:pt x="77150" y="9964466"/>
                  <a:pt x="150679" y="10037966"/>
                  <a:pt x="241380" y="10037966"/>
                </a:cubicBezTo>
                <a:close/>
                <a:moveTo>
                  <a:pt x="241380" y="9709615"/>
                </a:moveTo>
                <a:cubicBezTo>
                  <a:pt x="150679" y="9709636"/>
                  <a:pt x="77150" y="9783135"/>
                  <a:pt x="77150" y="9873801"/>
                </a:cubicBezTo>
                <a:cubicBezTo>
                  <a:pt x="77150" y="9834135"/>
                  <a:pt x="63076" y="9797754"/>
                  <a:pt x="39648" y="9769375"/>
                </a:cubicBezTo>
                <a:lnTo>
                  <a:pt x="0" y="9735059"/>
                </a:lnTo>
                <a:lnTo>
                  <a:pt x="0" y="9684185"/>
                </a:lnTo>
                <a:lnTo>
                  <a:pt x="39648" y="9649874"/>
                </a:lnTo>
                <a:cubicBezTo>
                  <a:pt x="63076" y="9621497"/>
                  <a:pt x="77150" y="9585117"/>
                  <a:pt x="77150" y="9545450"/>
                </a:cubicBezTo>
                <a:cubicBezTo>
                  <a:pt x="77150" y="9636116"/>
                  <a:pt x="150679" y="9709615"/>
                  <a:pt x="241380" y="9709615"/>
                </a:cubicBezTo>
                <a:close/>
                <a:moveTo>
                  <a:pt x="241380" y="9381285"/>
                </a:moveTo>
                <a:cubicBezTo>
                  <a:pt x="150679" y="9381285"/>
                  <a:pt x="77150" y="9454783"/>
                  <a:pt x="77150" y="9545450"/>
                </a:cubicBezTo>
                <a:cubicBezTo>
                  <a:pt x="77150" y="9505784"/>
                  <a:pt x="63076" y="9469403"/>
                  <a:pt x="39648" y="9441026"/>
                </a:cubicBezTo>
                <a:lnTo>
                  <a:pt x="0" y="9406715"/>
                </a:lnTo>
                <a:lnTo>
                  <a:pt x="0" y="9355856"/>
                </a:lnTo>
                <a:lnTo>
                  <a:pt x="39648" y="9321545"/>
                </a:lnTo>
                <a:cubicBezTo>
                  <a:pt x="63076" y="9293168"/>
                  <a:pt x="77150" y="9256787"/>
                  <a:pt x="77150" y="9217121"/>
                </a:cubicBezTo>
                <a:cubicBezTo>
                  <a:pt x="77150" y="9307786"/>
                  <a:pt x="150679" y="9381285"/>
                  <a:pt x="241380" y="9381285"/>
                </a:cubicBezTo>
                <a:close/>
                <a:moveTo>
                  <a:pt x="241380" y="9052956"/>
                </a:moveTo>
                <a:cubicBezTo>
                  <a:pt x="150679" y="9052956"/>
                  <a:pt x="77150" y="9126455"/>
                  <a:pt x="77150" y="9217121"/>
                </a:cubicBezTo>
                <a:cubicBezTo>
                  <a:pt x="77150" y="9177454"/>
                  <a:pt x="63076" y="9141074"/>
                  <a:pt x="39648" y="9112697"/>
                </a:cubicBezTo>
                <a:lnTo>
                  <a:pt x="0" y="9078385"/>
                </a:lnTo>
                <a:lnTo>
                  <a:pt x="0" y="9026570"/>
                </a:lnTo>
                <a:lnTo>
                  <a:pt x="29047" y="9004873"/>
                </a:lnTo>
                <a:cubicBezTo>
                  <a:pt x="51338" y="8982592"/>
                  <a:pt x="67250" y="8953936"/>
                  <a:pt x="73814" y="8921876"/>
                </a:cubicBezTo>
                <a:lnTo>
                  <a:pt x="75832" y="8901860"/>
                </a:lnTo>
                <a:lnTo>
                  <a:pt x="78468" y="8901860"/>
                </a:lnTo>
                <a:lnTo>
                  <a:pt x="80486" y="8921876"/>
                </a:lnTo>
                <a:cubicBezTo>
                  <a:pt x="95800" y="8996682"/>
                  <a:pt x="162017" y="9052956"/>
                  <a:pt x="241380" y="9052956"/>
                </a:cubicBezTo>
                <a:close/>
                <a:moveTo>
                  <a:pt x="241380" y="8741222"/>
                </a:moveTo>
                <a:cubicBezTo>
                  <a:pt x="162017" y="8741222"/>
                  <a:pt x="95800" y="8797496"/>
                  <a:pt x="80486" y="8872301"/>
                </a:cubicBezTo>
                <a:lnTo>
                  <a:pt x="78468" y="8892316"/>
                </a:lnTo>
                <a:lnTo>
                  <a:pt x="75832" y="8892316"/>
                </a:lnTo>
                <a:lnTo>
                  <a:pt x="73814" y="8872301"/>
                </a:lnTo>
                <a:cubicBezTo>
                  <a:pt x="67250" y="8840241"/>
                  <a:pt x="51338" y="8811585"/>
                  <a:pt x="29047" y="8789304"/>
                </a:cubicBezTo>
                <a:lnTo>
                  <a:pt x="0" y="8767608"/>
                </a:lnTo>
                <a:lnTo>
                  <a:pt x="0" y="8715792"/>
                </a:lnTo>
                <a:lnTo>
                  <a:pt x="39648" y="8681481"/>
                </a:lnTo>
                <a:cubicBezTo>
                  <a:pt x="63076" y="8653104"/>
                  <a:pt x="77150" y="8616723"/>
                  <a:pt x="77150" y="8577057"/>
                </a:cubicBezTo>
                <a:cubicBezTo>
                  <a:pt x="77150" y="8667722"/>
                  <a:pt x="150679" y="8741222"/>
                  <a:pt x="241380" y="8741222"/>
                </a:cubicBezTo>
                <a:close/>
                <a:moveTo>
                  <a:pt x="241380" y="8412892"/>
                </a:moveTo>
                <a:cubicBezTo>
                  <a:pt x="150700" y="8412892"/>
                  <a:pt x="77192" y="8486353"/>
                  <a:pt x="77150" y="8576991"/>
                </a:cubicBezTo>
                <a:cubicBezTo>
                  <a:pt x="77150" y="8537325"/>
                  <a:pt x="63076" y="8500944"/>
                  <a:pt x="39648" y="8472567"/>
                </a:cubicBezTo>
                <a:lnTo>
                  <a:pt x="0" y="8438256"/>
                </a:lnTo>
                <a:lnTo>
                  <a:pt x="0" y="8387386"/>
                </a:lnTo>
                <a:lnTo>
                  <a:pt x="39648" y="8353071"/>
                </a:lnTo>
                <a:cubicBezTo>
                  <a:pt x="63076" y="8324691"/>
                  <a:pt x="77150" y="8288309"/>
                  <a:pt x="77150" y="8248641"/>
                </a:cubicBezTo>
                <a:cubicBezTo>
                  <a:pt x="77150" y="8248656"/>
                  <a:pt x="77150" y="8248669"/>
                  <a:pt x="77150" y="8248684"/>
                </a:cubicBezTo>
                <a:cubicBezTo>
                  <a:pt x="77129" y="8339362"/>
                  <a:pt x="150657" y="8412879"/>
                  <a:pt x="241380" y="8412892"/>
                </a:cubicBezTo>
                <a:close/>
                <a:moveTo>
                  <a:pt x="241380" y="8084541"/>
                </a:moveTo>
                <a:cubicBezTo>
                  <a:pt x="150700" y="8084541"/>
                  <a:pt x="77193" y="8158001"/>
                  <a:pt x="77150" y="8248641"/>
                </a:cubicBezTo>
                <a:cubicBezTo>
                  <a:pt x="77131" y="8208986"/>
                  <a:pt x="63051" y="8172620"/>
                  <a:pt x="39623" y="8144254"/>
                </a:cubicBezTo>
                <a:lnTo>
                  <a:pt x="0" y="8109974"/>
                </a:lnTo>
                <a:lnTo>
                  <a:pt x="0" y="8059111"/>
                </a:lnTo>
                <a:lnTo>
                  <a:pt x="39648" y="8024800"/>
                </a:lnTo>
                <a:cubicBezTo>
                  <a:pt x="63076" y="7996423"/>
                  <a:pt x="77150" y="7960043"/>
                  <a:pt x="77150" y="7920377"/>
                </a:cubicBezTo>
                <a:cubicBezTo>
                  <a:pt x="77150" y="8011042"/>
                  <a:pt x="150679" y="8084541"/>
                  <a:pt x="241380" y="8084541"/>
                </a:cubicBezTo>
                <a:close/>
                <a:moveTo>
                  <a:pt x="241380" y="7756211"/>
                </a:moveTo>
                <a:cubicBezTo>
                  <a:pt x="150679" y="7756211"/>
                  <a:pt x="77150" y="7829711"/>
                  <a:pt x="77150" y="7920377"/>
                </a:cubicBezTo>
                <a:cubicBezTo>
                  <a:pt x="77150" y="7880710"/>
                  <a:pt x="63076" y="7844330"/>
                  <a:pt x="39648" y="7815952"/>
                </a:cubicBezTo>
                <a:lnTo>
                  <a:pt x="0" y="7781640"/>
                </a:lnTo>
                <a:lnTo>
                  <a:pt x="0" y="7730782"/>
                </a:lnTo>
                <a:lnTo>
                  <a:pt x="39648" y="7696471"/>
                </a:lnTo>
                <a:cubicBezTo>
                  <a:pt x="63077" y="7668093"/>
                  <a:pt x="77151" y="7631713"/>
                  <a:pt x="77152" y="7592046"/>
                </a:cubicBezTo>
                <a:cubicBezTo>
                  <a:pt x="77150" y="7682713"/>
                  <a:pt x="150679" y="7756211"/>
                  <a:pt x="241380" y="7756211"/>
                </a:cubicBezTo>
                <a:close/>
                <a:moveTo>
                  <a:pt x="241381" y="7427883"/>
                </a:moveTo>
                <a:cubicBezTo>
                  <a:pt x="150680" y="7427883"/>
                  <a:pt x="77152" y="7501381"/>
                  <a:pt x="77152" y="7592046"/>
                </a:cubicBezTo>
                <a:cubicBezTo>
                  <a:pt x="77152" y="7552380"/>
                  <a:pt x="63078" y="7516000"/>
                  <a:pt x="39649" y="7487623"/>
                </a:cubicBezTo>
                <a:lnTo>
                  <a:pt x="0" y="7453311"/>
                </a:lnTo>
                <a:lnTo>
                  <a:pt x="0" y="7402454"/>
                </a:lnTo>
                <a:lnTo>
                  <a:pt x="39649" y="7368142"/>
                </a:lnTo>
                <a:cubicBezTo>
                  <a:pt x="63078" y="7339764"/>
                  <a:pt x="77152" y="7303384"/>
                  <a:pt x="77152" y="7263718"/>
                </a:cubicBezTo>
                <a:cubicBezTo>
                  <a:pt x="77152" y="7354383"/>
                  <a:pt x="150680" y="7427883"/>
                  <a:pt x="241381" y="7427883"/>
                </a:cubicBezTo>
                <a:close/>
                <a:moveTo>
                  <a:pt x="241381" y="7099531"/>
                </a:moveTo>
                <a:cubicBezTo>
                  <a:pt x="241381" y="7099531"/>
                  <a:pt x="241360" y="7099531"/>
                  <a:pt x="241360" y="7099531"/>
                </a:cubicBezTo>
                <a:cubicBezTo>
                  <a:pt x="150657" y="7099544"/>
                  <a:pt x="77129" y="7173052"/>
                  <a:pt x="77152" y="7263718"/>
                </a:cubicBezTo>
                <a:cubicBezTo>
                  <a:pt x="77152" y="7263711"/>
                  <a:pt x="77152" y="7263702"/>
                  <a:pt x="77152" y="7263696"/>
                </a:cubicBezTo>
                <a:cubicBezTo>
                  <a:pt x="77152" y="7224030"/>
                  <a:pt x="63078" y="7187649"/>
                  <a:pt x="39649" y="7159272"/>
                </a:cubicBezTo>
                <a:lnTo>
                  <a:pt x="0" y="7124960"/>
                </a:lnTo>
                <a:lnTo>
                  <a:pt x="0" y="7074102"/>
                </a:lnTo>
                <a:lnTo>
                  <a:pt x="39649" y="7039790"/>
                </a:lnTo>
                <a:cubicBezTo>
                  <a:pt x="63078" y="7011413"/>
                  <a:pt x="77152" y="6975032"/>
                  <a:pt x="77152" y="6935366"/>
                </a:cubicBezTo>
                <a:cubicBezTo>
                  <a:pt x="77152" y="7026032"/>
                  <a:pt x="150680" y="7099531"/>
                  <a:pt x="241381" y="7099531"/>
                </a:cubicBezTo>
                <a:close/>
                <a:moveTo>
                  <a:pt x="241381" y="6771201"/>
                </a:moveTo>
                <a:cubicBezTo>
                  <a:pt x="150680" y="6771201"/>
                  <a:pt x="77152" y="6844701"/>
                  <a:pt x="77152" y="6935366"/>
                </a:cubicBezTo>
                <a:cubicBezTo>
                  <a:pt x="77152" y="6895700"/>
                  <a:pt x="63078" y="6859320"/>
                  <a:pt x="39649" y="6830942"/>
                </a:cubicBezTo>
                <a:lnTo>
                  <a:pt x="0" y="6796630"/>
                </a:lnTo>
                <a:lnTo>
                  <a:pt x="0" y="6745773"/>
                </a:lnTo>
                <a:lnTo>
                  <a:pt x="39649" y="6711461"/>
                </a:lnTo>
                <a:cubicBezTo>
                  <a:pt x="63078" y="6683084"/>
                  <a:pt x="77152" y="6646703"/>
                  <a:pt x="77152" y="6607037"/>
                </a:cubicBezTo>
                <a:cubicBezTo>
                  <a:pt x="77152" y="6697702"/>
                  <a:pt x="150680" y="6771201"/>
                  <a:pt x="241381" y="6771201"/>
                </a:cubicBezTo>
                <a:close/>
                <a:moveTo>
                  <a:pt x="241381" y="6442872"/>
                </a:moveTo>
                <a:cubicBezTo>
                  <a:pt x="150680" y="6442872"/>
                  <a:pt x="77152" y="6516371"/>
                  <a:pt x="77152" y="6607037"/>
                </a:cubicBezTo>
                <a:cubicBezTo>
                  <a:pt x="77152" y="6567370"/>
                  <a:pt x="63078" y="6530990"/>
                  <a:pt x="39649" y="6502612"/>
                </a:cubicBezTo>
                <a:lnTo>
                  <a:pt x="0" y="6468300"/>
                </a:lnTo>
                <a:lnTo>
                  <a:pt x="0" y="6417443"/>
                </a:lnTo>
                <a:lnTo>
                  <a:pt x="39649" y="6383131"/>
                </a:lnTo>
                <a:cubicBezTo>
                  <a:pt x="63078" y="6354753"/>
                  <a:pt x="77152" y="6318373"/>
                  <a:pt x="77152" y="6278707"/>
                </a:cubicBezTo>
                <a:cubicBezTo>
                  <a:pt x="77152" y="6369373"/>
                  <a:pt x="150680" y="6442872"/>
                  <a:pt x="241381" y="6442872"/>
                </a:cubicBezTo>
                <a:close/>
                <a:moveTo>
                  <a:pt x="241381" y="6114521"/>
                </a:moveTo>
                <a:cubicBezTo>
                  <a:pt x="150680" y="6114542"/>
                  <a:pt x="77152" y="6188042"/>
                  <a:pt x="77152" y="6278707"/>
                </a:cubicBezTo>
                <a:cubicBezTo>
                  <a:pt x="77152" y="6239040"/>
                  <a:pt x="63078" y="6202660"/>
                  <a:pt x="39649" y="6174281"/>
                </a:cubicBezTo>
                <a:lnTo>
                  <a:pt x="0" y="6139965"/>
                </a:lnTo>
                <a:lnTo>
                  <a:pt x="0" y="6089093"/>
                </a:lnTo>
                <a:lnTo>
                  <a:pt x="39649" y="6054780"/>
                </a:lnTo>
                <a:cubicBezTo>
                  <a:pt x="63078" y="6026403"/>
                  <a:pt x="77152" y="5990022"/>
                  <a:pt x="77152" y="5950355"/>
                </a:cubicBezTo>
                <a:cubicBezTo>
                  <a:pt x="77152" y="6041021"/>
                  <a:pt x="150680" y="6114521"/>
                  <a:pt x="241381" y="6114521"/>
                </a:cubicBezTo>
                <a:close/>
                <a:moveTo>
                  <a:pt x="241381" y="5786192"/>
                </a:moveTo>
                <a:cubicBezTo>
                  <a:pt x="150680" y="5786192"/>
                  <a:pt x="77152" y="5859690"/>
                  <a:pt x="77152" y="5950355"/>
                </a:cubicBezTo>
                <a:cubicBezTo>
                  <a:pt x="77152" y="5910689"/>
                  <a:pt x="63078" y="5874309"/>
                  <a:pt x="39649" y="5845932"/>
                </a:cubicBezTo>
                <a:lnTo>
                  <a:pt x="0" y="5811620"/>
                </a:lnTo>
                <a:lnTo>
                  <a:pt x="0" y="5760763"/>
                </a:lnTo>
                <a:lnTo>
                  <a:pt x="39649" y="5726450"/>
                </a:lnTo>
                <a:cubicBezTo>
                  <a:pt x="63078" y="5698073"/>
                  <a:pt x="77152" y="5661692"/>
                  <a:pt x="77152" y="5622026"/>
                </a:cubicBezTo>
                <a:cubicBezTo>
                  <a:pt x="77152" y="5712692"/>
                  <a:pt x="150680" y="5786192"/>
                  <a:pt x="241381" y="5786192"/>
                </a:cubicBezTo>
                <a:close/>
                <a:moveTo>
                  <a:pt x="241381" y="5457862"/>
                </a:moveTo>
                <a:cubicBezTo>
                  <a:pt x="150680" y="5457862"/>
                  <a:pt x="77152" y="5531360"/>
                  <a:pt x="77152" y="5622026"/>
                </a:cubicBezTo>
                <a:cubicBezTo>
                  <a:pt x="77152" y="5582360"/>
                  <a:pt x="63078" y="5545980"/>
                  <a:pt x="39649" y="5517603"/>
                </a:cubicBezTo>
                <a:lnTo>
                  <a:pt x="0" y="5483291"/>
                </a:lnTo>
                <a:lnTo>
                  <a:pt x="0" y="5431476"/>
                </a:lnTo>
                <a:lnTo>
                  <a:pt x="29049" y="5409779"/>
                </a:lnTo>
                <a:cubicBezTo>
                  <a:pt x="51339" y="5387498"/>
                  <a:pt x="67251" y="5358843"/>
                  <a:pt x="73814" y="5326782"/>
                </a:cubicBezTo>
                <a:lnTo>
                  <a:pt x="75833" y="5306766"/>
                </a:lnTo>
                <a:lnTo>
                  <a:pt x="78469" y="5306766"/>
                </a:lnTo>
                <a:lnTo>
                  <a:pt x="80488" y="5326782"/>
                </a:lnTo>
                <a:cubicBezTo>
                  <a:pt x="95802" y="5401589"/>
                  <a:pt x="162017" y="5457862"/>
                  <a:pt x="241381" y="5457862"/>
                </a:cubicBezTo>
                <a:close/>
                <a:moveTo>
                  <a:pt x="241381" y="5143227"/>
                </a:moveTo>
                <a:cubicBezTo>
                  <a:pt x="162017" y="5143227"/>
                  <a:pt x="95802" y="5199501"/>
                  <a:pt x="80487" y="5274307"/>
                </a:cubicBezTo>
                <a:lnTo>
                  <a:pt x="78468" y="5294321"/>
                </a:lnTo>
                <a:lnTo>
                  <a:pt x="75833" y="5294321"/>
                </a:lnTo>
                <a:lnTo>
                  <a:pt x="73814" y="5274307"/>
                </a:lnTo>
                <a:cubicBezTo>
                  <a:pt x="67251" y="5242247"/>
                  <a:pt x="51339" y="5213592"/>
                  <a:pt x="29049" y="5191311"/>
                </a:cubicBezTo>
                <a:lnTo>
                  <a:pt x="0" y="5169613"/>
                </a:lnTo>
                <a:lnTo>
                  <a:pt x="0" y="5117799"/>
                </a:lnTo>
                <a:lnTo>
                  <a:pt x="39648" y="5083487"/>
                </a:lnTo>
                <a:cubicBezTo>
                  <a:pt x="63077" y="5055110"/>
                  <a:pt x="77151" y="5018729"/>
                  <a:pt x="77151" y="4979063"/>
                </a:cubicBezTo>
                <a:cubicBezTo>
                  <a:pt x="77151" y="5069728"/>
                  <a:pt x="150680" y="5143227"/>
                  <a:pt x="241381" y="5143227"/>
                </a:cubicBezTo>
                <a:close/>
                <a:moveTo>
                  <a:pt x="241381" y="4814898"/>
                </a:moveTo>
                <a:cubicBezTo>
                  <a:pt x="150702" y="4814898"/>
                  <a:pt x="77194" y="4888359"/>
                  <a:pt x="77151" y="4978998"/>
                </a:cubicBezTo>
                <a:cubicBezTo>
                  <a:pt x="77151" y="4939331"/>
                  <a:pt x="63077" y="4902951"/>
                  <a:pt x="39648" y="4874573"/>
                </a:cubicBezTo>
                <a:lnTo>
                  <a:pt x="0" y="4840261"/>
                </a:lnTo>
                <a:lnTo>
                  <a:pt x="0" y="4789393"/>
                </a:lnTo>
                <a:lnTo>
                  <a:pt x="39648" y="4755077"/>
                </a:lnTo>
                <a:cubicBezTo>
                  <a:pt x="63077" y="4726697"/>
                  <a:pt x="77151" y="4690314"/>
                  <a:pt x="77151" y="4650646"/>
                </a:cubicBezTo>
                <a:cubicBezTo>
                  <a:pt x="77151" y="4650662"/>
                  <a:pt x="77151" y="4650674"/>
                  <a:pt x="77151" y="4650690"/>
                </a:cubicBezTo>
                <a:cubicBezTo>
                  <a:pt x="77128" y="4741368"/>
                  <a:pt x="150657" y="4814885"/>
                  <a:pt x="241381" y="4814898"/>
                </a:cubicBezTo>
                <a:close/>
                <a:moveTo>
                  <a:pt x="241381" y="4486546"/>
                </a:moveTo>
                <a:cubicBezTo>
                  <a:pt x="150702" y="4486546"/>
                  <a:pt x="77194" y="4560007"/>
                  <a:pt x="77151" y="4650646"/>
                </a:cubicBezTo>
                <a:cubicBezTo>
                  <a:pt x="77132" y="4610991"/>
                  <a:pt x="63051" y="4574625"/>
                  <a:pt x="39623" y="4546259"/>
                </a:cubicBezTo>
                <a:lnTo>
                  <a:pt x="0" y="4511980"/>
                </a:lnTo>
                <a:lnTo>
                  <a:pt x="0" y="4461118"/>
                </a:lnTo>
                <a:lnTo>
                  <a:pt x="39648" y="4426807"/>
                </a:lnTo>
                <a:cubicBezTo>
                  <a:pt x="63077" y="4398429"/>
                  <a:pt x="77151" y="4362049"/>
                  <a:pt x="77151" y="4322383"/>
                </a:cubicBezTo>
                <a:cubicBezTo>
                  <a:pt x="77151" y="4413047"/>
                  <a:pt x="150680" y="4486546"/>
                  <a:pt x="241381" y="4486546"/>
                </a:cubicBezTo>
                <a:close/>
                <a:moveTo>
                  <a:pt x="241381" y="4158217"/>
                </a:moveTo>
                <a:cubicBezTo>
                  <a:pt x="150680" y="4158217"/>
                  <a:pt x="77151" y="4231716"/>
                  <a:pt x="77151" y="4322383"/>
                </a:cubicBezTo>
                <a:cubicBezTo>
                  <a:pt x="77151" y="4282716"/>
                  <a:pt x="63077" y="4246335"/>
                  <a:pt x="39648" y="4217958"/>
                </a:cubicBezTo>
                <a:lnTo>
                  <a:pt x="0" y="4183645"/>
                </a:lnTo>
                <a:lnTo>
                  <a:pt x="0" y="4132788"/>
                </a:lnTo>
                <a:lnTo>
                  <a:pt x="39648" y="4098477"/>
                </a:lnTo>
                <a:cubicBezTo>
                  <a:pt x="63077" y="4070100"/>
                  <a:pt x="77151" y="4033719"/>
                  <a:pt x="77151" y="3994052"/>
                </a:cubicBezTo>
                <a:cubicBezTo>
                  <a:pt x="77151" y="4084720"/>
                  <a:pt x="150680" y="4158217"/>
                  <a:pt x="241381" y="4158217"/>
                </a:cubicBezTo>
                <a:close/>
                <a:moveTo>
                  <a:pt x="241381" y="3829888"/>
                </a:moveTo>
                <a:cubicBezTo>
                  <a:pt x="150680" y="3829888"/>
                  <a:pt x="77151" y="3903387"/>
                  <a:pt x="77151" y="3994052"/>
                </a:cubicBezTo>
                <a:cubicBezTo>
                  <a:pt x="77151" y="3954386"/>
                  <a:pt x="63077" y="3918005"/>
                  <a:pt x="39648" y="3889628"/>
                </a:cubicBezTo>
                <a:lnTo>
                  <a:pt x="0" y="3855316"/>
                </a:lnTo>
                <a:lnTo>
                  <a:pt x="0" y="3804458"/>
                </a:lnTo>
                <a:lnTo>
                  <a:pt x="39648" y="3770147"/>
                </a:lnTo>
                <a:cubicBezTo>
                  <a:pt x="63077" y="3741769"/>
                  <a:pt x="77151" y="3705389"/>
                  <a:pt x="77151" y="3665724"/>
                </a:cubicBezTo>
                <a:cubicBezTo>
                  <a:pt x="77151" y="3756389"/>
                  <a:pt x="150680" y="3829888"/>
                  <a:pt x="241381" y="3829888"/>
                </a:cubicBezTo>
                <a:close/>
                <a:moveTo>
                  <a:pt x="241381" y="3501537"/>
                </a:moveTo>
                <a:cubicBezTo>
                  <a:pt x="241381" y="3501537"/>
                  <a:pt x="241360" y="3501537"/>
                  <a:pt x="241360" y="3501537"/>
                </a:cubicBezTo>
                <a:cubicBezTo>
                  <a:pt x="150657" y="3501550"/>
                  <a:pt x="77128" y="3575057"/>
                  <a:pt x="77151" y="3665724"/>
                </a:cubicBezTo>
                <a:cubicBezTo>
                  <a:pt x="77151" y="3665716"/>
                  <a:pt x="77151" y="3665708"/>
                  <a:pt x="77151" y="3665701"/>
                </a:cubicBezTo>
                <a:cubicBezTo>
                  <a:pt x="77151" y="3626035"/>
                  <a:pt x="63077" y="3589655"/>
                  <a:pt x="39648" y="3561277"/>
                </a:cubicBezTo>
                <a:lnTo>
                  <a:pt x="0" y="3526965"/>
                </a:lnTo>
                <a:lnTo>
                  <a:pt x="0" y="3476108"/>
                </a:lnTo>
                <a:lnTo>
                  <a:pt x="39648" y="3441795"/>
                </a:lnTo>
                <a:cubicBezTo>
                  <a:pt x="63077" y="3413418"/>
                  <a:pt x="77151" y="3377038"/>
                  <a:pt x="77151" y="3337371"/>
                </a:cubicBezTo>
                <a:cubicBezTo>
                  <a:pt x="77151" y="3428038"/>
                  <a:pt x="150680" y="3501537"/>
                  <a:pt x="241381" y="3501537"/>
                </a:cubicBezTo>
                <a:close/>
                <a:moveTo>
                  <a:pt x="241381" y="3173207"/>
                </a:moveTo>
                <a:cubicBezTo>
                  <a:pt x="150680" y="3173207"/>
                  <a:pt x="77151" y="3246706"/>
                  <a:pt x="77151" y="3337371"/>
                </a:cubicBezTo>
                <a:cubicBezTo>
                  <a:pt x="77151" y="3297704"/>
                  <a:pt x="63077" y="3261324"/>
                  <a:pt x="39648" y="3232947"/>
                </a:cubicBezTo>
                <a:lnTo>
                  <a:pt x="0" y="3198635"/>
                </a:lnTo>
                <a:lnTo>
                  <a:pt x="0" y="3147778"/>
                </a:lnTo>
                <a:lnTo>
                  <a:pt x="39648" y="3113466"/>
                </a:lnTo>
                <a:cubicBezTo>
                  <a:pt x="63077" y="3085089"/>
                  <a:pt x="77151" y="3048709"/>
                  <a:pt x="77151" y="3009041"/>
                </a:cubicBezTo>
                <a:cubicBezTo>
                  <a:pt x="77151" y="3099708"/>
                  <a:pt x="150680" y="3173207"/>
                  <a:pt x="241381" y="3173207"/>
                </a:cubicBezTo>
                <a:close/>
                <a:moveTo>
                  <a:pt x="241381" y="2844877"/>
                </a:moveTo>
                <a:cubicBezTo>
                  <a:pt x="150680" y="2844877"/>
                  <a:pt x="77151" y="2918376"/>
                  <a:pt x="77151" y="3009041"/>
                </a:cubicBezTo>
                <a:cubicBezTo>
                  <a:pt x="77151" y="2969375"/>
                  <a:pt x="63077" y="2932995"/>
                  <a:pt x="39648" y="2904618"/>
                </a:cubicBezTo>
                <a:lnTo>
                  <a:pt x="0" y="2870306"/>
                </a:lnTo>
                <a:lnTo>
                  <a:pt x="0" y="2819449"/>
                </a:lnTo>
                <a:lnTo>
                  <a:pt x="39648" y="2785137"/>
                </a:lnTo>
                <a:cubicBezTo>
                  <a:pt x="63077" y="2756760"/>
                  <a:pt x="77151" y="2720380"/>
                  <a:pt x="77151" y="2680713"/>
                </a:cubicBezTo>
                <a:cubicBezTo>
                  <a:pt x="77151" y="2771378"/>
                  <a:pt x="150680" y="2844877"/>
                  <a:pt x="241381" y="2844877"/>
                </a:cubicBezTo>
                <a:close/>
                <a:moveTo>
                  <a:pt x="241381" y="2516526"/>
                </a:moveTo>
                <a:cubicBezTo>
                  <a:pt x="150680" y="2516547"/>
                  <a:pt x="77151" y="2590048"/>
                  <a:pt x="77151" y="2680713"/>
                </a:cubicBezTo>
                <a:cubicBezTo>
                  <a:pt x="77151" y="2641046"/>
                  <a:pt x="63077" y="2604666"/>
                  <a:pt x="39648" y="2576287"/>
                </a:cubicBezTo>
                <a:lnTo>
                  <a:pt x="0" y="2541971"/>
                </a:lnTo>
                <a:lnTo>
                  <a:pt x="0" y="2491097"/>
                </a:lnTo>
                <a:lnTo>
                  <a:pt x="39648" y="2456785"/>
                </a:lnTo>
                <a:cubicBezTo>
                  <a:pt x="63077" y="2428408"/>
                  <a:pt x="77151" y="2392027"/>
                  <a:pt x="77151" y="2352360"/>
                </a:cubicBezTo>
                <a:cubicBezTo>
                  <a:pt x="77151" y="2443027"/>
                  <a:pt x="150680" y="2516526"/>
                  <a:pt x="241381" y="2516526"/>
                </a:cubicBezTo>
                <a:close/>
                <a:moveTo>
                  <a:pt x="241381" y="2188198"/>
                </a:moveTo>
                <a:cubicBezTo>
                  <a:pt x="150680" y="2188198"/>
                  <a:pt x="77151" y="2261695"/>
                  <a:pt x="77151" y="2352360"/>
                </a:cubicBezTo>
                <a:cubicBezTo>
                  <a:pt x="77151" y="2312694"/>
                  <a:pt x="63077" y="2276314"/>
                  <a:pt x="39648" y="2247937"/>
                </a:cubicBezTo>
                <a:lnTo>
                  <a:pt x="0" y="2213626"/>
                </a:lnTo>
                <a:lnTo>
                  <a:pt x="0" y="2162768"/>
                </a:lnTo>
                <a:lnTo>
                  <a:pt x="39648" y="2128456"/>
                </a:lnTo>
                <a:cubicBezTo>
                  <a:pt x="63077" y="2100079"/>
                  <a:pt x="77151" y="2063698"/>
                  <a:pt x="77151" y="2024032"/>
                </a:cubicBezTo>
                <a:cubicBezTo>
                  <a:pt x="77151" y="2114697"/>
                  <a:pt x="150680" y="2188198"/>
                  <a:pt x="241381" y="2188198"/>
                </a:cubicBezTo>
                <a:close/>
                <a:moveTo>
                  <a:pt x="241381" y="1859867"/>
                </a:moveTo>
                <a:cubicBezTo>
                  <a:pt x="150680" y="1859867"/>
                  <a:pt x="77151" y="1933366"/>
                  <a:pt x="77151" y="2024032"/>
                </a:cubicBezTo>
                <a:cubicBezTo>
                  <a:pt x="77151" y="1984366"/>
                  <a:pt x="63077" y="1947985"/>
                  <a:pt x="39648" y="1919608"/>
                </a:cubicBezTo>
                <a:lnTo>
                  <a:pt x="0" y="1885296"/>
                </a:lnTo>
                <a:lnTo>
                  <a:pt x="0" y="1833482"/>
                </a:lnTo>
                <a:lnTo>
                  <a:pt x="29049" y="1811785"/>
                </a:lnTo>
                <a:cubicBezTo>
                  <a:pt x="51339" y="1789504"/>
                  <a:pt x="67251" y="1760848"/>
                  <a:pt x="73814" y="1728787"/>
                </a:cubicBezTo>
                <a:lnTo>
                  <a:pt x="75833" y="1708772"/>
                </a:lnTo>
                <a:lnTo>
                  <a:pt x="78468" y="1708772"/>
                </a:lnTo>
                <a:lnTo>
                  <a:pt x="80487" y="1728787"/>
                </a:lnTo>
                <a:cubicBezTo>
                  <a:pt x="95802" y="1803594"/>
                  <a:pt x="162017" y="1859867"/>
                  <a:pt x="241381" y="1859867"/>
                </a:cubicBezTo>
                <a:close/>
                <a:moveTo>
                  <a:pt x="241381" y="1548134"/>
                </a:moveTo>
                <a:cubicBezTo>
                  <a:pt x="162017" y="1548134"/>
                  <a:pt x="95802" y="1604407"/>
                  <a:pt x="80487" y="1679213"/>
                </a:cubicBezTo>
                <a:lnTo>
                  <a:pt x="78468" y="1699228"/>
                </a:lnTo>
                <a:lnTo>
                  <a:pt x="75833" y="1699228"/>
                </a:lnTo>
                <a:lnTo>
                  <a:pt x="73814" y="1679213"/>
                </a:lnTo>
                <a:cubicBezTo>
                  <a:pt x="67251" y="1647153"/>
                  <a:pt x="51339" y="1618498"/>
                  <a:pt x="29049" y="1596216"/>
                </a:cubicBezTo>
                <a:lnTo>
                  <a:pt x="0" y="1574519"/>
                </a:lnTo>
                <a:lnTo>
                  <a:pt x="0" y="1522705"/>
                </a:lnTo>
                <a:lnTo>
                  <a:pt x="39648" y="1488393"/>
                </a:lnTo>
                <a:cubicBezTo>
                  <a:pt x="63077" y="1460016"/>
                  <a:pt x="77151" y="1423635"/>
                  <a:pt x="77151" y="1383969"/>
                </a:cubicBezTo>
                <a:cubicBezTo>
                  <a:pt x="77151" y="1474634"/>
                  <a:pt x="150680" y="1548134"/>
                  <a:pt x="241381" y="1548134"/>
                </a:cubicBezTo>
                <a:close/>
                <a:moveTo>
                  <a:pt x="241381" y="1219804"/>
                </a:moveTo>
                <a:cubicBezTo>
                  <a:pt x="150702" y="1219804"/>
                  <a:pt x="77194" y="1293264"/>
                  <a:pt x="77151" y="1383903"/>
                </a:cubicBezTo>
                <a:cubicBezTo>
                  <a:pt x="77151" y="1344237"/>
                  <a:pt x="63077" y="1307856"/>
                  <a:pt x="39648" y="1279479"/>
                </a:cubicBezTo>
                <a:lnTo>
                  <a:pt x="0" y="1245167"/>
                </a:lnTo>
                <a:lnTo>
                  <a:pt x="0" y="1194299"/>
                </a:lnTo>
                <a:lnTo>
                  <a:pt x="39649" y="1159983"/>
                </a:lnTo>
                <a:cubicBezTo>
                  <a:pt x="63078" y="1131603"/>
                  <a:pt x="77152" y="1095220"/>
                  <a:pt x="77152" y="1055553"/>
                </a:cubicBezTo>
                <a:cubicBezTo>
                  <a:pt x="77152" y="1055568"/>
                  <a:pt x="77152" y="1055581"/>
                  <a:pt x="77152" y="1055596"/>
                </a:cubicBezTo>
                <a:cubicBezTo>
                  <a:pt x="77129" y="1146274"/>
                  <a:pt x="150657" y="1219791"/>
                  <a:pt x="241381" y="1219804"/>
                </a:cubicBezTo>
                <a:close/>
                <a:moveTo>
                  <a:pt x="241381" y="891452"/>
                </a:moveTo>
                <a:cubicBezTo>
                  <a:pt x="150702" y="891452"/>
                  <a:pt x="77195" y="964913"/>
                  <a:pt x="77152" y="1055553"/>
                </a:cubicBezTo>
                <a:cubicBezTo>
                  <a:pt x="77132" y="1015898"/>
                  <a:pt x="63052" y="979531"/>
                  <a:pt x="39624" y="951166"/>
                </a:cubicBezTo>
                <a:lnTo>
                  <a:pt x="0" y="916885"/>
                </a:lnTo>
                <a:lnTo>
                  <a:pt x="0" y="866024"/>
                </a:lnTo>
                <a:lnTo>
                  <a:pt x="39649" y="831712"/>
                </a:lnTo>
                <a:cubicBezTo>
                  <a:pt x="63078" y="803335"/>
                  <a:pt x="77152" y="766955"/>
                  <a:pt x="77152" y="727289"/>
                </a:cubicBezTo>
                <a:cubicBezTo>
                  <a:pt x="77152" y="817954"/>
                  <a:pt x="150680" y="891452"/>
                  <a:pt x="241381" y="891452"/>
                </a:cubicBezTo>
                <a:close/>
                <a:moveTo>
                  <a:pt x="241381" y="563123"/>
                </a:moveTo>
                <a:cubicBezTo>
                  <a:pt x="150680" y="563123"/>
                  <a:pt x="77152" y="636623"/>
                  <a:pt x="77152" y="727289"/>
                </a:cubicBezTo>
                <a:cubicBezTo>
                  <a:pt x="77152" y="687622"/>
                  <a:pt x="63078" y="651241"/>
                  <a:pt x="39649" y="622864"/>
                </a:cubicBezTo>
                <a:lnTo>
                  <a:pt x="0" y="588552"/>
                </a:lnTo>
                <a:lnTo>
                  <a:pt x="0" y="537694"/>
                </a:lnTo>
                <a:lnTo>
                  <a:pt x="39649" y="503383"/>
                </a:lnTo>
                <a:cubicBezTo>
                  <a:pt x="63078" y="475006"/>
                  <a:pt x="77152" y="438625"/>
                  <a:pt x="77152" y="398958"/>
                </a:cubicBezTo>
                <a:cubicBezTo>
                  <a:pt x="77152" y="489624"/>
                  <a:pt x="150680" y="563123"/>
                  <a:pt x="241381" y="563123"/>
                </a:cubicBezTo>
                <a:close/>
                <a:moveTo>
                  <a:pt x="241381" y="234794"/>
                </a:moveTo>
                <a:cubicBezTo>
                  <a:pt x="150680" y="234794"/>
                  <a:pt x="77152" y="308293"/>
                  <a:pt x="77152" y="398958"/>
                </a:cubicBezTo>
                <a:cubicBezTo>
                  <a:pt x="77152" y="359292"/>
                  <a:pt x="63078" y="322912"/>
                  <a:pt x="39649" y="294535"/>
                </a:cubicBezTo>
                <a:lnTo>
                  <a:pt x="0" y="260223"/>
                </a:lnTo>
                <a:lnTo>
                  <a:pt x="0" y="209365"/>
                </a:lnTo>
                <a:lnTo>
                  <a:pt x="39649" y="175053"/>
                </a:lnTo>
                <a:cubicBezTo>
                  <a:pt x="63078" y="146676"/>
                  <a:pt x="77152" y="110295"/>
                  <a:pt x="77152" y="70629"/>
                </a:cubicBezTo>
                <a:cubicBezTo>
                  <a:pt x="77152" y="161295"/>
                  <a:pt x="150680" y="234794"/>
                  <a:pt x="241381" y="234794"/>
                </a:cubicBezTo>
                <a:close/>
                <a:moveTo>
                  <a:pt x="409620" y="12192000"/>
                </a:moveTo>
                <a:lnTo>
                  <a:pt x="401602" y="12192000"/>
                </a:lnTo>
                <a:lnTo>
                  <a:pt x="405611" y="12172152"/>
                </a:lnTo>
                <a:close/>
                <a:moveTo>
                  <a:pt x="423046" y="0"/>
                </a:moveTo>
                <a:lnTo>
                  <a:pt x="418509" y="6728"/>
                </a:lnTo>
                <a:cubicBezTo>
                  <a:pt x="410201" y="26369"/>
                  <a:pt x="405609" y="47963"/>
                  <a:pt x="405612" y="70629"/>
                </a:cubicBezTo>
                <a:cubicBezTo>
                  <a:pt x="405612" y="70623"/>
                  <a:pt x="405612" y="70614"/>
                  <a:pt x="405612" y="70607"/>
                </a:cubicBezTo>
                <a:cubicBezTo>
                  <a:pt x="405612" y="47941"/>
                  <a:pt x="401016" y="26348"/>
                  <a:pt x="392706" y="6707"/>
                </a:cubicBezTo>
                <a:lnTo>
                  <a:pt x="388182" y="0"/>
                </a:lnTo>
                <a:close/>
                <a:moveTo>
                  <a:pt x="569841" y="12007985"/>
                </a:moveTo>
                <a:cubicBezTo>
                  <a:pt x="479165" y="12007985"/>
                  <a:pt x="405647" y="12081446"/>
                  <a:pt x="405611" y="12172087"/>
                </a:cubicBezTo>
                <a:cubicBezTo>
                  <a:pt x="405611" y="12081421"/>
                  <a:pt x="332082" y="12007922"/>
                  <a:pt x="241380" y="12007922"/>
                </a:cubicBezTo>
                <a:cubicBezTo>
                  <a:pt x="332082" y="12007909"/>
                  <a:pt x="405611" y="11934406"/>
                  <a:pt x="405611" y="11843734"/>
                </a:cubicBezTo>
                <a:cubicBezTo>
                  <a:pt x="405611" y="11843751"/>
                  <a:pt x="405611" y="11843763"/>
                  <a:pt x="405611" y="11843778"/>
                </a:cubicBezTo>
                <a:cubicBezTo>
                  <a:pt x="405598" y="11934456"/>
                  <a:pt x="479127" y="12007975"/>
                  <a:pt x="569841" y="12007985"/>
                </a:cubicBezTo>
                <a:close/>
                <a:moveTo>
                  <a:pt x="569841" y="11679569"/>
                </a:moveTo>
                <a:lnTo>
                  <a:pt x="569841" y="11679634"/>
                </a:lnTo>
                <a:cubicBezTo>
                  <a:pt x="479165" y="11679634"/>
                  <a:pt x="405647" y="11753096"/>
                  <a:pt x="405611" y="11843734"/>
                </a:cubicBezTo>
                <a:cubicBezTo>
                  <a:pt x="405611" y="11753068"/>
                  <a:pt x="332082" y="11679569"/>
                  <a:pt x="241380" y="11679569"/>
                </a:cubicBezTo>
                <a:cubicBezTo>
                  <a:pt x="332082" y="11679569"/>
                  <a:pt x="405611" y="11606072"/>
                  <a:pt x="405611" y="11515404"/>
                </a:cubicBezTo>
                <a:cubicBezTo>
                  <a:pt x="405611" y="11606072"/>
                  <a:pt x="479139" y="11679569"/>
                  <a:pt x="569841" y="11679569"/>
                </a:cubicBezTo>
                <a:close/>
                <a:moveTo>
                  <a:pt x="569841" y="11351240"/>
                </a:moveTo>
                <a:lnTo>
                  <a:pt x="569841" y="11351305"/>
                </a:lnTo>
                <a:cubicBezTo>
                  <a:pt x="479165" y="11351305"/>
                  <a:pt x="405647" y="11424766"/>
                  <a:pt x="405611" y="11515404"/>
                </a:cubicBezTo>
                <a:cubicBezTo>
                  <a:pt x="405611" y="11424739"/>
                  <a:pt x="332082" y="11351240"/>
                  <a:pt x="241380" y="11351240"/>
                </a:cubicBezTo>
                <a:cubicBezTo>
                  <a:pt x="320745" y="11351240"/>
                  <a:pt x="386960" y="11294967"/>
                  <a:pt x="402274" y="11220162"/>
                </a:cubicBezTo>
                <a:lnTo>
                  <a:pt x="405607" y="11187109"/>
                </a:lnTo>
                <a:lnTo>
                  <a:pt x="405611" y="11187140"/>
                </a:lnTo>
                <a:lnTo>
                  <a:pt x="405614" y="11187109"/>
                </a:lnTo>
                <a:lnTo>
                  <a:pt x="408947" y="11220162"/>
                </a:lnTo>
                <a:cubicBezTo>
                  <a:pt x="424262" y="11294967"/>
                  <a:pt x="490477" y="11351240"/>
                  <a:pt x="569841" y="11351240"/>
                </a:cubicBezTo>
                <a:close/>
                <a:moveTo>
                  <a:pt x="569841" y="11022975"/>
                </a:moveTo>
                <a:cubicBezTo>
                  <a:pt x="490477" y="11022975"/>
                  <a:pt x="424262" y="11079248"/>
                  <a:pt x="408947" y="11154055"/>
                </a:cubicBezTo>
                <a:lnTo>
                  <a:pt x="405614" y="11187109"/>
                </a:lnTo>
                <a:lnTo>
                  <a:pt x="405611" y="11187077"/>
                </a:lnTo>
                <a:lnTo>
                  <a:pt x="405607" y="11187109"/>
                </a:lnTo>
                <a:lnTo>
                  <a:pt x="402274" y="11154055"/>
                </a:lnTo>
                <a:cubicBezTo>
                  <a:pt x="386960" y="11079248"/>
                  <a:pt x="320745" y="11022975"/>
                  <a:pt x="241380" y="11022975"/>
                </a:cubicBezTo>
                <a:cubicBezTo>
                  <a:pt x="332082" y="11022975"/>
                  <a:pt x="405611" y="10949478"/>
                  <a:pt x="405611" y="10858813"/>
                </a:cubicBezTo>
                <a:cubicBezTo>
                  <a:pt x="405611" y="10949478"/>
                  <a:pt x="479139" y="11022975"/>
                  <a:pt x="569841" y="11022975"/>
                </a:cubicBezTo>
                <a:close/>
                <a:moveTo>
                  <a:pt x="569841" y="10694625"/>
                </a:moveTo>
                <a:cubicBezTo>
                  <a:pt x="569835" y="10694625"/>
                  <a:pt x="569827" y="10694625"/>
                  <a:pt x="569820" y="10694625"/>
                </a:cubicBezTo>
                <a:cubicBezTo>
                  <a:pt x="479117" y="10694637"/>
                  <a:pt x="405598" y="10768145"/>
                  <a:pt x="405611" y="10858813"/>
                </a:cubicBezTo>
                <a:cubicBezTo>
                  <a:pt x="405611" y="10858804"/>
                  <a:pt x="405611" y="10858796"/>
                  <a:pt x="405611" y="10858790"/>
                </a:cubicBezTo>
                <a:cubicBezTo>
                  <a:pt x="405611" y="10768124"/>
                  <a:pt x="332082" y="10694625"/>
                  <a:pt x="241380" y="10694625"/>
                </a:cubicBezTo>
                <a:cubicBezTo>
                  <a:pt x="332082" y="10694625"/>
                  <a:pt x="405611" y="10621125"/>
                  <a:pt x="405611" y="10530460"/>
                </a:cubicBezTo>
                <a:cubicBezTo>
                  <a:pt x="405611" y="10621125"/>
                  <a:pt x="479139" y="10694625"/>
                  <a:pt x="569841" y="10694625"/>
                </a:cubicBezTo>
                <a:close/>
                <a:moveTo>
                  <a:pt x="569841" y="10366230"/>
                </a:moveTo>
                <a:lnTo>
                  <a:pt x="569841" y="10366295"/>
                </a:lnTo>
                <a:cubicBezTo>
                  <a:pt x="479165" y="10366295"/>
                  <a:pt x="405647" y="10439755"/>
                  <a:pt x="405611" y="10530395"/>
                </a:cubicBezTo>
                <a:cubicBezTo>
                  <a:pt x="405611" y="10439729"/>
                  <a:pt x="332082" y="10366230"/>
                  <a:pt x="241380" y="10366230"/>
                </a:cubicBezTo>
                <a:cubicBezTo>
                  <a:pt x="320745" y="10366230"/>
                  <a:pt x="386960" y="10309958"/>
                  <a:pt x="402274" y="10235150"/>
                </a:cubicBezTo>
                <a:lnTo>
                  <a:pt x="405607" y="10202097"/>
                </a:lnTo>
                <a:lnTo>
                  <a:pt x="405611" y="10202130"/>
                </a:lnTo>
                <a:lnTo>
                  <a:pt x="405614" y="10202097"/>
                </a:lnTo>
                <a:lnTo>
                  <a:pt x="408947" y="10235150"/>
                </a:lnTo>
                <a:cubicBezTo>
                  <a:pt x="424262" y="10309958"/>
                  <a:pt x="490477" y="10366230"/>
                  <a:pt x="569841" y="10366230"/>
                </a:cubicBezTo>
                <a:close/>
                <a:moveTo>
                  <a:pt x="569841" y="10037966"/>
                </a:moveTo>
                <a:cubicBezTo>
                  <a:pt x="490477" y="10037966"/>
                  <a:pt x="424262" y="10094238"/>
                  <a:pt x="408947" y="10169046"/>
                </a:cubicBezTo>
                <a:lnTo>
                  <a:pt x="405614" y="10202097"/>
                </a:lnTo>
                <a:lnTo>
                  <a:pt x="405611" y="10202065"/>
                </a:lnTo>
                <a:lnTo>
                  <a:pt x="405607" y="10202097"/>
                </a:lnTo>
                <a:lnTo>
                  <a:pt x="402274" y="10169046"/>
                </a:lnTo>
                <a:cubicBezTo>
                  <a:pt x="386960" y="10094238"/>
                  <a:pt x="320745" y="10037966"/>
                  <a:pt x="241380" y="10037966"/>
                </a:cubicBezTo>
                <a:cubicBezTo>
                  <a:pt x="332082" y="10037966"/>
                  <a:pt x="405611" y="9964466"/>
                  <a:pt x="405611" y="9873801"/>
                </a:cubicBezTo>
                <a:cubicBezTo>
                  <a:pt x="405611" y="9964466"/>
                  <a:pt x="479139" y="10037966"/>
                  <a:pt x="569841" y="10037966"/>
                </a:cubicBezTo>
                <a:close/>
                <a:moveTo>
                  <a:pt x="569841" y="9709615"/>
                </a:moveTo>
                <a:cubicBezTo>
                  <a:pt x="479135" y="9709636"/>
                  <a:pt x="405611" y="9783135"/>
                  <a:pt x="405611" y="9873801"/>
                </a:cubicBezTo>
                <a:cubicBezTo>
                  <a:pt x="405611" y="9783135"/>
                  <a:pt x="332082" y="9709636"/>
                  <a:pt x="241380" y="9709615"/>
                </a:cubicBezTo>
                <a:cubicBezTo>
                  <a:pt x="332082" y="9709615"/>
                  <a:pt x="405611" y="9636116"/>
                  <a:pt x="405611" y="9545450"/>
                </a:cubicBezTo>
                <a:cubicBezTo>
                  <a:pt x="405611" y="9636116"/>
                  <a:pt x="479139" y="9709615"/>
                  <a:pt x="569841" y="9709615"/>
                </a:cubicBezTo>
                <a:close/>
                <a:moveTo>
                  <a:pt x="569841" y="9381220"/>
                </a:moveTo>
                <a:lnTo>
                  <a:pt x="569841" y="9381285"/>
                </a:lnTo>
                <a:cubicBezTo>
                  <a:pt x="479165" y="9381285"/>
                  <a:pt x="405647" y="9454741"/>
                  <a:pt x="405611" y="9545385"/>
                </a:cubicBezTo>
                <a:cubicBezTo>
                  <a:pt x="405611" y="9454720"/>
                  <a:pt x="332082" y="9381220"/>
                  <a:pt x="241380" y="9381220"/>
                </a:cubicBezTo>
                <a:cubicBezTo>
                  <a:pt x="320745" y="9381220"/>
                  <a:pt x="386960" y="9324946"/>
                  <a:pt x="402274" y="9250140"/>
                </a:cubicBezTo>
                <a:lnTo>
                  <a:pt x="405607" y="9217087"/>
                </a:lnTo>
                <a:lnTo>
                  <a:pt x="405611" y="9217121"/>
                </a:lnTo>
                <a:lnTo>
                  <a:pt x="405614" y="9217087"/>
                </a:lnTo>
                <a:lnTo>
                  <a:pt x="408947" y="9250140"/>
                </a:lnTo>
                <a:cubicBezTo>
                  <a:pt x="424262" y="9324946"/>
                  <a:pt x="490477" y="9381220"/>
                  <a:pt x="569841" y="9381220"/>
                </a:cubicBezTo>
                <a:close/>
                <a:moveTo>
                  <a:pt x="569841" y="9052956"/>
                </a:moveTo>
                <a:cubicBezTo>
                  <a:pt x="490477" y="9052956"/>
                  <a:pt x="424262" y="9109228"/>
                  <a:pt x="408947" y="9184034"/>
                </a:cubicBezTo>
                <a:lnTo>
                  <a:pt x="405614" y="9217087"/>
                </a:lnTo>
                <a:lnTo>
                  <a:pt x="405611" y="9217055"/>
                </a:lnTo>
                <a:lnTo>
                  <a:pt x="405607" y="9217087"/>
                </a:lnTo>
                <a:lnTo>
                  <a:pt x="402274" y="9184034"/>
                </a:lnTo>
                <a:cubicBezTo>
                  <a:pt x="386960" y="9109228"/>
                  <a:pt x="320745" y="9052956"/>
                  <a:pt x="241380" y="9052956"/>
                </a:cubicBezTo>
                <a:cubicBezTo>
                  <a:pt x="320745" y="9052956"/>
                  <a:pt x="386960" y="8996682"/>
                  <a:pt x="402274" y="8921876"/>
                </a:cubicBezTo>
                <a:lnTo>
                  <a:pt x="404294" y="8901860"/>
                </a:lnTo>
                <a:lnTo>
                  <a:pt x="406929" y="8901860"/>
                </a:lnTo>
                <a:lnTo>
                  <a:pt x="408947" y="8921876"/>
                </a:lnTo>
                <a:cubicBezTo>
                  <a:pt x="424262" y="8996682"/>
                  <a:pt x="490477" y="9052956"/>
                  <a:pt x="569841" y="9052956"/>
                </a:cubicBezTo>
                <a:close/>
                <a:moveTo>
                  <a:pt x="569841" y="8741222"/>
                </a:moveTo>
                <a:cubicBezTo>
                  <a:pt x="490477" y="8741222"/>
                  <a:pt x="424262" y="8797496"/>
                  <a:pt x="408947" y="8872301"/>
                </a:cubicBezTo>
                <a:lnTo>
                  <a:pt x="406929" y="8892316"/>
                </a:lnTo>
                <a:lnTo>
                  <a:pt x="404294" y="8892316"/>
                </a:lnTo>
                <a:lnTo>
                  <a:pt x="402274" y="8872301"/>
                </a:lnTo>
                <a:cubicBezTo>
                  <a:pt x="386960" y="8797496"/>
                  <a:pt x="320745" y="8741222"/>
                  <a:pt x="241380" y="8741222"/>
                </a:cubicBezTo>
                <a:cubicBezTo>
                  <a:pt x="332082" y="8741222"/>
                  <a:pt x="405611" y="8667722"/>
                  <a:pt x="405611" y="8577057"/>
                </a:cubicBezTo>
                <a:cubicBezTo>
                  <a:pt x="405611" y="8667722"/>
                  <a:pt x="479139" y="8741222"/>
                  <a:pt x="569841" y="8741222"/>
                </a:cubicBezTo>
                <a:close/>
                <a:moveTo>
                  <a:pt x="569841" y="8412892"/>
                </a:moveTo>
                <a:cubicBezTo>
                  <a:pt x="479167" y="8412892"/>
                  <a:pt x="405647" y="8486353"/>
                  <a:pt x="405611" y="8576991"/>
                </a:cubicBezTo>
                <a:cubicBezTo>
                  <a:pt x="405611" y="8486326"/>
                  <a:pt x="332082" y="8412828"/>
                  <a:pt x="241380" y="8412828"/>
                </a:cubicBezTo>
                <a:cubicBezTo>
                  <a:pt x="332082" y="8412814"/>
                  <a:pt x="405611" y="8339310"/>
                  <a:pt x="405611" y="8248641"/>
                </a:cubicBezTo>
                <a:cubicBezTo>
                  <a:pt x="405611" y="8248656"/>
                  <a:pt x="405611" y="8248669"/>
                  <a:pt x="405611" y="8248684"/>
                </a:cubicBezTo>
                <a:cubicBezTo>
                  <a:pt x="405599" y="8339362"/>
                  <a:pt x="479127" y="8412879"/>
                  <a:pt x="569841" y="8412892"/>
                </a:cubicBezTo>
                <a:close/>
                <a:moveTo>
                  <a:pt x="569841" y="8084475"/>
                </a:moveTo>
                <a:lnTo>
                  <a:pt x="569841" y="8084541"/>
                </a:lnTo>
                <a:cubicBezTo>
                  <a:pt x="479167" y="8084541"/>
                  <a:pt x="405648" y="8158001"/>
                  <a:pt x="405611" y="8248641"/>
                </a:cubicBezTo>
                <a:cubicBezTo>
                  <a:pt x="405611" y="8157975"/>
                  <a:pt x="332082" y="8084475"/>
                  <a:pt x="241380" y="8084475"/>
                </a:cubicBezTo>
                <a:cubicBezTo>
                  <a:pt x="332082" y="8084475"/>
                  <a:pt x="405611" y="8010977"/>
                  <a:pt x="405611" y="7920310"/>
                </a:cubicBezTo>
                <a:cubicBezTo>
                  <a:pt x="405611" y="8010977"/>
                  <a:pt x="479140" y="8084475"/>
                  <a:pt x="569841" y="8084475"/>
                </a:cubicBezTo>
                <a:close/>
                <a:moveTo>
                  <a:pt x="569841" y="7756147"/>
                </a:moveTo>
                <a:lnTo>
                  <a:pt x="569841" y="7756211"/>
                </a:lnTo>
                <a:cubicBezTo>
                  <a:pt x="479167" y="7756211"/>
                  <a:pt x="405648" y="7829671"/>
                  <a:pt x="405611" y="7920310"/>
                </a:cubicBezTo>
                <a:cubicBezTo>
                  <a:pt x="405611" y="7829645"/>
                  <a:pt x="332082" y="7756147"/>
                  <a:pt x="241380" y="7756147"/>
                </a:cubicBezTo>
                <a:cubicBezTo>
                  <a:pt x="320745" y="7756147"/>
                  <a:pt x="386960" y="7699874"/>
                  <a:pt x="402275" y="7625067"/>
                </a:cubicBezTo>
                <a:lnTo>
                  <a:pt x="405609" y="7592015"/>
                </a:lnTo>
                <a:lnTo>
                  <a:pt x="405612" y="7592046"/>
                </a:lnTo>
                <a:lnTo>
                  <a:pt x="405616" y="7592015"/>
                </a:lnTo>
                <a:lnTo>
                  <a:pt x="408948" y="7625067"/>
                </a:lnTo>
                <a:cubicBezTo>
                  <a:pt x="424262" y="7699874"/>
                  <a:pt x="490478" y="7756147"/>
                  <a:pt x="569841" y="7756147"/>
                </a:cubicBezTo>
                <a:close/>
                <a:moveTo>
                  <a:pt x="569842" y="5143227"/>
                </a:moveTo>
                <a:cubicBezTo>
                  <a:pt x="490478" y="5143227"/>
                  <a:pt x="424262" y="5199501"/>
                  <a:pt x="408949" y="5274307"/>
                </a:cubicBezTo>
                <a:lnTo>
                  <a:pt x="406930" y="5294321"/>
                </a:lnTo>
                <a:lnTo>
                  <a:pt x="404294" y="5294321"/>
                </a:lnTo>
                <a:lnTo>
                  <a:pt x="402276" y="5274307"/>
                </a:lnTo>
                <a:cubicBezTo>
                  <a:pt x="386962" y="5199501"/>
                  <a:pt x="320745" y="5143227"/>
                  <a:pt x="241381" y="5143227"/>
                </a:cubicBezTo>
                <a:cubicBezTo>
                  <a:pt x="332084" y="5143227"/>
                  <a:pt x="405612" y="5069728"/>
                  <a:pt x="405612" y="4979063"/>
                </a:cubicBezTo>
                <a:cubicBezTo>
                  <a:pt x="405612" y="5069728"/>
                  <a:pt x="479141" y="5143227"/>
                  <a:pt x="569842" y="5143227"/>
                </a:cubicBezTo>
                <a:close/>
                <a:moveTo>
                  <a:pt x="569842" y="4814898"/>
                </a:moveTo>
                <a:cubicBezTo>
                  <a:pt x="479167" y="4814898"/>
                  <a:pt x="405649" y="4888359"/>
                  <a:pt x="405612" y="4978998"/>
                </a:cubicBezTo>
                <a:cubicBezTo>
                  <a:pt x="405612" y="4888332"/>
                  <a:pt x="332084" y="4814833"/>
                  <a:pt x="241381" y="4814833"/>
                </a:cubicBezTo>
                <a:cubicBezTo>
                  <a:pt x="332084" y="4814820"/>
                  <a:pt x="405612" y="4741318"/>
                  <a:pt x="405612" y="4650646"/>
                </a:cubicBezTo>
                <a:cubicBezTo>
                  <a:pt x="405612" y="4650662"/>
                  <a:pt x="405612" y="4650674"/>
                  <a:pt x="405612" y="4650690"/>
                </a:cubicBezTo>
                <a:cubicBezTo>
                  <a:pt x="405598" y="4741368"/>
                  <a:pt x="479127" y="4814885"/>
                  <a:pt x="569842" y="4814898"/>
                </a:cubicBezTo>
                <a:close/>
                <a:moveTo>
                  <a:pt x="569842" y="4486480"/>
                </a:moveTo>
                <a:lnTo>
                  <a:pt x="569842" y="4486546"/>
                </a:lnTo>
                <a:cubicBezTo>
                  <a:pt x="479167" y="4486546"/>
                  <a:pt x="405649" y="4560007"/>
                  <a:pt x="405612" y="4650646"/>
                </a:cubicBezTo>
                <a:cubicBezTo>
                  <a:pt x="405612" y="4559981"/>
                  <a:pt x="332084" y="4486480"/>
                  <a:pt x="241381" y="4486480"/>
                </a:cubicBezTo>
                <a:cubicBezTo>
                  <a:pt x="332084" y="4486480"/>
                  <a:pt x="405612" y="4412983"/>
                  <a:pt x="405612" y="4322318"/>
                </a:cubicBezTo>
                <a:cubicBezTo>
                  <a:pt x="405612" y="4412983"/>
                  <a:pt x="479141" y="4486480"/>
                  <a:pt x="569842" y="4486480"/>
                </a:cubicBezTo>
                <a:close/>
                <a:moveTo>
                  <a:pt x="569842" y="4158153"/>
                </a:moveTo>
                <a:lnTo>
                  <a:pt x="569842" y="4158217"/>
                </a:lnTo>
                <a:cubicBezTo>
                  <a:pt x="479167" y="4158217"/>
                  <a:pt x="405649" y="4231677"/>
                  <a:pt x="405612" y="4322318"/>
                </a:cubicBezTo>
                <a:cubicBezTo>
                  <a:pt x="405612" y="4231652"/>
                  <a:pt x="332084" y="4158153"/>
                  <a:pt x="241381" y="4158153"/>
                </a:cubicBezTo>
                <a:cubicBezTo>
                  <a:pt x="320745" y="4158153"/>
                  <a:pt x="386962" y="4101879"/>
                  <a:pt x="402276" y="4027073"/>
                </a:cubicBezTo>
                <a:lnTo>
                  <a:pt x="405608" y="3994019"/>
                </a:lnTo>
                <a:lnTo>
                  <a:pt x="405612" y="3994052"/>
                </a:lnTo>
                <a:lnTo>
                  <a:pt x="405615" y="3994019"/>
                </a:lnTo>
                <a:lnTo>
                  <a:pt x="408949" y="4027073"/>
                </a:lnTo>
                <a:cubicBezTo>
                  <a:pt x="424262" y="4101879"/>
                  <a:pt x="490478" y="4158153"/>
                  <a:pt x="569842" y="4158153"/>
                </a:cubicBezTo>
                <a:close/>
                <a:moveTo>
                  <a:pt x="569842" y="3829888"/>
                </a:moveTo>
                <a:cubicBezTo>
                  <a:pt x="490478" y="3829888"/>
                  <a:pt x="424262" y="3886159"/>
                  <a:pt x="408949" y="3960966"/>
                </a:cubicBezTo>
                <a:lnTo>
                  <a:pt x="405615" y="3994019"/>
                </a:lnTo>
                <a:lnTo>
                  <a:pt x="405612" y="3993988"/>
                </a:lnTo>
                <a:lnTo>
                  <a:pt x="405608" y="3994019"/>
                </a:lnTo>
                <a:lnTo>
                  <a:pt x="402276" y="3960966"/>
                </a:lnTo>
                <a:cubicBezTo>
                  <a:pt x="386962" y="3886159"/>
                  <a:pt x="320745" y="3829888"/>
                  <a:pt x="241381" y="3829888"/>
                </a:cubicBezTo>
                <a:cubicBezTo>
                  <a:pt x="332084" y="3829888"/>
                  <a:pt x="405612" y="3756389"/>
                  <a:pt x="405612" y="3665724"/>
                </a:cubicBezTo>
                <a:cubicBezTo>
                  <a:pt x="405612" y="3756389"/>
                  <a:pt x="479141" y="3829888"/>
                  <a:pt x="569842" y="3829888"/>
                </a:cubicBezTo>
                <a:close/>
                <a:moveTo>
                  <a:pt x="569842" y="3501537"/>
                </a:moveTo>
                <a:cubicBezTo>
                  <a:pt x="569836" y="3501537"/>
                  <a:pt x="569828" y="3501537"/>
                  <a:pt x="569821" y="3501537"/>
                </a:cubicBezTo>
                <a:cubicBezTo>
                  <a:pt x="479119" y="3501550"/>
                  <a:pt x="405598" y="3575057"/>
                  <a:pt x="405612" y="3665724"/>
                </a:cubicBezTo>
                <a:cubicBezTo>
                  <a:pt x="405612" y="3665716"/>
                  <a:pt x="405612" y="3665708"/>
                  <a:pt x="405612" y="3665701"/>
                </a:cubicBezTo>
                <a:cubicBezTo>
                  <a:pt x="405612" y="3575034"/>
                  <a:pt x="332084" y="3501537"/>
                  <a:pt x="241381" y="3501537"/>
                </a:cubicBezTo>
                <a:cubicBezTo>
                  <a:pt x="332084" y="3501537"/>
                  <a:pt x="405612" y="3428038"/>
                  <a:pt x="405612" y="3337371"/>
                </a:cubicBezTo>
                <a:cubicBezTo>
                  <a:pt x="405612" y="3428038"/>
                  <a:pt x="479141" y="3501537"/>
                  <a:pt x="569842" y="3501537"/>
                </a:cubicBezTo>
                <a:close/>
                <a:moveTo>
                  <a:pt x="569842" y="3173141"/>
                </a:moveTo>
                <a:lnTo>
                  <a:pt x="569842" y="3173207"/>
                </a:lnTo>
                <a:cubicBezTo>
                  <a:pt x="479167" y="3173207"/>
                  <a:pt x="405649" y="3246667"/>
                  <a:pt x="405612" y="3337307"/>
                </a:cubicBezTo>
                <a:cubicBezTo>
                  <a:pt x="405612" y="3246640"/>
                  <a:pt x="332084" y="3173141"/>
                  <a:pt x="241381" y="3173141"/>
                </a:cubicBezTo>
                <a:cubicBezTo>
                  <a:pt x="320745" y="3173141"/>
                  <a:pt x="386962" y="3116869"/>
                  <a:pt x="402276" y="3042061"/>
                </a:cubicBezTo>
                <a:lnTo>
                  <a:pt x="405608" y="3009009"/>
                </a:lnTo>
                <a:lnTo>
                  <a:pt x="405612" y="3009041"/>
                </a:lnTo>
                <a:lnTo>
                  <a:pt x="405615" y="3009009"/>
                </a:lnTo>
                <a:lnTo>
                  <a:pt x="408949" y="3042061"/>
                </a:lnTo>
                <a:cubicBezTo>
                  <a:pt x="424262" y="3116869"/>
                  <a:pt x="490478" y="3173141"/>
                  <a:pt x="569842" y="3173141"/>
                </a:cubicBezTo>
                <a:close/>
                <a:moveTo>
                  <a:pt x="569842" y="2844877"/>
                </a:moveTo>
                <a:cubicBezTo>
                  <a:pt x="490478" y="2844877"/>
                  <a:pt x="424262" y="2901149"/>
                  <a:pt x="408949" y="2975957"/>
                </a:cubicBezTo>
                <a:lnTo>
                  <a:pt x="405615" y="3009009"/>
                </a:lnTo>
                <a:lnTo>
                  <a:pt x="405612" y="3008977"/>
                </a:lnTo>
                <a:lnTo>
                  <a:pt x="405608" y="3009009"/>
                </a:lnTo>
                <a:lnTo>
                  <a:pt x="402276" y="2975957"/>
                </a:lnTo>
                <a:cubicBezTo>
                  <a:pt x="386962" y="2901149"/>
                  <a:pt x="320745" y="2844877"/>
                  <a:pt x="241381" y="2844877"/>
                </a:cubicBezTo>
                <a:cubicBezTo>
                  <a:pt x="332084" y="2844877"/>
                  <a:pt x="405612" y="2771378"/>
                  <a:pt x="405612" y="2680713"/>
                </a:cubicBezTo>
                <a:cubicBezTo>
                  <a:pt x="405612" y="2771378"/>
                  <a:pt x="479141" y="2844877"/>
                  <a:pt x="569842" y="2844877"/>
                </a:cubicBezTo>
                <a:close/>
                <a:moveTo>
                  <a:pt x="569842" y="2516527"/>
                </a:moveTo>
                <a:cubicBezTo>
                  <a:pt x="479135" y="2516547"/>
                  <a:pt x="405612" y="2590048"/>
                  <a:pt x="405612" y="2680713"/>
                </a:cubicBezTo>
                <a:cubicBezTo>
                  <a:pt x="405612" y="2590048"/>
                  <a:pt x="332084" y="2516547"/>
                  <a:pt x="241381" y="2516526"/>
                </a:cubicBezTo>
                <a:cubicBezTo>
                  <a:pt x="332084" y="2516526"/>
                  <a:pt x="405612" y="2443027"/>
                  <a:pt x="405612" y="2352360"/>
                </a:cubicBezTo>
                <a:cubicBezTo>
                  <a:pt x="405612" y="2443027"/>
                  <a:pt x="479141" y="2516526"/>
                  <a:pt x="569842" y="2516527"/>
                </a:cubicBezTo>
                <a:close/>
                <a:moveTo>
                  <a:pt x="569842" y="2188132"/>
                </a:moveTo>
                <a:lnTo>
                  <a:pt x="569842" y="2188198"/>
                </a:lnTo>
                <a:cubicBezTo>
                  <a:pt x="479167" y="2188198"/>
                  <a:pt x="405649" y="2261653"/>
                  <a:pt x="405612" y="2352296"/>
                </a:cubicBezTo>
                <a:cubicBezTo>
                  <a:pt x="405612" y="2261631"/>
                  <a:pt x="332084" y="2188132"/>
                  <a:pt x="241381" y="2188132"/>
                </a:cubicBezTo>
                <a:cubicBezTo>
                  <a:pt x="320745" y="2188132"/>
                  <a:pt x="386962" y="2131858"/>
                  <a:pt x="402276" y="2057052"/>
                </a:cubicBezTo>
                <a:lnTo>
                  <a:pt x="405608" y="2023998"/>
                </a:lnTo>
                <a:lnTo>
                  <a:pt x="405612" y="2024032"/>
                </a:lnTo>
                <a:lnTo>
                  <a:pt x="405615" y="2023998"/>
                </a:lnTo>
                <a:lnTo>
                  <a:pt x="408949" y="2057052"/>
                </a:lnTo>
                <a:cubicBezTo>
                  <a:pt x="424262" y="2131858"/>
                  <a:pt x="490478" y="2188132"/>
                  <a:pt x="569842" y="2188132"/>
                </a:cubicBezTo>
                <a:close/>
                <a:moveTo>
                  <a:pt x="569842" y="1859867"/>
                </a:moveTo>
                <a:cubicBezTo>
                  <a:pt x="490478" y="1859867"/>
                  <a:pt x="424262" y="1916140"/>
                  <a:pt x="408949" y="1990946"/>
                </a:cubicBezTo>
                <a:lnTo>
                  <a:pt x="405615" y="2023998"/>
                </a:lnTo>
                <a:lnTo>
                  <a:pt x="405612" y="2023966"/>
                </a:lnTo>
                <a:lnTo>
                  <a:pt x="405608" y="2023998"/>
                </a:lnTo>
                <a:lnTo>
                  <a:pt x="402276" y="1990946"/>
                </a:lnTo>
                <a:cubicBezTo>
                  <a:pt x="386962" y="1916140"/>
                  <a:pt x="320745" y="1859867"/>
                  <a:pt x="241381" y="1859867"/>
                </a:cubicBezTo>
                <a:cubicBezTo>
                  <a:pt x="320745" y="1859867"/>
                  <a:pt x="386962" y="1803594"/>
                  <a:pt x="402276" y="1728787"/>
                </a:cubicBezTo>
                <a:lnTo>
                  <a:pt x="404294" y="1708772"/>
                </a:lnTo>
                <a:lnTo>
                  <a:pt x="406930" y="1708772"/>
                </a:lnTo>
                <a:lnTo>
                  <a:pt x="408949" y="1728787"/>
                </a:lnTo>
                <a:cubicBezTo>
                  <a:pt x="424262" y="1803594"/>
                  <a:pt x="490478" y="1859867"/>
                  <a:pt x="569842" y="1859867"/>
                </a:cubicBezTo>
                <a:close/>
                <a:moveTo>
                  <a:pt x="569842" y="1548134"/>
                </a:moveTo>
                <a:cubicBezTo>
                  <a:pt x="490478" y="1548134"/>
                  <a:pt x="424262" y="1604407"/>
                  <a:pt x="408949" y="1679213"/>
                </a:cubicBezTo>
                <a:lnTo>
                  <a:pt x="406930" y="1699228"/>
                </a:lnTo>
                <a:lnTo>
                  <a:pt x="404294" y="1699228"/>
                </a:lnTo>
                <a:lnTo>
                  <a:pt x="402276" y="1679213"/>
                </a:lnTo>
                <a:cubicBezTo>
                  <a:pt x="386962" y="1604407"/>
                  <a:pt x="320745" y="1548134"/>
                  <a:pt x="241381" y="1548134"/>
                </a:cubicBezTo>
                <a:cubicBezTo>
                  <a:pt x="332084" y="1548134"/>
                  <a:pt x="405612" y="1474634"/>
                  <a:pt x="405612" y="1383969"/>
                </a:cubicBezTo>
                <a:cubicBezTo>
                  <a:pt x="405612" y="1474634"/>
                  <a:pt x="479141" y="1548134"/>
                  <a:pt x="569842" y="1548134"/>
                </a:cubicBezTo>
                <a:close/>
                <a:moveTo>
                  <a:pt x="569843" y="1219804"/>
                </a:moveTo>
                <a:cubicBezTo>
                  <a:pt x="479167" y="1219804"/>
                  <a:pt x="405649" y="1293264"/>
                  <a:pt x="405612" y="1383903"/>
                </a:cubicBezTo>
                <a:cubicBezTo>
                  <a:pt x="405612" y="1293238"/>
                  <a:pt x="332084" y="1219740"/>
                  <a:pt x="241381" y="1219740"/>
                </a:cubicBezTo>
                <a:cubicBezTo>
                  <a:pt x="332084" y="1219726"/>
                  <a:pt x="405612" y="1146222"/>
                  <a:pt x="405612" y="1055553"/>
                </a:cubicBezTo>
                <a:cubicBezTo>
                  <a:pt x="405612" y="1055568"/>
                  <a:pt x="405612" y="1055581"/>
                  <a:pt x="405612" y="1055596"/>
                </a:cubicBezTo>
                <a:cubicBezTo>
                  <a:pt x="405599" y="1146274"/>
                  <a:pt x="479128" y="1219791"/>
                  <a:pt x="569843" y="1219804"/>
                </a:cubicBezTo>
                <a:close/>
                <a:moveTo>
                  <a:pt x="569843" y="891387"/>
                </a:moveTo>
                <a:lnTo>
                  <a:pt x="569843" y="891452"/>
                </a:lnTo>
                <a:cubicBezTo>
                  <a:pt x="479167" y="891452"/>
                  <a:pt x="405649" y="964913"/>
                  <a:pt x="405612" y="1055553"/>
                </a:cubicBezTo>
                <a:cubicBezTo>
                  <a:pt x="405612" y="964887"/>
                  <a:pt x="332084" y="891387"/>
                  <a:pt x="241381" y="891387"/>
                </a:cubicBezTo>
                <a:cubicBezTo>
                  <a:pt x="332084" y="891387"/>
                  <a:pt x="405612" y="817889"/>
                  <a:pt x="405612" y="727222"/>
                </a:cubicBezTo>
                <a:cubicBezTo>
                  <a:pt x="405612" y="817889"/>
                  <a:pt x="479141" y="891387"/>
                  <a:pt x="569843" y="891387"/>
                </a:cubicBezTo>
                <a:close/>
                <a:moveTo>
                  <a:pt x="569843" y="563059"/>
                </a:moveTo>
                <a:lnTo>
                  <a:pt x="569843" y="563123"/>
                </a:lnTo>
                <a:cubicBezTo>
                  <a:pt x="479167" y="563123"/>
                  <a:pt x="405649" y="636583"/>
                  <a:pt x="405612" y="727222"/>
                </a:cubicBezTo>
                <a:cubicBezTo>
                  <a:pt x="405612" y="636557"/>
                  <a:pt x="332084" y="563059"/>
                  <a:pt x="241381" y="563059"/>
                </a:cubicBezTo>
                <a:cubicBezTo>
                  <a:pt x="320745" y="563059"/>
                  <a:pt x="386962" y="506785"/>
                  <a:pt x="402276" y="431979"/>
                </a:cubicBezTo>
                <a:lnTo>
                  <a:pt x="405609" y="398926"/>
                </a:lnTo>
                <a:lnTo>
                  <a:pt x="405612" y="398958"/>
                </a:lnTo>
                <a:lnTo>
                  <a:pt x="405616" y="398926"/>
                </a:lnTo>
                <a:lnTo>
                  <a:pt x="408949" y="431979"/>
                </a:lnTo>
                <a:cubicBezTo>
                  <a:pt x="424262" y="506785"/>
                  <a:pt x="490479" y="563059"/>
                  <a:pt x="569843" y="563059"/>
                </a:cubicBezTo>
                <a:close/>
                <a:moveTo>
                  <a:pt x="569843" y="234794"/>
                </a:moveTo>
                <a:cubicBezTo>
                  <a:pt x="490479" y="234794"/>
                  <a:pt x="424262" y="291066"/>
                  <a:pt x="408949" y="365873"/>
                </a:cubicBezTo>
                <a:lnTo>
                  <a:pt x="405616" y="398926"/>
                </a:lnTo>
                <a:lnTo>
                  <a:pt x="405612" y="398894"/>
                </a:lnTo>
                <a:lnTo>
                  <a:pt x="405609" y="398926"/>
                </a:lnTo>
                <a:lnTo>
                  <a:pt x="402276" y="365873"/>
                </a:lnTo>
                <a:cubicBezTo>
                  <a:pt x="386962" y="291066"/>
                  <a:pt x="320745" y="234794"/>
                  <a:pt x="241381" y="234794"/>
                </a:cubicBezTo>
                <a:cubicBezTo>
                  <a:pt x="332084" y="234794"/>
                  <a:pt x="405612" y="161295"/>
                  <a:pt x="405612" y="70629"/>
                </a:cubicBezTo>
                <a:cubicBezTo>
                  <a:pt x="405612" y="161295"/>
                  <a:pt x="479141" y="234794"/>
                  <a:pt x="569843" y="234794"/>
                </a:cubicBezTo>
                <a:close/>
                <a:moveTo>
                  <a:pt x="569843" y="7427883"/>
                </a:moveTo>
                <a:cubicBezTo>
                  <a:pt x="490479" y="7427883"/>
                  <a:pt x="424262" y="7484155"/>
                  <a:pt x="408949" y="7558961"/>
                </a:cubicBezTo>
                <a:lnTo>
                  <a:pt x="405616" y="7592015"/>
                </a:lnTo>
                <a:lnTo>
                  <a:pt x="405612" y="7591982"/>
                </a:lnTo>
                <a:lnTo>
                  <a:pt x="405609" y="7592015"/>
                </a:lnTo>
                <a:lnTo>
                  <a:pt x="402276" y="7558961"/>
                </a:lnTo>
                <a:cubicBezTo>
                  <a:pt x="386962" y="7484155"/>
                  <a:pt x="320745" y="7427883"/>
                  <a:pt x="241381" y="7427883"/>
                </a:cubicBezTo>
                <a:cubicBezTo>
                  <a:pt x="332084" y="7427883"/>
                  <a:pt x="405612" y="7354383"/>
                  <a:pt x="405612" y="7263718"/>
                </a:cubicBezTo>
                <a:cubicBezTo>
                  <a:pt x="405612" y="7354383"/>
                  <a:pt x="479141" y="7427883"/>
                  <a:pt x="569843" y="7427883"/>
                </a:cubicBezTo>
                <a:close/>
                <a:moveTo>
                  <a:pt x="569843" y="7099531"/>
                </a:moveTo>
                <a:cubicBezTo>
                  <a:pt x="569837" y="7099531"/>
                  <a:pt x="569828" y="7099531"/>
                  <a:pt x="569821" y="7099531"/>
                </a:cubicBezTo>
                <a:cubicBezTo>
                  <a:pt x="479120" y="7099544"/>
                  <a:pt x="405599" y="7173052"/>
                  <a:pt x="405612" y="7263718"/>
                </a:cubicBezTo>
                <a:cubicBezTo>
                  <a:pt x="405612" y="7263711"/>
                  <a:pt x="405612" y="7263702"/>
                  <a:pt x="405612" y="7263696"/>
                </a:cubicBezTo>
                <a:cubicBezTo>
                  <a:pt x="405612" y="7173030"/>
                  <a:pt x="332084" y="7099531"/>
                  <a:pt x="241381" y="7099531"/>
                </a:cubicBezTo>
                <a:cubicBezTo>
                  <a:pt x="332084" y="7099531"/>
                  <a:pt x="405612" y="7026032"/>
                  <a:pt x="405612" y="6935366"/>
                </a:cubicBezTo>
                <a:cubicBezTo>
                  <a:pt x="405612" y="7026032"/>
                  <a:pt x="479141" y="7099531"/>
                  <a:pt x="569843" y="7099531"/>
                </a:cubicBezTo>
                <a:close/>
                <a:moveTo>
                  <a:pt x="569843" y="6771136"/>
                </a:moveTo>
                <a:lnTo>
                  <a:pt x="569843" y="6771201"/>
                </a:lnTo>
                <a:cubicBezTo>
                  <a:pt x="479167" y="6771201"/>
                  <a:pt x="405649" y="6844663"/>
                  <a:pt x="405612" y="6935302"/>
                </a:cubicBezTo>
                <a:cubicBezTo>
                  <a:pt x="405612" y="6844636"/>
                  <a:pt x="332084" y="6771136"/>
                  <a:pt x="241381" y="6771136"/>
                </a:cubicBezTo>
                <a:cubicBezTo>
                  <a:pt x="320745" y="6771136"/>
                  <a:pt x="386962" y="6714864"/>
                  <a:pt x="402276" y="6640056"/>
                </a:cubicBezTo>
                <a:lnTo>
                  <a:pt x="405609" y="6607004"/>
                </a:lnTo>
                <a:lnTo>
                  <a:pt x="405612" y="6607037"/>
                </a:lnTo>
                <a:lnTo>
                  <a:pt x="405616" y="6607004"/>
                </a:lnTo>
                <a:lnTo>
                  <a:pt x="408949" y="6640056"/>
                </a:lnTo>
                <a:cubicBezTo>
                  <a:pt x="424262" y="6714864"/>
                  <a:pt x="490479" y="6771136"/>
                  <a:pt x="569843" y="6771136"/>
                </a:cubicBezTo>
                <a:close/>
                <a:moveTo>
                  <a:pt x="569843" y="6442872"/>
                </a:moveTo>
                <a:cubicBezTo>
                  <a:pt x="490479" y="6442872"/>
                  <a:pt x="424262" y="6499144"/>
                  <a:pt x="408949" y="6573952"/>
                </a:cubicBezTo>
                <a:lnTo>
                  <a:pt x="405616" y="6607004"/>
                </a:lnTo>
                <a:lnTo>
                  <a:pt x="405612" y="6606971"/>
                </a:lnTo>
                <a:lnTo>
                  <a:pt x="405609" y="6607004"/>
                </a:lnTo>
                <a:lnTo>
                  <a:pt x="402276" y="6573952"/>
                </a:lnTo>
                <a:cubicBezTo>
                  <a:pt x="386962" y="6499144"/>
                  <a:pt x="320745" y="6442872"/>
                  <a:pt x="241381" y="6442872"/>
                </a:cubicBezTo>
                <a:cubicBezTo>
                  <a:pt x="332084" y="6442872"/>
                  <a:pt x="405612" y="6369373"/>
                  <a:pt x="405612" y="6278707"/>
                </a:cubicBezTo>
                <a:cubicBezTo>
                  <a:pt x="405612" y="6369373"/>
                  <a:pt x="479141" y="6442872"/>
                  <a:pt x="569843" y="6442872"/>
                </a:cubicBezTo>
                <a:close/>
                <a:moveTo>
                  <a:pt x="569843" y="6114521"/>
                </a:moveTo>
                <a:cubicBezTo>
                  <a:pt x="479135" y="6114542"/>
                  <a:pt x="405612" y="6188042"/>
                  <a:pt x="405612" y="6278707"/>
                </a:cubicBezTo>
                <a:cubicBezTo>
                  <a:pt x="405612" y="6188042"/>
                  <a:pt x="332084" y="6114542"/>
                  <a:pt x="241381" y="6114521"/>
                </a:cubicBezTo>
                <a:cubicBezTo>
                  <a:pt x="332084" y="6114521"/>
                  <a:pt x="405612" y="6041021"/>
                  <a:pt x="405612" y="5950355"/>
                </a:cubicBezTo>
                <a:cubicBezTo>
                  <a:pt x="405612" y="6041021"/>
                  <a:pt x="479141" y="6114521"/>
                  <a:pt x="569843" y="6114521"/>
                </a:cubicBezTo>
                <a:close/>
                <a:moveTo>
                  <a:pt x="569843" y="5786127"/>
                </a:moveTo>
                <a:lnTo>
                  <a:pt x="569843" y="5786192"/>
                </a:lnTo>
                <a:cubicBezTo>
                  <a:pt x="479167" y="5786192"/>
                  <a:pt x="405649" y="5859648"/>
                  <a:pt x="405612" y="5950291"/>
                </a:cubicBezTo>
                <a:cubicBezTo>
                  <a:pt x="405612" y="5859626"/>
                  <a:pt x="332084" y="5786127"/>
                  <a:pt x="241381" y="5786127"/>
                </a:cubicBezTo>
                <a:cubicBezTo>
                  <a:pt x="320745" y="5786127"/>
                  <a:pt x="386962" y="5729854"/>
                  <a:pt x="402276" y="5655046"/>
                </a:cubicBezTo>
                <a:lnTo>
                  <a:pt x="405609" y="5621994"/>
                </a:lnTo>
                <a:lnTo>
                  <a:pt x="405612" y="5622026"/>
                </a:lnTo>
                <a:lnTo>
                  <a:pt x="405616" y="5621994"/>
                </a:lnTo>
                <a:lnTo>
                  <a:pt x="408949" y="5655046"/>
                </a:lnTo>
                <a:cubicBezTo>
                  <a:pt x="424262" y="5729854"/>
                  <a:pt x="490479" y="5786127"/>
                  <a:pt x="569843" y="5786127"/>
                </a:cubicBezTo>
                <a:close/>
                <a:moveTo>
                  <a:pt x="569843" y="5457862"/>
                </a:moveTo>
                <a:cubicBezTo>
                  <a:pt x="490479" y="5457862"/>
                  <a:pt x="424262" y="5514135"/>
                  <a:pt x="408949" y="5588942"/>
                </a:cubicBezTo>
                <a:lnTo>
                  <a:pt x="405616" y="5621994"/>
                </a:lnTo>
                <a:lnTo>
                  <a:pt x="405612" y="5621962"/>
                </a:lnTo>
                <a:lnTo>
                  <a:pt x="405609" y="5621994"/>
                </a:lnTo>
                <a:lnTo>
                  <a:pt x="402276" y="5588942"/>
                </a:lnTo>
                <a:cubicBezTo>
                  <a:pt x="386962" y="5514135"/>
                  <a:pt x="320745" y="5457862"/>
                  <a:pt x="241381" y="5457862"/>
                </a:cubicBezTo>
                <a:cubicBezTo>
                  <a:pt x="320745" y="5457862"/>
                  <a:pt x="386962" y="5401589"/>
                  <a:pt x="402276" y="5326782"/>
                </a:cubicBezTo>
                <a:lnTo>
                  <a:pt x="404295" y="5306766"/>
                </a:lnTo>
                <a:lnTo>
                  <a:pt x="406931" y="5306766"/>
                </a:lnTo>
                <a:lnTo>
                  <a:pt x="408949" y="5326782"/>
                </a:lnTo>
                <a:cubicBezTo>
                  <a:pt x="424262" y="5401589"/>
                  <a:pt x="490479" y="5457862"/>
                  <a:pt x="569843" y="5457862"/>
                </a:cubicBezTo>
                <a:close/>
                <a:moveTo>
                  <a:pt x="738084" y="12192000"/>
                </a:moveTo>
                <a:lnTo>
                  <a:pt x="730061" y="12192000"/>
                </a:lnTo>
                <a:lnTo>
                  <a:pt x="734072" y="12172129"/>
                </a:lnTo>
                <a:cubicBezTo>
                  <a:pt x="734072" y="12172135"/>
                  <a:pt x="734072" y="12172144"/>
                  <a:pt x="734072" y="12172152"/>
                </a:cubicBezTo>
                <a:close/>
                <a:moveTo>
                  <a:pt x="898281" y="9709609"/>
                </a:moveTo>
                <a:lnTo>
                  <a:pt x="898237" y="9709615"/>
                </a:lnTo>
                <a:lnTo>
                  <a:pt x="898281" y="9709619"/>
                </a:lnTo>
                <a:lnTo>
                  <a:pt x="865222" y="9712950"/>
                </a:lnTo>
                <a:cubicBezTo>
                  <a:pt x="801066" y="9726071"/>
                  <a:pt x="750537" y="9776575"/>
                  <a:pt x="737410" y="9840710"/>
                </a:cubicBezTo>
                <a:lnTo>
                  <a:pt x="734079" y="9873736"/>
                </a:lnTo>
                <a:lnTo>
                  <a:pt x="734072" y="9873672"/>
                </a:lnTo>
                <a:cubicBezTo>
                  <a:pt x="734072" y="9873672"/>
                  <a:pt x="734072" y="9873649"/>
                  <a:pt x="734072" y="9873649"/>
                </a:cubicBezTo>
                <a:lnTo>
                  <a:pt x="734064" y="9873725"/>
                </a:lnTo>
                <a:lnTo>
                  <a:pt x="730735" y="9840716"/>
                </a:lnTo>
                <a:cubicBezTo>
                  <a:pt x="715422" y="9765908"/>
                  <a:pt x="649210" y="9709634"/>
                  <a:pt x="569841" y="9709615"/>
                </a:cubicBezTo>
                <a:cubicBezTo>
                  <a:pt x="660544" y="9709615"/>
                  <a:pt x="734072" y="9636116"/>
                  <a:pt x="734072" y="9545450"/>
                </a:cubicBezTo>
                <a:cubicBezTo>
                  <a:pt x="734072" y="9545450"/>
                  <a:pt x="734072" y="9545471"/>
                  <a:pt x="734072" y="9545471"/>
                </a:cubicBezTo>
                <a:cubicBezTo>
                  <a:pt x="734083" y="9624804"/>
                  <a:pt x="790387" y="9690993"/>
                  <a:pt x="865226" y="9706286"/>
                </a:cubicBezTo>
                <a:close/>
                <a:moveTo>
                  <a:pt x="898282" y="6114517"/>
                </a:moveTo>
                <a:lnTo>
                  <a:pt x="898239" y="6114521"/>
                </a:lnTo>
                <a:lnTo>
                  <a:pt x="898282" y="6114525"/>
                </a:lnTo>
                <a:lnTo>
                  <a:pt x="865222" y="6117856"/>
                </a:lnTo>
                <a:cubicBezTo>
                  <a:pt x="801068" y="6130977"/>
                  <a:pt x="750538" y="6181483"/>
                  <a:pt x="737410" y="6245615"/>
                </a:cubicBezTo>
                <a:lnTo>
                  <a:pt x="734080" y="6278643"/>
                </a:lnTo>
                <a:lnTo>
                  <a:pt x="734073" y="6278577"/>
                </a:lnTo>
                <a:cubicBezTo>
                  <a:pt x="734073" y="6278577"/>
                  <a:pt x="734073" y="6278555"/>
                  <a:pt x="734073" y="6278555"/>
                </a:cubicBezTo>
                <a:lnTo>
                  <a:pt x="734066" y="6278631"/>
                </a:lnTo>
                <a:lnTo>
                  <a:pt x="730737" y="6245623"/>
                </a:lnTo>
                <a:cubicBezTo>
                  <a:pt x="715424" y="6170814"/>
                  <a:pt x="649211" y="6114539"/>
                  <a:pt x="569843" y="6114521"/>
                </a:cubicBezTo>
                <a:cubicBezTo>
                  <a:pt x="660544" y="6114521"/>
                  <a:pt x="734073" y="6041021"/>
                  <a:pt x="734073" y="5950355"/>
                </a:cubicBezTo>
                <a:cubicBezTo>
                  <a:pt x="734073" y="5950355"/>
                  <a:pt x="734073" y="5950379"/>
                  <a:pt x="734073" y="5950379"/>
                </a:cubicBezTo>
                <a:cubicBezTo>
                  <a:pt x="734085" y="6029710"/>
                  <a:pt x="790388" y="6095899"/>
                  <a:pt x="865227" y="6111192"/>
                </a:cubicBezTo>
                <a:close/>
                <a:moveTo>
                  <a:pt x="898282" y="2516522"/>
                </a:moveTo>
                <a:lnTo>
                  <a:pt x="898239" y="2516527"/>
                </a:lnTo>
                <a:lnTo>
                  <a:pt x="898282" y="2516530"/>
                </a:lnTo>
                <a:lnTo>
                  <a:pt x="865222" y="2519862"/>
                </a:lnTo>
                <a:cubicBezTo>
                  <a:pt x="801068" y="2532983"/>
                  <a:pt x="750538" y="2583487"/>
                  <a:pt x="737410" y="2647620"/>
                </a:cubicBezTo>
                <a:lnTo>
                  <a:pt x="734079" y="2680648"/>
                </a:lnTo>
                <a:lnTo>
                  <a:pt x="734072" y="2680583"/>
                </a:lnTo>
                <a:cubicBezTo>
                  <a:pt x="734072" y="2680583"/>
                  <a:pt x="734072" y="2680560"/>
                  <a:pt x="734072" y="2680560"/>
                </a:cubicBezTo>
                <a:lnTo>
                  <a:pt x="734066" y="2680636"/>
                </a:lnTo>
                <a:lnTo>
                  <a:pt x="730736" y="2647628"/>
                </a:lnTo>
                <a:cubicBezTo>
                  <a:pt x="715423" y="2572820"/>
                  <a:pt x="649211" y="2516546"/>
                  <a:pt x="569842" y="2516527"/>
                </a:cubicBezTo>
                <a:cubicBezTo>
                  <a:pt x="660544" y="2516527"/>
                  <a:pt x="734072" y="2443027"/>
                  <a:pt x="734072" y="2352361"/>
                </a:cubicBezTo>
                <a:cubicBezTo>
                  <a:pt x="734072" y="2352361"/>
                  <a:pt x="734072" y="2352383"/>
                  <a:pt x="734072" y="2352383"/>
                </a:cubicBezTo>
                <a:cubicBezTo>
                  <a:pt x="734084" y="2431715"/>
                  <a:pt x="790387" y="2497905"/>
                  <a:pt x="865227" y="2513198"/>
                </a:cubicBezTo>
                <a:close/>
                <a:moveTo>
                  <a:pt x="898325" y="12007964"/>
                </a:moveTo>
                <a:lnTo>
                  <a:pt x="898325" y="12007985"/>
                </a:lnTo>
                <a:cubicBezTo>
                  <a:pt x="807639" y="12007975"/>
                  <a:pt x="734109" y="12081438"/>
                  <a:pt x="734072" y="12172087"/>
                </a:cubicBezTo>
                <a:cubicBezTo>
                  <a:pt x="734072" y="12081421"/>
                  <a:pt x="660544" y="12007922"/>
                  <a:pt x="569841" y="12007922"/>
                </a:cubicBezTo>
                <a:cubicBezTo>
                  <a:pt x="660548" y="12007911"/>
                  <a:pt x="734072" y="11934406"/>
                  <a:pt x="734072" y="11843734"/>
                </a:cubicBezTo>
                <a:cubicBezTo>
                  <a:pt x="734072" y="11843751"/>
                  <a:pt x="734072" y="11843763"/>
                  <a:pt x="734072" y="11843778"/>
                </a:cubicBezTo>
                <a:cubicBezTo>
                  <a:pt x="734072" y="11934456"/>
                  <a:pt x="807609" y="12007964"/>
                  <a:pt x="898325" y="12007964"/>
                </a:cubicBezTo>
                <a:close/>
                <a:moveTo>
                  <a:pt x="898325" y="11679548"/>
                </a:moveTo>
                <a:lnTo>
                  <a:pt x="898325" y="11679634"/>
                </a:lnTo>
                <a:cubicBezTo>
                  <a:pt x="807639" y="11679622"/>
                  <a:pt x="734109" y="11753085"/>
                  <a:pt x="734072" y="11843734"/>
                </a:cubicBezTo>
                <a:cubicBezTo>
                  <a:pt x="734072" y="11843728"/>
                  <a:pt x="734072" y="11843721"/>
                  <a:pt x="734072" y="11843713"/>
                </a:cubicBezTo>
                <a:cubicBezTo>
                  <a:pt x="734072" y="11753047"/>
                  <a:pt x="660544" y="11679548"/>
                  <a:pt x="569841" y="11679548"/>
                </a:cubicBezTo>
                <a:cubicBezTo>
                  <a:pt x="660544" y="11679548"/>
                  <a:pt x="734072" y="11606051"/>
                  <a:pt x="734072" y="11515383"/>
                </a:cubicBezTo>
                <a:cubicBezTo>
                  <a:pt x="734072" y="11515390"/>
                  <a:pt x="734072" y="11515398"/>
                  <a:pt x="734072" y="11515404"/>
                </a:cubicBezTo>
                <a:cubicBezTo>
                  <a:pt x="734085" y="11606072"/>
                  <a:pt x="807623" y="11679563"/>
                  <a:pt x="898325" y="11679548"/>
                </a:cubicBezTo>
                <a:close/>
                <a:moveTo>
                  <a:pt x="898325" y="11351219"/>
                </a:moveTo>
                <a:lnTo>
                  <a:pt x="898325" y="11351305"/>
                </a:lnTo>
                <a:cubicBezTo>
                  <a:pt x="807649" y="11351294"/>
                  <a:pt x="734120" y="11424743"/>
                  <a:pt x="734072" y="11515383"/>
                </a:cubicBezTo>
                <a:cubicBezTo>
                  <a:pt x="734072" y="11424718"/>
                  <a:pt x="660544" y="11351219"/>
                  <a:pt x="569841" y="11351219"/>
                </a:cubicBezTo>
                <a:cubicBezTo>
                  <a:pt x="660544" y="11351219"/>
                  <a:pt x="734072" y="11277721"/>
                  <a:pt x="734072" y="11187056"/>
                </a:cubicBezTo>
                <a:cubicBezTo>
                  <a:pt x="734072" y="11187060"/>
                  <a:pt x="734072" y="11187068"/>
                  <a:pt x="734072" y="11187077"/>
                </a:cubicBezTo>
                <a:cubicBezTo>
                  <a:pt x="734085" y="11277742"/>
                  <a:pt x="807623" y="11351231"/>
                  <a:pt x="898325" y="11351219"/>
                </a:cubicBezTo>
                <a:close/>
                <a:moveTo>
                  <a:pt x="898325" y="10694559"/>
                </a:moveTo>
                <a:lnTo>
                  <a:pt x="898325" y="10694625"/>
                </a:lnTo>
                <a:cubicBezTo>
                  <a:pt x="807631" y="10694612"/>
                  <a:pt x="734096" y="10768090"/>
                  <a:pt x="734072" y="10858747"/>
                </a:cubicBezTo>
                <a:cubicBezTo>
                  <a:pt x="734085" y="10949413"/>
                  <a:pt x="807623" y="11022900"/>
                  <a:pt x="898325" y="11022889"/>
                </a:cubicBezTo>
                <a:lnTo>
                  <a:pt x="898325" y="11022975"/>
                </a:lnTo>
                <a:cubicBezTo>
                  <a:pt x="807649" y="11022963"/>
                  <a:pt x="734120" y="11096414"/>
                  <a:pt x="734072" y="11187056"/>
                </a:cubicBezTo>
                <a:cubicBezTo>
                  <a:pt x="734072" y="11096388"/>
                  <a:pt x="660544" y="11022889"/>
                  <a:pt x="569841" y="11022889"/>
                </a:cubicBezTo>
                <a:cubicBezTo>
                  <a:pt x="660544" y="11022889"/>
                  <a:pt x="734072" y="10949390"/>
                  <a:pt x="734072" y="10858724"/>
                </a:cubicBezTo>
                <a:cubicBezTo>
                  <a:pt x="734072" y="10768059"/>
                  <a:pt x="660544" y="10694559"/>
                  <a:pt x="569841" y="10694559"/>
                </a:cubicBezTo>
                <a:cubicBezTo>
                  <a:pt x="660544" y="10694559"/>
                  <a:pt x="734072" y="10621060"/>
                  <a:pt x="734072" y="10530395"/>
                </a:cubicBezTo>
                <a:cubicBezTo>
                  <a:pt x="734072" y="10530401"/>
                  <a:pt x="734072" y="10530412"/>
                  <a:pt x="734072" y="10530416"/>
                </a:cubicBezTo>
                <a:cubicBezTo>
                  <a:pt x="734085" y="10621081"/>
                  <a:pt x="807623" y="10694570"/>
                  <a:pt x="898325" y="10694559"/>
                </a:cubicBezTo>
                <a:close/>
                <a:moveTo>
                  <a:pt x="898325" y="10366144"/>
                </a:moveTo>
                <a:lnTo>
                  <a:pt x="898325" y="10366295"/>
                </a:lnTo>
                <a:cubicBezTo>
                  <a:pt x="807672" y="10366283"/>
                  <a:pt x="734157" y="10439691"/>
                  <a:pt x="734072" y="10530308"/>
                </a:cubicBezTo>
                <a:cubicBezTo>
                  <a:pt x="734072" y="10439641"/>
                  <a:pt x="660544" y="10366144"/>
                  <a:pt x="569841" y="10366144"/>
                </a:cubicBezTo>
                <a:cubicBezTo>
                  <a:pt x="660544" y="10366144"/>
                  <a:pt x="734072" y="10292646"/>
                  <a:pt x="734072" y="10201979"/>
                </a:cubicBezTo>
                <a:cubicBezTo>
                  <a:pt x="734072" y="10201979"/>
                  <a:pt x="734072" y="10202000"/>
                  <a:pt x="734072" y="10202000"/>
                </a:cubicBezTo>
                <a:cubicBezTo>
                  <a:pt x="734085" y="10292667"/>
                  <a:pt x="807623" y="10366154"/>
                  <a:pt x="898325" y="10366144"/>
                </a:cubicBezTo>
                <a:close/>
                <a:moveTo>
                  <a:pt x="898325" y="10037814"/>
                </a:moveTo>
                <a:lnTo>
                  <a:pt x="898325" y="10037966"/>
                </a:lnTo>
                <a:cubicBezTo>
                  <a:pt x="807672" y="10037945"/>
                  <a:pt x="734157" y="10111355"/>
                  <a:pt x="734072" y="10201979"/>
                </a:cubicBezTo>
                <a:cubicBezTo>
                  <a:pt x="734072" y="10111313"/>
                  <a:pt x="660544" y="10037814"/>
                  <a:pt x="569841" y="10037814"/>
                </a:cubicBezTo>
                <a:cubicBezTo>
                  <a:pt x="649205" y="10037814"/>
                  <a:pt x="715421" y="9981542"/>
                  <a:pt x="730735" y="9906734"/>
                </a:cubicBezTo>
                <a:lnTo>
                  <a:pt x="734064" y="9873725"/>
                </a:lnTo>
                <a:lnTo>
                  <a:pt x="734072" y="9873801"/>
                </a:lnTo>
                <a:lnTo>
                  <a:pt x="734079" y="9873736"/>
                </a:lnTo>
                <a:lnTo>
                  <a:pt x="737413" y="9906755"/>
                </a:lnTo>
                <a:cubicBezTo>
                  <a:pt x="752738" y="9981563"/>
                  <a:pt x="818960" y="10037831"/>
                  <a:pt x="898325" y="10037814"/>
                </a:cubicBezTo>
                <a:close/>
                <a:moveTo>
                  <a:pt x="898325" y="9381285"/>
                </a:moveTo>
                <a:cubicBezTo>
                  <a:pt x="898317" y="9381285"/>
                  <a:pt x="898309" y="9381285"/>
                  <a:pt x="898303" y="9381285"/>
                </a:cubicBezTo>
                <a:cubicBezTo>
                  <a:pt x="807601" y="9381285"/>
                  <a:pt x="734072" y="9454783"/>
                  <a:pt x="734072" y="9545450"/>
                </a:cubicBezTo>
                <a:cubicBezTo>
                  <a:pt x="734072" y="9454783"/>
                  <a:pt x="660544" y="9381285"/>
                  <a:pt x="569841" y="9381285"/>
                </a:cubicBezTo>
                <a:cubicBezTo>
                  <a:pt x="660544" y="9381285"/>
                  <a:pt x="734072" y="9307786"/>
                  <a:pt x="734072" y="9217121"/>
                </a:cubicBezTo>
                <a:cubicBezTo>
                  <a:pt x="734072" y="9217121"/>
                  <a:pt x="734072" y="9217142"/>
                  <a:pt x="734072" y="9217142"/>
                </a:cubicBezTo>
                <a:cubicBezTo>
                  <a:pt x="734085" y="9307807"/>
                  <a:pt x="807623" y="9381307"/>
                  <a:pt x="898325" y="9381285"/>
                </a:cubicBezTo>
                <a:close/>
                <a:moveTo>
                  <a:pt x="898325" y="9052956"/>
                </a:moveTo>
                <a:cubicBezTo>
                  <a:pt x="898317" y="9052956"/>
                  <a:pt x="898309" y="9052956"/>
                  <a:pt x="898303" y="9052956"/>
                </a:cubicBezTo>
                <a:cubicBezTo>
                  <a:pt x="807601" y="9052956"/>
                  <a:pt x="734072" y="9126455"/>
                  <a:pt x="734072" y="9217121"/>
                </a:cubicBezTo>
                <a:cubicBezTo>
                  <a:pt x="734072" y="9126455"/>
                  <a:pt x="660544" y="9052956"/>
                  <a:pt x="569841" y="9052956"/>
                </a:cubicBezTo>
                <a:cubicBezTo>
                  <a:pt x="649205" y="9052956"/>
                  <a:pt x="715421" y="8996682"/>
                  <a:pt x="730735" y="8921876"/>
                </a:cubicBezTo>
                <a:lnTo>
                  <a:pt x="732754" y="8901860"/>
                </a:lnTo>
                <a:lnTo>
                  <a:pt x="735389" y="8901860"/>
                </a:lnTo>
                <a:lnTo>
                  <a:pt x="737413" y="8921897"/>
                </a:lnTo>
                <a:cubicBezTo>
                  <a:pt x="752738" y="8996705"/>
                  <a:pt x="818960" y="9052975"/>
                  <a:pt x="898325" y="9052956"/>
                </a:cubicBezTo>
                <a:close/>
                <a:moveTo>
                  <a:pt x="898325" y="8741200"/>
                </a:moveTo>
                <a:lnTo>
                  <a:pt x="898325" y="8741222"/>
                </a:lnTo>
                <a:cubicBezTo>
                  <a:pt x="898317" y="8741222"/>
                  <a:pt x="898309" y="8741222"/>
                  <a:pt x="898303" y="8741222"/>
                </a:cubicBezTo>
                <a:cubicBezTo>
                  <a:pt x="818939" y="8741222"/>
                  <a:pt x="752723" y="8797496"/>
                  <a:pt x="737409" y="8872301"/>
                </a:cubicBezTo>
                <a:lnTo>
                  <a:pt x="735389" y="8892316"/>
                </a:lnTo>
                <a:lnTo>
                  <a:pt x="732754" y="8892316"/>
                </a:lnTo>
                <a:lnTo>
                  <a:pt x="730735" y="8872301"/>
                </a:lnTo>
                <a:cubicBezTo>
                  <a:pt x="715421" y="8797496"/>
                  <a:pt x="649205" y="8741222"/>
                  <a:pt x="569841" y="8741222"/>
                </a:cubicBezTo>
                <a:cubicBezTo>
                  <a:pt x="569848" y="8741222"/>
                  <a:pt x="569857" y="8741222"/>
                  <a:pt x="569863" y="8741222"/>
                </a:cubicBezTo>
                <a:cubicBezTo>
                  <a:pt x="660566" y="8741211"/>
                  <a:pt x="734085" y="8667701"/>
                  <a:pt x="734072" y="8577036"/>
                </a:cubicBezTo>
                <a:cubicBezTo>
                  <a:pt x="734072" y="8577042"/>
                  <a:pt x="734072" y="8577050"/>
                  <a:pt x="734072" y="8577057"/>
                </a:cubicBezTo>
                <a:cubicBezTo>
                  <a:pt x="734085" y="8667722"/>
                  <a:pt x="807623" y="8741213"/>
                  <a:pt x="898325" y="8741200"/>
                </a:cubicBezTo>
                <a:close/>
                <a:moveTo>
                  <a:pt x="898325" y="8412870"/>
                </a:moveTo>
                <a:lnTo>
                  <a:pt x="898325" y="8412892"/>
                </a:lnTo>
                <a:cubicBezTo>
                  <a:pt x="807640" y="8412880"/>
                  <a:pt x="734109" y="8486345"/>
                  <a:pt x="734072" y="8576991"/>
                </a:cubicBezTo>
                <a:cubicBezTo>
                  <a:pt x="734072" y="8486326"/>
                  <a:pt x="660544" y="8412828"/>
                  <a:pt x="569841" y="8412828"/>
                </a:cubicBezTo>
                <a:cubicBezTo>
                  <a:pt x="660549" y="8412817"/>
                  <a:pt x="734073" y="8339310"/>
                  <a:pt x="734073" y="8248641"/>
                </a:cubicBezTo>
                <a:cubicBezTo>
                  <a:pt x="734073" y="8248656"/>
                  <a:pt x="734073" y="8248669"/>
                  <a:pt x="734073" y="8248684"/>
                </a:cubicBezTo>
                <a:cubicBezTo>
                  <a:pt x="734073" y="8339362"/>
                  <a:pt x="807610" y="8412870"/>
                  <a:pt x="898325" y="8412870"/>
                </a:cubicBezTo>
                <a:close/>
                <a:moveTo>
                  <a:pt x="898325" y="8084454"/>
                </a:moveTo>
                <a:lnTo>
                  <a:pt x="898325" y="8084541"/>
                </a:lnTo>
                <a:cubicBezTo>
                  <a:pt x="807640" y="8084528"/>
                  <a:pt x="734109" y="8157992"/>
                  <a:pt x="734073" y="8248641"/>
                </a:cubicBezTo>
                <a:cubicBezTo>
                  <a:pt x="734073" y="8248633"/>
                  <a:pt x="734073" y="8248626"/>
                  <a:pt x="734073" y="8248619"/>
                </a:cubicBezTo>
                <a:cubicBezTo>
                  <a:pt x="734073" y="8157953"/>
                  <a:pt x="660544" y="8084454"/>
                  <a:pt x="569841" y="8084454"/>
                </a:cubicBezTo>
                <a:cubicBezTo>
                  <a:pt x="660544" y="8084454"/>
                  <a:pt x="734073" y="8010956"/>
                  <a:pt x="734073" y="7920289"/>
                </a:cubicBezTo>
                <a:cubicBezTo>
                  <a:pt x="734073" y="7920296"/>
                  <a:pt x="734073" y="7920305"/>
                  <a:pt x="734073" y="7920310"/>
                </a:cubicBezTo>
                <a:cubicBezTo>
                  <a:pt x="734085" y="8010977"/>
                  <a:pt x="807623" y="8084468"/>
                  <a:pt x="898325" y="8084454"/>
                </a:cubicBezTo>
                <a:close/>
                <a:moveTo>
                  <a:pt x="898325" y="7756125"/>
                </a:moveTo>
                <a:lnTo>
                  <a:pt x="898325" y="7756211"/>
                </a:lnTo>
                <a:cubicBezTo>
                  <a:pt x="807649" y="7756200"/>
                  <a:pt x="734121" y="7829649"/>
                  <a:pt x="734073" y="7920289"/>
                </a:cubicBezTo>
                <a:cubicBezTo>
                  <a:pt x="734073" y="7829624"/>
                  <a:pt x="660544" y="7756125"/>
                  <a:pt x="569841" y="7756125"/>
                </a:cubicBezTo>
                <a:cubicBezTo>
                  <a:pt x="660544" y="7756125"/>
                  <a:pt x="734073" y="7682626"/>
                  <a:pt x="734073" y="7591961"/>
                </a:cubicBezTo>
                <a:cubicBezTo>
                  <a:pt x="734073" y="7591967"/>
                  <a:pt x="734073" y="7591975"/>
                  <a:pt x="734073" y="7591982"/>
                </a:cubicBezTo>
                <a:cubicBezTo>
                  <a:pt x="734085" y="7682647"/>
                  <a:pt x="807623" y="7756137"/>
                  <a:pt x="898325" y="7756125"/>
                </a:cubicBezTo>
                <a:close/>
                <a:moveTo>
                  <a:pt x="898325" y="7099467"/>
                </a:moveTo>
                <a:lnTo>
                  <a:pt x="898325" y="7099531"/>
                </a:lnTo>
                <a:cubicBezTo>
                  <a:pt x="807632" y="7099518"/>
                  <a:pt x="734097" y="7172995"/>
                  <a:pt x="734073" y="7263652"/>
                </a:cubicBezTo>
                <a:cubicBezTo>
                  <a:pt x="734087" y="7354318"/>
                  <a:pt x="807624" y="7427806"/>
                  <a:pt x="898325" y="7427795"/>
                </a:cubicBezTo>
                <a:lnTo>
                  <a:pt x="898325" y="7427883"/>
                </a:lnTo>
                <a:cubicBezTo>
                  <a:pt x="807649" y="7427869"/>
                  <a:pt x="734122" y="7501321"/>
                  <a:pt x="734073" y="7591961"/>
                </a:cubicBezTo>
                <a:cubicBezTo>
                  <a:pt x="734073" y="7501296"/>
                  <a:pt x="660544" y="7427795"/>
                  <a:pt x="569843" y="7427795"/>
                </a:cubicBezTo>
                <a:cubicBezTo>
                  <a:pt x="660544" y="7427795"/>
                  <a:pt x="734073" y="7354297"/>
                  <a:pt x="734073" y="7263630"/>
                </a:cubicBezTo>
                <a:cubicBezTo>
                  <a:pt x="734073" y="7172965"/>
                  <a:pt x="660544" y="7099467"/>
                  <a:pt x="569843" y="7099467"/>
                </a:cubicBezTo>
                <a:cubicBezTo>
                  <a:pt x="660544" y="7099467"/>
                  <a:pt x="734073" y="7025967"/>
                  <a:pt x="734073" y="6935302"/>
                </a:cubicBezTo>
                <a:cubicBezTo>
                  <a:pt x="734073" y="6935308"/>
                  <a:pt x="734073" y="6935317"/>
                  <a:pt x="734073" y="6935323"/>
                </a:cubicBezTo>
                <a:cubicBezTo>
                  <a:pt x="734087" y="7025988"/>
                  <a:pt x="807624" y="7099477"/>
                  <a:pt x="898325" y="7099467"/>
                </a:cubicBezTo>
                <a:close/>
                <a:moveTo>
                  <a:pt x="898325" y="6771050"/>
                </a:moveTo>
                <a:lnTo>
                  <a:pt x="898325" y="6771201"/>
                </a:lnTo>
                <a:cubicBezTo>
                  <a:pt x="807674" y="6771189"/>
                  <a:pt x="734158" y="6844599"/>
                  <a:pt x="734073" y="6935214"/>
                </a:cubicBezTo>
                <a:cubicBezTo>
                  <a:pt x="734073" y="6844548"/>
                  <a:pt x="660544" y="6771050"/>
                  <a:pt x="569843" y="6771050"/>
                </a:cubicBezTo>
                <a:cubicBezTo>
                  <a:pt x="660544" y="6771050"/>
                  <a:pt x="734073" y="6697550"/>
                  <a:pt x="734073" y="6606886"/>
                </a:cubicBezTo>
                <a:cubicBezTo>
                  <a:pt x="734073" y="6606886"/>
                  <a:pt x="734073" y="6606907"/>
                  <a:pt x="734073" y="6606907"/>
                </a:cubicBezTo>
                <a:cubicBezTo>
                  <a:pt x="734087" y="6697572"/>
                  <a:pt x="807624" y="6771060"/>
                  <a:pt x="898325" y="6771050"/>
                </a:cubicBezTo>
                <a:close/>
                <a:moveTo>
                  <a:pt x="898325" y="6442720"/>
                </a:moveTo>
                <a:lnTo>
                  <a:pt x="898325" y="6442872"/>
                </a:lnTo>
                <a:cubicBezTo>
                  <a:pt x="807674" y="6442850"/>
                  <a:pt x="734158" y="6516263"/>
                  <a:pt x="734073" y="6606886"/>
                </a:cubicBezTo>
                <a:cubicBezTo>
                  <a:pt x="734073" y="6516219"/>
                  <a:pt x="660544" y="6442720"/>
                  <a:pt x="569843" y="6442720"/>
                </a:cubicBezTo>
                <a:cubicBezTo>
                  <a:pt x="649207" y="6442720"/>
                  <a:pt x="715423" y="6386448"/>
                  <a:pt x="730737" y="6311640"/>
                </a:cubicBezTo>
                <a:lnTo>
                  <a:pt x="734066" y="6278631"/>
                </a:lnTo>
                <a:lnTo>
                  <a:pt x="734073" y="6278707"/>
                </a:lnTo>
                <a:lnTo>
                  <a:pt x="734080" y="6278643"/>
                </a:lnTo>
                <a:lnTo>
                  <a:pt x="737414" y="6311662"/>
                </a:lnTo>
                <a:cubicBezTo>
                  <a:pt x="752739" y="6386469"/>
                  <a:pt x="818962" y="6442738"/>
                  <a:pt x="898325" y="6442720"/>
                </a:cubicBezTo>
                <a:close/>
                <a:moveTo>
                  <a:pt x="898325" y="5786192"/>
                </a:moveTo>
                <a:cubicBezTo>
                  <a:pt x="898319" y="5786192"/>
                  <a:pt x="898311" y="5786192"/>
                  <a:pt x="898304" y="5786192"/>
                </a:cubicBezTo>
                <a:cubicBezTo>
                  <a:pt x="807602" y="5786192"/>
                  <a:pt x="734073" y="5859690"/>
                  <a:pt x="734073" y="5950355"/>
                </a:cubicBezTo>
                <a:cubicBezTo>
                  <a:pt x="734073" y="5859690"/>
                  <a:pt x="660544" y="5786192"/>
                  <a:pt x="569843" y="5786192"/>
                </a:cubicBezTo>
                <a:cubicBezTo>
                  <a:pt x="660544" y="5786192"/>
                  <a:pt x="734073" y="5712692"/>
                  <a:pt x="734073" y="5622026"/>
                </a:cubicBezTo>
                <a:cubicBezTo>
                  <a:pt x="734073" y="5622026"/>
                  <a:pt x="734073" y="5622048"/>
                  <a:pt x="734073" y="5622048"/>
                </a:cubicBezTo>
                <a:cubicBezTo>
                  <a:pt x="734087" y="5712714"/>
                  <a:pt x="807624" y="5786213"/>
                  <a:pt x="898325" y="5786192"/>
                </a:cubicBezTo>
                <a:close/>
                <a:moveTo>
                  <a:pt x="898325" y="5457862"/>
                </a:moveTo>
                <a:cubicBezTo>
                  <a:pt x="898319" y="5457862"/>
                  <a:pt x="898311" y="5457862"/>
                  <a:pt x="898304" y="5457862"/>
                </a:cubicBezTo>
                <a:cubicBezTo>
                  <a:pt x="807602" y="5457862"/>
                  <a:pt x="734073" y="5531360"/>
                  <a:pt x="734073" y="5622026"/>
                </a:cubicBezTo>
                <a:cubicBezTo>
                  <a:pt x="734073" y="5531360"/>
                  <a:pt x="660544" y="5457862"/>
                  <a:pt x="569843" y="5457862"/>
                </a:cubicBezTo>
                <a:cubicBezTo>
                  <a:pt x="649207" y="5457862"/>
                  <a:pt x="715423" y="5401589"/>
                  <a:pt x="730737" y="5326782"/>
                </a:cubicBezTo>
                <a:lnTo>
                  <a:pt x="732755" y="5306766"/>
                </a:lnTo>
                <a:lnTo>
                  <a:pt x="735392" y="5306766"/>
                </a:lnTo>
                <a:lnTo>
                  <a:pt x="737414" y="5326803"/>
                </a:lnTo>
                <a:cubicBezTo>
                  <a:pt x="752739" y="5401610"/>
                  <a:pt x="818962" y="5457880"/>
                  <a:pt x="898325" y="5457862"/>
                </a:cubicBezTo>
                <a:close/>
                <a:moveTo>
                  <a:pt x="898325" y="5143206"/>
                </a:moveTo>
                <a:lnTo>
                  <a:pt x="898325" y="5143227"/>
                </a:lnTo>
                <a:cubicBezTo>
                  <a:pt x="898319" y="5143227"/>
                  <a:pt x="898309" y="5143227"/>
                  <a:pt x="898303" y="5143227"/>
                </a:cubicBezTo>
                <a:cubicBezTo>
                  <a:pt x="818940" y="5143227"/>
                  <a:pt x="752723" y="5199501"/>
                  <a:pt x="737409" y="5274307"/>
                </a:cubicBezTo>
                <a:lnTo>
                  <a:pt x="735391" y="5294321"/>
                </a:lnTo>
                <a:lnTo>
                  <a:pt x="732755" y="5294321"/>
                </a:lnTo>
                <a:lnTo>
                  <a:pt x="730736" y="5274307"/>
                </a:lnTo>
                <a:cubicBezTo>
                  <a:pt x="715422" y="5199501"/>
                  <a:pt x="649207" y="5143227"/>
                  <a:pt x="569842" y="5143227"/>
                </a:cubicBezTo>
                <a:cubicBezTo>
                  <a:pt x="569849" y="5143227"/>
                  <a:pt x="569858" y="5143227"/>
                  <a:pt x="569864" y="5143227"/>
                </a:cubicBezTo>
                <a:cubicBezTo>
                  <a:pt x="660566" y="5143216"/>
                  <a:pt x="734087" y="5069705"/>
                  <a:pt x="734072" y="4979040"/>
                </a:cubicBezTo>
                <a:cubicBezTo>
                  <a:pt x="734072" y="4979047"/>
                  <a:pt x="734072" y="4979056"/>
                  <a:pt x="734072" y="4979063"/>
                </a:cubicBezTo>
                <a:cubicBezTo>
                  <a:pt x="734087" y="5069728"/>
                  <a:pt x="807624" y="5143218"/>
                  <a:pt x="898325" y="5143206"/>
                </a:cubicBezTo>
                <a:close/>
                <a:moveTo>
                  <a:pt x="898325" y="4814877"/>
                </a:moveTo>
                <a:lnTo>
                  <a:pt x="898325" y="4814898"/>
                </a:lnTo>
                <a:cubicBezTo>
                  <a:pt x="807641" y="4814887"/>
                  <a:pt x="734110" y="4888350"/>
                  <a:pt x="734072" y="4978998"/>
                </a:cubicBezTo>
                <a:cubicBezTo>
                  <a:pt x="734072" y="4888332"/>
                  <a:pt x="660544" y="4814833"/>
                  <a:pt x="569842" y="4814833"/>
                </a:cubicBezTo>
                <a:cubicBezTo>
                  <a:pt x="660548" y="4814822"/>
                  <a:pt x="734072" y="4741318"/>
                  <a:pt x="734072" y="4650646"/>
                </a:cubicBezTo>
                <a:cubicBezTo>
                  <a:pt x="734072" y="4650662"/>
                  <a:pt x="734072" y="4650674"/>
                  <a:pt x="734072" y="4650690"/>
                </a:cubicBezTo>
                <a:cubicBezTo>
                  <a:pt x="734072" y="4741368"/>
                  <a:pt x="807610" y="4814877"/>
                  <a:pt x="898325" y="4814877"/>
                </a:cubicBezTo>
                <a:close/>
                <a:moveTo>
                  <a:pt x="898325" y="4486460"/>
                </a:moveTo>
                <a:lnTo>
                  <a:pt x="898325" y="4486546"/>
                </a:lnTo>
                <a:cubicBezTo>
                  <a:pt x="807641" y="4486533"/>
                  <a:pt x="734110" y="4559997"/>
                  <a:pt x="734072" y="4650646"/>
                </a:cubicBezTo>
                <a:cubicBezTo>
                  <a:pt x="734072" y="4650639"/>
                  <a:pt x="734072" y="4650632"/>
                  <a:pt x="734072" y="4650625"/>
                </a:cubicBezTo>
                <a:cubicBezTo>
                  <a:pt x="734072" y="4559959"/>
                  <a:pt x="660544" y="4486460"/>
                  <a:pt x="569842" y="4486460"/>
                </a:cubicBezTo>
                <a:cubicBezTo>
                  <a:pt x="660544" y="4486460"/>
                  <a:pt x="734072" y="4412962"/>
                  <a:pt x="734072" y="4322296"/>
                </a:cubicBezTo>
                <a:cubicBezTo>
                  <a:pt x="734072" y="4322303"/>
                  <a:pt x="734072" y="4322310"/>
                  <a:pt x="734072" y="4322318"/>
                </a:cubicBezTo>
                <a:cubicBezTo>
                  <a:pt x="734087" y="4412983"/>
                  <a:pt x="807624" y="4486474"/>
                  <a:pt x="898325" y="4486460"/>
                </a:cubicBezTo>
                <a:close/>
                <a:moveTo>
                  <a:pt x="898325" y="4158131"/>
                </a:moveTo>
                <a:lnTo>
                  <a:pt x="898325" y="4158217"/>
                </a:lnTo>
                <a:cubicBezTo>
                  <a:pt x="807649" y="4158205"/>
                  <a:pt x="734120" y="4231655"/>
                  <a:pt x="734072" y="4322296"/>
                </a:cubicBezTo>
                <a:cubicBezTo>
                  <a:pt x="734072" y="4231632"/>
                  <a:pt x="660544" y="4158131"/>
                  <a:pt x="569842" y="4158131"/>
                </a:cubicBezTo>
                <a:cubicBezTo>
                  <a:pt x="660544" y="4158131"/>
                  <a:pt x="734072" y="4084632"/>
                  <a:pt x="734072" y="3993967"/>
                </a:cubicBezTo>
                <a:cubicBezTo>
                  <a:pt x="734072" y="3993972"/>
                  <a:pt x="734072" y="3993981"/>
                  <a:pt x="734072" y="3993988"/>
                </a:cubicBezTo>
                <a:cubicBezTo>
                  <a:pt x="734087" y="4084653"/>
                  <a:pt x="807624" y="4158143"/>
                  <a:pt x="898325" y="4158131"/>
                </a:cubicBezTo>
                <a:close/>
                <a:moveTo>
                  <a:pt x="898325" y="3501471"/>
                </a:moveTo>
                <a:lnTo>
                  <a:pt x="898325" y="3501537"/>
                </a:lnTo>
                <a:cubicBezTo>
                  <a:pt x="807631" y="3501523"/>
                  <a:pt x="734097" y="3575001"/>
                  <a:pt x="734072" y="3665658"/>
                </a:cubicBezTo>
                <a:cubicBezTo>
                  <a:pt x="734087" y="3756324"/>
                  <a:pt x="807624" y="3829812"/>
                  <a:pt x="898325" y="3829801"/>
                </a:cubicBezTo>
                <a:lnTo>
                  <a:pt x="898325" y="3829888"/>
                </a:lnTo>
                <a:cubicBezTo>
                  <a:pt x="807649" y="3829875"/>
                  <a:pt x="734120" y="3903326"/>
                  <a:pt x="734072" y="3993967"/>
                </a:cubicBezTo>
                <a:cubicBezTo>
                  <a:pt x="734072" y="3903300"/>
                  <a:pt x="660544" y="3829801"/>
                  <a:pt x="569842" y="3829801"/>
                </a:cubicBezTo>
                <a:cubicBezTo>
                  <a:pt x="660544" y="3829801"/>
                  <a:pt x="734072" y="3756302"/>
                  <a:pt x="734072" y="3665635"/>
                </a:cubicBezTo>
                <a:cubicBezTo>
                  <a:pt x="734072" y="3574970"/>
                  <a:pt x="660544" y="3501471"/>
                  <a:pt x="569842" y="3501471"/>
                </a:cubicBezTo>
                <a:cubicBezTo>
                  <a:pt x="660544" y="3501471"/>
                  <a:pt x="734072" y="3427972"/>
                  <a:pt x="734072" y="3337307"/>
                </a:cubicBezTo>
                <a:cubicBezTo>
                  <a:pt x="734072" y="3337313"/>
                  <a:pt x="734072" y="3337323"/>
                  <a:pt x="734072" y="3337328"/>
                </a:cubicBezTo>
                <a:cubicBezTo>
                  <a:pt x="734087" y="3427993"/>
                  <a:pt x="807624" y="3501482"/>
                  <a:pt x="898325" y="3501471"/>
                </a:cubicBezTo>
                <a:close/>
                <a:moveTo>
                  <a:pt x="898325" y="3173055"/>
                </a:moveTo>
                <a:lnTo>
                  <a:pt x="898325" y="3173207"/>
                </a:lnTo>
                <a:cubicBezTo>
                  <a:pt x="807674" y="3173193"/>
                  <a:pt x="734157" y="3246603"/>
                  <a:pt x="734072" y="3337220"/>
                </a:cubicBezTo>
                <a:cubicBezTo>
                  <a:pt x="734072" y="3246553"/>
                  <a:pt x="660544" y="3173055"/>
                  <a:pt x="569842" y="3173055"/>
                </a:cubicBezTo>
                <a:cubicBezTo>
                  <a:pt x="660544" y="3173055"/>
                  <a:pt x="734072" y="3099557"/>
                  <a:pt x="734072" y="3008891"/>
                </a:cubicBezTo>
                <a:cubicBezTo>
                  <a:pt x="734072" y="3008891"/>
                  <a:pt x="734072" y="3008912"/>
                  <a:pt x="734072" y="3008912"/>
                </a:cubicBezTo>
                <a:cubicBezTo>
                  <a:pt x="734087" y="3099578"/>
                  <a:pt x="807624" y="3173065"/>
                  <a:pt x="898325" y="3173055"/>
                </a:cubicBezTo>
                <a:close/>
                <a:moveTo>
                  <a:pt x="898325" y="2844726"/>
                </a:moveTo>
                <a:lnTo>
                  <a:pt x="898325" y="2844877"/>
                </a:lnTo>
                <a:cubicBezTo>
                  <a:pt x="807674" y="2844856"/>
                  <a:pt x="734157" y="2918268"/>
                  <a:pt x="734072" y="3008891"/>
                </a:cubicBezTo>
                <a:cubicBezTo>
                  <a:pt x="734072" y="2918225"/>
                  <a:pt x="660544" y="2844726"/>
                  <a:pt x="569842" y="2844726"/>
                </a:cubicBezTo>
                <a:cubicBezTo>
                  <a:pt x="649207" y="2844726"/>
                  <a:pt x="715422" y="2788454"/>
                  <a:pt x="730736" y="2713646"/>
                </a:cubicBezTo>
                <a:lnTo>
                  <a:pt x="734066" y="2680636"/>
                </a:lnTo>
                <a:lnTo>
                  <a:pt x="734072" y="2680713"/>
                </a:lnTo>
                <a:lnTo>
                  <a:pt x="734079" y="2680648"/>
                </a:lnTo>
                <a:lnTo>
                  <a:pt x="737413" y="2713667"/>
                </a:lnTo>
                <a:cubicBezTo>
                  <a:pt x="752738" y="2788475"/>
                  <a:pt x="818961" y="2844743"/>
                  <a:pt x="898325" y="2844726"/>
                </a:cubicBezTo>
                <a:close/>
                <a:moveTo>
                  <a:pt x="898325" y="2188198"/>
                </a:moveTo>
                <a:cubicBezTo>
                  <a:pt x="898319" y="2188198"/>
                  <a:pt x="898309" y="2188198"/>
                  <a:pt x="898303" y="2188198"/>
                </a:cubicBezTo>
                <a:cubicBezTo>
                  <a:pt x="807602" y="2188198"/>
                  <a:pt x="734072" y="2261696"/>
                  <a:pt x="734072" y="2352361"/>
                </a:cubicBezTo>
                <a:cubicBezTo>
                  <a:pt x="734072" y="2261696"/>
                  <a:pt x="660544" y="2188198"/>
                  <a:pt x="569842" y="2188198"/>
                </a:cubicBezTo>
                <a:cubicBezTo>
                  <a:pt x="660544" y="2188198"/>
                  <a:pt x="734072" y="2114698"/>
                  <a:pt x="734072" y="2024032"/>
                </a:cubicBezTo>
                <a:cubicBezTo>
                  <a:pt x="734072" y="2024032"/>
                  <a:pt x="734072" y="2024053"/>
                  <a:pt x="734072" y="2024053"/>
                </a:cubicBezTo>
                <a:cubicBezTo>
                  <a:pt x="734087" y="2114719"/>
                  <a:pt x="807624" y="2188219"/>
                  <a:pt x="898325" y="2188198"/>
                </a:cubicBezTo>
                <a:close/>
                <a:moveTo>
                  <a:pt x="898325" y="1859867"/>
                </a:moveTo>
                <a:cubicBezTo>
                  <a:pt x="898319" y="1859867"/>
                  <a:pt x="898309" y="1859867"/>
                  <a:pt x="898303" y="1859867"/>
                </a:cubicBezTo>
                <a:cubicBezTo>
                  <a:pt x="807602" y="1859867"/>
                  <a:pt x="734072" y="1933366"/>
                  <a:pt x="734072" y="2024032"/>
                </a:cubicBezTo>
                <a:cubicBezTo>
                  <a:pt x="734072" y="1933366"/>
                  <a:pt x="660544" y="1859867"/>
                  <a:pt x="569842" y="1859867"/>
                </a:cubicBezTo>
                <a:cubicBezTo>
                  <a:pt x="649207" y="1859867"/>
                  <a:pt x="715422" y="1803594"/>
                  <a:pt x="730736" y="1728787"/>
                </a:cubicBezTo>
                <a:lnTo>
                  <a:pt x="732755" y="1708772"/>
                </a:lnTo>
                <a:lnTo>
                  <a:pt x="735391" y="1708772"/>
                </a:lnTo>
                <a:lnTo>
                  <a:pt x="737413" y="1728809"/>
                </a:lnTo>
                <a:cubicBezTo>
                  <a:pt x="752738" y="1803616"/>
                  <a:pt x="818961" y="1859886"/>
                  <a:pt x="898325" y="1859867"/>
                </a:cubicBezTo>
                <a:close/>
                <a:moveTo>
                  <a:pt x="898325" y="1548111"/>
                </a:moveTo>
                <a:lnTo>
                  <a:pt x="898325" y="1548134"/>
                </a:lnTo>
                <a:cubicBezTo>
                  <a:pt x="898319" y="1548134"/>
                  <a:pt x="898309" y="1548134"/>
                  <a:pt x="898303" y="1548134"/>
                </a:cubicBezTo>
                <a:cubicBezTo>
                  <a:pt x="818940" y="1548134"/>
                  <a:pt x="752723" y="1604407"/>
                  <a:pt x="737409" y="1679213"/>
                </a:cubicBezTo>
                <a:lnTo>
                  <a:pt x="735391" y="1699228"/>
                </a:lnTo>
                <a:lnTo>
                  <a:pt x="732755" y="1699228"/>
                </a:lnTo>
                <a:lnTo>
                  <a:pt x="730736" y="1679213"/>
                </a:lnTo>
                <a:cubicBezTo>
                  <a:pt x="715422" y="1604407"/>
                  <a:pt x="649207" y="1548134"/>
                  <a:pt x="569842" y="1548134"/>
                </a:cubicBezTo>
                <a:cubicBezTo>
                  <a:pt x="569849" y="1548134"/>
                  <a:pt x="569858" y="1548134"/>
                  <a:pt x="569864" y="1548134"/>
                </a:cubicBezTo>
                <a:cubicBezTo>
                  <a:pt x="660566" y="1548122"/>
                  <a:pt x="734087" y="1474612"/>
                  <a:pt x="734072" y="1383947"/>
                </a:cubicBezTo>
                <a:cubicBezTo>
                  <a:pt x="734072" y="1383954"/>
                  <a:pt x="734072" y="1383961"/>
                  <a:pt x="734072" y="1383969"/>
                </a:cubicBezTo>
                <a:cubicBezTo>
                  <a:pt x="734087" y="1474634"/>
                  <a:pt x="807624" y="1548124"/>
                  <a:pt x="898325" y="1548111"/>
                </a:cubicBezTo>
                <a:close/>
                <a:moveTo>
                  <a:pt x="898325" y="1219782"/>
                </a:moveTo>
                <a:lnTo>
                  <a:pt x="898325" y="1219804"/>
                </a:lnTo>
                <a:cubicBezTo>
                  <a:pt x="807642" y="1219792"/>
                  <a:pt x="734110" y="1293256"/>
                  <a:pt x="734072" y="1383903"/>
                </a:cubicBezTo>
                <a:cubicBezTo>
                  <a:pt x="734072" y="1293238"/>
                  <a:pt x="660544" y="1219740"/>
                  <a:pt x="569843" y="1219740"/>
                </a:cubicBezTo>
                <a:cubicBezTo>
                  <a:pt x="660549" y="1219729"/>
                  <a:pt x="734073" y="1146222"/>
                  <a:pt x="734073" y="1055553"/>
                </a:cubicBezTo>
                <a:cubicBezTo>
                  <a:pt x="734073" y="1055568"/>
                  <a:pt x="734073" y="1055581"/>
                  <a:pt x="734073" y="1055596"/>
                </a:cubicBezTo>
                <a:cubicBezTo>
                  <a:pt x="734073" y="1146274"/>
                  <a:pt x="807610" y="1219782"/>
                  <a:pt x="898325" y="1219782"/>
                </a:cubicBezTo>
                <a:close/>
                <a:moveTo>
                  <a:pt x="898325" y="891366"/>
                </a:moveTo>
                <a:lnTo>
                  <a:pt x="898325" y="891452"/>
                </a:lnTo>
                <a:cubicBezTo>
                  <a:pt x="807642" y="891440"/>
                  <a:pt x="734110" y="964904"/>
                  <a:pt x="734073" y="1055553"/>
                </a:cubicBezTo>
                <a:cubicBezTo>
                  <a:pt x="734073" y="1055545"/>
                  <a:pt x="734073" y="1055538"/>
                  <a:pt x="734073" y="1055531"/>
                </a:cubicBezTo>
                <a:cubicBezTo>
                  <a:pt x="734073" y="964865"/>
                  <a:pt x="660544" y="891366"/>
                  <a:pt x="569843" y="891366"/>
                </a:cubicBezTo>
                <a:cubicBezTo>
                  <a:pt x="660544" y="891366"/>
                  <a:pt x="734073" y="817868"/>
                  <a:pt x="734073" y="727201"/>
                </a:cubicBezTo>
                <a:cubicBezTo>
                  <a:pt x="734073" y="727208"/>
                  <a:pt x="734073" y="727217"/>
                  <a:pt x="734073" y="727222"/>
                </a:cubicBezTo>
                <a:cubicBezTo>
                  <a:pt x="734087" y="817889"/>
                  <a:pt x="807624" y="891380"/>
                  <a:pt x="898325" y="891366"/>
                </a:cubicBezTo>
                <a:close/>
                <a:moveTo>
                  <a:pt x="898325" y="563036"/>
                </a:moveTo>
                <a:lnTo>
                  <a:pt x="898325" y="563123"/>
                </a:lnTo>
                <a:cubicBezTo>
                  <a:pt x="807649" y="563112"/>
                  <a:pt x="734122" y="636561"/>
                  <a:pt x="734073" y="727201"/>
                </a:cubicBezTo>
                <a:cubicBezTo>
                  <a:pt x="734073" y="636536"/>
                  <a:pt x="660544" y="563036"/>
                  <a:pt x="569843" y="563036"/>
                </a:cubicBezTo>
                <a:cubicBezTo>
                  <a:pt x="660544" y="563036"/>
                  <a:pt x="734073" y="489538"/>
                  <a:pt x="734073" y="398873"/>
                </a:cubicBezTo>
                <a:cubicBezTo>
                  <a:pt x="734073" y="398879"/>
                  <a:pt x="734073" y="398886"/>
                  <a:pt x="734073" y="398894"/>
                </a:cubicBezTo>
                <a:cubicBezTo>
                  <a:pt x="734087" y="489559"/>
                  <a:pt x="807624" y="563049"/>
                  <a:pt x="898325" y="563036"/>
                </a:cubicBezTo>
                <a:close/>
                <a:moveTo>
                  <a:pt x="898325" y="234707"/>
                </a:moveTo>
                <a:lnTo>
                  <a:pt x="898325" y="234794"/>
                </a:lnTo>
                <a:cubicBezTo>
                  <a:pt x="807649" y="234781"/>
                  <a:pt x="734122" y="308233"/>
                  <a:pt x="734073" y="398873"/>
                </a:cubicBezTo>
                <a:cubicBezTo>
                  <a:pt x="734073" y="308207"/>
                  <a:pt x="660544" y="234707"/>
                  <a:pt x="569843" y="234707"/>
                </a:cubicBezTo>
                <a:cubicBezTo>
                  <a:pt x="660544" y="234707"/>
                  <a:pt x="734073" y="161209"/>
                  <a:pt x="734073" y="70542"/>
                </a:cubicBezTo>
                <a:cubicBezTo>
                  <a:pt x="734073" y="47876"/>
                  <a:pt x="729478" y="26282"/>
                  <a:pt x="721167" y="6642"/>
                </a:cubicBezTo>
                <a:lnTo>
                  <a:pt x="716687" y="0"/>
                </a:lnTo>
                <a:lnTo>
                  <a:pt x="751496" y="0"/>
                </a:lnTo>
                <a:lnTo>
                  <a:pt x="746994" y="6672"/>
                </a:lnTo>
                <a:cubicBezTo>
                  <a:pt x="738680" y="26309"/>
                  <a:pt x="734079" y="47900"/>
                  <a:pt x="734073" y="70564"/>
                </a:cubicBezTo>
                <a:cubicBezTo>
                  <a:pt x="734087" y="161230"/>
                  <a:pt x="807624" y="234717"/>
                  <a:pt x="898325" y="234707"/>
                </a:cubicBezTo>
                <a:close/>
                <a:moveTo>
                  <a:pt x="1062555" y="9873736"/>
                </a:moveTo>
                <a:cubicBezTo>
                  <a:pt x="1062555" y="9873757"/>
                  <a:pt x="1062555" y="9873778"/>
                  <a:pt x="1062555" y="9873801"/>
                </a:cubicBezTo>
                <a:lnTo>
                  <a:pt x="1062468" y="9873801"/>
                </a:lnTo>
                <a:lnTo>
                  <a:pt x="1062515" y="9873337"/>
                </a:lnTo>
                <a:close/>
                <a:moveTo>
                  <a:pt x="1062556" y="6278643"/>
                </a:moveTo>
                <a:cubicBezTo>
                  <a:pt x="1062556" y="6278664"/>
                  <a:pt x="1062556" y="6278686"/>
                  <a:pt x="1062556" y="6278707"/>
                </a:cubicBezTo>
                <a:lnTo>
                  <a:pt x="1062469" y="6278707"/>
                </a:lnTo>
                <a:lnTo>
                  <a:pt x="1062515" y="6278244"/>
                </a:lnTo>
                <a:close/>
                <a:moveTo>
                  <a:pt x="1062556" y="2680648"/>
                </a:moveTo>
                <a:cubicBezTo>
                  <a:pt x="1062556" y="2680669"/>
                  <a:pt x="1062556" y="2680690"/>
                  <a:pt x="1062556" y="2680713"/>
                </a:cubicBezTo>
                <a:lnTo>
                  <a:pt x="1062468" y="2680713"/>
                </a:lnTo>
                <a:lnTo>
                  <a:pt x="1062515" y="2680250"/>
                </a:lnTo>
                <a:close/>
                <a:moveTo>
                  <a:pt x="1066564" y="12192000"/>
                </a:moveTo>
                <a:lnTo>
                  <a:pt x="1058546" y="12192000"/>
                </a:lnTo>
                <a:lnTo>
                  <a:pt x="1062555" y="12172152"/>
                </a:lnTo>
                <a:close/>
                <a:moveTo>
                  <a:pt x="1079991" y="0"/>
                </a:moveTo>
                <a:lnTo>
                  <a:pt x="1075454" y="6728"/>
                </a:lnTo>
                <a:cubicBezTo>
                  <a:pt x="1067146" y="26369"/>
                  <a:pt x="1062554" y="47963"/>
                  <a:pt x="1062556" y="70629"/>
                </a:cubicBezTo>
                <a:cubicBezTo>
                  <a:pt x="1062556" y="70623"/>
                  <a:pt x="1062556" y="70614"/>
                  <a:pt x="1062556" y="70607"/>
                </a:cubicBezTo>
                <a:cubicBezTo>
                  <a:pt x="1062556" y="47941"/>
                  <a:pt x="1057961" y="26348"/>
                  <a:pt x="1049650" y="6707"/>
                </a:cubicBezTo>
                <a:lnTo>
                  <a:pt x="1045126" y="0"/>
                </a:lnTo>
                <a:close/>
                <a:moveTo>
                  <a:pt x="1226389" y="4814938"/>
                </a:moveTo>
                <a:lnTo>
                  <a:pt x="1193697" y="4818231"/>
                </a:lnTo>
                <a:cubicBezTo>
                  <a:pt x="1118879" y="4833531"/>
                  <a:pt x="1062588" y="4899688"/>
                  <a:pt x="1062556" y="4978998"/>
                </a:cubicBezTo>
                <a:cubicBezTo>
                  <a:pt x="1062556" y="4888332"/>
                  <a:pt x="989028" y="4814833"/>
                  <a:pt x="898325" y="4814833"/>
                </a:cubicBezTo>
                <a:cubicBezTo>
                  <a:pt x="989032" y="4814820"/>
                  <a:pt x="1062556" y="4741318"/>
                  <a:pt x="1062556" y="4650646"/>
                </a:cubicBezTo>
                <a:cubicBezTo>
                  <a:pt x="1062493" y="4729975"/>
                  <a:pt x="1118723" y="4796210"/>
                  <a:pt x="1193541" y="4811594"/>
                </a:cubicBezTo>
                <a:close/>
                <a:moveTo>
                  <a:pt x="1226389" y="12008027"/>
                </a:moveTo>
                <a:lnTo>
                  <a:pt x="1193697" y="12011320"/>
                </a:lnTo>
                <a:cubicBezTo>
                  <a:pt x="1118879" y="12026620"/>
                  <a:pt x="1062587" y="12092777"/>
                  <a:pt x="1062555" y="12172087"/>
                </a:cubicBezTo>
                <a:cubicBezTo>
                  <a:pt x="1062555" y="12081421"/>
                  <a:pt x="989026" y="12007922"/>
                  <a:pt x="898325" y="12007922"/>
                </a:cubicBezTo>
                <a:cubicBezTo>
                  <a:pt x="989030" y="12007909"/>
                  <a:pt x="1062555" y="11934406"/>
                  <a:pt x="1062555" y="11843734"/>
                </a:cubicBezTo>
                <a:cubicBezTo>
                  <a:pt x="1062492" y="11923063"/>
                  <a:pt x="1118722" y="11989298"/>
                  <a:pt x="1193540" y="12004682"/>
                </a:cubicBezTo>
                <a:close/>
                <a:moveTo>
                  <a:pt x="1226390" y="1219844"/>
                </a:moveTo>
                <a:lnTo>
                  <a:pt x="1193697" y="1223138"/>
                </a:lnTo>
                <a:cubicBezTo>
                  <a:pt x="1118879" y="1238437"/>
                  <a:pt x="1062588" y="1304595"/>
                  <a:pt x="1062556" y="1383903"/>
                </a:cubicBezTo>
                <a:cubicBezTo>
                  <a:pt x="1062556" y="1293238"/>
                  <a:pt x="989028" y="1219740"/>
                  <a:pt x="898325" y="1219740"/>
                </a:cubicBezTo>
                <a:cubicBezTo>
                  <a:pt x="989032" y="1219726"/>
                  <a:pt x="1062556" y="1146222"/>
                  <a:pt x="1062556" y="1055553"/>
                </a:cubicBezTo>
                <a:cubicBezTo>
                  <a:pt x="1062493" y="1134882"/>
                  <a:pt x="1118723" y="1201117"/>
                  <a:pt x="1193543" y="1216499"/>
                </a:cubicBezTo>
                <a:close/>
                <a:moveTo>
                  <a:pt x="1226390" y="8412932"/>
                </a:moveTo>
                <a:lnTo>
                  <a:pt x="1193697" y="8416226"/>
                </a:lnTo>
                <a:cubicBezTo>
                  <a:pt x="1118879" y="8431525"/>
                  <a:pt x="1062587" y="8497684"/>
                  <a:pt x="1062555" y="8576991"/>
                </a:cubicBezTo>
                <a:cubicBezTo>
                  <a:pt x="1062555" y="8486326"/>
                  <a:pt x="989026" y="8412828"/>
                  <a:pt x="898325" y="8412828"/>
                </a:cubicBezTo>
                <a:cubicBezTo>
                  <a:pt x="989030" y="8412814"/>
                  <a:pt x="1062555" y="8339310"/>
                  <a:pt x="1062555" y="8248641"/>
                </a:cubicBezTo>
                <a:cubicBezTo>
                  <a:pt x="1062493" y="8327970"/>
                  <a:pt x="1118722" y="8394205"/>
                  <a:pt x="1193541" y="8409588"/>
                </a:cubicBezTo>
                <a:close/>
                <a:moveTo>
                  <a:pt x="1226699" y="9709615"/>
                </a:moveTo>
                <a:cubicBezTo>
                  <a:pt x="1147331" y="9709634"/>
                  <a:pt x="1081118" y="9765908"/>
                  <a:pt x="1065805" y="9840716"/>
                </a:cubicBezTo>
                <a:lnTo>
                  <a:pt x="1062515" y="9873337"/>
                </a:lnTo>
                <a:lnTo>
                  <a:pt x="1059205" y="9840644"/>
                </a:lnTo>
                <a:cubicBezTo>
                  <a:pt x="1046052" y="9776516"/>
                  <a:pt x="995501" y="9726027"/>
                  <a:pt x="931341" y="9712935"/>
                </a:cubicBezTo>
                <a:lnTo>
                  <a:pt x="898281" y="9709619"/>
                </a:lnTo>
                <a:lnTo>
                  <a:pt x="898325" y="9709615"/>
                </a:lnTo>
                <a:lnTo>
                  <a:pt x="898281" y="9709609"/>
                </a:lnTo>
                <a:lnTo>
                  <a:pt x="931336" y="9706280"/>
                </a:lnTo>
                <a:cubicBezTo>
                  <a:pt x="1006173" y="9690970"/>
                  <a:pt x="1062468" y="9624783"/>
                  <a:pt x="1062468" y="9545450"/>
                </a:cubicBezTo>
                <a:cubicBezTo>
                  <a:pt x="1062468" y="9636116"/>
                  <a:pt x="1135996" y="9709615"/>
                  <a:pt x="1226699" y="9709615"/>
                </a:cubicBezTo>
                <a:close/>
                <a:moveTo>
                  <a:pt x="1226699" y="2516527"/>
                </a:moveTo>
                <a:cubicBezTo>
                  <a:pt x="1147331" y="2516546"/>
                  <a:pt x="1081118" y="2572820"/>
                  <a:pt x="1065805" y="2647628"/>
                </a:cubicBezTo>
                <a:lnTo>
                  <a:pt x="1062515" y="2680250"/>
                </a:lnTo>
                <a:lnTo>
                  <a:pt x="1059206" y="2647555"/>
                </a:lnTo>
                <a:cubicBezTo>
                  <a:pt x="1046052" y="2583428"/>
                  <a:pt x="995502" y="2532939"/>
                  <a:pt x="931343" y="2519846"/>
                </a:cubicBezTo>
                <a:lnTo>
                  <a:pt x="898282" y="2516530"/>
                </a:lnTo>
                <a:lnTo>
                  <a:pt x="898325" y="2516527"/>
                </a:lnTo>
                <a:lnTo>
                  <a:pt x="898282" y="2516522"/>
                </a:lnTo>
                <a:lnTo>
                  <a:pt x="931336" y="2513191"/>
                </a:lnTo>
                <a:cubicBezTo>
                  <a:pt x="1006174" y="2497883"/>
                  <a:pt x="1062468" y="2431694"/>
                  <a:pt x="1062468" y="2352361"/>
                </a:cubicBezTo>
                <a:cubicBezTo>
                  <a:pt x="1062468" y="2443027"/>
                  <a:pt x="1135997" y="2516527"/>
                  <a:pt x="1226699" y="2516527"/>
                </a:cubicBezTo>
                <a:close/>
                <a:moveTo>
                  <a:pt x="1226700" y="6114521"/>
                </a:moveTo>
                <a:cubicBezTo>
                  <a:pt x="1147332" y="6114539"/>
                  <a:pt x="1081118" y="6170814"/>
                  <a:pt x="1065805" y="6245623"/>
                </a:cubicBezTo>
                <a:lnTo>
                  <a:pt x="1062515" y="6278244"/>
                </a:lnTo>
                <a:lnTo>
                  <a:pt x="1059206" y="6245550"/>
                </a:lnTo>
                <a:cubicBezTo>
                  <a:pt x="1046052" y="6181422"/>
                  <a:pt x="995503" y="6130934"/>
                  <a:pt x="931343" y="6117841"/>
                </a:cubicBezTo>
                <a:lnTo>
                  <a:pt x="898282" y="6114525"/>
                </a:lnTo>
                <a:lnTo>
                  <a:pt x="898325" y="6114521"/>
                </a:lnTo>
                <a:lnTo>
                  <a:pt x="898282" y="6114517"/>
                </a:lnTo>
                <a:lnTo>
                  <a:pt x="931338" y="6111186"/>
                </a:lnTo>
                <a:cubicBezTo>
                  <a:pt x="1006174" y="6095878"/>
                  <a:pt x="1062469" y="6029688"/>
                  <a:pt x="1062469" y="5950355"/>
                </a:cubicBezTo>
                <a:cubicBezTo>
                  <a:pt x="1062469" y="6041021"/>
                  <a:pt x="1135998" y="6114521"/>
                  <a:pt x="1226700" y="6114521"/>
                </a:cubicBezTo>
                <a:close/>
                <a:moveTo>
                  <a:pt x="1226786" y="12007985"/>
                </a:moveTo>
                <a:lnTo>
                  <a:pt x="1226633" y="12008050"/>
                </a:lnTo>
                <a:lnTo>
                  <a:pt x="1226389" y="12008027"/>
                </a:lnTo>
                <a:close/>
                <a:moveTo>
                  <a:pt x="1226786" y="11679634"/>
                </a:moveTo>
                <a:cubicBezTo>
                  <a:pt x="1136109" y="11679634"/>
                  <a:pt x="1062591" y="11753096"/>
                  <a:pt x="1062555" y="11843734"/>
                </a:cubicBezTo>
                <a:cubicBezTo>
                  <a:pt x="1062518" y="11753096"/>
                  <a:pt x="989000" y="11679634"/>
                  <a:pt x="898325" y="11679634"/>
                </a:cubicBezTo>
                <a:cubicBezTo>
                  <a:pt x="989026" y="11679634"/>
                  <a:pt x="1062555" y="11606135"/>
                  <a:pt x="1062555" y="11515470"/>
                </a:cubicBezTo>
                <a:cubicBezTo>
                  <a:pt x="1062555" y="11606135"/>
                  <a:pt x="1136084" y="11679634"/>
                  <a:pt x="1226786" y="11679634"/>
                </a:cubicBezTo>
                <a:close/>
                <a:moveTo>
                  <a:pt x="1226786" y="11351305"/>
                </a:moveTo>
                <a:cubicBezTo>
                  <a:pt x="1136084" y="11351305"/>
                  <a:pt x="1062555" y="11424804"/>
                  <a:pt x="1062555" y="11515470"/>
                </a:cubicBezTo>
                <a:cubicBezTo>
                  <a:pt x="1062555" y="11424804"/>
                  <a:pt x="989026" y="11351305"/>
                  <a:pt x="898325" y="11351305"/>
                </a:cubicBezTo>
                <a:cubicBezTo>
                  <a:pt x="989026" y="11351305"/>
                  <a:pt x="1062555" y="11277808"/>
                  <a:pt x="1062555" y="11187140"/>
                </a:cubicBezTo>
                <a:cubicBezTo>
                  <a:pt x="1062555" y="11277808"/>
                  <a:pt x="1136084" y="11351305"/>
                  <a:pt x="1226786" y="11351305"/>
                </a:cubicBezTo>
                <a:close/>
                <a:moveTo>
                  <a:pt x="1226786" y="11022975"/>
                </a:moveTo>
                <a:cubicBezTo>
                  <a:pt x="1136084" y="11022975"/>
                  <a:pt x="1062555" y="11096475"/>
                  <a:pt x="1062555" y="11187140"/>
                </a:cubicBezTo>
                <a:cubicBezTo>
                  <a:pt x="1062555" y="11096475"/>
                  <a:pt x="989026" y="11022975"/>
                  <a:pt x="898325" y="11022975"/>
                </a:cubicBezTo>
                <a:cubicBezTo>
                  <a:pt x="989026" y="11022975"/>
                  <a:pt x="1062555" y="10949478"/>
                  <a:pt x="1062555" y="10858813"/>
                </a:cubicBezTo>
                <a:cubicBezTo>
                  <a:pt x="1062555" y="10949478"/>
                  <a:pt x="1136084" y="11022975"/>
                  <a:pt x="1226786" y="11022975"/>
                </a:cubicBezTo>
                <a:close/>
                <a:moveTo>
                  <a:pt x="1226786" y="10694625"/>
                </a:moveTo>
                <a:cubicBezTo>
                  <a:pt x="1226779" y="10694625"/>
                  <a:pt x="1226770" y="10694625"/>
                  <a:pt x="1226764" y="10694625"/>
                </a:cubicBezTo>
                <a:cubicBezTo>
                  <a:pt x="1136061" y="10694637"/>
                  <a:pt x="1062544" y="10768145"/>
                  <a:pt x="1062555" y="10858813"/>
                </a:cubicBezTo>
                <a:cubicBezTo>
                  <a:pt x="1062555" y="10858804"/>
                  <a:pt x="1062555" y="10858796"/>
                  <a:pt x="1062555" y="10858790"/>
                </a:cubicBezTo>
                <a:cubicBezTo>
                  <a:pt x="1062555" y="10768124"/>
                  <a:pt x="989026" y="10694625"/>
                  <a:pt x="898325" y="10694625"/>
                </a:cubicBezTo>
                <a:cubicBezTo>
                  <a:pt x="989026" y="10694625"/>
                  <a:pt x="1062555" y="10621125"/>
                  <a:pt x="1062555" y="10530460"/>
                </a:cubicBezTo>
                <a:cubicBezTo>
                  <a:pt x="1062555" y="10621125"/>
                  <a:pt x="1136084" y="10694625"/>
                  <a:pt x="1226786" y="10694625"/>
                </a:cubicBezTo>
                <a:close/>
                <a:moveTo>
                  <a:pt x="1226786" y="10366295"/>
                </a:moveTo>
                <a:cubicBezTo>
                  <a:pt x="1136084" y="10366295"/>
                  <a:pt x="1062555" y="10439795"/>
                  <a:pt x="1062555" y="10530460"/>
                </a:cubicBezTo>
                <a:cubicBezTo>
                  <a:pt x="1062555" y="10439795"/>
                  <a:pt x="989026" y="10366295"/>
                  <a:pt x="898325" y="10366295"/>
                </a:cubicBezTo>
                <a:cubicBezTo>
                  <a:pt x="989026" y="10366295"/>
                  <a:pt x="1062555" y="10292796"/>
                  <a:pt x="1062555" y="10202130"/>
                </a:cubicBezTo>
                <a:cubicBezTo>
                  <a:pt x="1062555" y="10292796"/>
                  <a:pt x="1136084" y="10366295"/>
                  <a:pt x="1226786" y="10366295"/>
                </a:cubicBezTo>
                <a:close/>
                <a:moveTo>
                  <a:pt x="1226786" y="10037966"/>
                </a:moveTo>
                <a:cubicBezTo>
                  <a:pt x="1136084" y="10037966"/>
                  <a:pt x="1062555" y="10111465"/>
                  <a:pt x="1062555" y="10202130"/>
                </a:cubicBezTo>
                <a:cubicBezTo>
                  <a:pt x="1062555" y="10111465"/>
                  <a:pt x="989026" y="10037966"/>
                  <a:pt x="898325" y="10037966"/>
                </a:cubicBezTo>
                <a:cubicBezTo>
                  <a:pt x="989026" y="10037966"/>
                  <a:pt x="1062555" y="9964466"/>
                  <a:pt x="1062555" y="9873801"/>
                </a:cubicBezTo>
                <a:cubicBezTo>
                  <a:pt x="1062555" y="9964466"/>
                  <a:pt x="1136084" y="10037966"/>
                  <a:pt x="1226786" y="10037966"/>
                </a:cubicBezTo>
                <a:close/>
                <a:moveTo>
                  <a:pt x="1226786" y="9381285"/>
                </a:moveTo>
                <a:cubicBezTo>
                  <a:pt x="1136084" y="9381285"/>
                  <a:pt x="1062555" y="9454783"/>
                  <a:pt x="1062555" y="9545450"/>
                </a:cubicBezTo>
                <a:cubicBezTo>
                  <a:pt x="1062555" y="9454783"/>
                  <a:pt x="989026" y="9381285"/>
                  <a:pt x="898325" y="9381285"/>
                </a:cubicBezTo>
                <a:cubicBezTo>
                  <a:pt x="989026" y="9381285"/>
                  <a:pt x="1062555" y="9307786"/>
                  <a:pt x="1062555" y="9217121"/>
                </a:cubicBezTo>
                <a:cubicBezTo>
                  <a:pt x="1062555" y="9307786"/>
                  <a:pt x="1136084" y="9381285"/>
                  <a:pt x="1226786" y="9381285"/>
                </a:cubicBezTo>
                <a:close/>
                <a:moveTo>
                  <a:pt x="1226786" y="9052956"/>
                </a:moveTo>
                <a:cubicBezTo>
                  <a:pt x="1136084" y="9052956"/>
                  <a:pt x="1062555" y="9126455"/>
                  <a:pt x="1062555" y="9217121"/>
                </a:cubicBezTo>
                <a:cubicBezTo>
                  <a:pt x="1062555" y="9126455"/>
                  <a:pt x="989026" y="9052956"/>
                  <a:pt x="898325" y="9052956"/>
                </a:cubicBezTo>
                <a:cubicBezTo>
                  <a:pt x="977688" y="9052956"/>
                  <a:pt x="1043905" y="8996682"/>
                  <a:pt x="1059218" y="8921876"/>
                </a:cubicBezTo>
                <a:lnTo>
                  <a:pt x="1061237" y="8901860"/>
                </a:lnTo>
                <a:lnTo>
                  <a:pt x="1063873" y="8901860"/>
                </a:lnTo>
                <a:lnTo>
                  <a:pt x="1065891" y="8921876"/>
                </a:lnTo>
                <a:cubicBezTo>
                  <a:pt x="1081205" y="8996682"/>
                  <a:pt x="1147422" y="9052956"/>
                  <a:pt x="1226786" y="9052956"/>
                </a:cubicBezTo>
                <a:close/>
                <a:moveTo>
                  <a:pt x="1226786" y="8741222"/>
                </a:moveTo>
                <a:cubicBezTo>
                  <a:pt x="1147422" y="8741222"/>
                  <a:pt x="1081205" y="8797496"/>
                  <a:pt x="1065891" y="8872301"/>
                </a:cubicBezTo>
                <a:lnTo>
                  <a:pt x="1063874" y="8892316"/>
                </a:lnTo>
                <a:lnTo>
                  <a:pt x="1061237" y="8892316"/>
                </a:lnTo>
                <a:lnTo>
                  <a:pt x="1059218" y="8872301"/>
                </a:lnTo>
                <a:cubicBezTo>
                  <a:pt x="1043905" y="8797496"/>
                  <a:pt x="977688" y="8741222"/>
                  <a:pt x="898325" y="8741222"/>
                </a:cubicBezTo>
                <a:cubicBezTo>
                  <a:pt x="989026" y="8741222"/>
                  <a:pt x="1062555" y="8667722"/>
                  <a:pt x="1062555" y="8577057"/>
                </a:cubicBezTo>
                <a:cubicBezTo>
                  <a:pt x="1062555" y="8667722"/>
                  <a:pt x="1136084" y="8741222"/>
                  <a:pt x="1226786" y="8741222"/>
                </a:cubicBezTo>
                <a:close/>
                <a:moveTo>
                  <a:pt x="1226786" y="8412892"/>
                </a:moveTo>
                <a:lnTo>
                  <a:pt x="1226633" y="8412957"/>
                </a:lnTo>
                <a:lnTo>
                  <a:pt x="1226390" y="8412932"/>
                </a:lnTo>
                <a:close/>
                <a:moveTo>
                  <a:pt x="1226786" y="8084541"/>
                </a:moveTo>
                <a:cubicBezTo>
                  <a:pt x="1136110" y="8084541"/>
                  <a:pt x="1062592" y="8158001"/>
                  <a:pt x="1062555" y="8248641"/>
                </a:cubicBezTo>
                <a:cubicBezTo>
                  <a:pt x="1062518" y="8158001"/>
                  <a:pt x="989000" y="8084541"/>
                  <a:pt x="898325" y="8084541"/>
                </a:cubicBezTo>
                <a:cubicBezTo>
                  <a:pt x="989026" y="8084541"/>
                  <a:pt x="1062555" y="8011042"/>
                  <a:pt x="1062555" y="7920377"/>
                </a:cubicBezTo>
                <a:cubicBezTo>
                  <a:pt x="1062555" y="8011042"/>
                  <a:pt x="1136084" y="8084541"/>
                  <a:pt x="1226786" y="8084541"/>
                </a:cubicBezTo>
                <a:close/>
                <a:moveTo>
                  <a:pt x="1226786" y="7756211"/>
                </a:moveTo>
                <a:cubicBezTo>
                  <a:pt x="1136084" y="7756211"/>
                  <a:pt x="1062555" y="7829711"/>
                  <a:pt x="1062555" y="7920377"/>
                </a:cubicBezTo>
                <a:cubicBezTo>
                  <a:pt x="1062555" y="7829711"/>
                  <a:pt x="989026" y="7756211"/>
                  <a:pt x="898325" y="7756211"/>
                </a:cubicBezTo>
                <a:cubicBezTo>
                  <a:pt x="989026" y="7756211"/>
                  <a:pt x="1062555" y="7682713"/>
                  <a:pt x="1062556" y="7592046"/>
                </a:cubicBezTo>
                <a:cubicBezTo>
                  <a:pt x="1062555" y="7682713"/>
                  <a:pt x="1136084" y="7756211"/>
                  <a:pt x="1226786" y="7756211"/>
                </a:cubicBezTo>
                <a:close/>
                <a:moveTo>
                  <a:pt x="1226787" y="7427883"/>
                </a:moveTo>
                <a:cubicBezTo>
                  <a:pt x="1136084" y="7427883"/>
                  <a:pt x="1062556" y="7501381"/>
                  <a:pt x="1062556" y="7592046"/>
                </a:cubicBezTo>
                <a:cubicBezTo>
                  <a:pt x="1062556" y="7501381"/>
                  <a:pt x="989028" y="7427883"/>
                  <a:pt x="898325" y="7427883"/>
                </a:cubicBezTo>
                <a:cubicBezTo>
                  <a:pt x="989028" y="7427883"/>
                  <a:pt x="1062556" y="7354383"/>
                  <a:pt x="1062556" y="7263718"/>
                </a:cubicBezTo>
                <a:cubicBezTo>
                  <a:pt x="1062556" y="7354383"/>
                  <a:pt x="1136084" y="7427883"/>
                  <a:pt x="1226787" y="7427883"/>
                </a:cubicBezTo>
                <a:close/>
                <a:moveTo>
                  <a:pt x="1226787" y="7099531"/>
                </a:moveTo>
                <a:cubicBezTo>
                  <a:pt x="1226780" y="7099531"/>
                  <a:pt x="1226772" y="7099531"/>
                  <a:pt x="1226764" y="7099531"/>
                </a:cubicBezTo>
                <a:cubicBezTo>
                  <a:pt x="1136063" y="7099544"/>
                  <a:pt x="1062546" y="7173052"/>
                  <a:pt x="1062556" y="7263718"/>
                </a:cubicBezTo>
                <a:cubicBezTo>
                  <a:pt x="1062556" y="7263711"/>
                  <a:pt x="1062556" y="7263702"/>
                  <a:pt x="1062556" y="7263696"/>
                </a:cubicBezTo>
                <a:cubicBezTo>
                  <a:pt x="1062556" y="7173030"/>
                  <a:pt x="989028" y="7099531"/>
                  <a:pt x="898325" y="7099531"/>
                </a:cubicBezTo>
                <a:cubicBezTo>
                  <a:pt x="989028" y="7099531"/>
                  <a:pt x="1062556" y="7026032"/>
                  <a:pt x="1062556" y="6935366"/>
                </a:cubicBezTo>
                <a:cubicBezTo>
                  <a:pt x="1062556" y="7026032"/>
                  <a:pt x="1136084" y="7099531"/>
                  <a:pt x="1226787" y="7099531"/>
                </a:cubicBezTo>
                <a:close/>
                <a:moveTo>
                  <a:pt x="1226787" y="6771201"/>
                </a:moveTo>
                <a:cubicBezTo>
                  <a:pt x="1136084" y="6771201"/>
                  <a:pt x="1062556" y="6844701"/>
                  <a:pt x="1062556" y="6935366"/>
                </a:cubicBezTo>
                <a:cubicBezTo>
                  <a:pt x="1062556" y="6844701"/>
                  <a:pt x="989028" y="6771201"/>
                  <a:pt x="898325" y="6771201"/>
                </a:cubicBezTo>
                <a:cubicBezTo>
                  <a:pt x="989028" y="6771201"/>
                  <a:pt x="1062556" y="6697702"/>
                  <a:pt x="1062556" y="6607037"/>
                </a:cubicBezTo>
                <a:cubicBezTo>
                  <a:pt x="1062556" y="6697702"/>
                  <a:pt x="1136084" y="6771201"/>
                  <a:pt x="1226787" y="6771201"/>
                </a:cubicBezTo>
                <a:close/>
                <a:moveTo>
                  <a:pt x="1226787" y="6442872"/>
                </a:moveTo>
                <a:cubicBezTo>
                  <a:pt x="1136084" y="6442872"/>
                  <a:pt x="1062556" y="6516371"/>
                  <a:pt x="1062556" y="6607037"/>
                </a:cubicBezTo>
                <a:cubicBezTo>
                  <a:pt x="1062556" y="6516371"/>
                  <a:pt x="989028" y="6442872"/>
                  <a:pt x="898325" y="6442872"/>
                </a:cubicBezTo>
                <a:cubicBezTo>
                  <a:pt x="989028" y="6442872"/>
                  <a:pt x="1062556" y="6369373"/>
                  <a:pt x="1062556" y="6278707"/>
                </a:cubicBezTo>
                <a:cubicBezTo>
                  <a:pt x="1062556" y="6369373"/>
                  <a:pt x="1136084" y="6442872"/>
                  <a:pt x="1226787" y="6442872"/>
                </a:cubicBezTo>
                <a:close/>
                <a:moveTo>
                  <a:pt x="1226787" y="5786192"/>
                </a:moveTo>
                <a:cubicBezTo>
                  <a:pt x="1136084" y="5786192"/>
                  <a:pt x="1062556" y="5859690"/>
                  <a:pt x="1062556" y="5950355"/>
                </a:cubicBezTo>
                <a:cubicBezTo>
                  <a:pt x="1062556" y="5859690"/>
                  <a:pt x="989028" y="5786192"/>
                  <a:pt x="898325" y="5786192"/>
                </a:cubicBezTo>
                <a:cubicBezTo>
                  <a:pt x="989028" y="5786192"/>
                  <a:pt x="1062556" y="5712692"/>
                  <a:pt x="1062556" y="5622026"/>
                </a:cubicBezTo>
                <a:cubicBezTo>
                  <a:pt x="1062556" y="5712692"/>
                  <a:pt x="1136084" y="5786192"/>
                  <a:pt x="1226787" y="5786192"/>
                </a:cubicBezTo>
                <a:close/>
                <a:moveTo>
                  <a:pt x="1226787" y="5457862"/>
                </a:moveTo>
                <a:cubicBezTo>
                  <a:pt x="1136084" y="5457862"/>
                  <a:pt x="1062556" y="5531360"/>
                  <a:pt x="1062556" y="5622026"/>
                </a:cubicBezTo>
                <a:cubicBezTo>
                  <a:pt x="1062556" y="5531360"/>
                  <a:pt x="989028" y="5457862"/>
                  <a:pt x="898325" y="5457862"/>
                </a:cubicBezTo>
                <a:cubicBezTo>
                  <a:pt x="977690" y="5457862"/>
                  <a:pt x="1043905" y="5401589"/>
                  <a:pt x="1059220" y="5326782"/>
                </a:cubicBezTo>
                <a:lnTo>
                  <a:pt x="1061239" y="5306766"/>
                </a:lnTo>
                <a:lnTo>
                  <a:pt x="1063874" y="5306766"/>
                </a:lnTo>
                <a:lnTo>
                  <a:pt x="1065893" y="5326782"/>
                </a:lnTo>
                <a:cubicBezTo>
                  <a:pt x="1081207" y="5401589"/>
                  <a:pt x="1147423" y="5457862"/>
                  <a:pt x="1226787" y="5457862"/>
                </a:cubicBezTo>
                <a:close/>
                <a:moveTo>
                  <a:pt x="1226787" y="5143227"/>
                </a:moveTo>
                <a:cubicBezTo>
                  <a:pt x="1147422" y="5143227"/>
                  <a:pt x="1081206" y="5199501"/>
                  <a:pt x="1065893" y="5274307"/>
                </a:cubicBezTo>
                <a:lnTo>
                  <a:pt x="1063874" y="5294321"/>
                </a:lnTo>
                <a:lnTo>
                  <a:pt x="1061238" y="5294321"/>
                </a:lnTo>
                <a:lnTo>
                  <a:pt x="1059219" y="5274307"/>
                </a:lnTo>
                <a:cubicBezTo>
                  <a:pt x="1043905" y="5199501"/>
                  <a:pt x="977689" y="5143227"/>
                  <a:pt x="898325" y="5143227"/>
                </a:cubicBezTo>
                <a:cubicBezTo>
                  <a:pt x="989028" y="5143227"/>
                  <a:pt x="1062556" y="5069728"/>
                  <a:pt x="1062556" y="4979063"/>
                </a:cubicBezTo>
                <a:cubicBezTo>
                  <a:pt x="1062556" y="5069728"/>
                  <a:pt x="1136084" y="5143227"/>
                  <a:pt x="1226787" y="5143227"/>
                </a:cubicBezTo>
                <a:close/>
                <a:moveTo>
                  <a:pt x="1226787" y="4814898"/>
                </a:moveTo>
                <a:lnTo>
                  <a:pt x="1226635" y="4814962"/>
                </a:lnTo>
                <a:lnTo>
                  <a:pt x="1226389" y="4814938"/>
                </a:lnTo>
                <a:close/>
                <a:moveTo>
                  <a:pt x="1226787" y="4486546"/>
                </a:moveTo>
                <a:cubicBezTo>
                  <a:pt x="1136111" y="4486546"/>
                  <a:pt x="1062592" y="4560007"/>
                  <a:pt x="1062556" y="4650646"/>
                </a:cubicBezTo>
                <a:cubicBezTo>
                  <a:pt x="1062520" y="4560007"/>
                  <a:pt x="989001" y="4486546"/>
                  <a:pt x="898325" y="4486546"/>
                </a:cubicBezTo>
                <a:cubicBezTo>
                  <a:pt x="989028" y="4486546"/>
                  <a:pt x="1062556" y="4413047"/>
                  <a:pt x="1062556" y="4322383"/>
                </a:cubicBezTo>
                <a:cubicBezTo>
                  <a:pt x="1062556" y="4413047"/>
                  <a:pt x="1136084" y="4486546"/>
                  <a:pt x="1226787" y="4486546"/>
                </a:cubicBezTo>
                <a:close/>
                <a:moveTo>
                  <a:pt x="1226787" y="4158217"/>
                </a:moveTo>
                <a:cubicBezTo>
                  <a:pt x="1136084" y="4158217"/>
                  <a:pt x="1062556" y="4231716"/>
                  <a:pt x="1062556" y="4322383"/>
                </a:cubicBezTo>
                <a:cubicBezTo>
                  <a:pt x="1062556" y="4231716"/>
                  <a:pt x="989028" y="4158217"/>
                  <a:pt x="898325" y="4158217"/>
                </a:cubicBezTo>
                <a:cubicBezTo>
                  <a:pt x="989028" y="4158217"/>
                  <a:pt x="1062556" y="4084720"/>
                  <a:pt x="1062556" y="3994052"/>
                </a:cubicBezTo>
                <a:cubicBezTo>
                  <a:pt x="1062556" y="4084720"/>
                  <a:pt x="1136084" y="4158217"/>
                  <a:pt x="1226787" y="4158217"/>
                </a:cubicBezTo>
                <a:close/>
                <a:moveTo>
                  <a:pt x="1226787" y="3829888"/>
                </a:moveTo>
                <a:cubicBezTo>
                  <a:pt x="1136084" y="3829888"/>
                  <a:pt x="1062556" y="3903387"/>
                  <a:pt x="1062556" y="3994052"/>
                </a:cubicBezTo>
                <a:cubicBezTo>
                  <a:pt x="1062556" y="3903387"/>
                  <a:pt x="989028" y="3829888"/>
                  <a:pt x="898325" y="3829888"/>
                </a:cubicBezTo>
                <a:cubicBezTo>
                  <a:pt x="989028" y="3829888"/>
                  <a:pt x="1062556" y="3756389"/>
                  <a:pt x="1062556" y="3665724"/>
                </a:cubicBezTo>
                <a:cubicBezTo>
                  <a:pt x="1062556" y="3756389"/>
                  <a:pt x="1136084" y="3829888"/>
                  <a:pt x="1226787" y="3829888"/>
                </a:cubicBezTo>
                <a:close/>
                <a:moveTo>
                  <a:pt x="1226787" y="3501537"/>
                </a:moveTo>
                <a:cubicBezTo>
                  <a:pt x="1226779" y="3501537"/>
                  <a:pt x="1226772" y="3501537"/>
                  <a:pt x="1226764" y="3501537"/>
                </a:cubicBezTo>
                <a:cubicBezTo>
                  <a:pt x="1136062" y="3501550"/>
                  <a:pt x="1062546" y="3575057"/>
                  <a:pt x="1062556" y="3665724"/>
                </a:cubicBezTo>
                <a:cubicBezTo>
                  <a:pt x="1062556" y="3665716"/>
                  <a:pt x="1062556" y="3665708"/>
                  <a:pt x="1062556" y="3665701"/>
                </a:cubicBezTo>
                <a:cubicBezTo>
                  <a:pt x="1062556" y="3575035"/>
                  <a:pt x="989028" y="3501537"/>
                  <a:pt x="898325" y="3501537"/>
                </a:cubicBezTo>
                <a:cubicBezTo>
                  <a:pt x="989028" y="3501537"/>
                  <a:pt x="1062556" y="3428038"/>
                  <a:pt x="1062556" y="3337371"/>
                </a:cubicBezTo>
                <a:cubicBezTo>
                  <a:pt x="1062556" y="3428038"/>
                  <a:pt x="1136084" y="3501537"/>
                  <a:pt x="1226787" y="3501537"/>
                </a:cubicBezTo>
                <a:close/>
                <a:moveTo>
                  <a:pt x="1226787" y="3173207"/>
                </a:moveTo>
                <a:cubicBezTo>
                  <a:pt x="1136084" y="3173207"/>
                  <a:pt x="1062556" y="3246706"/>
                  <a:pt x="1062556" y="3337371"/>
                </a:cubicBezTo>
                <a:cubicBezTo>
                  <a:pt x="1062556" y="3246706"/>
                  <a:pt x="989028" y="3173207"/>
                  <a:pt x="898325" y="3173207"/>
                </a:cubicBezTo>
                <a:cubicBezTo>
                  <a:pt x="989028" y="3173207"/>
                  <a:pt x="1062556" y="3099708"/>
                  <a:pt x="1062556" y="3009043"/>
                </a:cubicBezTo>
                <a:cubicBezTo>
                  <a:pt x="1062556" y="3099708"/>
                  <a:pt x="1136084" y="3173207"/>
                  <a:pt x="1226787" y="3173207"/>
                </a:cubicBezTo>
                <a:close/>
                <a:moveTo>
                  <a:pt x="1226787" y="2844877"/>
                </a:moveTo>
                <a:cubicBezTo>
                  <a:pt x="1136084" y="2844877"/>
                  <a:pt x="1062556" y="2918376"/>
                  <a:pt x="1062556" y="3009043"/>
                </a:cubicBezTo>
                <a:cubicBezTo>
                  <a:pt x="1062556" y="2918376"/>
                  <a:pt x="989028" y="2844877"/>
                  <a:pt x="898325" y="2844877"/>
                </a:cubicBezTo>
                <a:cubicBezTo>
                  <a:pt x="989028" y="2844877"/>
                  <a:pt x="1062556" y="2771378"/>
                  <a:pt x="1062556" y="2680713"/>
                </a:cubicBezTo>
                <a:cubicBezTo>
                  <a:pt x="1062556" y="2771378"/>
                  <a:pt x="1136084" y="2844877"/>
                  <a:pt x="1226787" y="2844877"/>
                </a:cubicBezTo>
                <a:close/>
                <a:moveTo>
                  <a:pt x="1226787" y="2188198"/>
                </a:moveTo>
                <a:cubicBezTo>
                  <a:pt x="1136084" y="2188198"/>
                  <a:pt x="1062556" y="2261696"/>
                  <a:pt x="1062556" y="2352361"/>
                </a:cubicBezTo>
                <a:cubicBezTo>
                  <a:pt x="1062556" y="2261696"/>
                  <a:pt x="989028" y="2188198"/>
                  <a:pt x="898325" y="2188198"/>
                </a:cubicBezTo>
                <a:cubicBezTo>
                  <a:pt x="989028" y="2188198"/>
                  <a:pt x="1062556" y="2114698"/>
                  <a:pt x="1062556" y="2024032"/>
                </a:cubicBezTo>
                <a:cubicBezTo>
                  <a:pt x="1062556" y="2114698"/>
                  <a:pt x="1136084" y="2188198"/>
                  <a:pt x="1226787" y="2188198"/>
                </a:cubicBezTo>
                <a:close/>
                <a:moveTo>
                  <a:pt x="1226787" y="1859867"/>
                </a:moveTo>
                <a:cubicBezTo>
                  <a:pt x="1136084" y="1859867"/>
                  <a:pt x="1062556" y="1933366"/>
                  <a:pt x="1062556" y="2024032"/>
                </a:cubicBezTo>
                <a:cubicBezTo>
                  <a:pt x="1062556" y="1933366"/>
                  <a:pt x="989028" y="1859867"/>
                  <a:pt x="898325" y="1859867"/>
                </a:cubicBezTo>
                <a:cubicBezTo>
                  <a:pt x="977689" y="1859867"/>
                  <a:pt x="1043905" y="1803594"/>
                  <a:pt x="1059219" y="1728787"/>
                </a:cubicBezTo>
                <a:lnTo>
                  <a:pt x="1061238" y="1708772"/>
                </a:lnTo>
                <a:lnTo>
                  <a:pt x="1063873" y="1708772"/>
                </a:lnTo>
                <a:lnTo>
                  <a:pt x="1065893" y="1728787"/>
                </a:lnTo>
                <a:cubicBezTo>
                  <a:pt x="1081206" y="1803594"/>
                  <a:pt x="1147422" y="1859867"/>
                  <a:pt x="1226787" y="1859867"/>
                </a:cubicBezTo>
                <a:close/>
                <a:moveTo>
                  <a:pt x="1226787" y="1548134"/>
                </a:moveTo>
                <a:cubicBezTo>
                  <a:pt x="1147422" y="1548134"/>
                  <a:pt x="1081206" y="1604407"/>
                  <a:pt x="1065893" y="1679213"/>
                </a:cubicBezTo>
                <a:lnTo>
                  <a:pt x="1063874" y="1699228"/>
                </a:lnTo>
                <a:lnTo>
                  <a:pt x="1061238" y="1699228"/>
                </a:lnTo>
                <a:lnTo>
                  <a:pt x="1059219" y="1679213"/>
                </a:lnTo>
                <a:cubicBezTo>
                  <a:pt x="1043905" y="1604407"/>
                  <a:pt x="977689" y="1548134"/>
                  <a:pt x="898325" y="1548134"/>
                </a:cubicBezTo>
                <a:cubicBezTo>
                  <a:pt x="989028" y="1548134"/>
                  <a:pt x="1062556" y="1474634"/>
                  <a:pt x="1062556" y="1383969"/>
                </a:cubicBezTo>
                <a:cubicBezTo>
                  <a:pt x="1062556" y="1474634"/>
                  <a:pt x="1136084" y="1548134"/>
                  <a:pt x="1226787" y="1548134"/>
                </a:cubicBezTo>
                <a:close/>
                <a:moveTo>
                  <a:pt x="1226787" y="1219804"/>
                </a:moveTo>
                <a:lnTo>
                  <a:pt x="1226635" y="1219869"/>
                </a:lnTo>
                <a:lnTo>
                  <a:pt x="1226390" y="1219844"/>
                </a:lnTo>
                <a:close/>
                <a:moveTo>
                  <a:pt x="1226787" y="891452"/>
                </a:moveTo>
                <a:cubicBezTo>
                  <a:pt x="1136111" y="891452"/>
                  <a:pt x="1062593" y="964913"/>
                  <a:pt x="1062556" y="1055553"/>
                </a:cubicBezTo>
                <a:cubicBezTo>
                  <a:pt x="1062520" y="964913"/>
                  <a:pt x="989001" y="891452"/>
                  <a:pt x="898325" y="891452"/>
                </a:cubicBezTo>
                <a:cubicBezTo>
                  <a:pt x="989028" y="891452"/>
                  <a:pt x="1062556" y="817954"/>
                  <a:pt x="1062556" y="727289"/>
                </a:cubicBezTo>
                <a:cubicBezTo>
                  <a:pt x="1062556" y="817954"/>
                  <a:pt x="1136084" y="891452"/>
                  <a:pt x="1226787" y="891452"/>
                </a:cubicBezTo>
                <a:close/>
                <a:moveTo>
                  <a:pt x="1226787" y="563123"/>
                </a:moveTo>
                <a:cubicBezTo>
                  <a:pt x="1136084" y="563123"/>
                  <a:pt x="1062556" y="636623"/>
                  <a:pt x="1062556" y="727289"/>
                </a:cubicBezTo>
                <a:cubicBezTo>
                  <a:pt x="1062556" y="636623"/>
                  <a:pt x="989028" y="563123"/>
                  <a:pt x="898325" y="563123"/>
                </a:cubicBezTo>
                <a:cubicBezTo>
                  <a:pt x="989028" y="563123"/>
                  <a:pt x="1062556" y="489624"/>
                  <a:pt x="1062556" y="398958"/>
                </a:cubicBezTo>
                <a:cubicBezTo>
                  <a:pt x="1062556" y="489624"/>
                  <a:pt x="1136084" y="563123"/>
                  <a:pt x="1226787" y="563123"/>
                </a:cubicBezTo>
                <a:close/>
                <a:moveTo>
                  <a:pt x="1226787" y="234794"/>
                </a:moveTo>
                <a:cubicBezTo>
                  <a:pt x="1136084" y="234794"/>
                  <a:pt x="1062556" y="308293"/>
                  <a:pt x="1062556" y="398958"/>
                </a:cubicBezTo>
                <a:cubicBezTo>
                  <a:pt x="1062556" y="308293"/>
                  <a:pt x="989028" y="234794"/>
                  <a:pt x="898325" y="234794"/>
                </a:cubicBezTo>
                <a:cubicBezTo>
                  <a:pt x="989028" y="234794"/>
                  <a:pt x="1062556" y="161295"/>
                  <a:pt x="1062556" y="70629"/>
                </a:cubicBezTo>
                <a:cubicBezTo>
                  <a:pt x="1062556" y="161295"/>
                  <a:pt x="1136084" y="234794"/>
                  <a:pt x="1226787" y="234794"/>
                </a:cubicBezTo>
                <a:close/>
                <a:moveTo>
                  <a:pt x="1391016" y="9873736"/>
                </a:moveTo>
                <a:cubicBezTo>
                  <a:pt x="1391016" y="9873757"/>
                  <a:pt x="1391016" y="9873778"/>
                  <a:pt x="1391016" y="9873801"/>
                </a:cubicBezTo>
                <a:lnTo>
                  <a:pt x="1390929" y="9873801"/>
                </a:lnTo>
                <a:lnTo>
                  <a:pt x="1390976" y="9873337"/>
                </a:lnTo>
                <a:close/>
                <a:moveTo>
                  <a:pt x="1391017" y="2680648"/>
                </a:moveTo>
                <a:cubicBezTo>
                  <a:pt x="1391017" y="2680669"/>
                  <a:pt x="1391017" y="2680690"/>
                  <a:pt x="1391017" y="2680713"/>
                </a:cubicBezTo>
                <a:lnTo>
                  <a:pt x="1390930" y="2680713"/>
                </a:lnTo>
                <a:lnTo>
                  <a:pt x="1390977" y="2680250"/>
                </a:lnTo>
                <a:close/>
                <a:moveTo>
                  <a:pt x="1391018" y="6278643"/>
                </a:moveTo>
                <a:cubicBezTo>
                  <a:pt x="1391018" y="6278664"/>
                  <a:pt x="1391018" y="6278686"/>
                  <a:pt x="1391018" y="6278707"/>
                </a:cubicBezTo>
                <a:lnTo>
                  <a:pt x="1390930" y="6278707"/>
                </a:lnTo>
                <a:lnTo>
                  <a:pt x="1390978" y="6278245"/>
                </a:lnTo>
                <a:close/>
                <a:moveTo>
                  <a:pt x="1395025" y="12192000"/>
                </a:moveTo>
                <a:lnTo>
                  <a:pt x="1387007" y="12192000"/>
                </a:lnTo>
                <a:lnTo>
                  <a:pt x="1391016" y="12172152"/>
                </a:lnTo>
                <a:close/>
                <a:moveTo>
                  <a:pt x="1409114" y="0"/>
                </a:moveTo>
                <a:lnTo>
                  <a:pt x="1400976" y="14183"/>
                </a:lnTo>
                <a:cubicBezTo>
                  <a:pt x="1394531" y="31784"/>
                  <a:pt x="1391015" y="50796"/>
                  <a:pt x="1391018" y="70629"/>
                </a:cubicBezTo>
                <a:cubicBezTo>
                  <a:pt x="1391018" y="70623"/>
                  <a:pt x="1391018" y="70614"/>
                  <a:pt x="1391018" y="70607"/>
                </a:cubicBezTo>
                <a:cubicBezTo>
                  <a:pt x="1391018" y="47941"/>
                  <a:pt x="1386422" y="26348"/>
                  <a:pt x="1378112" y="6707"/>
                </a:cubicBezTo>
                <a:lnTo>
                  <a:pt x="1373588" y="0"/>
                </a:lnTo>
                <a:close/>
                <a:moveTo>
                  <a:pt x="1555160" y="2516527"/>
                </a:moveTo>
                <a:cubicBezTo>
                  <a:pt x="1475793" y="2516546"/>
                  <a:pt x="1409580" y="2572820"/>
                  <a:pt x="1394266" y="2647628"/>
                </a:cubicBezTo>
                <a:lnTo>
                  <a:pt x="1390977" y="2680250"/>
                </a:lnTo>
                <a:lnTo>
                  <a:pt x="1387667" y="2647555"/>
                </a:lnTo>
                <a:cubicBezTo>
                  <a:pt x="1372320" y="2572739"/>
                  <a:pt x="1306075" y="2516488"/>
                  <a:pt x="1226699" y="2516527"/>
                </a:cubicBezTo>
                <a:cubicBezTo>
                  <a:pt x="1317402" y="2516527"/>
                  <a:pt x="1390930" y="2443027"/>
                  <a:pt x="1390930" y="2352361"/>
                </a:cubicBezTo>
                <a:cubicBezTo>
                  <a:pt x="1390930" y="2443027"/>
                  <a:pt x="1464459" y="2516527"/>
                  <a:pt x="1555160" y="2516527"/>
                </a:cubicBezTo>
                <a:close/>
                <a:moveTo>
                  <a:pt x="1555160" y="9709615"/>
                </a:moveTo>
                <a:cubicBezTo>
                  <a:pt x="1475791" y="9709634"/>
                  <a:pt x="1409578" y="9765908"/>
                  <a:pt x="1394265" y="9840716"/>
                </a:cubicBezTo>
                <a:lnTo>
                  <a:pt x="1390976" y="9873337"/>
                </a:lnTo>
                <a:lnTo>
                  <a:pt x="1387666" y="9840644"/>
                </a:lnTo>
                <a:cubicBezTo>
                  <a:pt x="1372320" y="9765828"/>
                  <a:pt x="1306075" y="9709577"/>
                  <a:pt x="1226699" y="9709615"/>
                </a:cubicBezTo>
                <a:cubicBezTo>
                  <a:pt x="1317401" y="9709615"/>
                  <a:pt x="1390929" y="9636116"/>
                  <a:pt x="1390929" y="9545450"/>
                </a:cubicBezTo>
                <a:cubicBezTo>
                  <a:pt x="1390929" y="9636116"/>
                  <a:pt x="1464458" y="9709615"/>
                  <a:pt x="1555160" y="9709615"/>
                </a:cubicBezTo>
                <a:close/>
                <a:moveTo>
                  <a:pt x="1555161" y="6114521"/>
                </a:moveTo>
                <a:cubicBezTo>
                  <a:pt x="1475794" y="6114539"/>
                  <a:pt x="1409581" y="6170814"/>
                  <a:pt x="1394267" y="6245623"/>
                </a:cubicBezTo>
                <a:lnTo>
                  <a:pt x="1390978" y="6278245"/>
                </a:lnTo>
                <a:lnTo>
                  <a:pt x="1387667" y="6245550"/>
                </a:lnTo>
                <a:cubicBezTo>
                  <a:pt x="1372321" y="6170734"/>
                  <a:pt x="1306075" y="6114483"/>
                  <a:pt x="1226700" y="6114521"/>
                </a:cubicBezTo>
                <a:cubicBezTo>
                  <a:pt x="1317402" y="6114521"/>
                  <a:pt x="1390930" y="6041021"/>
                  <a:pt x="1390930" y="5950355"/>
                </a:cubicBezTo>
                <a:cubicBezTo>
                  <a:pt x="1390930" y="6041021"/>
                  <a:pt x="1464459" y="6114521"/>
                  <a:pt x="1555161" y="6114521"/>
                </a:cubicBezTo>
                <a:close/>
                <a:moveTo>
                  <a:pt x="1555214" y="11679632"/>
                </a:moveTo>
                <a:lnTo>
                  <a:pt x="1555182" y="11679634"/>
                </a:lnTo>
                <a:lnTo>
                  <a:pt x="1555214" y="11679639"/>
                </a:lnTo>
                <a:lnTo>
                  <a:pt x="1522157" y="11682967"/>
                </a:lnTo>
                <a:cubicBezTo>
                  <a:pt x="1447339" y="11698267"/>
                  <a:pt x="1391048" y="11764424"/>
                  <a:pt x="1391016" y="11843734"/>
                </a:cubicBezTo>
                <a:cubicBezTo>
                  <a:pt x="1390979" y="11753096"/>
                  <a:pt x="1317461" y="11679634"/>
                  <a:pt x="1226786" y="11679634"/>
                </a:cubicBezTo>
                <a:cubicBezTo>
                  <a:pt x="1317487" y="11679634"/>
                  <a:pt x="1391016" y="11606135"/>
                  <a:pt x="1391016" y="11515470"/>
                </a:cubicBezTo>
                <a:cubicBezTo>
                  <a:pt x="1391016" y="11594803"/>
                  <a:pt x="1447312" y="11660992"/>
                  <a:pt x="1522149" y="11676299"/>
                </a:cubicBezTo>
                <a:close/>
                <a:moveTo>
                  <a:pt x="1555214" y="11351303"/>
                </a:moveTo>
                <a:lnTo>
                  <a:pt x="1555182" y="11351305"/>
                </a:lnTo>
                <a:lnTo>
                  <a:pt x="1555214" y="11351309"/>
                </a:lnTo>
                <a:lnTo>
                  <a:pt x="1522149" y="11354640"/>
                </a:lnTo>
                <a:cubicBezTo>
                  <a:pt x="1447312" y="11369948"/>
                  <a:pt x="1391016" y="11436137"/>
                  <a:pt x="1391016" y="11515470"/>
                </a:cubicBezTo>
                <a:cubicBezTo>
                  <a:pt x="1391016" y="11424804"/>
                  <a:pt x="1317487" y="11351305"/>
                  <a:pt x="1226786" y="11351305"/>
                </a:cubicBezTo>
                <a:cubicBezTo>
                  <a:pt x="1317487" y="11351305"/>
                  <a:pt x="1391016" y="11277808"/>
                  <a:pt x="1391016" y="11187140"/>
                </a:cubicBezTo>
                <a:cubicBezTo>
                  <a:pt x="1391016" y="11266473"/>
                  <a:pt x="1447312" y="11332662"/>
                  <a:pt x="1522149" y="11347970"/>
                </a:cubicBezTo>
                <a:close/>
                <a:moveTo>
                  <a:pt x="1555214" y="10694623"/>
                </a:moveTo>
                <a:lnTo>
                  <a:pt x="1555182" y="10694627"/>
                </a:lnTo>
                <a:lnTo>
                  <a:pt x="1555203" y="10694629"/>
                </a:lnTo>
                <a:lnTo>
                  <a:pt x="1522127" y="10697964"/>
                </a:lnTo>
                <a:cubicBezTo>
                  <a:pt x="1447293" y="10713282"/>
                  <a:pt x="1391007" y="10779480"/>
                  <a:pt x="1391016" y="10858813"/>
                </a:cubicBezTo>
                <a:cubicBezTo>
                  <a:pt x="1391016" y="10858804"/>
                  <a:pt x="1391016" y="10858796"/>
                  <a:pt x="1391016" y="10858790"/>
                </a:cubicBezTo>
                <a:cubicBezTo>
                  <a:pt x="1391016" y="10768124"/>
                  <a:pt x="1317487" y="10694625"/>
                  <a:pt x="1226786" y="10694625"/>
                </a:cubicBezTo>
                <a:cubicBezTo>
                  <a:pt x="1317487" y="10694625"/>
                  <a:pt x="1391016" y="10621125"/>
                  <a:pt x="1391016" y="10530460"/>
                </a:cubicBezTo>
                <a:cubicBezTo>
                  <a:pt x="1391016" y="10609793"/>
                  <a:pt x="1447312" y="10675982"/>
                  <a:pt x="1522149" y="10691292"/>
                </a:cubicBezTo>
                <a:close/>
                <a:moveTo>
                  <a:pt x="1555214" y="10366293"/>
                </a:moveTo>
                <a:lnTo>
                  <a:pt x="1555182" y="10366297"/>
                </a:lnTo>
                <a:lnTo>
                  <a:pt x="1555214" y="10366299"/>
                </a:lnTo>
                <a:lnTo>
                  <a:pt x="1522149" y="10369630"/>
                </a:lnTo>
                <a:cubicBezTo>
                  <a:pt x="1447312" y="10384938"/>
                  <a:pt x="1391016" y="10451127"/>
                  <a:pt x="1391016" y="10530460"/>
                </a:cubicBezTo>
                <a:cubicBezTo>
                  <a:pt x="1391016" y="10439795"/>
                  <a:pt x="1317487" y="10366295"/>
                  <a:pt x="1226786" y="10366295"/>
                </a:cubicBezTo>
                <a:cubicBezTo>
                  <a:pt x="1317487" y="10366295"/>
                  <a:pt x="1391016" y="10292796"/>
                  <a:pt x="1391016" y="10202130"/>
                </a:cubicBezTo>
                <a:cubicBezTo>
                  <a:pt x="1391016" y="10281463"/>
                  <a:pt x="1447312" y="10347652"/>
                  <a:pt x="1522149" y="10362962"/>
                </a:cubicBezTo>
                <a:close/>
                <a:moveTo>
                  <a:pt x="1555214" y="10037964"/>
                </a:moveTo>
                <a:lnTo>
                  <a:pt x="1555182" y="10037966"/>
                </a:lnTo>
                <a:lnTo>
                  <a:pt x="1555214" y="10037970"/>
                </a:lnTo>
                <a:lnTo>
                  <a:pt x="1522149" y="10041301"/>
                </a:lnTo>
                <a:cubicBezTo>
                  <a:pt x="1447312" y="10056609"/>
                  <a:pt x="1391016" y="10122797"/>
                  <a:pt x="1391016" y="10202130"/>
                </a:cubicBezTo>
                <a:cubicBezTo>
                  <a:pt x="1391016" y="10111465"/>
                  <a:pt x="1317487" y="10037966"/>
                  <a:pt x="1226786" y="10037966"/>
                </a:cubicBezTo>
                <a:cubicBezTo>
                  <a:pt x="1317487" y="10037966"/>
                  <a:pt x="1391016" y="9964466"/>
                  <a:pt x="1391016" y="9873801"/>
                </a:cubicBezTo>
                <a:cubicBezTo>
                  <a:pt x="1391016" y="9953134"/>
                  <a:pt x="1447312" y="10019323"/>
                  <a:pt x="1522149" y="10034631"/>
                </a:cubicBezTo>
                <a:close/>
                <a:moveTo>
                  <a:pt x="1555214" y="9052952"/>
                </a:moveTo>
                <a:lnTo>
                  <a:pt x="1555182" y="9052956"/>
                </a:lnTo>
                <a:lnTo>
                  <a:pt x="1555214" y="9052960"/>
                </a:lnTo>
                <a:lnTo>
                  <a:pt x="1522149" y="9056291"/>
                </a:lnTo>
                <a:cubicBezTo>
                  <a:pt x="1447312" y="9071599"/>
                  <a:pt x="1391016" y="9137788"/>
                  <a:pt x="1391016" y="9217121"/>
                </a:cubicBezTo>
                <a:cubicBezTo>
                  <a:pt x="1391016" y="9126455"/>
                  <a:pt x="1317487" y="9052956"/>
                  <a:pt x="1226786" y="9052956"/>
                </a:cubicBezTo>
                <a:cubicBezTo>
                  <a:pt x="1306150" y="9052956"/>
                  <a:pt x="1372365" y="8996682"/>
                  <a:pt x="1387679" y="8921876"/>
                </a:cubicBezTo>
                <a:lnTo>
                  <a:pt x="1389697" y="8901860"/>
                </a:lnTo>
                <a:lnTo>
                  <a:pt x="1392334" y="8901860"/>
                </a:lnTo>
                <a:lnTo>
                  <a:pt x="1394352" y="8921876"/>
                </a:lnTo>
                <a:cubicBezTo>
                  <a:pt x="1407479" y="8985996"/>
                  <a:pt x="1458003" y="9036500"/>
                  <a:pt x="1522149" y="9049621"/>
                </a:cubicBezTo>
                <a:close/>
                <a:moveTo>
                  <a:pt x="1555215" y="8084537"/>
                </a:moveTo>
                <a:lnTo>
                  <a:pt x="1555182" y="8084541"/>
                </a:lnTo>
                <a:lnTo>
                  <a:pt x="1555215" y="8084544"/>
                </a:lnTo>
                <a:lnTo>
                  <a:pt x="1522158" y="8087874"/>
                </a:lnTo>
                <a:cubicBezTo>
                  <a:pt x="1447339" y="8103174"/>
                  <a:pt x="1391049" y="8169331"/>
                  <a:pt x="1391017" y="8248641"/>
                </a:cubicBezTo>
                <a:cubicBezTo>
                  <a:pt x="1390979" y="8158001"/>
                  <a:pt x="1317462" y="8084541"/>
                  <a:pt x="1226786" y="8084541"/>
                </a:cubicBezTo>
                <a:cubicBezTo>
                  <a:pt x="1317488" y="8084541"/>
                  <a:pt x="1391017" y="8011042"/>
                  <a:pt x="1391017" y="7920377"/>
                </a:cubicBezTo>
                <a:cubicBezTo>
                  <a:pt x="1391017" y="7999709"/>
                  <a:pt x="1447313" y="8065898"/>
                  <a:pt x="1522149" y="8081206"/>
                </a:cubicBezTo>
                <a:close/>
                <a:moveTo>
                  <a:pt x="1555215" y="7756208"/>
                </a:moveTo>
                <a:lnTo>
                  <a:pt x="1555182" y="7756211"/>
                </a:lnTo>
                <a:lnTo>
                  <a:pt x="1555215" y="7756215"/>
                </a:lnTo>
                <a:lnTo>
                  <a:pt x="1522149" y="7759546"/>
                </a:lnTo>
                <a:cubicBezTo>
                  <a:pt x="1447313" y="7774854"/>
                  <a:pt x="1391017" y="7841044"/>
                  <a:pt x="1391017" y="7920377"/>
                </a:cubicBezTo>
                <a:cubicBezTo>
                  <a:pt x="1391017" y="7829711"/>
                  <a:pt x="1317488" y="7756211"/>
                  <a:pt x="1226786" y="7756211"/>
                </a:cubicBezTo>
                <a:cubicBezTo>
                  <a:pt x="1317488" y="7756211"/>
                  <a:pt x="1391017" y="7682713"/>
                  <a:pt x="1391018" y="7592046"/>
                </a:cubicBezTo>
                <a:cubicBezTo>
                  <a:pt x="1391017" y="7671379"/>
                  <a:pt x="1447313" y="7737568"/>
                  <a:pt x="1522149" y="7752876"/>
                </a:cubicBezTo>
                <a:close/>
                <a:moveTo>
                  <a:pt x="1555215" y="7099528"/>
                </a:moveTo>
                <a:lnTo>
                  <a:pt x="1555183" y="7099531"/>
                </a:lnTo>
                <a:lnTo>
                  <a:pt x="1555205" y="7099533"/>
                </a:lnTo>
                <a:lnTo>
                  <a:pt x="1522128" y="7102871"/>
                </a:lnTo>
                <a:cubicBezTo>
                  <a:pt x="1447294" y="7118190"/>
                  <a:pt x="1391008" y="7184385"/>
                  <a:pt x="1391018" y="7263718"/>
                </a:cubicBezTo>
                <a:cubicBezTo>
                  <a:pt x="1391018" y="7263711"/>
                  <a:pt x="1391018" y="7263702"/>
                  <a:pt x="1391018" y="7263696"/>
                </a:cubicBezTo>
                <a:cubicBezTo>
                  <a:pt x="1391018" y="7173030"/>
                  <a:pt x="1317489" y="7099531"/>
                  <a:pt x="1226787" y="7099531"/>
                </a:cubicBezTo>
                <a:cubicBezTo>
                  <a:pt x="1317489" y="7099531"/>
                  <a:pt x="1391018" y="7026032"/>
                  <a:pt x="1391018" y="6935366"/>
                </a:cubicBezTo>
                <a:cubicBezTo>
                  <a:pt x="1391018" y="7014698"/>
                  <a:pt x="1447313" y="7080888"/>
                  <a:pt x="1522149" y="7096196"/>
                </a:cubicBezTo>
                <a:close/>
                <a:moveTo>
                  <a:pt x="1555215" y="4486544"/>
                </a:moveTo>
                <a:lnTo>
                  <a:pt x="1555183" y="4486546"/>
                </a:lnTo>
                <a:lnTo>
                  <a:pt x="1555215" y="4486551"/>
                </a:lnTo>
                <a:lnTo>
                  <a:pt x="1522159" y="4489879"/>
                </a:lnTo>
                <a:cubicBezTo>
                  <a:pt x="1447340" y="4505180"/>
                  <a:pt x="1391048" y="4571336"/>
                  <a:pt x="1391017" y="4650646"/>
                </a:cubicBezTo>
                <a:cubicBezTo>
                  <a:pt x="1390980" y="4560007"/>
                  <a:pt x="1317461" y="4486546"/>
                  <a:pt x="1226787" y="4486546"/>
                </a:cubicBezTo>
                <a:cubicBezTo>
                  <a:pt x="1317488" y="4486546"/>
                  <a:pt x="1391017" y="4413047"/>
                  <a:pt x="1391017" y="4322383"/>
                </a:cubicBezTo>
                <a:cubicBezTo>
                  <a:pt x="1391017" y="4401715"/>
                  <a:pt x="1447312" y="4467905"/>
                  <a:pt x="1522149" y="4483213"/>
                </a:cubicBezTo>
                <a:close/>
                <a:moveTo>
                  <a:pt x="1555215" y="4158215"/>
                </a:moveTo>
                <a:lnTo>
                  <a:pt x="1555183" y="4158217"/>
                </a:lnTo>
                <a:lnTo>
                  <a:pt x="1555215" y="4158221"/>
                </a:lnTo>
                <a:lnTo>
                  <a:pt x="1522149" y="4161552"/>
                </a:lnTo>
                <a:cubicBezTo>
                  <a:pt x="1447312" y="4176861"/>
                  <a:pt x="1391017" y="4243049"/>
                  <a:pt x="1391017" y="4322383"/>
                </a:cubicBezTo>
                <a:cubicBezTo>
                  <a:pt x="1391017" y="4231716"/>
                  <a:pt x="1317488" y="4158217"/>
                  <a:pt x="1226787" y="4158217"/>
                </a:cubicBezTo>
                <a:cubicBezTo>
                  <a:pt x="1317488" y="4158217"/>
                  <a:pt x="1391017" y="4084720"/>
                  <a:pt x="1391017" y="3994052"/>
                </a:cubicBezTo>
                <a:cubicBezTo>
                  <a:pt x="1391017" y="4073385"/>
                  <a:pt x="1447312" y="4139575"/>
                  <a:pt x="1522149" y="4154883"/>
                </a:cubicBezTo>
                <a:close/>
                <a:moveTo>
                  <a:pt x="1555215" y="3501535"/>
                </a:moveTo>
                <a:lnTo>
                  <a:pt x="1555183" y="3501538"/>
                </a:lnTo>
                <a:lnTo>
                  <a:pt x="1555205" y="3501540"/>
                </a:lnTo>
                <a:lnTo>
                  <a:pt x="1522128" y="3504876"/>
                </a:lnTo>
                <a:cubicBezTo>
                  <a:pt x="1447294" y="3520195"/>
                  <a:pt x="1391007" y="3586391"/>
                  <a:pt x="1391017" y="3665724"/>
                </a:cubicBezTo>
                <a:cubicBezTo>
                  <a:pt x="1391017" y="3665716"/>
                  <a:pt x="1391017" y="3665708"/>
                  <a:pt x="1391017" y="3665701"/>
                </a:cubicBezTo>
                <a:cubicBezTo>
                  <a:pt x="1391017" y="3575035"/>
                  <a:pt x="1317488" y="3501537"/>
                  <a:pt x="1226787" y="3501537"/>
                </a:cubicBezTo>
                <a:cubicBezTo>
                  <a:pt x="1317488" y="3501537"/>
                  <a:pt x="1391017" y="3428038"/>
                  <a:pt x="1391017" y="3337371"/>
                </a:cubicBezTo>
                <a:cubicBezTo>
                  <a:pt x="1391017" y="3416704"/>
                  <a:pt x="1447312" y="3482893"/>
                  <a:pt x="1522149" y="3498203"/>
                </a:cubicBezTo>
                <a:close/>
                <a:moveTo>
                  <a:pt x="1555215" y="3173205"/>
                </a:moveTo>
                <a:lnTo>
                  <a:pt x="1555183" y="3173208"/>
                </a:lnTo>
                <a:lnTo>
                  <a:pt x="1555215" y="3173211"/>
                </a:lnTo>
                <a:lnTo>
                  <a:pt x="1522149" y="3176542"/>
                </a:lnTo>
                <a:cubicBezTo>
                  <a:pt x="1447312" y="3191850"/>
                  <a:pt x="1391017" y="3258038"/>
                  <a:pt x="1391017" y="3337371"/>
                </a:cubicBezTo>
                <a:cubicBezTo>
                  <a:pt x="1391017" y="3246706"/>
                  <a:pt x="1317488" y="3173207"/>
                  <a:pt x="1226787" y="3173207"/>
                </a:cubicBezTo>
                <a:cubicBezTo>
                  <a:pt x="1317488" y="3173207"/>
                  <a:pt x="1391017" y="3099708"/>
                  <a:pt x="1391017" y="3009043"/>
                </a:cubicBezTo>
                <a:cubicBezTo>
                  <a:pt x="1391017" y="3088376"/>
                  <a:pt x="1447312" y="3154563"/>
                  <a:pt x="1522149" y="3169873"/>
                </a:cubicBezTo>
                <a:close/>
                <a:moveTo>
                  <a:pt x="1555215" y="2844875"/>
                </a:moveTo>
                <a:lnTo>
                  <a:pt x="1555183" y="2844878"/>
                </a:lnTo>
                <a:lnTo>
                  <a:pt x="1555215" y="2844881"/>
                </a:lnTo>
                <a:lnTo>
                  <a:pt x="1522149" y="2848213"/>
                </a:lnTo>
                <a:cubicBezTo>
                  <a:pt x="1447312" y="2863521"/>
                  <a:pt x="1391017" y="2929709"/>
                  <a:pt x="1391017" y="3009043"/>
                </a:cubicBezTo>
                <a:cubicBezTo>
                  <a:pt x="1391017" y="2918376"/>
                  <a:pt x="1317488" y="2844877"/>
                  <a:pt x="1226787" y="2844877"/>
                </a:cubicBezTo>
                <a:cubicBezTo>
                  <a:pt x="1317488" y="2844877"/>
                  <a:pt x="1391017" y="2771378"/>
                  <a:pt x="1391017" y="2680713"/>
                </a:cubicBezTo>
                <a:cubicBezTo>
                  <a:pt x="1391017" y="2760046"/>
                  <a:pt x="1447312" y="2826235"/>
                  <a:pt x="1522149" y="2841543"/>
                </a:cubicBezTo>
                <a:close/>
                <a:moveTo>
                  <a:pt x="1555215" y="1859864"/>
                </a:moveTo>
                <a:lnTo>
                  <a:pt x="1555183" y="1859867"/>
                </a:lnTo>
                <a:lnTo>
                  <a:pt x="1555215" y="1859871"/>
                </a:lnTo>
                <a:lnTo>
                  <a:pt x="1522149" y="1863203"/>
                </a:lnTo>
                <a:cubicBezTo>
                  <a:pt x="1447312" y="1878511"/>
                  <a:pt x="1391017" y="1944700"/>
                  <a:pt x="1391017" y="2024032"/>
                </a:cubicBezTo>
                <a:cubicBezTo>
                  <a:pt x="1391017" y="1933366"/>
                  <a:pt x="1317488" y="1859867"/>
                  <a:pt x="1226787" y="1859867"/>
                </a:cubicBezTo>
                <a:cubicBezTo>
                  <a:pt x="1306150" y="1859867"/>
                  <a:pt x="1372366" y="1803594"/>
                  <a:pt x="1387680" y="1728787"/>
                </a:cubicBezTo>
                <a:lnTo>
                  <a:pt x="1389699" y="1708772"/>
                </a:lnTo>
                <a:lnTo>
                  <a:pt x="1392335" y="1708772"/>
                </a:lnTo>
                <a:lnTo>
                  <a:pt x="1394353" y="1728787"/>
                </a:lnTo>
                <a:cubicBezTo>
                  <a:pt x="1407480" y="1792908"/>
                  <a:pt x="1458003" y="1843411"/>
                  <a:pt x="1522149" y="1856532"/>
                </a:cubicBezTo>
                <a:close/>
                <a:moveTo>
                  <a:pt x="1555216" y="6771204"/>
                </a:moveTo>
                <a:lnTo>
                  <a:pt x="1522149" y="6774536"/>
                </a:lnTo>
                <a:cubicBezTo>
                  <a:pt x="1447313" y="6789844"/>
                  <a:pt x="1391018" y="6856034"/>
                  <a:pt x="1391018" y="6935366"/>
                </a:cubicBezTo>
                <a:cubicBezTo>
                  <a:pt x="1391018" y="6844701"/>
                  <a:pt x="1317489" y="6771201"/>
                  <a:pt x="1226787" y="6771201"/>
                </a:cubicBezTo>
                <a:cubicBezTo>
                  <a:pt x="1317489" y="6771201"/>
                  <a:pt x="1391018" y="6697702"/>
                  <a:pt x="1391018" y="6607037"/>
                </a:cubicBezTo>
                <a:cubicBezTo>
                  <a:pt x="1391018" y="6686370"/>
                  <a:pt x="1447313" y="6752558"/>
                  <a:pt x="1522149" y="6767866"/>
                </a:cubicBezTo>
                <a:lnTo>
                  <a:pt x="1555215" y="6771198"/>
                </a:lnTo>
                <a:lnTo>
                  <a:pt x="1555183" y="6771201"/>
                </a:lnTo>
                <a:close/>
                <a:moveTo>
                  <a:pt x="1555216" y="6442875"/>
                </a:moveTo>
                <a:lnTo>
                  <a:pt x="1522149" y="6446207"/>
                </a:lnTo>
                <a:cubicBezTo>
                  <a:pt x="1447313" y="6461515"/>
                  <a:pt x="1391018" y="6527704"/>
                  <a:pt x="1391018" y="6607037"/>
                </a:cubicBezTo>
                <a:cubicBezTo>
                  <a:pt x="1391018" y="6516371"/>
                  <a:pt x="1317489" y="6442872"/>
                  <a:pt x="1226787" y="6442872"/>
                </a:cubicBezTo>
                <a:cubicBezTo>
                  <a:pt x="1317489" y="6442872"/>
                  <a:pt x="1391018" y="6369373"/>
                  <a:pt x="1391018" y="6278707"/>
                </a:cubicBezTo>
                <a:cubicBezTo>
                  <a:pt x="1391018" y="6358039"/>
                  <a:pt x="1447313" y="6424229"/>
                  <a:pt x="1522149" y="6439537"/>
                </a:cubicBezTo>
                <a:lnTo>
                  <a:pt x="1555215" y="6442869"/>
                </a:lnTo>
                <a:lnTo>
                  <a:pt x="1555183" y="6442872"/>
                </a:lnTo>
                <a:close/>
                <a:moveTo>
                  <a:pt x="1555216" y="5457865"/>
                </a:moveTo>
                <a:lnTo>
                  <a:pt x="1522149" y="5461197"/>
                </a:lnTo>
                <a:cubicBezTo>
                  <a:pt x="1447313" y="5476506"/>
                  <a:pt x="1391018" y="5542694"/>
                  <a:pt x="1391018" y="5622026"/>
                </a:cubicBezTo>
                <a:cubicBezTo>
                  <a:pt x="1391018" y="5531360"/>
                  <a:pt x="1317489" y="5457862"/>
                  <a:pt x="1226787" y="5457862"/>
                </a:cubicBezTo>
                <a:cubicBezTo>
                  <a:pt x="1306151" y="5457862"/>
                  <a:pt x="1372366" y="5401589"/>
                  <a:pt x="1387681" y="5326782"/>
                </a:cubicBezTo>
                <a:lnTo>
                  <a:pt x="1389700" y="5306766"/>
                </a:lnTo>
                <a:lnTo>
                  <a:pt x="1392335" y="5306766"/>
                </a:lnTo>
                <a:lnTo>
                  <a:pt x="1394354" y="5326782"/>
                </a:lnTo>
                <a:cubicBezTo>
                  <a:pt x="1407480" y="5390903"/>
                  <a:pt x="1458003" y="5441405"/>
                  <a:pt x="1522149" y="5454526"/>
                </a:cubicBezTo>
                <a:lnTo>
                  <a:pt x="1555215" y="5457858"/>
                </a:lnTo>
                <a:lnTo>
                  <a:pt x="1555183" y="5457862"/>
                </a:lnTo>
                <a:close/>
                <a:moveTo>
                  <a:pt x="1555216" y="891450"/>
                </a:moveTo>
                <a:lnTo>
                  <a:pt x="1555183" y="891452"/>
                </a:lnTo>
                <a:lnTo>
                  <a:pt x="1555216" y="891455"/>
                </a:lnTo>
                <a:lnTo>
                  <a:pt x="1522160" y="894785"/>
                </a:lnTo>
                <a:cubicBezTo>
                  <a:pt x="1447340" y="910086"/>
                  <a:pt x="1391049" y="976243"/>
                  <a:pt x="1391018" y="1055553"/>
                </a:cubicBezTo>
                <a:cubicBezTo>
                  <a:pt x="1390980" y="964913"/>
                  <a:pt x="1317463" y="891452"/>
                  <a:pt x="1226787" y="891452"/>
                </a:cubicBezTo>
                <a:cubicBezTo>
                  <a:pt x="1317489" y="891452"/>
                  <a:pt x="1391018" y="817954"/>
                  <a:pt x="1391018" y="727289"/>
                </a:cubicBezTo>
                <a:cubicBezTo>
                  <a:pt x="1391018" y="806621"/>
                  <a:pt x="1447313" y="872809"/>
                  <a:pt x="1522149" y="888117"/>
                </a:cubicBezTo>
                <a:close/>
                <a:moveTo>
                  <a:pt x="1555216" y="563120"/>
                </a:moveTo>
                <a:lnTo>
                  <a:pt x="1555183" y="563124"/>
                </a:lnTo>
                <a:lnTo>
                  <a:pt x="1555216" y="563127"/>
                </a:lnTo>
                <a:lnTo>
                  <a:pt x="1522149" y="566458"/>
                </a:lnTo>
                <a:cubicBezTo>
                  <a:pt x="1447313" y="581766"/>
                  <a:pt x="1391018" y="647956"/>
                  <a:pt x="1391018" y="727289"/>
                </a:cubicBezTo>
                <a:cubicBezTo>
                  <a:pt x="1391018" y="636623"/>
                  <a:pt x="1317489" y="563123"/>
                  <a:pt x="1226787" y="563123"/>
                </a:cubicBezTo>
                <a:cubicBezTo>
                  <a:pt x="1317489" y="563123"/>
                  <a:pt x="1391018" y="489624"/>
                  <a:pt x="1391018" y="398958"/>
                </a:cubicBezTo>
                <a:cubicBezTo>
                  <a:pt x="1391018" y="478292"/>
                  <a:pt x="1447313" y="544480"/>
                  <a:pt x="1522149" y="559788"/>
                </a:cubicBezTo>
                <a:close/>
                <a:moveTo>
                  <a:pt x="1555246" y="12007987"/>
                </a:moveTo>
                <a:cubicBezTo>
                  <a:pt x="1464570" y="12007985"/>
                  <a:pt x="1391053" y="12081446"/>
                  <a:pt x="1391016" y="12172087"/>
                </a:cubicBezTo>
                <a:cubicBezTo>
                  <a:pt x="1391016" y="12081421"/>
                  <a:pt x="1317488" y="12007922"/>
                  <a:pt x="1226786" y="12007922"/>
                </a:cubicBezTo>
                <a:cubicBezTo>
                  <a:pt x="1317492" y="12007909"/>
                  <a:pt x="1391016" y="11934406"/>
                  <a:pt x="1391016" y="11843734"/>
                </a:cubicBezTo>
                <a:cubicBezTo>
                  <a:pt x="1391016" y="11843751"/>
                  <a:pt x="1391016" y="11843763"/>
                  <a:pt x="1391016" y="11843778"/>
                </a:cubicBezTo>
                <a:cubicBezTo>
                  <a:pt x="1391003" y="11934456"/>
                  <a:pt x="1464531" y="12007975"/>
                  <a:pt x="1555246" y="12007987"/>
                </a:cubicBezTo>
                <a:close/>
                <a:moveTo>
                  <a:pt x="1555246" y="11022975"/>
                </a:moveTo>
                <a:cubicBezTo>
                  <a:pt x="1464545" y="11022975"/>
                  <a:pt x="1391016" y="11096475"/>
                  <a:pt x="1391016" y="11187140"/>
                </a:cubicBezTo>
                <a:cubicBezTo>
                  <a:pt x="1391016" y="11096475"/>
                  <a:pt x="1317487" y="11022975"/>
                  <a:pt x="1226786" y="11022975"/>
                </a:cubicBezTo>
                <a:cubicBezTo>
                  <a:pt x="1317487" y="11022975"/>
                  <a:pt x="1391016" y="10949478"/>
                  <a:pt x="1391016" y="10858813"/>
                </a:cubicBezTo>
                <a:cubicBezTo>
                  <a:pt x="1391016" y="10949478"/>
                  <a:pt x="1464545" y="11022975"/>
                  <a:pt x="1555246" y="11022975"/>
                </a:cubicBezTo>
                <a:close/>
                <a:moveTo>
                  <a:pt x="1555246" y="9381279"/>
                </a:moveTo>
                <a:lnTo>
                  <a:pt x="1555182" y="9381288"/>
                </a:lnTo>
                <a:lnTo>
                  <a:pt x="1555246" y="9381292"/>
                </a:lnTo>
                <a:lnTo>
                  <a:pt x="1522214" y="9384623"/>
                </a:lnTo>
                <a:cubicBezTo>
                  <a:pt x="1447376" y="9399928"/>
                  <a:pt x="1391082" y="9466117"/>
                  <a:pt x="1391082" y="9545450"/>
                </a:cubicBezTo>
                <a:lnTo>
                  <a:pt x="1391016" y="9545450"/>
                </a:lnTo>
                <a:cubicBezTo>
                  <a:pt x="1391016" y="9454806"/>
                  <a:pt x="1317526" y="9381328"/>
                  <a:pt x="1226850" y="9381285"/>
                </a:cubicBezTo>
                <a:cubicBezTo>
                  <a:pt x="1317553" y="9381285"/>
                  <a:pt x="1391082" y="9307786"/>
                  <a:pt x="1391082" y="9217121"/>
                </a:cubicBezTo>
                <a:cubicBezTo>
                  <a:pt x="1391082" y="9296454"/>
                  <a:pt x="1447376" y="9362643"/>
                  <a:pt x="1522214" y="9377950"/>
                </a:cubicBezTo>
                <a:close/>
                <a:moveTo>
                  <a:pt x="1555246" y="8741222"/>
                </a:moveTo>
                <a:cubicBezTo>
                  <a:pt x="1475883" y="8741222"/>
                  <a:pt x="1409667" y="8797496"/>
                  <a:pt x="1394352" y="8872301"/>
                </a:cubicBezTo>
                <a:lnTo>
                  <a:pt x="1392334" y="8892316"/>
                </a:lnTo>
                <a:lnTo>
                  <a:pt x="1389697" y="8892316"/>
                </a:lnTo>
                <a:lnTo>
                  <a:pt x="1387679" y="8872301"/>
                </a:lnTo>
                <a:cubicBezTo>
                  <a:pt x="1372365" y="8797496"/>
                  <a:pt x="1306150" y="8741222"/>
                  <a:pt x="1226786" y="8741222"/>
                </a:cubicBezTo>
                <a:cubicBezTo>
                  <a:pt x="1317488" y="8741222"/>
                  <a:pt x="1391016" y="8667722"/>
                  <a:pt x="1391016" y="8577057"/>
                </a:cubicBezTo>
                <a:cubicBezTo>
                  <a:pt x="1391016" y="8667722"/>
                  <a:pt x="1464545" y="8741222"/>
                  <a:pt x="1555246" y="8741222"/>
                </a:cubicBezTo>
                <a:close/>
                <a:moveTo>
                  <a:pt x="1555247" y="8412892"/>
                </a:moveTo>
                <a:cubicBezTo>
                  <a:pt x="1464571" y="8412892"/>
                  <a:pt x="1391053" y="8486353"/>
                  <a:pt x="1391016" y="8576991"/>
                </a:cubicBezTo>
                <a:cubicBezTo>
                  <a:pt x="1391016" y="8486326"/>
                  <a:pt x="1317488" y="8412828"/>
                  <a:pt x="1226786" y="8412828"/>
                </a:cubicBezTo>
                <a:cubicBezTo>
                  <a:pt x="1317493" y="8412814"/>
                  <a:pt x="1391017" y="8339310"/>
                  <a:pt x="1391017" y="8248641"/>
                </a:cubicBezTo>
                <a:cubicBezTo>
                  <a:pt x="1391017" y="8248656"/>
                  <a:pt x="1391017" y="8248669"/>
                  <a:pt x="1391017" y="8248684"/>
                </a:cubicBezTo>
                <a:cubicBezTo>
                  <a:pt x="1391003" y="8339362"/>
                  <a:pt x="1464531" y="8412879"/>
                  <a:pt x="1555247" y="8412892"/>
                </a:cubicBezTo>
                <a:close/>
                <a:moveTo>
                  <a:pt x="1555248" y="7427883"/>
                </a:moveTo>
                <a:cubicBezTo>
                  <a:pt x="1464547" y="7427883"/>
                  <a:pt x="1391018" y="7501381"/>
                  <a:pt x="1391018" y="7592046"/>
                </a:cubicBezTo>
                <a:cubicBezTo>
                  <a:pt x="1391018" y="7501381"/>
                  <a:pt x="1317489" y="7427883"/>
                  <a:pt x="1226787" y="7427883"/>
                </a:cubicBezTo>
                <a:cubicBezTo>
                  <a:pt x="1317489" y="7427883"/>
                  <a:pt x="1391018" y="7354383"/>
                  <a:pt x="1391018" y="7263718"/>
                </a:cubicBezTo>
                <a:cubicBezTo>
                  <a:pt x="1391018" y="7354383"/>
                  <a:pt x="1464547" y="7427883"/>
                  <a:pt x="1555248" y="7427883"/>
                </a:cubicBezTo>
                <a:close/>
                <a:moveTo>
                  <a:pt x="1555248" y="5786184"/>
                </a:moveTo>
                <a:lnTo>
                  <a:pt x="1555183" y="5786192"/>
                </a:lnTo>
                <a:lnTo>
                  <a:pt x="1555248" y="5786198"/>
                </a:lnTo>
                <a:lnTo>
                  <a:pt x="1522214" y="5789527"/>
                </a:lnTo>
                <a:cubicBezTo>
                  <a:pt x="1447378" y="5804835"/>
                  <a:pt x="1391082" y="5871023"/>
                  <a:pt x="1391082" y="5950355"/>
                </a:cubicBezTo>
                <a:lnTo>
                  <a:pt x="1391018" y="5950355"/>
                </a:lnTo>
                <a:cubicBezTo>
                  <a:pt x="1391018" y="5859712"/>
                  <a:pt x="1317528" y="5786235"/>
                  <a:pt x="1226852" y="5786192"/>
                </a:cubicBezTo>
                <a:cubicBezTo>
                  <a:pt x="1317554" y="5786192"/>
                  <a:pt x="1391082" y="5712692"/>
                  <a:pt x="1391082" y="5622026"/>
                </a:cubicBezTo>
                <a:cubicBezTo>
                  <a:pt x="1391082" y="5701358"/>
                  <a:pt x="1447378" y="5767549"/>
                  <a:pt x="1522214" y="5782856"/>
                </a:cubicBezTo>
                <a:close/>
                <a:moveTo>
                  <a:pt x="1555248" y="5143228"/>
                </a:moveTo>
                <a:cubicBezTo>
                  <a:pt x="1475884" y="5143227"/>
                  <a:pt x="1409667" y="5199501"/>
                  <a:pt x="1394353" y="5274307"/>
                </a:cubicBezTo>
                <a:lnTo>
                  <a:pt x="1392335" y="5294321"/>
                </a:lnTo>
                <a:lnTo>
                  <a:pt x="1389699" y="5294321"/>
                </a:lnTo>
                <a:lnTo>
                  <a:pt x="1387680" y="5274307"/>
                </a:lnTo>
                <a:cubicBezTo>
                  <a:pt x="1372366" y="5199501"/>
                  <a:pt x="1306151" y="5143227"/>
                  <a:pt x="1226787" y="5143227"/>
                </a:cubicBezTo>
                <a:cubicBezTo>
                  <a:pt x="1317489" y="5143227"/>
                  <a:pt x="1391017" y="5069728"/>
                  <a:pt x="1391017" y="4979063"/>
                </a:cubicBezTo>
                <a:cubicBezTo>
                  <a:pt x="1391017" y="5069728"/>
                  <a:pt x="1464546" y="5143227"/>
                  <a:pt x="1555248" y="5143228"/>
                </a:cubicBezTo>
                <a:close/>
                <a:moveTo>
                  <a:pt x="1555248" y="4814898"/>
                </a:moveTo>
                <a:cubicBezTo>
                  <a:pt x="1464571" y="4814898"/>
                  <a:pt x="1391054" y="4888359"/>
                  <a:pt x="1391017" y="4978998"/>
                </a:cubicBezTo>
                <a:cubicBezTo>
                  <a:pt x="1391017" y="4888332"/>
                  <a:pt x="1317489" y="4814833"/>
                  <a:pt x="1226787" y="4814833"/>
                </a:cubicBezTo>
                <a:cubicBezTo>
                  <a:pt x="1317493" y="4814820"/>
                  <a:pt x="1391017" y="4741318"/>
                  <a:pt x="1391017" y="4650646"/>
                </a:cubicBezTo>
                <a:cubicBezTo>
                  <a:pt x="1391017" y="4650662"/>
                  <a:pt x="1391017" y="4650674"/>
                  <a:pt x="1391017" y="4650690"/>
                </a:cubicBezTo>
                <a:cubicBezTo>
                  <a:pt x="1391004" y="4741368"/>
                  <a:pt x="1464533" y="4814885"/>
                  <a:pt x="1555248" y="4814898"/>
                </a:cubicBezTo>
                <a:close/>
                <a:moveTo>
                  <a:pt x="1555248" y="3829888"/>
                </a:moveTo>
                <a:cubicBezTo>
                  <a:pt x="1464546" y="3829888"/>
                  <a:pt x="1391017" y="3903387"/>
                  <a:pt x="1391017" y="3994052"/>
                </a:cubicBezTo>
                <a:cubicBezTo>
                  <a:pt x="1391017" y="3903387"/>
                  <a:pt x="1317488" y="3829888"/>
                  <a:pt x="1226787" y="3829888"/>
                </a:cubicBezTo>
                <a:cubicBezTo>
                  <a:pt x="1317488" y="3829888"/>
                  <a:pt x="1391017" y="3756389"/>
                  <a:pt x="1391017" y="3665724"/>
                </a:cubicBezTo>
                <a:cubicBezTo>
                  <a:pt x="1391017" y="3756389"/>
                  <a:pt x="1464546" y="3829888"/>
                  <a:pt x="1555248" y="3829888"/>
                </a:cubicBezTo>
                <a:close/>
                <a:moveTo>
                  <a:pt x="1555248" y="2188191"/>
                </a:moveTo>
                <a:lnTo>
                  <a:pt x="1555183" y="2188199"/>
                </a:lnTo>
                <a:lnTo>
                  <a:pt x="1555248" y="2188204"/>
                </a:lnTo>
                <a:lnTo>
                  <a:pt x="1522214" y="2191534"/>
                </a:lnTo>
                <a:cubicBezTo>
                  <a:pt x="1447377" y="2206840"/>
                  <a:pt x="1391082" y="2273028"/>
                  <a:pt x="1391082" y="2352361"/>
                </a:cubicBezTo>
                <a:lnTo>
                  <a:pt x="1391017" y="2352361"/>
                </a:lnTo>
                <a:cubicBezTo>
                  <a:pt x="1391017" y="2261718"/>
                  <a:pt x="1317527" y="2188240"/>
                  <a:pt x="1226852" y="2188198"/>
                </a:cubicBezTo>
                <a:cubicBezTo>
                  <a:pt x="1317553" y="2188198"/>
                  <a:pt x="1391082" y="2114698"/>
                  <a:pt x="1391082" y="2024032"/>
                </a:cubicBezTo>
                <a:cubicBezTo>
                  <a:pt x="1391082" y="2103365"/>
                  <a:pt x="1447377" y="2169554"/>
                  <a:pt x="1522214" y="2184864"/>
                </a:cubicBezTo>
                <a:close/>
                <a:moveTo>
                  <a:pt x="1555248" y="1548134"/>
                </a:moveTo>
                <a:cubicBezTo>
                  <a:pt x="1475884" y="1548134"/>
                  <a:pt x="1409667" y="1604407"/>
                  <a:pt x="1394353" y="1679213"/>
                </a:cubicBezTo>
                <a:lnTo>
                  <a:pt x="1392335" y="1699229"/>
                </a:lnTo>
                <a:lnTo>
                  <a:pt x="1389699" y="1699229"/>
                </a:lnTo>
                <a:lnTo>
                  <a:pt x="1387680" y="1679213"/>
                </a:lnTo>
                <a:cubicBezTo>
                  <a:pt x="1372366" y="1604407"/>
                  <a:pt x="1306151" y="1548134"/>
                  <a:pt x="1226787" y="1548134"/>
                </a:cubicBezTo>
                <a:cubicBezTo>
                  <a:pt x="1317489" y="1548134"/>
                  <a:pt x="1391017" y="1474635"/>
                  <a:pt x="1391017" y="1383969"/>
                </a:cubicBezTo>
                <a:cubicBezTo>
                  <a:pt x="1391017" y="1474635"/>
                  <a:pt x="1464546" y="1548134"/>
                  <a:pt x="1555248" y="1548134"/>
                </a:cubicBezTo>
                <a:close/>
                <a:moveTo>
                  <a:pt x="1555248" y="1219804"/>
                </a:moveTo>
                <a:cubicBezTo>
                  <a:pt x="1464572" y="1219804"/>
                  <a:pt x="1391054" y="1293264"/>
                  <a:pt x="1391017" y="1383905"/>
                </a:cubicBezTo>
                <a:cubicBezTo>
                  <a:pt x="1391017" y="1293238"/>
                  <a:pt x="1317489" y="1219740"/>
                  <a:pt x="1226787" y="1219740"/>
                </a:cubicBezTo>
                <a:cubicBezTo>
                  <a:pt x="1317493" y="1219726"/>
                  <a:pt x="1391018" y="1146222"/>
                  <a:pt x="1391018" y="1055553"/>
                </a:cubicBezTo>
                <a:cubicBezTo>
                  <a:pt x="1391018" y="1055568"/>
                  <a:pt x="1391018" y="1055581"/>
                  <a:pt x="1391018" y="1055596"/>
                </a:cubicBezTo>
                <a:cubicBezTo>
                  <a:pt x="1391004" y="1146274"/>
                  <a:pt x="1464533" y="1219791"/>
                  <a:pt x="1555248" y="1219804"/>
                </a:cubicBezTo>
                <a:close/>
                <a:moveTo>
                  <a:pt x="1555248" y="234794"/>
                </a:moveTo>
                <a:cubicBezTo>
                  <a:pt x="1464547" y="234794"/>
                  <a:pt x="1391018" y="308293"/>
                  <a:pt x="1391018" y="398958"/>
                </a:cubicBezTo>
                <a:cubicBezTo>
                  <a:pt x="1391018" y="308293"/>
                  <a:pt x="1317489" y="234794"/>
                  <a:pt x="1226787" y="234794"/>
                </a:cubicBezTo>
                <a:cubicBezTo>
                  <a:pt x="1317489" y="234794"/>
                  <a:pt x="1391018" y="161295"/>
                  <a:pt x="1391018" y="70629"/>
                </a:cubicBezTo>
                <a:cubicBezTo>
                  <a:pt x="1391018" y="161295"/>
                  <a:pt x="1464547" y="234794"/>
                  <a:pt x="1555248" y="234794"/>
                </a:cubicBezTo>
                <a:close/>
                <a:moveTo>
                  <a:pt x="1722429" y="12192000"/>
                </a:moveTo>
                <a:lnTo>
                  <a:pt x="1715387" y="12192000"/>
                </a:lnTo>
                <a:lnTo>
                  <a:pt x="1719413" y="12172063"/>
                </a:lnTo>
                <a:close/>
                <a:moveTo>
                  <a:pt x="1735671" y="0"/>
                </a:moveTo>
                <a:lnTo>
                  <a:pt x="1722746" y="37543"/>
                </a:lnTo>
                <a:lnTo>
                  <a:pt x="1719418" y="70585"/>
                </a:lnTo>
                <a:lnTo>
                  <a:pt x="1719414" y="70542"/>
                </a:lnTo>
                <a:lnTo>
                  <a:pt x="1719411" y="70575"/>
                </a:lnTo>
                <a:lnTo>
                  <a:pt x="1716077" y="37522"/>
                </a:lnTo>
                <a:lnTo>
                  <a:pt x="1702382" y="0"/>
                </a:lnTo>
                <a:close/>
                <a:moveTo>
                  <a:pt x="1872150" y="12005575"/>
                </a:moveTo>
                <a:lnTo>
                  <a:pt x="1872150" y="12010311"/>
                </a:lnTo>
                <a:lnTo>
                  <a:pt x="1819753" y="12020900"/>
                </a:lnTo>
                <a:cubicBezTo>
                  <a:pt x="1760843" y="12045821"/>
                  <a:pt x="1719505" y="12104124"/>
                  <a:pt x="1719478" y="12172087"/>
                </a:cubicBezTo>
                <a:cubicBezTo>
                  <a:pt x="1719478" y="12081421"/>
                  <a:pt x="1645949" y="12007922"/>
                  <a:pt x="1555246" y="12007922"/>
                </a:cubicBezTo>
                <a:cubicBezTo>
                  <a:pt x="1645954" y="12007909"/>
                  <a:pt x="1719478" y="11934406"/>
                  <a:pt x="1719478" y="11843736"/>
                </a:cubicBezTo>
                <a:cubicBezTo>
                  <a:pt x="1719487" y="11911711"/>
                  <a:pt x="1760822" y="11970040"/>
                  <a:pt x="1819741" y="11994976"/>
                </a:cubicBezTo>
                <a:close/>
                <a:moveTo>
                  <a:pt x="1872150" y="11677315"/>
                </a:moveTo>
                <a:lnTo>
                  <a:pt x="1872150" y="11681958"/>
                </a:lnTo>
                <a:lnTo>
                  <a:pt x="1819753" y="11692549"/>
                </a:lnTo>
                <a:cubicBezTo>
                  <a:pt x="1760843" y="11717470"/>
                  <a:pt x="1719505" y="11775773"/>
                  <a:pt x="1719478" y="11843736"/>
                </a:cubicBezTo>
                <a:cubicBezTo>
                  <a:pt x="1719445" y="11764405"/>
                  <a:pt x="1663124" y="11698235"/>
                  <a:pt x="1588281" y="11682957"/>
                </a:cubicBezTo>
                <a:lnTo>
                  <a:pt x="1555214" y="11679639"/>
                </a:lnTo>
                <a:lnTo>
                  <a:pt x="1555246" y="11679634"/>
                </a:lnTo>
                <a:lnTo>
                  <a:pt x="1555214" y="11679632"/>
                </a:lnTo>
                <a:lnTo>
                  <a:pt x="1588280" y="11676299"/>
                </a:lnTo>
                <a:cubicBezTo>
                  <a:pt x="1663117" y="11660992"/>
                  <a:pt x="1719412" y="11594805"/>
                  <a:pt x="1719412" y="11515472"/>
                </a:cubicBezTo>
                <a:cubicBezTo>
                  <a:pt x="1719412" y="11583470"/>
                  <a:pt x="1760773" y="11641813"/>
                  <a:pt x="1819716" y="11666735"/>
                </a:cubicBezTo>
                <a:close/>
                <a:moveTo>
                  <a:pt x="1872150" y="11348985"/>
                </a:moveTo>
                <a:lnTo>
                  <a:pt x="1872150" y="11353624"/>
                </a:lnTo>
                <a:lnTo>
                  <a:pt x="1819716" y="11364207"/>
                </a:lnTo>
                <a:cubicBezTo>
                  <a:pt x="1760773" y="11389128"/>
                  <a:pt x="1719412" y="11447471"/>
                  <a:pt x="1719412" y="11515472"/>
                </a:cubicBezTo>
                <a:cubicBezTo>
                  <a:pt x="1719412" y="11436139"/>
                  <a:pt x="1663117" y="11369950"/>
                  <a:pt x="1588280" y="11354640"/>
                </a:cubicBezTo>
                <a:lnTo>
                  <a:pt x="1555214" y="11351309"/>
                </a:lnTo>
                <a:lnTo>
                  <a:pt x="1555246" y="11351305"/>
                </a:lnTo>
                <a:lnTo>
                  <a:pt x="1555214" y="11351303"/>
                </a:lnTo>
                <a:lnTo>
                  <a:pt x="1588280" y="11347970"/>
                </a:lnTo>
                <a:cubicBezTo>
                  <a:pt x="1663117" y="11332664"/>
                  <a:pt x="1719412" y="11266475"/>
                  <a:pt x="1719412" y="11187142"/>
                </a:cubicBezTo>
                <a:cubicBezTo>
                  <a:pt x="1719412" y="11255141"/>
                  <a:pt x="1760773" y="11313484"/>
                  <a:pt x="1819716" y="11338405"/>
                </a:cubicBezTo>
                <a:close/>
                <a:moveTo>
                  <a:pt x="1872150" y="11020862"/>
                </a:moveTo>
                <a:lnTo>
                  <a:pt x="1872150" y="11025295"/>
                </a:lnTo>
                <a:lnTo>
                  <a:pt x="1819737" y="11035869"/>
                </a:lnTo>
                <a:cubicBezTo>
                  <a:pt x="1760809" y="11060775"/>
                  <a:pt x="1719448" y="11119080"/>
                  <a:pt x="1719412" y="11187056"/>
                </a:cubicBezTo>
                <a:cubicBezTo>
                  <a:pt x="1719412" y="11096390"/>
                  <a:pt x="1645883" y="11022891"/>
                  <a:pt x="1555182" y="11022891"/>
                </a:cubicBezTo>
                <a:cubicBezTo>
                  <a:pt x="1634546" y="11022891"/>
                  <a:pt x="1700762" y="10966617"/>
                  <a:pt x="1716076" y="10891811"/>
                </a:cubicBezTo>
                <a:lnTo>
                  <a:pt x="1719409" y="10858758"/>
                </a:lnTo>
                <a:lnTo>
                  <a:pt x="1719412" y="10858790"/>
                </a:lnTo>
                <a:cubicBezTo>
                  <a:pt x="1719412" y="10858798"/>
                  <a:pt x="1719412" y="10858806"/>
                  <a:pt x="1719412" y="10858813"/>
                </a:cubicBezTo>
                <a:lnTo>
                  <a:pt x="1719416" y="10858768"/>
                </a:lnTo>
                <a:lnTo>
                  <a:pt x="1722748" y="10891811"/>
                </a:lnTo>
                <a:cubicBezTo>
                  <a:pt x="1734235" y="10947915"/>
                  <a:pt x="1774352" y="10993594"/>
                  <a:pt x="1827174" y="11012928"/>
                </a:cubicBezTo>
                <a:close/>
                <a:moveTo>
                  <a:pt x="1872150" y="10692307"/>
                </a:moveTo>
                <a:lnTo>
                  <a:pt x="1872150" y="10696651"/>
                </a:lnTo>
                <a:lnTo>
                  <a:pt x="1827155" y="10704594"/>
                </a:lnTo>
                <a:cubicBezTo>
                  <a:pt x="1774334" y="10723934"/>
                  <a:pt x="1734222" y="10769620"/>
                  <a:pt x="1722744" y="10825728"/>
                </a:cubicBezTo>
                <a:lnTo>
                  <a:pt x="1719416" y="10858768"/>
                </a:lnTo>
                <a:lnTo>
                  <a:pt x="1719412" y="10858724"/>
                </a:lnTo>
                <a:lnTo>
                  <a:pt x="1719409" y="10858758"/>
                </a:lnTo>
                <a:lnTo>
                  <a:pt x="1716076" y="10825707"/>
                </a:lnTo>
                <a:cubicBezTo>
                  <a:pt x="1702950" y="10761585"/>
                  <a:pt x="1652426" y="10711081"/>
                  <a:pt x="1588280" y="10697962"/>
                </a:cubicBezTo>
                <a:lnTo>
                  <a:pt x="1555203" y="10694629"/>
                </a:lnTo>
                <a:lnTo>
                  <a:pt x="1555225" y="10694627"/>
                </a:lnTo>
                <a:cubicBezTo>
                  <a:pt x="1555232" y="10694627"/>
                  <a:pt x="1555240" y="10694627"/>
                  <a:pt x="1555246" y="10694627"/>
                </a:cubicBezTo>
                <a:lnTo>
                  <a:pt x="1555214" y="10694623"/>
                </a:lnTo>
                <a:lnTo>
                  <a:pt x="1588280" y="10691292"/>
                </a:lnTo>
                <a:cubicBezTo>
                  <a:pt x="1663117" y="10675982"/>
                  <a:pt x="1719412" y="10609793"/>
                  <a:pt x="1719412" y="10530460"/>
                </a:cubicBezTo>
                <a:cubicBezTo>
                  <a:pt x="1719412" y="10598461"/>
                  <a:pt x="1760772" y="10656804"/>
                  <a:pt x="1819716" y="10681725"/>
                </a:cubicBezTo>
                <a:close/>
                <a:moveTo>
                  <a:pt x="1872150" y="10363978"/>
                </a:moveTo>
                <a:lnTo>
                  <a:pt x="1872150" y="10368621"/>
                </a:lnTo>
                <a:lnTo>
                  <a:pt x="1819738" y="10379216"/>
                </a:lnTo>
                <a:cubicBezTo>
                  <a:pt x="1760816" y="10404150"/>
                  <a:pt x="1719478" y="10462482"/>
                  <a:pt x="1719478" y="10530460"/>
                </a:cubicBezTo>
                <a:cubicBezTo>
                  <a:pt x="1719478" y="10530439"/>
                  <a:pt x="1719478" y="10530418"/>
                  <a:pt x="1719478" y="10530397"/>
                </a:cubicBezTo>
                <a:cubicBezTo>
                  <a:pt x="1719445" y="10451064"/>
                  <a:pt x="1663124" y="10384896"/>
                  <a:pt x="1588281" y="10369618"/>
                </a:cubicBezTo>
                <a:lnTo>
                  <a:pt x="1555214" y="10366299"/>
                </a:lnTo>
                <a:lnTo>
                  <a:pt x="1555246" y="10366297"/>
                </a:lnTo>
                <a:lnTo>
                  <a:pt x="1555214" y="10366293"/>
                </a:lnTo>
                <a:lnTo>
                  <a:pt x="1588280" y="10362962"/>
                </a:lnTo>
                <a:cubicBezTo>
                  <a:pt x="1663117" y="10347652"/>
                  <a:pt x="1719412" y="10281463"/>
                  <a:pt x="1719412" y="10202133"/>
                </a:cubicBezTo>
                <a:cubicBezTo>
                  <a:pt x="1719412" y="10270131"/>
                  <a:pt x="1760772" y="10328474"/>
                  <a:pt x="1819716" y="10353395"/>
                </a:cubicBezTo>
                <a:close/>
                <a:moveTo>
                  <a:pt x="1872150" y="10035646"/>
                </a:moveTo>
                <a:lnTo>
                  <a:pt x="1872150" y="10040289"/>
                </a:lnTo>
                <a:lnTo>
                  <a:pt x="1819738" y="10050889"/>
                </a:lnTo>
                <a:cubicBezTo>
                  <a:pt x="1760816" y="10075820"/>
                  <a:pt x="1719478" y="10134149"/>
                  <a:pt x="1719478" y="10202133"/>
                </a:cubicBezTo>
                <a:cubicBezTo>
                  <a:pt x="1719478" y="10202109"/>
                  <a:pt x="1719478" y="10202088"/>
                  <a:pt x="1719478" y="10202067"/>
                </a:cubicBezTo>
                <a:cubicBezTo>
                  <a:pt x="1719445" y="10122734"/>
                  <a:pt x="1663124" y="10056560"/>
                  <a:pt x="1588281" y="10041286"/>
                </a:cubicBezTo>
                <a:lnTo>
                  <a:pt x="1555214" y="10037970"/>
                </a:lnTo>
                <a:lnTo>
                  <a:pt x="1555246" y="10037966"/>
                </a:lnTo>
                <a:lnTo>
                  <a:pt x="1555214" y="10037964"/>
                </a:lnTo>
                <a:lnTo>
                  <a:pt x="1588280" y="10034631"/>
                </a:lnTo>
                <a:cubicBezTo>
                  <a:pt x="1663117" y="10019325"/>
                  <a:pt x="1719412" y="9953136"/>
                  <a:pt x="1719412" y="9873803"/>
                </a:cubicBezTo>
                <a:cubicBezTo>
                  <a:pt x="1719412" y="9941802"/>
                  <a:pt x="1760772" y="10000145"/>
                  <a:pt x="1819716" y="10025066"/>
                </a:cubicBezTo>
                <a:close/>
                <a:moveTo>
                  <a:pt x="1872150" y="9707295"/>
                </a:moveTo>
                <a:lnTo>
                  <a:pt x="1872150" y="9711939"/>
                </a:lnTo>
                <a:lnTo>
                  <a:pt x="1819736" y="9722540"/>
                </a:lnTo>
                <a:cubicBezTo>
                  <a:pt x="1760813" y="9747480"/>
                  <a:pt x="1719478" y="9805819"/>
                  <a:pt x="1719478" y="9873803"/>
                </a:cubicBezTo>
                <a:cubicBezTo>
                  <a:pt x="1719478" y="9873780"/>
                  <a:pt x="1719478" y="9873780"/>
                  <a:pt x="1719478" y="9873759"/>
                </a:cubicBezTo>
                <a:cubicBezTo>
                  <a:pt x="1719453" y="9783072"/>
                  <a:pt x="1645896" y="9709594"/>
                  <a:pt x="1555182" y="9709615"/>
                </a:cubicBezTo>
                <a:cubicBezTo>
                  <a:pt x="1645883" y="9709615"/>
                  <a:pt x="1719412" y="9636116"/>
                  <a:pt x="1719412" y="9545450"/>
                </a:cubicBezTo>
                <a:cubicBezTo>
                  <a:pt x="1719412" y="9613449"/>
                  <a:pt x="1760772" y="9671794"/>
                  <a:pt x="1819716" y="9696715"/>
                </a:cubicBezTo>
                <a:close/>
                <a:moveTo>
                  <a:pt x="1872150" y="9378966"/>
                </a:moveTo>
                <a:lnTo>
                  <a:pt x="1872150" y="9383609"/>
                </a:lnTo>
                <a:lnTo>
                  <a:pt x="1819753" y="9394200"/>
                </a:lnTo>
                <a:cubicBezTo>
                  <a:pt x="1760843" y="9419121"/>
                  <a:pt x="1719505" y="9477420"/>
                  <a:pt x="1719478" y="9545385"/>
                </a:cubicBezTo>
                <a:cubicBezTo>
                  <a:pt x="1719445" y="9466052"/>
                  <a:pt x="1663124" y="9399882"/>
                  <a:pt x="1588281" y="9384606"/>
                </a:cubicBezTo>
                <a:lnTo>
                  <a:pt x="1555246" y="9381292"/>
                </a:lnTo>
                <a:lnTo>
                  <a:pt x="1555312" y="9381288"/>
                </a:lnTo>
                <a:lnTo>
                  <a:pt x="1555246" y="9381279"/>
                </a:lnTo>
                <a:lnTo>
                  <a:pt x="1588280" y="9377950"/>
                </a:lnTo>
                <a:cubicBezTo>
                  <a:pt x="1663117" y="9362643"/>
                  <a:pt x="1719412" y="9296454"/>
                  <a:pt x="1719412" y="9217121"/>
                </a:cubicBezTo>
                <a:cubicBezTo>
                  <a:pt x="1719412" y="9285121"/>
                  <a:pt x="1760772" y="9343465"/>
                  <a:pt x="1819716" y="9368386"/>
                </a:cubicBezTo>
                <a:close/>
                <a:moveTo>
                  <a:pt x="1872150" y="9050929"/>
                </a:moveTo>
                <a:lnTo>
                  <a:pt x="1872150" y="9055280"/>
                </a:lnTo>
                <a:lnTo>
                  <a:pt x="1819738" y="9065879"/>
                </a:lnTo>
                <a:cubicBezTo>
                  <a:pt x="1760816" y="9090811"/>
                  <a:pt x="1719478" y="9149137"/>
                  <a:pt x="1719478" y="9217121"/>
                </a:cubicBezTo>
                <a:cubicBezTo>
                  <a:pt x="1719478" y="9217100"/>
                  <a:pt x="1719478" y="9217079"/>
                  <a:pt x="1719478" y="9217055"/>
                </a:cubicBezTo>
                <a:cubicBezTo>
                  <a:pt x="1719445" y="9137722"/>
                  <a:pt x="1663124" y="9071550"/>
                  <a:pt x="1588281" y="9056276"/>
                </a:cubicBezTo>
                <a:lnTo>
                  <a:pt x="1555214" y="9052960"/>
                </a:lnTo>
                <a:lnTo>
                  <a:pt x="1555246" y="9052956"/>
                </a:lnTo>
                <a:lnTo>
                  <a:pt x="1555214" y="9052952"/>
                </a:lnTo>
                <a:lnTo>
                  <a:pt x="1588280" y="9049621"/>
                </a:lnTo>
                <a:cubicBezTo>
                  <a:pt x="1652426" y="9036500"/>
                  <a:pt x="1702950" y="8985996"/>
                  <a:pt x="1716076" y="8921876"/>
                </a:cubicBezTo>
                <a:lnTo>
                  <a:pt x="1718094" y="8901860"/>
                </a:lnTo>
                <a:lnTo>
                  <a:pt x="1720730" y="8901860"/>
                </a:lnTo>
                <a:lnTo>
                  <a:pt x="1722748" y="8921876"/>
                </a:lnTo>
                <a:cubicBezTo>
                  <a:pt x="1734235" y="8977982"/>
                  <a:pt x="1774352" y="9023661"/>
                  <a:pt x="1827174" y="9042995"/>
                </a:cubicBezTo>
                <a:close/>
                <a:moveTo>
                  <a:pt x="1872150" y="8738818"/>
                </a:moveTo>
                <a:lnTo>
                  <a:pt x="1872150" y="8743255"/>
                </a:lnTo>
                <a:lnTo>
                  <a:pt x="1827194" y="8751201"/>
                </a:lnTo>
                <a:cubicBezTo>
                  <a:pt x="1774390" y="8770546"/>
                  <a:pt x="1734292" y="8816221"/>
                  <a:pt x="1722813" y="8872310"/>
                </a:cubicBezTo>
                <a:lnTo>
                  <a:pt x="1720795" y="8892316"/>
                </a:lnTo>
                <a:lnTo>
                  <a:pt x="1718169" y="8892316"/>
                </a:lnTo>
                <a:lnTo>
                  <a:pt x="1716127" y="8872152"/>
                </a:lnTo>
                <a:cubicBezTo>
                  <a:pt x="1700783" y="8797350"/>
                  <a:pt x="1634546" y="8741104"/>
                  <a:pt x="1555182" y="8741135"/>
                </a:cubicBezTo>
                <a:cubicBezTo>
                  <a:pt x="1645883" y="8741135"/>
                  <a:pt x="1719413" y="8667636"/>
                  <a:pt x="1719413" y="8576970"/>
                </a:cubicBezTo>
                <a:cubicBezTo>
                  <a:pt x="1719413" y="8644969"/>
                  <a:pt x="1760773" y="8703314"/>
                  <a:pt x="1819717" y="8728235"/>
                </a:cubicBezTo>
                <a:close/>
                <a:moveTo>
                  <a:pt x="1872150" y="8410481"/>
                </a:moveTo>
                <a:lnTo>
                  <a:pt x="1872150" y="8415216"/>
                </a:lnTo>
                <a:lnTo>
                  <a:pt x="1819753" y="8425806"/>
                </a:lnTo>
                <a:cubicBezTo>
                  <a:pt x="1760843" y="8450726"/>
                  <a:pt x="1719505" y="8509031"/>
                  <a:pt x="1719478" y="8576991"/>
                </a:cubicBezTo>
                <a:cubicBezTo>
                  <a:pt x="1719478" y="8486326"/>
                  <a:pt x="1645949" y="8412828"/>
                  <a:pt x="1555247" y="8412828"/>
                </a:cubicBezTo>
                <a:cubicBezTo>
                  <a:pt x="1645954" y="8412814"/>
                  <a:pt x="1719478" y="8339310"/>
                  <a:pt x="1719478" y="8248641"/>
                </a:cubicBezTo>
                <a:cubicBezTo>
                  <a:pt x="1719488" y="8316617"/>
                  <a:pt x="1760823" y="8374946"/>
                  <a:pt x="1819743" y="8399880"/>
                </a:cubicBezTo>
                <a:close/>
                <a:moveTo>
                  <a:pt x="1872150" y="8082222"/>
                </a:moveTo>
                <a:lnTo>
                  <a:pt x="1872150" y="8086863"/>
                </a:lnTo>
                <a:lnTo>
                  <a:pt x="1819753" y="8097455"/>
                </a:lnTo>
                <a:cubicBezTo>
                  <a:pt x="1760843" y="8122375"/>
                  <a:pt x="1719506" y="8180679"/>
                  <a:pt x="1719478" y="8248641"/>
                </a:cubicBezTo>
                <a:cubicBezTo>
                  <a:pt x="1719446" y="8169309"/>
                  <a:pt x="1663124" y="8103140"/>
                  <a:pt x="1588281" y="8087863"/>
                </a:cubicBezTo>
                <a:lnTo>
                  <a:pt x="1555215" y="8084544"/>
                </a:lnTo>
                <a:lnTo>
                  <a:pt x="1555247" y="8084541"/>
                </a:lnTo>
                <a:lnTo>
                  <a:pt x="1555215" y="8084537"/>
                </a:lnTo>
                <a:lnTo>
                  <a:pt x="1588281" y="8081206"/>
                </a:lnTo>
                <a:cubicBezTo>
                  <a:pt x="1663117" y="8065898"/>
                  <a:pt x="1719413" y="7999709"/>
                  <a:pt x="1719413" y="7920377"/>
                </a:cubicBezTo>
                <a:cubicBezTo>
                  <a:pt x="1719413" y="7988376"/>
                  <a:pt x="1760774" y="8046719"/>
                  <a:pt x="1819717" y="8071640"/>
                </a:cubicBezTo>
                <a:close/>
                <a:moveTo>
                  <a:pt x="1872150" y="7753893"/>
                </a:moveTo>
                <a:lnTo>
                  <a:pt x="1872150" y="7758531"/>
                </a:lnTo>
                <a:lnTo>
                  <a:pt x="1819717" y="7769113"/>
                </a:lnTo>
                <a:cubicBezTo>
                  <a:pt x="1760774" y="7794034"/>
                  <a:pt x="1719413" y="7852377"/>
                  <a:pt x="1719413" y="7920377"/>
                </a:cubicBezTo>
                <a:cubicBezTo>
                  <a:pt x="1719413" y="7841044"/>
                  <a:pt x="1663117" y="7774854"/>
                  <a:pt x="1588281" y="7759546"/>
                </a:cubicBezTo>
                <a:lnTo>
                  <a:pt x="1555215" y="7756215"/>
                </a:lnTo>
                <a:lnTo>
                  <a:pt x="1555247" y="7756211"/>
                </a:lnTo>
                <a:lnTo>
                  <a:pt x="1555215" y="7756208"/>
                </a:lnTo>
                <a:lnTo>
                  <a:pt x="1588281" y="7752876"/>
                </a:lnTo>
                <a:cubicBezTo>
                  <a:pt x="1663117" y="7737568"/>
                  <a:pt x="1719413" y="7671379"/>
                  <a:pt x="1719414" y="7592046"/>
                </a:cubicBezTo>
                <a:cubicBezTo>
                  <a:pt x="1719413" y="7660046"/>
                  <a:pt x="1760774" y="7718390"/>
                  <a:pt x="1819717" y="7743311"/>
                </a:cubicBezTo>
                <a:close/>
                <a:moveTo>
                  <a:pt x="1872151" y="7425768"/>
                </a:moveTo>
                <a:lnTo>
                  <a:pt x="1872151" y="7430201"/>
                </a:lnTo>
                <a:lnTo>
                  <a:pt x="1819740" y="7440775"/>
                </a:lnTo>
                <a:cubicBezTo>
                  <a:pt x="1760811" y="7465680"/>
                  <a:pt x="1719449" y="7523988"/>
                  <a:pt x="1719414" y="7591961"/>
                </a:cubicBezTo>
                <a:cubicBezTo>
                  <a:pt x="1719414" y="7501296"/>
                  <a:pt x="1645885" y="7427795"/>
                  <a:pt x="1555183" y="7427795"/>
                </a:cubicBezTo>
                <a:cubicBezTo>
                  <a:pt x="1634547" y="7427795"/>
                  <a:pt x="1700762" y="7371522"/>
                  <a:pt x="1716077" y="7296715"/>
                </a:cubicBezTo>
                <a:lnTo>
                  <a:pt x="1719411" y="7263663"/>
                </a:lnTo>
                <a:lnTo>
                  <a:pt x="1719414" y="7263696"/>
                </a:lnTo>
                <a:cubicBezTo>
                  <a:pt x="1719414" y="7263702"/>
                  <a:pt x="1719414" y="7263711"/>
                  <a:pt x="1719414" y="7263718"/>
                </a:cubicBezTo>
                <a:lnTo>
                  <a:pt x="1719418" y="7263674"/>
                </a:lnTo>
                <a:lnTo>
                  <a:pt x="1722750" y="7296715"/>
                </a:lnTo>
                <a:cubicBezTo>
                  <a:pt x="1734235" y="7352821"/>
                  <a:pt x="1774353" y="7398500"/>
                  <a:pt x="1827176" y="7417834"/>
                </a:cubicBezTo>
                <a:close/>
                <a:moveTo>
                  <a:pt x="1872151" y="7097212"/>
                </a:moveTo>
                <a:lnTo>
                  <a:pt x="1872151" y="7101557"/>
                </a:lnTo>
                <a:lnTo>
                  <a:pt x="1827156" y="7109501"/>
                </a:lnTo>
                <a:cubicBezTo>
                  <a:pt x="1774335" y="7128840"/>
                  <a:pt x="1734223" y="7174526"/>
                  <a:pt x="1722746" y="7230632"/>
                </a:cubicBezTo>
                <a:lnTo>
                  <a:pt x="1719418" y="7263674"/>
                </a:lnTo>
                <a:lnTo>
                  <a:pt x="1719414" y="7263630"/>
                </a:lnTo>
                <a:lnTo>
                  <a:pt x="1719411" y="7263663"/>
                </a:lnTo>
                <a:lnTo>
                  <a:pt x="1716077" y="7230611"/>
                </a:lnTo>
                <a:cubicBezTo>
                  <a:pt x="1702951" y="7166491"/>
                  <a:pt x="1652427" y="7115987"/>
                  <a:pt x="1588281" y="7102866"/>
                </a:cubicBezTo>
                <a:lnTo>
                  <a:pt x="1555205" y="7099533"/>
                </a:lnTo>
                <a:lnTo>
                  <a:pt x="1555227" y="7099531"/>
                </a:lnTo>
                <a:cubicBezTo>
                  <a:pt x="1555232" y="7099531"/>
                  <a:pt x="1555241" y="7099531"/>
                  <a:pt x="1555248" y="7099531"/>
                </a:cubicBezTo>
                <a:lnTo>
                  <a:pt x="1555215" y="7099528"/>
                </a:lnTo>
                <a:lnTo>
                  <a:pt x="1588281" y="7096196"/>
                </a:lnTo>
                <a:cubicBezTo>
                  <a:pt x="1663117" y="7080888"/>
                  <a:pt x="1719414" y="7014698"/>
                  <a:pt x="1719414" y="6935366"/>
                </a:cubicBezTo>
                <a:cubicBezTo>
                  <a:pt x="1719414" y="7003365"/>
                  <a:pt x="1760773" y="7061709"/>
                  <a:pt x="1819719" y="7086631"/>
                </a:cubicBezTo>
                <a:close/>
                <a:moveTo>
                  <a:pt x="1872151" y="6768882"/>
                </a:moveTo>
                <a:lnTo>
                  <a:pt x="1872151" y="6773525"/>
                </a:lnTo>
                <a:lnTo>
                  <a:pt x="1819740" y="6784121"/>
                </a:lnTo>
                <a:cubicBezTo>
                  <a:pt x="1760816" y="6809055"/>
                  <a:pt x="1719478" y="6867387"/>
                  <a:pt x="1719478" y="6935366"/>
                </a:cubicBezTo>
                <a:cubicBezTo>
                  <a:pt x="1719478" y="6935344"/>
                  <a:pt x="1719478" y="6935323"/>
                  <a:pt x="1719478" y="6935302"/>
                </a:cubicBezTo>
                <a:cubicBezTo>
                  <a:pt x="1719446" y="6855969"/>
                  <a:pt x="1663126" y="6789801"/>
                  <a:pt x="1588282" y="6774523"/>
                </a:cubicBezTo>
                <a:lnTo>
                  <a:pt x="1555216" y="6771204"/>
                </a:lnTo>
                <a:lnTo>
                  <a:pt x="1555248" y="6771201"/>
                </a:lnTo>
                <a:lnTo>
                  <a:pt x="1555215" y="6771198"/>
                </a:lnTo>
                <a:lnTo>
                  <a:pt x="1588281" y="6767866"/>
                </a:lnTo>
                <a:cubicBezTo>
                  <a:pt x="1663117" y="6752558"/>
                  <a:pt x="1719414" y="6686370"/>
                  <a:pt x="1719414" y="6607037"/>
                </a:cubicBezTo>
                <a:cubicBezTo>
                  <a:pt x="1719414" y="6675036"/>
                  <a:pt x="1760773" y="6733378"/>
                  <a:pt x="1819719" y="6758300"/>
                </a:cubicBezTo>
                <a:close/>
                <a:moveTo>
                  <a:pt x="1872151" y="6440553"/>
                </a:moveTo>
                <a:lnTo>
                  <a:pt x="1872151" y="6445197"/>
                </a:lnTo>
                <a:lnTo>
                  <a:pt x="1819740" y="6455795"/>
                </a:lnTo>
                <a:cubicBezTo>
                  <a:pt x="1760816" y="6480728"/>
                  <a:pt x="1719478" y="6539054"/>
                  <a:pt x="1719478" y="6607037"/>
                </a:cubicBezTo>
                <a:cubicBezTo>
                  <a:pt x="1719478" y="6607014"/>
                  <a:pt x="1719478" y="6606993"/>
                  <a:pt x="1719478" y="6606971"/>
                </a:cubicBezTo>
                <a:cubicBezTo>
                  <a:pt x="1719446" y="6527639"/>
                  <a:pt x="1663126" y="6461466"/>
                  <a:pt x="1588282" y="6446191"/>
                </a:cubicBezTo>
                <a:lnTo>
                  <a:pt x="1555216" y="6442875"/>
                </a:lnTo>
                <a:lnTo>
                  <a:pt x="1555248" y="6442872"/>
                </a:lnTo>
                <a:lnTo>
                  <a:pt x="1555215" y="6442869"/>
                </a:lnTo>
                <a:lnTo>
                  <a:pt x="1588281" y="6439537"/>
                </a:lnTo>
                <a:cubicBezTo>
                  <a:pt x="1663117" y="6424229"/>
                  <a:pt x="1719414" y="6358039"/>
                  <a:pt x="1719414" y="6278707"/>
                </a:cubicBezTo>
                <a:cubicBezTo>
                  <a:pt x="1719414" y="6346707"/>
                  <a:pt x="1760773" y="6405050"/>
                  <a:pt x="1819719" y="6429972"/>
                </a:cubicBezTo>
                <a:close/>
                <a:moveTo>
                  <a:pt x="1872151" y="6112202"/>
                </a:moveTo>
                <a:lnTo>
                  <a:pt x="1872151" y="6116846"/>
                </a:lnTo>
                <a:lnTo>
                  <a:pt x="1819738" y="6127446"/>
                </a:lnTo>
                <a:cubicBezTo>
                  <a:pt x="1760814" y="6152385"/>
                  <a:pt x="1719478" y="6210724"/>
                  <a:pt x="1719478" y="6278707"/>
                </a:cubicBezTo>
                <a:cubicBezTo>
                  <a:pt x="1719478" y="6278686"/>
                  <a:pt x="1719478" y="6278686"/>
                  <a:pt x="1719478" y="6278664"/>
                </a:cubicBezTo>
                <a:cubicBezTo>
                  <a:pt x="1719455" y="6187976"/>
                  <a:pt x="1645899" y="6114499"/>
                  <a:pt x="1555183" y="6114521"/>
                </a:cubicBezTo>
                <a:cubicBezTo>
                  <a:pt x="1645885" y="6114521"/>
                  <a:pt x="1719414" y="6041021"/>
                  <a:pt x="1719414" y="5950355"/>
                </a:cubicBezTo>
                <a:cubicBezTo>
                  <a:pt x="1719414" y="6018355"/>
                  <a:pt x="1760773" y="6076698"/>
                  <a:pt x="1819719" y="6101621"/>
                </a:cubicBezTo>
                <a:close/>
                <a:moveTo>
                  <a:pt x="1872151" y="5783873"/>
                </a:moveTo>
                <a:lnTo>
                  <a:pt x="1872151" y="5788516"/>
                </a:lnTo>
                <a:lnTo>
                  <a:pt x="1819755" y="5799107"/>
                </a:lnTo>
                <a:cubicBezTo>
                  <a:pt x="1760844" y="5824026"/>
                  <a:pt x="1719506" y="5882324"/>
                  <a:pt x="1719478" y="5950291"/>
                </a:cubicBezTo>
                <a:cubicBezTo>
                  <a:pt x="1719446" y="5870959"/>
                  <a:pt x="1663126" y="5804786"/>
                  <a:pt x="1588282" y="5789511"/>
                </a:cubicBezTo>
                <a:lnTo>
                  <a:pt x="1555248" y="5786198"/>
                </a:lnTo>
                <a:lnTo>
                  <a:pt x="1555313" y="5786192"/>
                </a:lnTo>
                <a:lnTo>
                  <a:pt x="1555248" y="5786184"/>
                </a:lnTo>
                <a:lnTo>
                  <a:pt x="1588281" y="5782856"/>
                </a:lnTo>
                <a:cubicBezTo>
                  <a:pt x="1663117" y="5767549"/>
                  <a:pt x="1719414" y="5701358"/>
                  <a:pt x="1719414" y="5622026"/>
                </a:cubicBezTo>
                <a:cubicBezTo>
                  <a:pt x="1719414" y="5690025"/>
                  <a:pt x="1760773" y="5748370"/>
                  <a:pt x="1819719" y="5773292"/>
                </a:cubicBezTo>
                <a:close/>
                <a:moveTo>
                  <a:pt x="1872151" y="5455834"/>
                </a:moveTo>
                <a:lnTo>
                  <a:pt x="1872151" y="5460186"/>
                </a:lnTo>
                <a:lnTo>
                  <a:pt x="1819740" y="5470784"/>
                </a:lnTo>
                <a:cubicBezTo>
                  <a:pt x="1760816" y="5495717"/>
                  <a:pt x="1719478" y="5554045"/>
                  <a:pt x="1719478" y="5622026"/>
                </a:cubicBezTo>
                <a:cubicBezTo>
                  <a:pt x="1719478" y="5622005"/>
                  <a:pt x="1719478" y="5621984"/>
                  <a:pt x="1719478" y="5621962"/>
                </a:cubicBezTo>
                <a:cubicBezTo>
                  <a:pt x="1719446" y="5542630"/>
                  <a:pt x="1663126" y="5476457"/>
                  <a:pt x="1588282" y="5461182"/>
                </a:cubicBezTo>
                <a:lnTo>
                  <a:pt x="1555216" y="5457865"/>
                </a:lnTo>
                <a:lnTo>
                  <a:pt x="1555248" y="5457862"/>
                </a:lnTo>
                <a:lnTo>
                  <a:pt x="1555215" y="5457858"/>
                </a:lnTo>
                <a:lnTo>
                  <a:pt x="1588281" y="5454526"/>
                </a:lnTo>
                <a:cubicBezTo>
                  <a:pt x="1652427" y="5441405"/>
                  <a:pt x="1702951" y="5390903"/>
                  <a:pt x="1716077" y="5326782"/>
                </a:cubicBezTo>
                <a:lnTo>
                  <a:pt x="1718096" y="5306766"/>
                </a:lnTo>
                <a:lnTo>
                  <a:pt x="1720733" y="5306766"/>
                </a:lnTo>
                <a:lnTo>
                  <a:pt x="1722750" y="5326782"/>
                </a:lnTo>
                <a:cubicBezTo>
                  <a:pt x="1734235" y="5382887"/>
                  <a:pt x="1774353" y="5428567"/>
                  <a:pt x="1827176" y="5447902"/>
                </a:cubicBezTo>
                <a:close/>
                <a:moveTo>
                  <a:pt x="1872151" y="5140822"/>
                </a:moveTo>
                <a:lnTo>
                  <a:pt x="1872151" y="5145260"/>
                </a:lnTo>
                <a:lnTo>
                  <a:pt x="1827195" y="5153207"/>
                </a:lnTo>
                <a:cubicBezTo>
                  <a:pt x="1774390" y="5172552"/>
                  <a:pt x="1734293" y="5218225"/>
                  <a:pt x="1722813" y="5274316"/>
                </a:cubicBezTo>
                <a:lnTo>
                  <a:pt x="1720796" y="5294322"/>
                </a:lnTo>
                <a:lnTo>
                  <a:pt x="1718170" y="5294322"/>
                </a:lnTo>
                <a:lnTo>
                  <a:pt x="1716128" y="5274158"/>
                </a:lnTo>
                <a:cubicBezTo>
                  <a:pt x="1700783" y="5199357"/>
                  <a:pt x="1634546" y="5143110"/>
                  <a:pt x="1555183" y="5143142"/>
                </a:cubicBezTo>
                <a:cubicBezTo>
                  <a:pt x="1645884" y="5143142"/>
                  <a:pt x="1719414" y="5069642"/>
                  <a:pt x="1719414" y="4978975"/>
                </a:cubicBezTo>
                <a:cubicBezTo>
                  <a:pt x="1719414" y="5046975"/>
                  <a:pt x="1760773" y="5105320"/>
                  <a:pt x="1819719" y="5130240"/>
                </a:cubicBezTo>
                <a:close/>
                <a:moveTo>
                  <a:pt x="1872151" y="4812487"/>
                </a:moveTo>
                <a:lnTo>
                  <a:pt x="1872151" y="4817222"/>
                </a:lnTo>
                <a:lnTo>
                  <a:pt x="1819755" y="4827812"/>
                </a:lnTo>
                <a:cubicBezTo>
                  <a:pt x="1760844" y="4852733"/>
                  <a:pt x="1719506" y="4911036"/>
                  <a:pt x="1719478" y="4978999"/>
                </a:cubicBezTo>
                <a:cubicBezTo>
                  <a:pt x="1719478" y="4888333"/>
                  <a:pt x="1645950" y="4814833"/>
                  <a:pt x="1555248" y="4814833"/>
                </a:cubicBezTo>
                <a:cubicBezTo>
                  <a:pt x="1645954" y="4814822"/>
                  <a:pt x="1719478" y="4741319"/>
                  <a:pt x="1719478" y="4650647"/>
                </a:cubicBezTo>
                <a:cubicBezTo>
                  <a:pt x="1719487" y="4718623"/>
                  <a:pt x="1760824" y="4776951"/>
                  <a:pt x="1819742" y="4801888"/>
                </a:cubicBezTo>
                <a:close/>
                <a:moveTo>
                  <a:pt x="1872151" y="4484227"/>
                </a:moveTo>
                <a:lnTo>
                  <a:pt x="1872151" y="4488870"/>
                </a:lnTo>
                <a:lnTo>
                  <a:pt x="1819755" y="4499461"/>
                </a:lnTo>
                <a:cubicBezTo>
                  <a:pt x="1760844" y="4524381"/>
                  <a:pt x="1719506" y="4582686"/>
                  <a:pt x="1719478" y="4650647"/>
                </a:cubicBezTo>
                <a:cubicBezTo>
                  <a:pt x="1719445" y="4571316"/>
                  <a:pt x="1663125" y="4505147"/>
                  <a:pt x="1588282" y="4489870"/>
                </a:cubicBezTo>
                <a:lnTo>
                  <a:pt x="1555215" y="4486551"/>
                </a:lnTo>
                <a:lnTo>
                  <a:pt x="1555248" y="4486546"/>
                </a:lnTo>
                <a:lnTo>
                  <a:pt x="1555215" y="4486544"/>
                </a:lnTo>
                <a:lnTo>
                  <a:pt x="1588280" y="4483213"/>
                </a:lnTo>
                <a:cubicBezTo>
                  <a:pt x="1663117" y="4467905"/>
                  <a:pt x="1719413" y="4401717"/>
                  <a:pt x="1719413" y="4322383"/>
                </a:cubicBezTo>
                <a:cubicBezTo>
                  <a:pt x="1719413" y="4390382"/>
                  <a:pt x="1760773" y="4448724"/>
                  <a:pt x="1819718" y="4473648"/>
                </a:cubicBezTo>
                <a:close/>
                <a:moveTo>
                  <a:pt x="1872151" y="4155897"/>
                </a:moveTo>
                <a:lnTo>
                  <a:pt x="1872151" y="4160536"/>
                </a:lnTo>
                <a:lnTo>
                  <a:pt x="1819718" y="4171118"/>
                </a:lnTo>
                <a:cubicBezTo>
                  <a:pt x="1760773" y="4196040"/>
                  <a:pt x="1719413" y="4254383"/>
                  <a:pt x="1719413" y="4322383"/>
                </a:cubicBezTo>
                <a:cubicBezTo>
                  <a:pt x="1719413" y="4243050"/>
                  <a:pt x="1663117" y="4176861"/>
                  <a:pt x="1588280" y="4161552"/>
                </a:cubicBezTo>
                <a:lnTo>
                  <a:pt x="1555215" y="4158221"/>
                </a:lnTo>
                <a:lnTo>
                  <a:pt x="1555248" y="4158217"/>
                </a:lnTo>
                <a:lnTo>
                  <a:pt x="1555215" y="4158215"/>
                </a:lnTo>
                <a:lnTo>
                  <a:pt x="1588280" y="4154883"/>
                </a:lnTo>
                <a:cubicBezTo>
                  <a:pt x="1663117" y="4139575"/>
                  <a:pt x="1719413" y="4073387"/>
                  <a:pt x="1719413" y="3994053"/>
                </a:cubicBezTo>
                <a:cubicBezTo>
                  <a:pt x="1719413" y="4062053"/>
                  <a:pt x="1760773" y="4120395"/>
                  <a:pt x="1819718" y="4145318"/>
                </a:cubicBezTo>
                <a:close/>
                <a:moveTo>
                  <a:pt x="1872151" y="3827774"/>
                </a:moveTo>
                <a:lnTo>
                  <a:pt x="1872151" y="3832207"/>
                </a:lnTo>
                <a:lnTo>
                  <a:pt x="1819739" y="3842780"/>
                </a:lnTo>
                <a:cubicBezTo>
                  <a:pt x="1760810" y="3867686"/>
                  <a:pt x="1719448" y="3925993"/>
                  <a:pt x="1719413" y="3993967"/>
                </a:cubicBezTo>
                <a:cubicBezTo>
                  <a:pt x="1719413" y="3903302"/>
                  <a:pt x="1645884" y="3829802"/>
                  <a:pt x="1555183" y="3829802"/>
                </a:cubicBezTo>
                <a:cubicBezTo>
                  <a:pt x="1634546" y="3829802"/>
                  <a:pt x="1700762" y="3773528"/>
                  <a:pt x="1716077" y="3698722"/>
                </a:cubicBezTo>
                <a:lnTo>
                  <a:pt x="1719409" y="3665670"/>
                </a:lnTo>
                <a:lnTo>
                  <a:pt x="1719413" y="3665702"/>
                </a:lnTo>
                <a:cubicBezTo>
                  <a:pt x="1719413" y="3665709"/>
                  <a:pt x="1719413" y="3665717"/>
                  <a:pt x="1719413" y="3665725"/>
                </a:cubicBezTo>
                <a:lnTo>
                  <a:pt x="1719417" y="3665681"/>
                </a:lnTo>
                <a:lnTo>
                  <a:pt x="1722749" y="3698722"/>
                </a:lnTo>
                <a:cubicBezTo>
                  <a:pt x="1734235" y="3754827"/>
                  <a:pt x="1774353" y="3800506"/>
                  <a:pt x="1827176" y="3819840"/>
                </a:cubicBezTo>
                <a:close/>
                <a:moveTo>
                  <a:pt x="1872151" y="3499218"/>
                </a:moveTo>
                <a:lnTo>
                  <a:pt x="1872151" y="3503563"/>
                </a:lnTo>
                <a:lnTo>
                  <a:pt x="1827156" y="3511506"/>
                </a:lnTo>
                <a:cubicBezTo>
                  <a:pt x="1774334" y="3530846"/>
                  <a:pt x="1734222" y="3576531"/>
                  <a:pt x="1722744" y="3632639"/>
                </a:cubicBezTo>
                <a:lnTo>
                  <a:pt x="1719417" y="3665681"/>
                </a:lnTo>
                <a:lnTo>
                  <a:pt x="1719413" y="3665636"/>
                </a:lnTo>
                <a:lnTo>
                  <a:pt x="1719409" y="3665670"/>
                </a:lnTo>
                <a:lnTo>
                  <a:pt x="1716077" y="3632618"/>
                </a:lnTo>
                <a:cubicBezTo>
                  <a:pt x="1702951" y="3568497"/>
                  <a:pt x="1652426" y="3517993"/>
                  <a:pt x="1588280" y="3504873"/>
                </a:cubicBezTo>
                <a:lnTo>
                  <a:pt x="1555205" y="3501540"/>
                </a:lnTo>
                <a:lnTo>
                  <a:pt x="1555227" y="3501538"/>
                </a:lnTo>
                <a:cubicBezTo>
                  <a:pt x="1555232" y="3501538"/>
                  <a:pt x="1555240" y="3501538"/>
                  <a:pt x="1555248" y="3501538"/>
                </a:cubicBezTo>
                <a:lnTo>
                  <a:pt x="1555215" y="3501535"/>
                </a:lnTo>
                <a:lnTo>
                  <a:pt x="1588280" y="3498203"/>
                </a:lnTo>
                <a:cubicBezTo>
                  <a:pt x="1663117" y="3482894"/>
                  <a:pt x="1719413" y="3416705"/>
                  <a:pt x="1719413" y="3337372"/>
                </a:cubicBezTo>
                <a:cubicBezTo>
                  <a:pt x="1719413" y="3405372"/>
                  <a:pt x="1760772" y="3463715"/>
                  <a:pt x="1819718" y="3488637"/>
                </a:cubicBezTo>
                <a:close/>
                <a:moveTo>
                  <a:pt x="1872151" y="3170889"/>
                </a:moveTo>
                <a:lnTo>
                  <a:pt x="1872151" y="3175532"/>
                </a:lnTo>
                <a:lnTo>
                  <a:pt x="1819740" y="3186128"/>
                </a:lnTo>
                <a:cubicBezTo>
                  <a:pt x="1760816" y="3211061"/>
                  <a:pt x="1719478" y="3269393"/>
                  <a:pt x="1719478" y="3337372"/>
                </a:cubicBezTo>
                <a:cubicBezTo>
                  <a:pt x="1719478" y="3337351"/>
                  <a:pt x="1719478" y="3337329"/>
                  <a:pt x="1719478" y="3337308"/>
                </a:cubicBezTo>
                <a:cubicBezTo>
                  <a:pt x="1719445" y="3257975"/>
                  <a:pt x="1663125" y="3191807"/>
                  <a:pt x="1588282" y="3176530"/>
                </a:cubicBezTo>
                <a:lnTo>
                  <a:pt x="1555215" y="3173211"/>
                </a:lnTo>
                <a:lnTo>
                  <a:pt x="1555248" y="3173208"/>
                </a:lnTo>
                <a:lnTo>
                  <a:pt x="1555215" y="3173205"/>
                </a:lnTo>
                <a:lnTo>
                  <a:pt x="1588280" y="3169873"/>
                </a:lnTo>
                <a:cubicBezTo>
                  <a:pt x="1663117" y="3154564"/>
                  <a:pt x="1719413" y="3088376"/>
                  <a:pt x="1719413" y="3009044"/>
                </a:cubicBezTo>
                <a:cubicBezTo>
                  <a:pt x="1719413" y="3077042"/>
                  <a:pt x="1760772" y="3135386"/>
                  <a:pt x="1819718" y="3160308"/>
                </a:cubicBezTo>
                <a:close/>
                <a:moveTo>
                  <a:pt x="1872151" y="2842558"/>
                </a:moveTo>
                <a:lnTo>
                  <a:pt x="1872151" y="2847202"/>
                </a:lnTo>
                <a:lnTo>
                  <a:pt x="1819740" y="2857800"/>
                </a:lnTo>
                <a:cubicBezTo>
                  <a:pt x="1760816" y="2882732"/>
                  <a:pt x="1719478" y="2941060"/>
                  <a:pt x="1719478" y="3009044"/>
                </a:cubicBezTo>
                <a:cubicBezTo>
                  <a:pt x="1719478" y="3009020"/>
                  <a:pt x="1719478" y="3008999"/>
                  <a:pt x="1719478" y="3008978"/>
                </a:cubicBezTo>
                <a:cubicBezTo>
                  <a:pt x="1719445" y="2929645"/>
                  <a:pt x="1663125" y="2863472"/>
                  <a:pt x="1588282" y="2848197"/>
                </a:cubicBezTo>
                <a:lnTo>
                  <a:pt x="1555215" y="2844881"/>
                </a:lnTo>
                <a:lnTo>
                  <a:pt x="1555248" y="2844878"/>
                </a:lnTo>
                <a:lnTo>
                  <a:pt x="1555215" y="2844875"/>
                </a:lnTo>
                <a:lnTo>
                  <a:pt x="1588280" y="2841543"/>
                </a:lnTo>
                <a:cubicBezTo>
                  <a:pt x="1663117" y="2826236"/>
                  <a:pt x="1719413" y="2760047"/>
                  <a:pt x="1719413" y="2680714"/>
                </a:cubicBezTo>
                <a:cubicBezTo>
                  <a:pt x="1719413" y="2748714"/>
                  <a:pt x="1760772" y="2807056"/>
                  <a:pt x="1819718" y="2831977"/>
                </a:cubicBezTo>
                <a:close/>
                <a:moveTo>
                  <a:pt x="1872151" y="2514208"/>
                </a:moveTo>
                <a:lnTo>
                  <a:pt x="1872151" y="2518852"/>
                </a:lnTo>
                <a:lnTo>
                  <a:pt x="1819737" y="2529452"/>
                </a:lnTo>
                <a:cubicBezTo>
                  <a:pt x="1760814" y="2554391"/>
                  <a:pt x="1719478" y="2612730"/>
                  <a:pt x="1719478" y="2680714"/>
                </a:cubicBezTo>
                <a:cubicBezTo>
                  <a:pt x="1719478" y="2680691"/>
                  <a:pt x="1719478" y="2680691"/>
                  <a:pt x="1719478" y="2680670"/>
                </a:cubicBezTo>
                <a:cubicBezTo>
                  <a:pt x="1719454" y="2589983"/>
                  <a:pt x="1645897" y="2516505"/>
                  <a:pt x="1555183" y="2516527"/>
                </a:cubicBezTo>
                <a:cubicBezTo>
                  <a:pt x="1645884" y="2516527"/>
                  <a:pt x="1719413" y="2443028"/>
                  <a:pt x="1719413" y="2352362"/>
                </a:cubicBezTo>
                <a:cubicBezTo>
                  <a:pt x="1719413" y="2420361"/>
                  <a:pt x="1760772" y="2478705"/>
                  <a:pt x="1819718" y="2503626"/>
                </a:cubicBezTo>
                <a:close/>
                <a:moveTo>
                  <a:pt x="1872151" y="2185879"/>
                </a:moveTo>
                <a:lnTo>
                  <a:pt x="1872151" y="2190521"/>
                </a:lnTo>
                <a:lnTo>
                  <a:pt x="1819755" y="2201113"/>
                </a:lnTo>
                <a:cubicBezTo>
                  <a:pt x="1760844" y="2226032"/>
                  <a:pt x="1719506" y="2284331"/>
                  <a:pt x="1719478" y="2352297"/>
                </a:cubicBezTo>
                <a:cubicBezTo>
                  <a:pt x="1719445" y="2272964"/>
                  <a:pt x="1663125" y="2206793"/>
                  <a:pt x="1588282" y="2191518"/>
                </a:cubicBezTo>
                <a:lnTo>
                  <a:pt x="1555248" y="2188204"/>
                </a:lnTo>
                <a:lnTo>
                  <a:pt x="1555312" y="2188199"/>
                </a:lnTo>
                <a:lnTo>
                  <a:pt x="1555248" y="2188191"/>
                </a:lnTo>
                <a:lnTo>
                  <a:pt x="1588280" y="2184864"/>
                </a:lnTo>
                <a:cubicBezTo>
                  <a:pt x="1663117" y="2169554"/>
                  <a:pt x="1719413" y="2103366"/>
                  <a:pt x="1719413" y="2024033"/>
                </a:cubicBezTo>
                <a:cubicBezTo>
                  <a:pt x="1719413" y="2092032"/>
                  <a:pt x="1760772" y="2150376"/>
                  <a:pt x="1819718" y="2175297"/>
                </a:cubicBezTo>
                <a:close/>
                <a:moveTo>
                  <a:pt x="1872151" y="1857840"/>
                </a:moveTo>
                <a:lnTo>
                  <a:pt x="1872151" y="1862192"/>
                </a:lnTo>
                <a:lnTo>
                  <a:pt x="1819740" y="1872790"/>
                </a:lnTo>
                <a:cubicBezTo>
                  <a:pt x="1760816" y="1897723"/>
                  <a:pt x="1719478" y="1956049"/>
                  <a:pt x="1719478" y="2024033"/>
                </a:cubicBezTo>
                <a:cubicBezTo>
                  <a:pt x="1719478" y="2024012"/>
                  <a:pt x="1719478" y="2023990"/>
                  <a:pt x="1719478" y="2023967"/>
                </a:cubicBezTo>
                <a:cubicBezTo>
                  <a:pt x="1719445" y="1944635"/>
                  <a:pt x="1663125" y="1878463"/>
                  <a:pt x="1588282" y="1863187"/>
                </a:cubicBezTo>
                <a:lnTo>
                  <a:pt x="1555215" y="1859871"/>
                </a:lnTo>
                <a:lnTo>
                  <a:pt x="1555248" y="1859867"/>
                </a:lnTo>
                <a:lnTo>
                  <a:pt x="1555215" y="1859864"/>
                </a:lnTo>
                <a:lnTo>
                  <a:pt x="1588280" y="1856532"/>
                </a:lnTo>
                <a:cubicBezTo>
                  <a:pt x="1652426" y="1843411"/>
                  <a:pt x="1702951" y="1792908"/>
                  <a:pt x="1716077" y="1728787"/>
                </a:cubicBezTo>
                <a:lnTo>
                  <a:pt x="1718096" y="1708772"/>
                </a:lnTo>
                <a:lnTo>
                  <a:pt x="1720731" y="1708772"/>
                </a:lnTo>
                <a:lnTo>
                  <a:pt x="1722749" y="1728787"/>
                </a:lnTo>
                <a:cubicBezTo>
                  <a:pt x="1734235" y="1784893"/>
                  <a:pt x="1774353" y="1830573"/>
                  <a:pt x="1827176" y="1849906"/>
                </a:cubicBezTo>
                <a:close/>
                <a:moveTo>
                  <a:pt x="1872151" y="1545729"/>
                </a:moveTo>
                <a:lnTo>
                  <a:pt x="1872151" y="1550166"/>
                </a:lnTo>
                <a:lnTo>
                  <a:pt x="1827195" y="1558113"/>
                </a:lnTo>
                <a:cubicBezTo>
                  <a:pt x="1774390" y="1577458"/>
                  <a:pt x="1734293" y="1623132"/>
                  <a:pt x="1722813" y="1679222"/>
                </a:cubicBezTo>
                <a:lnTo>
                  <a:pt x="1720796" y="1699229"/>
                </a:lnTo>
                <a:lnTo>
                  <a:pt x="1718170" y="1699229"/>
                </a:lnTo>
                <a:lnTo>
                  <a:pt x="1716128" y="1679064"/>
                </a:lnTo>
                <a:cubicBezTo>
                  <a:pt x="1700783" y="1604261"/>
                  <a:pt x="1634546" y="1548016"/>
                  <a:pt x="1555183" y="1548047"/>
                </a:cubicBezTo>
                <a:cubicBezTo>
                  <a:pt x="1645884" y="1548047"/>
                  <a:pt x="1719414" y="1474548"/>
                  <a:pt x="1719414" y="1383882"/>
                </a:cubicBezTo>
                <a:cubicBezTo>
                  <a:pt x="1719414" y="1451881"/>
                  <a:pt x="1760773" y="1510225"/>
                  <a:pt x="1819719" y="1535146"/>
                </a:cubicBezTo>
                <a:close/>
                <a:moveTo>
                  <a:pt x="1872151" y="1217394"/>
                </a:moveTo>
                <a:lnTo>
                  <a:pt x="1872151" y="1222128"/>
                </a:lnTo>
                <a:lnTo>
                  <a:pt x="1819755" y="1232717"/>
                </a:lnTo>
                <a:cubicBezTo>
                  <a:pt x="1760844" y="1257638"/>
                  <a:pt x="1719506" y="1315943"/>
                  <a:pt x="1719478" y="1383905"/>
                </a:cubicBezTo>
                <a:cubicBezTo>
                  <a:pt x="1719478" y="1293238"/>
                  <a:pt x="1645950" y="1219740"/>
                  <a:pt x="1555248" y="1219740"/>
                </a:cubicBezTo>
                <a:cubicBezTo>
                  <a:pt x="1645954" y="1219726"/>
                  <a:pt x="1719479" y="1146222"/>
                  <a:pt x="1719479" y="1055553"/>
                </a:cubicBezTo>
                <a:cubicBezTo>
                  <a:pt x="1719488" y="1123529"/>
                  <a:pt x="1760825" y="1181858"/>
                  <a:pt x="1819743" y="1206793"/>
                </a:cubicBezTo>
                <a:close/>
                <a:moveTo>
                  <a:pt x="1872151" y="889134"/>
                </a:moveTo>
                <a:lnTo>
                  <a:pt x="1872151" y="893776"/>
                </a:lnTo>
                <a:lnTo>
                  <a:pt x="1819755" y="904367"/>
                </a:lnTo>
                <a:cubicBezTo>
                  <a:pt x="1760844" y="929287"/>
                  <a:pt x="1719506" y="987591"/>
                  <a:pt x="1719479" y="1055553"/>
                </a:cubicBezTo>
                <a:cubicBezTo>
                  <a:pt x="1719446" y="976221"/>
                  <a:pt x="1663126" y="910052"/>
                  <a:pt x="1588282" y="894775"/>
                </a:cubicBezTo>
                <a:lnTo>
                  <a:pt x="1555216" y="891455"/>
                </a:lnTo>
                <a:lnTo>
                  <a:pt x="1555248" y="891452"/>
                </a:lnTo>
                <a:lnTo>
                  <a:pt x="1555216" y="891450"/>
                </a:lnTo>
                <a:lnTo>
                  <a:pt x="1588281" y="888117"/>
                </a:lnTo>
                <a:cubicBezTo>
                  <a:pt x="1663117" y="872809"/>
                  <a:pt x="1719414" y="806621"/>
                  <a:pt x="1719414" y="727289"/>
                </a:cubicBezTo>
                <a:cubicBezTo>
                  <a:pt x="1719414" y="795288"/>
                  <a:pt x="1760774" y="853631"/>
                  <a:pt x="1819719" y="878553"/>
                </a:cubicBezTo>
                <a:close/>
                <a:moveTo>
                  <a:pt x="1872151" y="560804"/>
                </a:moveTo>
                <a:lnTo>
                  <a:pt x="1872151" y="565442"/>
                </a:lnTo>
                <a:lnTo>
                  <a:pt x="1819719" y="576025"/>
                </a:lnTo>
                <a:cubicBezTo>
                  <a:pt x="1760774" y="600946"/>
                  <a:pt x="1719414" y="659289"/>
                  <a:pt x="1719414" y="727289"/>
                </a:cubicBezTo>
                <a:cubicBezTo>
                  <a:pt x="1719414" y="647956"/>
                  <a:pt x="1663117" y="581767"/>
                  <a:pt x="1588281" y="566458"/>
                </a:cubicBezTo>
                <a:lnTo>
                  <a:pt x="1555216" y="563127"/>
                </a:lnTo>
                <a:lnTo>
                  <a:pt x="1555248" y="563124"/>
                </a:lnTo>
                <a:lnTo>
                  <a:pt x="1555216" y="563120"/>
                </a:lnTo>
                <a:lnTo>
                  <a:pt x="1588281" y="559788"/>
                </a:lnTo>
                <a:cubicBezTo>
                  <a:pt x="1663117" y="544480"/>
                  <a:pt x="1719414" y="478292"/>
                  <a:pt x="1719414" y="398958"/>
                </a:cubicBezTo>
                <a:cubicBezTo>
                  <a:pt x="1719414" y="466958"/>
                  <a:pt x="1760774" y="525302"/>
                  <a:pt x="1819719" y="550223"/>
                </a:cubicBezTo>
                <a:close/>
                <a:moveTo>
                  <a:pt x="1872151" y="232680"/>
                </a:moveTo>
                <a:lnTo>
                  <a:pt x="1872151" y="237113"/>
                </a:lnTo>
                <a:lnTo>
                  <a:pt x="1819740" y="247687"/>
                </a:lnTo>
                <a:cubicBezTo>
                  <a:pt x="1760811" y="272592"/>
                  <a:pt x="1719449" y="330899"/>
                  <a:pt x="1719414" y="398873"/>
                </a:cubicBezTo>
                <a:cubicBezTo>
                  <a:pt x="1719414" y="308207"/>
                  <a:pt x="1645885" y="234707"/>
                  <a:pt x="1555183" y="234707"/>
                </a:cubicBezTo>
                <a:cubicBezTo>
                  <a:pt x="1634547" y="234707"/>
                  <a:pt x="1700762" y="178434"/>
                  <a:pt x="1716077" y="103627"/>
                </a:cubicBezTo>
                <a:lnTo>
                  <a:pt x="1719411" y="70575"/>
                </a:lnTo>
                <a:lnTo>
                  <a:pt x="1719414" y="70607"/>
                </a:lnTo>
                <a:cubicBezTo>
                  <a:pt x="1719414" y="70614"/>
                  <a:pt x="1719414" y="70623"/>
                  <a:pt x="1719414" y="70629"/>
                </a:cubicBezTo>
                <a:lnTo>
                  <a:pt x="1719418" y="70585"/>
                </a:lnTo>
                <a:lnTo>
                  <a:pt x="1722750" y="103627"/>
                </a:lnTo>
                <a:cubicBezTo>
                  <a:pt x="1734235" y="159733"/>
                  <a:pt x="1774353" y="205412"/>
                  <a:pt x="1827176" y="224746"/>
                </a:cubicBezTo>
                <a:close/>
                <a:moveTo>
                  <a:pt x="2043685" y="12192000"/>
                </a:moveTo>
                <a:lnTo>
                  <a:pt x="2036172" y="12192000"/>
                </a:lnTo>
                <a:lnTo>
                  <a:pt x="2039676" y="12172152"/>
                </a:lnTo>
                <a:close/>
                <a:moveTo>
                  <a:pt x="2057107" y="0"/>
                </a:moveTo>
                <a:lnTo>
                  <a:pt x="2052571" y="6728"/>
                </a:lnTo>
                <a:cubicBezTo>
                  <a:pt x="2044264" y="26369"/>
                  <a:pt x="2039672" y="47963"/>
                  <a:pt x="2039677" y="70629"/>
                </a:cubicBezTo>
                <a:cubicBezTo>
                  <a:pt x="2039677" y="70623"/>
                  <a:pt x="2039677" y="70614"/>
                  <a:pt x="2039677" y="70607"/>
                </a:cubicBezTo>
                <a:cubicBezTo>
                  <a:pt x="2039677" y="50774"/>
                  <a:pt x="2036159" y="31763"/>
                  <a:pt x="2029712" y="14162"/>
                </a:cubicBezTo>
                <a:lnTo>
                  <a:pt x="2021584" y="0"/>
                </a:lnTo>
                <a:close/>
                <a:moveTo>
                  <a:pt x="2203907" y="8412892"/>
                </a:moveTo>
                <a:cubicBezTo>
                  <a:pt x="2113227" y="8412892"/>
                  <a:pt x="2039719" y="8486353"/>
                  <a:pt x="2039676" y="8576991"/>
                </a:cubicBezTo>
                <a:cubicBezTo>
                  <a:pt x="2039676" y="8497658"/>
                  <a:pt x="1983381" y="8431470"/>
                  <a:pt x="1908543" y="8416162"/>
                </a:cubicBezTo>
                <a:lnTo>
                  <a:pt x="1881973" y="8413485"/>
                </a:lnTo>
                <a:lnTo>
                  <a:pt x="1881973" y="8412168"/>
                </a:lnTo>
                <a:lnTo>
                  <a:pt x="1908543" y="8409486"/>
                </a:lnTo>
                <a:cubicBezTo>
                  <a:pt x="1983381" y="8394170"/>
                  <a:pt x="2039677" y="8327976"/>
                  <a:pt x="2039677" y="8248641"/>
                </a:cubicBezTo>
                <a:cubicBezTo>
                  <a:pt x="2039677" y="8248656"/>
                  <a:pt x="2039677" y="8248669"/>
                  <a:pt x="2039677" y="8248684"/>
                </a:cubicBezTo>
                <a:cubicBezTo>
                  <a:pt x="2039655" y="8339362"/>
                  <a:pt x="2113183" y="8412879"/>
                  <a:pt x="2203907" y="8412892"/>
                </a:cubicBezTo>
                <a:close/>
                <a:moveTo>
                  <a:pt x="2203907" y="8084541"/>
                </a:moveTo>
                <a:cubicBezTo>
                  <a:pt x="2113227" y="8084541"/>
                  <a:pt x="2039720" y="8158001"/>
                  <a:pt x="2039677" y="8248641"/>
                </a:cubicBezTo>
                <a:cubicBezTo>
                  <a:pt x="2039638" y="8169331"/>
                  <a:pt x="1983355" y="8103174"/>
                  <a:pt x="1908536" y="8087874"/>
                </a:cubicBezTo>
                <a:lnTo>
                  <a:pt x="1881973" y="8085199"/>
                </a:lnTo>
                <a:lnTo>
                  <a:pt x="1881973" y="8083883"/>
                </a:lnTo>
                <a:lnTo>
                  <a:pt x="1908543" y="8081206"/>
                </a:lnTo>
                <a:cubicBezTo>
                  <a:pt x="1983381" y="8065898"/>
                  <a:pt x="2039677" y="7999709"/>
                  <a:pt x="2039677" y="7920377"/>
                </a:cubicBezTo>
                <a:cubicBezTo>
                  <a:pt x="2039677" y="8011042"/>
                  <a:pt x="2113206" y="8084541"/>
                  <a:pt x="2203907" y="8084541"/>
                </a:cubicBezTo>
                <a:close/>
                <a:moveTo>
                  <a:pt x="2203907" y="7756211"/>
                </a:moveTo>
                <a:cubicBezTo>
                  <a:pt x="2113206" y="7756211"/>
                  <a:pt x="2039677" y="7829711"/>
                  <a:pt x="2039677" y="7920377"/>
                </a:cubicBezTo>
                <a:cubicBezTo>
                  <a:pt x="2039677" y="7841044"/>
                  <a:pt x="1983381" y="7774854"/>
                  <a:pt x="1908543" y="7759546"/>
                </a:cubicBezTo>
                <a:lnTo>
                  <a:pt x="1881973" y="7756868"/>
                </a:lnTo>
                <a:lnTo>
                  <a:pt x="1881973" y="7755554"/>
                </a:lnTo>
                <a:lnTo>
                  <a:pt x="1908543" y="7752876"/>
                </a:lnTo>
                <a:cubicBezTo>
                  <a:pt x="1983381" y="7737568"/>
                  <a:pt x="2039677" y="7671379"/>
                  <a:pt x="2039677" y="7592046"/>
                </a:cubicBezTo>
                <a:cubicBezTo>
                  <a:pt x="2039677" y="7682713"/>
                  <a:pt x="2113206" y="7756211"/>
                  <a:pt x="2203907" y="7756211"/>
                </a:cubicBezTo>
                <a:close/>
                <a:moveTo>
                  <a:pt x="2203907" y="7427883"/>
                </a:moveTo>
                <a:cubicBezTo>
                  <a:pt x="2113206" y="7427883"/>
                  <a:pt x="2039677" y="7501381"/>
                  <a:pt x="2039677" y="7592046"/>
                </a:cubicBezTo>
                <a:cubicBezTo>
                  <a:pt x="2039677" y="7512714"/>
                  <a:pt x="1983382" y="7446525"/>
                  <a:pt x="1908544" y="7431218"/>
                </a:cubicBezTo>
                <a:lnTo>
                  <a:pt x="1881974" y="7428540"/>
                </a:lnTo>
                <a:lnTo>
                  <a:pt x="1881974" y="7427224"/>
                </a:lnTo>
                <a:lnTo>
                  <a:pt x="1908544" y="7424548"/>
                </a:lnTo>
                <a:cubicBezTo>
                  <a:pt x="1983382" y="7409240"/>
                  <a:pt x="2039677" y="7343050"/>
                  <a:pt x="2039677" y="7263718"/>
                </a:cubicBezTo>
                <a:cubicBezTo>
                  <a:pt x="2039677" y="7354383"/>
                  <a:pt x="2113206" y="7427883"/>
                  <a:pt x="2203907" y="7427883"/>
                </a:cubicBezTo>
                <a:close/>
                <a:moveTo>
                  <a:pt x="2203907" y="7099531"/>
                </a:moveTo>
                <a:cubicBezTo>
                  <a:pt x="2203907" y="7099531"/>
                  <a:pt x="2203886" y="7099531"/>
                  <a:pt x="2203886" y="7099531"/>
                </a:cubicBezTo>
                <a:cubicBezTo>
                  <a:pt x="2113184" y="7099544"/>
                  <a:pt x="2039656" y="7173052"/>
                  <a:pt x="2039677" y="7263718"/>
                </a:cubicBezTo>
                <a:cubicBezTo>
                  <a:pt x="2039677" y="7263711"/>
                  <a:pt x="2039677" y="7263702"/>
                  <a:pt x="2039677" y="7263696"/>
                </a:cubicBezTo>
                <a:cubicBezTo>
                  <a:pt x="2039677" y="7184364"/>
                  <a:pt x="1983382" y="7118174"/>
                  <a:pt x="1908544" y="7102866"/>
                </a:cubicBezTo>
                <a:lnTo>
                  <a:pt x="1881974" y="7100188"/>
                </a:lnTo>
                <a:lnTo>
                  <a:pt x="1881974" y="7098873"/>
                </a:lnTo>
                <a:lnTo>
                  <a:pt x="1908544" y="7096196"/>
                </a:lnTo>
                <a:cubicBezTo>
                  <a:pt x="1983382" y="7080888"/>
                  <a:pt x="2039677" y="7014698"/>
                  <a:pt x="2039677" y="6935366"/>
                </a:cubicBezTo>
                <a:cubicBezTo>
                  <a:pt x="2039677" y="7026032"/>
                  <a:pt x="2113206" y="7099531"/>
                  <a:pt x="2203907" y="7099531"/>
                </a:cubicBezTo>
                <a:close/>
                <a:moveTo>
                  <a:pt x="2203907" y="6771201"/>
                </a:moveTo>
                <a:cubicBezTo>
                  <a:pt x="2113206" y="6771201"/>
                  <a:pt x="2039677" y="6844701"/>
                  <a:pt x="2039677" y="6935366"/>
                </a:cubicBezTo>
                <a:cubicBezTo>
                  <a:pt x="2039677" y="6856034"/>
                  <a:pt x="1983382" y="6789844"/>
                  <a:pt x="1908544" y="6774536"/>
                </a:cubicBezTo>
                <a:lnTo>
                  <a:pt x="1881974" y="6771860"/>
                </a:lnTo>
                <a:lnTo>
                  <a:pt x="1881974" y="6770544"/>
                </a:lnTo>
                <a:lnTo>
                  <a:pt x="1908544" y="6767866"/>
                </a:lnTo>
                <a:cubicBezTo>
                  <a:pt x="1983382" y="6752558"/>
                  <a:pt x="2039677" y="6686370"/>
                  <a:pt x="2039677" y="6607037"/>
                </a:cubicBezTo>
                <a:cubicBezTo>
                  <a:pt x="2039677" y="6697702"/>
                  <a:pt x="2113206" y="6771201"/>
                  <a:pt x="2203907" y="6771201"/>
                </a:cubicBezTo>
                <a:close/>
                <a:moveTo>
                  <a:pt x="2203907" y="6442872"/>
                </a:moveTo>
                <a:cubicBezTo>
                  <a:pt x="2113206" y="6442872"/>
                  <a:pt x="2039677" y="6516371"/>
                  <a:pt x="2039677" y="6607037"/>
                </a:cubicBezTo>
                <a:cubicBezTo>
                  <a:pt x="2039677" y="6527704"/>
                  <a:pt x="1983382" y="6461515"/>
                  <a:pt x="1908544" y="6446207"/>
                </a:cubicBezTo>
                <a:lnTo>
                  <a:pt x="1881974" y="6443529"/>
                </a:lnTo>
                <a:lnTo>
                  <a:pt x="1881974" y="6442213"/>
                </a:lnTo>
                <a:lnTo>
                  <a:pt x="1908544" y="6439537"/>
                </a:lnTo>
                <a:cubicBezTo>
                  <a:pt x="1983382" y="6424229"/>
                  <a:pt x="2039677" y="6358039"/>
                  <a:pt x="2039677" y="6278707"/>
                </a:cubicBezTo>
                <a:cubicBezTo>
                  <a:pt x="2039677" y="6369373"/>
                  <a:pt x="2113206" y="6442872"/>
                  <a:pt x="2203907" y="6442872"/>
                </a:cubicBezTo>
                <a:close/>
                <a:moveTo>
                  <a:pt x="2203907" y="6114521"/>
                </a:moveTo>
                <a:cubicBezTo>
                  <a:pt x="2113206" y="6114542"/>
                  <a:pt x="2039677" y="6188042"/>
                  <a:pt x="2039677" y="6278707"/>
                </a:cubicBezTo>
                <a:cubicBezTo>
                  <a:pt x="2039677" y="6199374"/>
                  <a:pt x="1983382" y="6133185"/>
                  <a:pt x="1908544" y="6117864"/>
                </a:cubicBezTo>
                <a:lnTo>
                  <a:pt x="1881974" y="6115180"/>
                </a:lnTo>
                <a:lnTo>
                  <a:pt x="1881974" y="6113864"/>
                </a:lnTo>
                <a:lnTo>
                  <a:pt x="1908544" y="6111186"/>
                </a:lnTo>
                <a:cubicBezTo>
                  <a:pt x="1983382" y="6095878"/>
                  <a:pt x="2039677" y="6029688"/>
                  <a:pt x="2039677" y="5950355"/>
                </a:cubicBezTo>
                <a:cubicBezTo>
                  <a:pt x="2039677" y="6041021"/>
                  <a:pt x="2113206" y="6114521"/>
                  <a:pt x="2203907" y="6114521"/>
                </a:cubicBezTo>
                <a:close/>
                <a:moveTo>
                  <a:pt x="2203907" y="5786192"/>
                </a:moveTo>
                <a:cubicBezTo>
                  <a:pt x="2113206" y="5786192"/>
                  <a:pt x="2039677" y="5859690"/>
                  <a:pt x="2039677" y="5950355"/>
                </a:cubicBezTo>
                <a:cubicBezTo>
                  <a:pt x="2039677" y="5871023"/>
                  <a:pt x="1983382" y="5804835"/>
                  <a:pt x="1908544" y="5789527"/>
                </a:cubicBezTo>
                <a:lnTo>
                  <a:pt x="1881974" y="5786849"/>
                </a:lnTo>
                <a:lnTo>
                  <a:pt x="1881974" y="5785533"/>
                </a:lnTo>
                <a:lnTo>
                  <a:pt x="1908544" y="5782856"/>
                </a:lnTo>
                <a:cubicBezTo>
                  <a:pt x="1983382" y="5767549"/>
                  <a:pt x="2039677" y="5701358"/>
                  <a:pt x="2039677" y="5622026"/>
                </a:cubicBezTo>
                <a:cubicBezTo>
                  <a:pt x="2039677" y="5712692"/>
                  <a:pt x="2113206" y="5786192"/>
                  <a:pt x="2203907" y="5786192"/>
                </a:cubicBezTo>
                <a:close/>
                <a:moveTo>
                  <a:pt x="2203907" y="5457862"/>
                </a:moveTo>
                <a:cubicBezTo>
                  <a:pt x="2113206" y="5457862"/>
                  <a:pt x="2039677" y="5531360"/>
                  <a:pt x="2039677" y="5622026"/>
                </a:cubicBezTo>
                <a:cubicBezTo>
                  <a:pt x="2039677" y="5542694"/>
                  <a:pt x="1983382" y="5476506"/>
                  <a:pt x="1908544" y="5461197"/>
                </a:cubicBezTo>
                <a:lnTo>
                  <a:pt x="1881974" y="5458520"/>
                </a:lnTo>
                <a:lnTo>
                  <a:pt x="1881974" y="5457205"/>
                </a:lnTo>
                <a:lnTo>
                  <a:pt x="1908544" y="5454526"/>
                </a:lnTo>
                <a:cubicBezTo>
                  <a:pt x="1972691" y="5441405"/>
                  <a:pt x="2023214" y="5390903"/>
                  <a:pt x="2036341" y="5326782"/>
                </a:cubicBezTo>
                <a:lnTo>
                  <a:pt x="2038360" y="5306766"/>
                </a:lnTo>
                <a:lnTo>
                  <a:pt x="2040996" y="5306766"/>
                </a:lnTo>
                <a:lnTo>
                  <a:pt x="2043013" y="5326782"/>
                </a:lnTo>
                <a:cubicBezTo>
                  <a:pt x="2058328" y="5401589"/>
                  <a:pt x="2124544" y="5457862"/>
                  <a:pt x="2203907" y="5457862"/>
                </a:cubicBezTo>
                <a:close/>
                <a:moveTo>
                  <a:pt x="2203907" y="5143227"/>
                </a:moveTo>
                <a:cubicBezTo>
                  <a:pt x="2124544" y="5143227"/>
                  <a:pt x="2058328" y="5199501"/>
                  <a:pt x="2043013" y="5274307"/>
                </a:cubicBezTo>
                <a:lnTo>
                  <a:pt x="2040995" y="5294321"/>
                </a:lnTo>
                <a:lnTo>
                  <a:pt x="2038360" y="5294321"/>
                </a:lnTo>
                <a:lnTo>
                  <a:pt x="2036341" y="5274307"/>
                </a:lnTo>
                <a:cubicBezTo>
                  <a:pt x="2023214" y="5210188"/>
                  <a:pt x="1972690" y="5159684"/>
                  <a:pt x="1908544" y="5146563"/>
                </a:cubicBezTo>
                <a:lnTo>
                  <a:pt x="1881974" y="5143885"/>
                </a:lnTo>
                <a:lnTo>
                  <a:pt x="1881974" y="5142570"/>
                </a:lnTo>
                <a:lnTo>
                  <a:pt x="1908544" y="5139892"/>
                </a:lnTo>
                <a:cubicBezTo>
                  <a:pt x="1983382" y="5124585"/>
                  <a:pt x="2039677" y="5058396"/>
                  <a:pt x="2039677" y="4979063"/>
                </a:cubicBezTo>
                <a:cubicBezTo>
                  <a:pt x="2039677" y="5069728"/>
                  <a:pt x="2113206" y="5143227"/>
                  <a:pt x="2203907" y="5143227"/>
                </a:cubicBezTo>
                <a:close/>
                <a:moveTo>
                  <a:pt x="2203907" y="4814898"/>
                </a:moveTo>
                <a:cubicBezTo>
                  <a:pt x="2113227" y="4814898"/>
                  <a:pt x="2039720" y="4888359"/>
                  <a:pt x="2039677" y="4978998"/>
                </a:cubicBezTo>
                <a:cubicBezTo>
                  <a:pt x="2039677" y="4899665"/>
                  <a:pt x="1983382" y="4833475"/>
                  <a:pt x="1908544" y="4818168"/>
                </a:cubicBezTo>
                <a:lnTo>
                  <a:pt x="1881974" y="4815490"/>
                </a:lnTo>
                <a:lnTo>
                  <a:pt x="1881974" y="4814174"/>
                </a:lnTo>
                <a:lnTo>
                  <a:pt x="1908544" y="4811493"/>
                </a:lnTo>
                <a:cubicBezTo>
                  <a:pt x="1983382" y="4796177"/>
                  <a:pt x="2039677" y="4729983"/>
                  <a:pt x="2039677" y="4650646"/>
                </a:cubicBezTo>
                <a:cubicBezTo>
                  <a:pt x="2039677" y="4650662"/>
                  <a:pt x="2039677" y="4650674"/>
                  <a:pt x="2039677" y="4650690"/>
                </a:cubicBezTo>
                <a:cubicBezTo>
                  <a:pt x="2039655" y="4741368"/>
                  <a:pt x="2113184" y="4814885"/>
                  <a:pt x="2203907" y="4814898"/>
                </a:cubicBezTo>
                <a:close/>
                <a:moveTo>
                  <a:pt x="2203907" y="4486546"/>
                </a:moveTo>
                <a:cubicBezTo>
                  <a:pt x="2113227" y="4486546"/>
                  <a:pt x="2039720" y="4560007"/>
                  <a:pt x="2039677" y="4650646"/>
                </a:cubicBezTo>
                <a:cubicBezTo>
                  <a:pt x="2039639" y="4571336"/>
                  <a:pt x="1983356" y="4505180"/>
                  <a:pt x="1908536" y="4489879"/>
                </a:cubicBezTo>
                <a:lnTo>
                  <a:pt x="1881974" y="4487204"/>
                </a:lnTo>
                <a:lnTo>
                  <a:pt x="1881974" y="4485890"/>
                </a:lnTo>
                <a:lnTo>
                  <a:pt x="1908544" y="4483210"/>
                </a:lnTo>
                <a:cubicBezTo>
                  <a:pt x="1983382" y="4467905"/>
                  <a:pt x="2039677" y="4401715"/>
                  <a:pt x="2039677" y="4322383"/>
                </a:cubicBezTo>
                <a:cubicBezTo>
                  <a:pt x="2039677" y="4413047"/>
                  <a:pt x="2113206" y="4486546"/>
                  <a:pt x="2203907" y="4486546"/>
                </a:cubicBezTo>
                <a:close/>
                <a:moveTo>
                  <a:pt x="2203907" y="4158217"/>
                </a:moveTo>
                <a:cubicBezTo>
                  <a:pt x="2113206" y="4158217"/>
                  <a:pt x="2039677" y="4231716"/>
                  <a:pt x="2039677" y="4322383"/>
                </a:cubicBezTo>
                <a:cubicBezTo>
                  <a:pt x="2039677" y="4243049"/>
                  <a:pt x="1983382" y="4176861"/>
                  <a:pt x="1908544" y="4161551"/>
                </a:cubicBezTo>
                <a:lnTo>
                  <a:pt x="1881974" y="4158874"/>
                </a:lnTo>
                <a:lnTo>
                  <a:pt x="1881974" y="4157561"/>
                </a:lnTo>
                <a:lnTo>
                  <a:pt x="1908544" y="4154881"/>
                </a:lnTo>
                <a:cubicBezTo>
                  <a:pt x="1983382" y="4139575"/>
                  <a:pt x="2039677" y="4073385"/>
                  <a:pt x="2039677" y="3994052"/>
                </a:cubicBezTo>
                <a:cubicBezTo>
                  <a:pt x="2039677" y="4084720"/>
                  <a:pt x="2113206" y="4158217"/>
                  <a:pt x="2203907" y="4158217"/>
                </a:cubicBezTo>
                <a:close/>
                <a:moveTo>
                  <a:pt x="2203907" y="3829888"/>
                </a:moveTo>
                <a:cubicBezTo>
                  <a:pt x="2113206" y="3829888"/>
                  <a:pt x="2039677" y="3903387"/>
                  <a:pt x="2039677" y="3994052"/>
                </a:cubicBezTo>
                <a:cubicBezTo>
                  <a:pt x="2039677" y="3914719"/>
                  <a:pt x="1983382" y="3848531"/>
                  <a:pt x="1908544" y="3833223"/>
                </a:cubicBezTo>
                <a:lnTo>
                  <a:pt x="1881974" y="3830546"/>
                </a:lnTo>
                <a:lnTo>
                  <a:pt x="1881974" y="3829229"/>
                </a:lnTo>
                <a:lnTo>
                  <a:pt x="1908544" y="3826551"/>
                </a:lnTo>
                <a:cubicBezTo>
                  <a:pt x="1983382" y="3811245"/>
                  <a:pt x="2039677" y="3745055"/>
                  <a:pt x="2039677" y="3665724"/>
                </a:cubicBezTo>
                <a:cubicBezTo>
                  <a:pt x="2039677" y="3756389"/>
                  <a:pt x="2113206" y="3829888"/>
                  <a:pt x="2203907" y="3829888"/>
                </a:cubicBezTo>
                <a:close/>
                <a:moveTo>
                  <a:pt x="2203907" y="3501537"/>
                </a:moveTo>
                <a:cubicBezTo>
                  <a:pt x="2203907" y="3501537"/>
                  <a:pt x="2203886" y="3501537"/>
                  <a:pt x="2203886" y="3501537"/>
                </a:cubicBezTo>
                <a:cubicBezTo>
                  <a:pt x="2113184" y="3501550"/>
                  <a:pt x="2039655" y="3575057"/>
                  <a:pt x="2039677" y="3665724"/>
                </a:cubicBezTo>
                <a:cubicBezTo>
                  <a:pt x="2039677" y="3665716"/>
                  <a:pt x="2039677" y="3665708"/>
                  <a:pt x="2039677" y="3665701"/>
                </a:cubicBezTo>
                <a:cubicBezTo>
                  <a:pt x="2039677" y="3586370"/>
                  <a:pt x="1983382" y="3520179"/>
                  <a:pt x="1908544" y="3504872"/>
                </a:cubicBezTo>
                <a:lnTo>
                  <a:pt x="1881974" y="3502193"/>
                </a:lnTo>
                <a:lnTo>
                  <a:pt x="1881974" y="3500879"/>
                </a:lnTo>
                <a:lnTo>
                  <a:pt x="1908544" y="3498202"/>
                </a:lnTo>
                <a:cubicBezTo>
                  <a:pt x="1983382" y="3482893"/>
                  <a:pt x="2039677" y="3416704"/>
                  <a:pt x="2039677" y="3337371"/>
                </a:cubicBezTo>
                <a:cubicBezTo>
                  <a:pt x="2039677" y="3428038"/>
                  <a:pt x="2113206" y="3501537"/>
                  <a:pt x="2203907" y="3501537"/>
                </a:cubicBezTo>
                <a:close/>
                <a:moveTo>
                  <a:pt x="2203907" y="3173207"/>
                </a:moveTo>
                <a:cubicBezTo>
                  <a:pt x="2113206" y="3173207"/>
                  <a:pt x="2039677" y="3246706"/>
                  <a:pt x="2039677" y="3337371"/>
                </a:cubicBezTo>
                <a:cubicBezTo>
                  <a:pt x="2039677" y="3258038"/>
                  <a:pt x="1983382" y="3191850"/>
                  <a:pt x="1908544" y="3176541"/>
                </a:cubicBezTo>
                <a:lnTo>
                  <a:pt x="1881974" y="3173865"/>
                </a:lnTo>
                <a:lnTo>
                  <a:pt x="1881974" y="3172549"/>
                </a:lnTo>
                <a:lnTo>
                  <a:pt x="1908544" y="3169872"/>
                </a:lnTo>
                <a:cubicBezTo>
                  <a:pt x="1983382" y="3154563"/>
                  <a:pt x="2039677" y="3088376"/>
                  <a:pt x="2039677" y="3009043"/>
                </a:cubicBezTo>
                <a:cubicBezTo>
                  <a:pt x="2039677" y="3099708"/>
                  <a:pt x="2113206" y="3173207"/>
                  <a:pt x="2203907" y="3173207"/>
                </a:cubicBezTo>
                <a:close/>
                <a:moveTo>
                  <a:pt x="2203907" y="2844877"/>
                </a:moveTo>
                <a:cubicBezTo>
                  <a:pt x="2113206" y="2844877"/>
                  <a:pt x="2039677" y="2918376"/>
                  <a:pt x="2039677" y="3009043"/>
                </a:cubicBezTo>
                <a:cubicBezTo>
                  <a:pt x="2039677" y="2929709"/>
                  <a:pt x="1983382" y="2863521"/>
                  <a:pt x="1908544" y="2848212"/>
                </a:cubicBezTo>
                <a:lnTo>
                  <a:pt x="1881974" y="2845535"/>
                </a:lnTo>
                <a:lnTo>
                  <a:pt x="1881974" y="2844218"/>
                </a:lnTo>
                <a:lnTo>
                  <a:pt x="1908544" y="2841542"/>
                </a:lnTo>
                <a:cubicBezTo>
                  <a:pt x="1983382" y="2826235"/>
                  <a:pt x="2039677" y="2760046"/>
                  <a:pt x="2039677" y="2680713"/>
                </a:cubicBezTo>
                <a:cubicBezTo>
                  <a:pt x="2039677" y="2771378"/>
                  <a:pt x="2113206" y="2844877"/>
                  <a:pt x="2203907" y="2844877"/>
                </a:cubicBezTo>
                <a:close/>
                <a:moveTo>
                  <a:pt x="2203907" y="2516527"/>
                </a:moveTo>
                <a:cubicBezTo>
                  <a:pt x="2113206" y="2516548"/>
                  <a:pt x="2039677" y="2590048"/>
                  <a:pt x="2039677" y="2680713"/>
                </a:cubicBezTo>
                <a:cubicBezTo>
                  <a:pt x="2039677" y="2601380"/>
                  <a:pt x="1983382" y="2535191"/>
                  <a:pt x="1908544" y="2519869"/>
                </a:cubicBezTo>
                <a:lnTo>
                  <a:pt x="1881974" y="2517184"/>
                </a:lnTo>
                <a:lnTo>
                  <a:pt x="1881974" y="2515869"/>
                </a:lnTo>
                <a:lnTo>
                  <a:pt x="1908544" y="2513191"/>
                </a:lnTo>
                <a:cubicBezTo>
                  <a:pt x="1983382" y="2497883"/>
                  <a:pt x="2039677" y="2431694"/>
                  <a:pt x="2039677" y="2352361"/>
                </a:cubicBezTo>
                <a:cubicBezTo>
                  <a:pt x="2039677" y="2443027"/>
                  <a:pt x="2113206" y="2516527"/>
                  <a:pt x="2203907" y="2516527"/>
                </a:cubicBezTo>
                <a:close/>
                <a:moveTo>
                  <a:pt x="2203907" y="2188198"/>
                </a:moveTo>
                <a:cubicBezTo>
                  <a:pt x="2113206" y="2188198"/>
                  <a:pt x="2039677" y="2261696"/>
                  <a:pt x="2039677" y="2352361"/>
                </a:cubicBezTo>
                <a:cubicBezTo>
                  <a:pt x="2039677" y="2273028"/>
                  <a:pt x="1983382" y="2206840"/>
                  <a:pt x="1908544" y="2191533"/>
                </a:cubicBezTo>
                <a:lnTo>
                  <a:pt x="1881974" y="2188854"/>
                </a:lnTo>
                <a:lnTo>
                  <a:pt x="1881974" y="2187539"/>
                </a:lnTo>
                <a:lnTo>
                  <a:pt x="1908544" y="2184863"/>
                </a:lnTo>
                <a:cubicBezTo>
                  <a:pt x="1983382" y="2169554"/>
                  <a:pt x="2039677" y="2103365"/>
                  <a:pt x="2039677" y="2024032"/>
                </a:cubicBezTo>
                <a:cubicBezTo>
                  <a:pt x="2039677" y="2114698"/>
                  <a:pt x="2113206" y="2188198"/>
                  <a:pt x="2203907" y="2188198"/>
                </a:cubicBezTo>
                <a:close/>
                <a:moveTo>
                  <a:pt x="2203907" y="1859867"/>
                </a:moveTo>
                <a:cubicBezTo>
                  <a:pt x="2113206" y="1859867"/>
                  <a:pt x="2039677" y="1933366"/>
                  <a:pt x="2039677" y="2024032"/>
                </a:cubicBezTo>
                <a:cubicBezTo>
                  <a:pt x="2039677" y="1944700"/>
                  <a:pt x="1983382" y="1878511"/>
                  <a:pt x="1908544" y="1863203"/>
                </a:cubicBezTo>
                <a:lnTo>
                  <a:pt x="1881974" y="1860525"/>
                </a:lnTo>
                <a:lnTo>
                  <a:pt x="1881974" y="1859210"/>
                </a:lnTo>
                <a:lnTo>
                  <a:pt x="1908544" y="1856532"/>
                </a:lnTo>
                <a:cubicBezTo>
                  <a:pt x="1972690" y="1843411"/>
                  <a:pt x="2023214" y="1792908"/>
                  <a:pt x="2036341" y="1728787"/>
                </a:cubicBezTo>
                <a:lnTo>
                  <a:pt x="2038360" y="1708772"/>
                </a:lnTo>
                <a:lnTo>
                  <a:pt x="2040995" y="1708772"/>
                </a:lnTo>
                <a:lnTo>
                  <a:pt x="2043013" y="1728787"/>
                </a:lnTo>
                <a:cubicBezTo>
                  <a:pt x="2058328" y="1803594"/>
                  <a:pt x="2124544" y="1859867"/>
                  <a:pt x="2203907" y="1859867"/>
                </a:cubicBezTo>
                <a:close/>
                <a:moveTo>
                  <a:pt x="2203907" y="1548134"/>
                </a:moveTo>
                <a:cubicBezTo>
                  <a:pt x="2124544" y="1548134"/>
                  <a:pt x="2058328" y="1604407"/>
                  <a:pt x="2043013" y="1679213"/>
                </a:cubicBezTo>
                <a:lnTo>
                  <a:pt x="2040995" y="1699229"/>
                </a:lnTo>
                <a:lnTo>
                  <a:pt x="2038360" y="1699229"/>
                </a:lnTo>
                <a:lnTo>
                  <a:pt x="2036341" y="1679213"/>
                </a:lnTo>
                <a:cubicBezTo>
                  <a:pt x="2023214" y="1615094"/>
                  <a:pt x="1972690" y="1564590"/>
                  <a:pt x="1908544" y="1551469"/>
                </a:cubicBezTo>
                <a:lnTo>
                  <a:pt x="1881974" y="1548792"/>
                </a:lnTo>
                <a:lnTo>
                  <a:pt x="1881974" y="1547476"/>
                </a:lnTo>
                <a:lnTo>
                  <a:pt x="1908544" y="1544799"/>
                </a:lnTo>
                <a:cubicBezTo>
                  <a:pt x="1983382" y="1529491"/>
                  <a:pt x="2039677" y="1463302"/>
                  <a:pt x="2039677" y="1383969"/>
                </a:cubicBezTo>
                <a:cubicBezTo>
                  <a:pt x="2039677" y="1474635"/>
                  <a:pt x="2113206" y="1548134"/>
                  <a:pt x="2203907" y="1548134"/>
                </a:cubicBezTo>
                <a:close/>
                <a:moveTo>
                  <a:pt x="2203907" y="1219804"/>
                </a:moveTo>
                <a:cubicBezTo>
                  <a:pt x="2113227" y="1219804"/>
                  <a:pt x="2039720" y="1293264"/>
                  <a:pt x="2039677" y="1383905"/>
                </a:cubicBezTo>
                <a:cubicBezTo>
                  <a:pt x="2039677" y="1304571"/>
                  <a:pt x="1983382" y="1238382"/>
                  <a:pt x="1908544" y="1223074"/>
                </a:cubicBezTo>
                <a:lnTo>
                  <a:pt x="1881974" y="1220397"/>
                </a:lnTo>
                <a:lnTo>
                  <a:pt x="1881974" y="1219080"/>
                </a:lnTo>
                <a:lnTo>
                  <a:pt x="1908544" y="1216398"/>
                </a:lnTo>
                <a:cubicBezTo>
                  <a:pt x="1983382" y="1201082"/>
                  <a:pt x="2039677" y="1134889"/>
                  <a:pt x="2039677" y="1055553"/>
                </a:cubicBezTo>
                <a:cubicBezTo>
                  <a:pt x="2039677" y="1055568"/>
                  <a:pt x="2039677" y="1055581"/>
                  <a:pt x="2039677" y="1055596"/>
                </a:cubicBezTo>
                <a:cubicBezTo>
                  <a:pt x="2039656" y="1146274"/>
                  <a:pt x="2113184" y="1219791"/>
                  <a:pt x="2203907" y="1219804"/>
                </a:cubicBezTo>
                <a:close/>
                <a:moveTo>
                  <a:pt x="2203907" y="891452"/>
                </a:moveTo>
                <a:cubicBezTo>
                  <a:pt x="2113227" y="891452"/>
                  <a:pt x="2039721" y="964913"/>
                  <a:pt x="2039677" y="1055553"/>
                </a:cubicBezTo>
                <a:cubicBezTo>
                  <a:pt x="2039639" y="976243"/>
                  <a:pt x="1983357" y="910086"/>
                  <a:pt x="1908538" y="894785"/>
                </a:cubicBezTo>
                <a:lnTo>
                  <a:pt x="1881974" y="892111"/>
                </a:lnTo>
                <a:lnTo>
                  <a:pt x="1881974" y="890795"/>
                </a:lnTo>
                <a:lnTo>
                  <a:pt x="1908544" y="888117"/>
                </a:lnTo>
                <a:cubicBezTo>
                  <a:pt x="1983382" y="872809"/>
                  <a:pt x="2039677" y="806621"/>
                  <a:pt x="2039677" y="727289"/>
                </a:cubicBezTo>
                <a:cubicBezTo>
                  <a:pt x="2039677" y="817954"/>
                  <a:pt x="2113206" y="891452"/>
                  <a:pt x="2203907" y="891452"/>
                </a:cubicBezTo>
                <a:close/>
                <a:moveTo>
                  <a:pt x="2203907" y="563124"/>
                </a:moveTo>
                <a:cubicBezTo>
                  <a:pt x="2113206" y="563124"/>
                  <a:pt x="2039677" y="636623"/>
                  <a:pt x="2039677" y="727289"/>
                </a:cubicBezTo>
                <a:cubicBezTo>
                  <a:pt x="2039677" y="647956"/>
                  <a:pt x="1983382" y="581767"/>
                  <a:pt x="1908544" y="566458"/>
                </a:cubicBezTo>
                <a:lnTo>
                  <a:pt x="1881974" y="563781"/>
                </a:lnTo>
                <a:lnTo>
                  <a:pt x="1881974" y="562465"/>
                </a:lnTo>
                <a:lnTo>
                  <a:pt x="1908544" y="559788"/>
                </a:lnTo>
                <a:cubicBezTo>
                  <a:pt x="1983382" y="544480"/>
                  <a:pt x="2039677" y="478292"/>
                  <a:pt x="2039677" y="398958"/>
                </a:cubicBezTo>
                <a:cubicBezTo>
                  <a:pt x="2039677" y="489624"/>
                  <a:pt x="2113206" y="563124"/>
                  <a:pt x="2203907" y="563124"/>
                </a:cubicBezTo>
                <a:close/>
                <a:moveTo>
                  <a:pt x="2203907" y="234794"/>
                </a:moveTo>
                <a:cubicBezTo>
                  <a:pt x="2113206" y="234794"/>
                  <a:pt x="2039677" y="308293"/>
                  <a:pt x="2039677" y="398958"/>
                </a:cubicBezTo>
                <a:cubicBezTo>
                  <a:pt x="2039677" y="319626"/>
                  <a:pt x="1983382" y="253437"/>
                  <a:pt x="1908544" y="238129"/>
                </a:cubicBezTo>
                <a:lnTo>
                  <a:pt x="1881974" y="235452"/>
                </a:lnTo>
                <a:lnTo>
                  <a:pt x="1881974" y="234136"/>
                </a:lnTo>
                <a:lnTo>
                  <a:pt x="1908544" y="231459"/>
                </a:lnTo>
                <a:cubicBezTo>
                  <a:pt x="1983382" y="216150"/>
                  <a:pt x="2039677" y="149961"/>
                  <a:pt x="2039677" y="70629"/>
                </a:cubicBezTo>
                <a:cubicBezTo>
                  <a:pt x="2039677" y="161295"/>
                  <a:pt x="2113206" y="234794"/>
                  <a:pt x="2203907" y="234794"/>
                </a:cubicBezTo>
                <a:close/>
                <a:moveTo>
                  <a:pt x="2203907" y="12007985"/>
                </a:moveTo>
                <a:cubicBezTo>
                  <a:pt x="2113227" y="12007985"/>
                  <a:pt x="2039719" y="12081446"/>
                  <a:pt x="2039676" y="12172087"/>
                </a:cubicBezTo>
                <a:cubicBezTo>
                  <a:pt x="2039676" y="12092754"/>
                  <a:pt x="1983381" y="12026563"/>
                  <a:pt x="1908543" y="12011257"/>
                </a:cubicBezTo>
                <a:lnTo>
                  <a:pt x="1881973" y="12008579"/>
                </a:lnTo>
                <a:lnTo>
                  <a:pt x="1881973" y="12007262"/>
                </a:lnTo>
                <a:lnTo>
                  <a:pt x="1908543" y="12004580"/>
                </a:lnTo>
                <a:cubicBezTo>
                  <a:pt x="1983381" y="11989264"/>
                  <a:pt x="2039676" y="11923071"/>
                  <a:pt x="2039676" y="11843734"/>
                </a:cubicBezTo>
                <a:cubicBezTo>
                  <a:pt x="2039676" y="11843751"/>
                  <a:pt x="2039676" y="11843763"/>
                  <a:pt x="2039676" y="11843778"/>
                </a:cubicBezTo>
                <a:cubicBezTo>
                  <a:pt x="2039654" y="11934456"/>
                  <a:pt x="2113183" y="12007975"/>
                  <a:pt x="2203907" y="12007985"/>
                </a:cubicBezTo>
                <a:close/>
                <a:moveTo>
                  <a:pt x="2203907" y="11679634"/>
                </a:moveTo>
                <a:cubicBezTo>
                  <a:pt x="2113227" y="11679634"/>
                  <a:pt x="2039719" y="11753096"/>
                  <a:pt x="2039676" y="11843734"/>
                </a:cubicBezTo>
                <a:cubicBezTo>
                  <a:pt x="2039638" y="11764424"/>
                  <a:pt x="1983354" y="11698267"/>
                  <a:pt x="1908536" y="11682967"/>
                </a:cubicBezTo>
                <a:lnTo>
                  <a:pt x="1881973" y="11680292"/>
                </a:lnTo>
                <a:lnTo>
                  <a:pt x="1881973" y="11678977"/>
                </a:lnTo>
                <a:lnTo>
                  <a:pt x="1908543" y="11676299"/>
                </a:lnTo>
                <a:cubicBezTo>
                  <a:pt x="1983381" y="11660992"/>
                  <a:pt x="2039676" y="11594803"/>
                  <a:pt x="2039676" y="11515470"/>
                </a:cubicBezTo>
                <a:cubicBezTo>
                  <a:pt x="2039676" y="11606135"/>
                  <a:pt x="2113206" y="11679634"/>
                  <a:pt x="2203907" y="11679634"/>
                </a:cubicBezTo>
                <a:close/>
                <a:moveTo>
                  <a:pt x="2203907" y="11351305"/>
                </a:moveTo>
                <a:cubicBezTo>
                  <a:pt x="2113206" y="11351305"/>
                  <a:pt x="2039676" y="11424804"/>
                  <a:pt x="2039676" y="11515470"/>
                </a:cubicBezTo>
                <a:cubicBezTo>
                  <a:pt x="2039676" y="11436137"/>
                  <a:pt x="1983381" y="11369948"/>
                  <a:pt x="1908543" y="11354640"/>
                </a:cubicBezTo>
                <a:lnTo>
                  <a:pt x="1881973" y="11351962"/>
                </a:lnTo>
                <a:lnTo>
                  <a:pt x="1881973" y="11350648"/>
                </a:lnTo>
                <a:lnTo>
                  <a:pt x="1908543" y="11347970"/>
                </a:lnTo>
                <a:cubicBezTo>
                  <a:pt x="1983381" y="11332662"/>
                  <a:pt x="2039676" y="11266473"/>
                  <a:pt x="2039676" y="11187140"/>
                </a:cubicBezTo>
                <a:cubicBezTo>
                  <a:pt x="2039676" y="11277808"/>
                  <a:pt x="2113206" y="11351305"/>
                  <a:pt x="2203907" y="11351305"/>
                </a:cubicBezTo>
                <a:close/>
                <a:moveTo>
                  <a:pt x="2203907" y="11022975"/>
                </a:moveTo>
                <a:cubicBezTo>
                  <a:pt x="2113206" y="11022975"/>
                  <a:pt x="2039676" y="11096475"/>
                  <a:pt x="2039676" y="11187140"/>
                </a:cubicBezTo>
                <a:cubicBezTo>
                  <a:pt x="2039676" y="11107807"/>
                  <a:pt x="1983381" y="11041620"/>
                  <a:pt x="1908543" y="11026310"/>
                </a:cubicBezTo>
                <a:lnTo>
                  <a:pt x="1881973" y="11023635"/>
                </a:lnTo>
                <a:lnTo>
                  <a:pt x="1881973" y="11022318"/>
                </a:lnTo>
                <a:lnTo>
                  <a:pt x="1908543" y="11019640"/>
                </a:lnTo>
                <a:cubicBezTo>
                  <a:pt x="1983381" y="11004332"/>
                  <a:pt x="2039676" y="10938144"/>
                  <a:pt x="2039676" y="10858813"/>
                </a:cubicBezTo>
                <a:cubicBezTo>
                  <a:pt x="2039676" y="10949478"/>
                  <a:pt x="2113206" y="11022975"/>
                  <a:pt x="2203907" y="11022975"/>
                </a:cubicBezTo>
                <a:close/>
                <a:moveTo>
                  <a:pt x="2203907" y="10694625"/>
                </a:moveTo>
                <a:cubicBezTo>
                  <a:pt x="2203907" y="10694625"/>
                  <a:pt x="2203886" y="10694625"/>
                  <a:pt x="2203886" y="10694625"/>
                </a:cubicBezTo>
                <a:cubicBezTo>
                  <a:pt x="2113183" y="10694637"/>
                  <a:pt x="2039654" y="10768145"/>
                  <a:pt x="2039676" y="10858813"/>
                </a:cubicBezTo>
                <a:cubicBezTo>
                  <a:pt x="2039676" y="10858804"/>
                  <a:pt x="2039676" y="10858796"/>
                  <a:pt x="2039676" y="10858790"/>
                </a:cubicBezTo>
                <a:cubicBezTo>
                  <a:pt x="2039676" y="10779459"/>
                  <a:pt x="1983381" y="10713268"/>
                  <a:pt x="1908543" y="10697960"/>
                </a:cubicBezTo>
                <a:lnTo>
                  <a:pt x="1881973" y="10695282"/>
                </a:lnTo>
                <a:lnTo>
                  <a:pt x="1881973" y="10693967"/>
                </a:lnTo>
                <a:lnTo>
                  <a:pt x="1908543" y="10691290"/>
                </a:lnTo>
                <a:cubicBezTo>
                  <a:pt x="1983381" y="10675982"/>
                  <a:pt x="2039676" y="10609793"/>
                  <a:pt x="2039676" y="10530460"/>
                </a:cubicBezTo>
                <a:cubicBezTo>
                  <a:pt x="2039676" y="10621125"/>
                  <a:pt x="2113206" y="10694625"/>
                  <a:pt x="2203907" y="10694625"/>
                </a:cubicBezTo>
                <a:close/>
                <a:moveTo>
                  <a:pt x="2203907" y="10366295"/>
                </a:moveTo>
                <a:cubicBezTo>
                  <a:pt x="2113206" y="10366295"/>
                  <a:pt x="2039676" y="10439795"/>
                  <a:pt x="2039676" y="10530460"/>
                </a:cubicBezTo>
                <a:cubicBezTo>
                  <a:pt x="2039676" y="10451127"/>
                  <a:pt x="1983381" y="10384938"/>
                  <a:pt x="1908543" y="10369630"/>
                </a:cubicBezTo>
                <a:lnTo>
                  <a:pt x="1881973" y="10366953"/>
                </a:lnTo>
                <a:lnTo>
                  <a:pt x="1881973" y="10365638"/>
                </a:lnTo>
                <a:lnTo>
                  <a:pt x="1908543" y="10362960"/>
                </a:lnTo>
                <a:cubicBezTo>
                  <a:pt x="1983381" y="10347652"/>
                  <a:pt x="2039676" y="10281463"/>
                  <a:pt x="2039676" y="10202130"/>
                </a:cubicBezTo>
                <a:cubicBezTo>
                  <a:pt x="2039676" y="10292796"/>
                  <a:pt x="2113206" y="10366295"/>
                  <a:pt x="2203907" y="10366295"/>
                </a:cubicBezTo>
                <a:close/>
                <a:moveTo>
                  <a:pt x="2203907" y="10037966"/>
                </a:moveTo>
                <a:cubicBezTo>
                  <a:pt x="2113206" y="10037966"/>
                  <a:pt x="2039676" y="10111465"/>
                  <a:pt x="2039676" y="10202130"/>
                </a:cubicBezTo>
                <a:cubicBezTo>
                  <a:pt x="2039676" y="10122797"/>
                  <a:pt x="1983381" y="10056609"/>
                  <a:pt x="1908543" y="10041301"/>
                </a:cubicBezTo>
                <a:lnTo>
                  <a:pt x="1881973" y="10038623"/>
                </a:lnTo>
                <a:lnTo>
                  <a:pt x="1881973" y="10037306"/>
                </a:lnTo>
                <a:lnTo>
                  <a:pt x="1908543" y="10034631"/>
                </a:lnTo>
                <a:cubicBezTo>
                  <a:pt x="1983381" y="10019323"/>
                  <a:pt x="2039676" y="9953134"/>
                  <a:pt x="2039676" y="9873801"/>
                </a:cubicBezTo>
                <a:cubicBezTo>
                  <a:pt x="2039676" y="9964466"/>
                  <a:pt x="2113206" y="10037966"/>
                  <a:pt x="2203907" y="10037966"/>
                </a:cubicBezTo>
                <a:close/>
                <a:moveTo>
                  <a:pt x="2203907" y="9709615"/>
                </a:moveTo>
                <a:cubicBezTo>
                  <a:pt x="2113206" y="9709636"/>
                  <a:pt x="2039676" y="9783135"/>
                  <a:pt x="2039676" y="9873801"/>
                </a:cubicBezTo>
                <a:cubicBezTo>
                  <a:pt x="2039676" y="9794468"/>
                  <a:pt x="1983381" y="9728279"/>
                  <a:pt x="1908543" y="9712956"/>
                </a:cubicBezTo>
                <a:lnTo>
                  <a:pt x="1881973" y="9710272"/>
                </a:lnTo>
                <a:lnTo>
                  <a:pt x="1881973" y="9708956"/>
                </a:lnTo>
                <a:lnTo>
                  <a:pt x="1908543" y="9706280"/>
                </a:lnTo>
                <a:cubicBezTo>
                  <a:pt x="1983381" y="9690970"/>
                  <a:pt x="2039676" y="9624783"/>
                  <a:pt x="2039676" y="9545450"/>
                </a:cubicBezTo>
                <a:cubicBezTo>
                  <a:pt x="2039676" y="9636116"/>
                  <a:pt x="2113206" y="9709615"/>
                  <a:pt x="2203907" y="9709615"/>
                </a:cubicBezTo>
                <a:close/>
                <a:moveTo>
                  <a:pt x="2203907" y="9381285"/>
                </a:moveTo>
                <a:cubicBezTo>
                  <a:pt x="2113206" y="9381285"/>
                  <a:pt x="2039676" y="9454783"/>
                  <a:pt x="2039676" y="9545450"/>
                </a:cubicBezTo>
                <a:cubicBezTo>
                  <a:pt x="2039676" y="9466117"/>
                  <a:pt x="1983381" y="9399928"/>
                  <a:pt x="1908543" y="9384621"/>
                </a:cubicBezTo>
                <a:lnTo>
                  <a:pt x="1881973" y="9381943"/>
                </a:lnTo>
                <a:lnTo>
                  <a:pt x="1881973" y="9380628"/>
                </a:lnTo>
                <a:lnTo>
                  <a:pt x="1908543" y="9377950"/>
                </a:lnTo>
                <a:cubicBezTo>
                  <a:pt x="1983381" y="9362643"/>
                  <a:pt x="2039676" y="9296454"/>
                  <a:pt x="2039676" y="9217121"/>
                </a:cubicBezTo>
                <a:cubicBezTo>
                  <a:pt x="2039676" y="9307786"/>
                  <a:pt x="2113206" y="9381285"/>
                  <a:pt x="2203907" y="9381285"/>
                </a:cubicBezTo>
                <a:close/>
                <a:moveTo>
                  <a:pt x="2203907" y="9052956"/>
                </a:moveTo>
                <a:cubicBezTo>
                  <a:pt x="2113206" y="9052956"/>
                  <a:pt x="2039676" y="9126455"/>
                  <a:pt x="2039676" y="9217121"/>
                </a:cubicBezTo>
                <a:cubicBezTo>
                  <a:pt x="2039676" y="9137788"/>
                  <a:pt x="1983381" y="9071599"/>
                  <a:pt x="1908543" y="9056291"/>
                </a:cubicBezTo>
                <a:lnTo>
                  <a:pt x="1881973" y="9053613"/>
                </a:lnTo>
                <a:lnTo>
                  <a:pt x="1881973" y="9052299"/>
                </a:lnTo>
                <a:lnTo>
                  <a:pt x="1908543" y="9049621"/>
                </a:lnTo>
                <a:cubicBezTo>
                  <a:pt x="1972690" y="9036500"/>
                  <a:pt x="2023214" y="8985996"/>
                  <a:pt x="2036340" y="8921876"/>
                </a:cubicBezTo>
                <a:lnTo>
                  <a:pt x="2038359" y="8901860"/>
                </a:lnTo>
                <a:lnTo>
                  <a:pt x="2040995" y="8901860"/>
                </a:lnTo>
                <a:lnTo>
                  <a:pt x="2043012" y="8921876"/>
                </a:lnTo>
                <a:cubicBezTo>
                  <a:pt x="2058327" y="8996682"/>
                  <a:pt x="2124543" y="9052956"/>
                  <a:pt x="2203907" y="9052956"/>
                </a:cubicBezTo>
                <a:close/>
                <a:moveTo>
                  <a:pt x="2203907" y="8741222"/>
                </a:moveTo>
                <a:cubicBezTo>
                  <a:pt x="2124543" y="8741222"/>
                  <a:pt x="2058327" y="8797496"/>
                  <a:pt x="2043012" y="8872301"/>
                </a:cubicBezTo>
                <a:lnTo>
                  <a:pt x="2040995" y="8892316"/>
                </a:lnTo>
                <a:lnTo>
                  <a:pt x="2038359" y="8892316"/>
                </a:lnTo>
                <a:lnTo>
                  <a:pt x="2036340" y="8872301"/>
                </a:lnTo>
                <a:cubicBezTo>
                  <a:pt x="2023214" y="8808181"/>
                  <a:pt x="1972690" y="8757678"/>
                  <a:pt x="1908543" y="8744557"/>
                </a:cubicBezTo>
                <a:lnTo>
                  <a:pt x="1881973" y="8741881"/>
                </a:lnTo>
                <a:lnTo>
                  <a:pt x="1881973" y="8740564"/>
                </a:lnTo>
                <a:lnTo>
                  <a:pt x="1908543" y="8737886"/>
                </a:lnTo>
                <a:cubicBezTo>
                  <a:pt x="1983381" y="8722579"/>
                  <a:pt x="2039676" y="8656390"/>
                  <a:pt x="2039676" y="8577057"/>
                </a:cubicBezTo>
                <a:cubicBezTo>
                  <a:pt x="2039676" y="8667722"/>
                  <a:pt x="2113206" y="8741222"/>
                  <a:pt x="2203907" y="8741222"/>
                </a:cubicBezTo>
                <a:close/>
                <a:moveTo>
                  <a:pt x="2372147" y="12192000"/>
                </a:moveTo>
                <a:lnTo>
                  <a:pt x="2364130" y="12192000"/>
                </a:lnTo>
                <a:lnTo>
                  <a:pt x="2368138" y="12172152"/>
                </a:lnTo>
                <a:close/>
                <a:moveTo>
                  <a:pt x="2385572" y="0"/>
                </a:moveTo>
                <a:lnTo>
                  <a:pt x="2381036" y="6728"/>
                </a:lnTo>
                <a:cubicBezTo>
                  <a:pt x="2372728" y="26369"/>
                  <a:pt x="2368136" y="47963"/>
                  <a:pt x="2368139" y="70629"/>
                </a:cubicBezTo>
                <a:cubicBezTo>
                  <a:pt x="2368139" y="70623"/>
                  <a:pt x="2368139" y="70614"/>
                  <a:pt x="2368139" y="70607"/>
                </a:cubicBezTo>
                <a:cubicBezTo>
                  <a:pt x="2368139" y="47941"/>
                  <a:pt x="2363543" y="26348"/>
                  <a:pt x="2355233" y="6707"/>
                </a:cubicBezTo>
                <a:lnTo>
                  <a:pt x="2350709" y="0"/>
                </a:lnTo>
                <a:close/>
                <a:moveTo>
                  <a:pt x="2532367" y="12007985"/>
                </a:moveTo>
                <a:cubicBezTo>
                  <a:pt x="2441693" y="12007985"/>
                  <a:pt x="2368174" y="12081446"/>
                  <a:pt x="2368138" y="12172087"/>
                </a:cubicBezTo>
                <a:cubicBezTo>
                  <a:pt x="2368138" y="12081421"/>
                  <a:pt x="2294610" y="12007922"/>
                  <a:pt x="2203907" y="12007922"/>
                </a:cubicBezTo>
                <a:cubicBezTo>
                  <a:pt x="2294610" y="12007909"/>
                  <a:pt x="2368138" y="11934406"/>
                  <a:pt x="2368138" y="11843734"/>
                </a:cubicBezTo>
                <a:cubicBezTo>
                  <a:pt x="2368138" y="11843751"/>
                  <a:pt x="2368138" y="11843763"/>
                  <a:pt x="2368138" y="11843778"/>
                </a:cubicBezTo>
                <a:cubicBezTo>
                  <a:pt x="2368124" y="11934456"/>
                  <a:pt x="2441653" y="12007975"/>
                  <a:pt x="2532367" y="12007985"/>
                </a:cubicBezTo>
                <a:close/>
                <a:moveTo>
                  <a:pt x="2532367" y="11679569"/>
                </a:moveTo>
                <a:lnTo>
                  <a:pt x="2532367" y="11679634"/>
                </a:lnTo>
                <a:cubicBezTo>
                  <a:pt x="2441693" y="11679634"/>
                  <a:pt x="2368174" y="11753096"/>
                  <a:pt x="2368138" y="11843734"/>
                </a:cubicBezTo>
                <a:cubicBezTo>
                  <a:pt x="2368138" y="11753068"/>
                  <a:pt x="2294610" y="11679569"/>
                  <a:pt x="2203907" y="11679569"/>
                </a:cubicBezTo>
                <a:cubicBezTo>
                  <a:pt x="2294610" y="11679569"/>
                  <a:pt x="2368138" y="11606072"/>
                  <a:pt x="2368138" y="11515404"/>
                </a:cubicBezTo>
                <a:cubicBezTo>
                  <a:pt x="2368138" y="11606072"/>
                  <a:pt x="2441666" y="11679569"/>
                  <a:pt x="2532367" y="11679569"/>
                </a:cubicBezTo>
                <a:close/>
                <a:moveTo>
                  <a:pt x="2532367" y="11351240"/>
                </a:moveTo>
                <a:lnTo>
                  <a:pt x="2532367" y="11351305"/>
                </a:lnTo>
                <a:cubicBezTo>
                  <a:pt x="2441693" y="11351305"/>
                  <a:pt x="2368174" y="11424766"/>
                  <a:pt x="2368138" y="11515404"/>
                </a:cubicBezTo>
                <a:cubicBezTo>
                  <a:pt x="2368138" y="11424739"/>
                  <a:pt x="2294610" y="11351240"/>
                  <a:pt x="2203907" y="11351240"/>
                </a:cubicBezTo>
                <a:cubicBezTo>
                  <a:pt x="2283271" y="11351240"/>
                  <a:pt x="2349487" y="11294967"/>
                  <a:pt x="2364801" y="11220162"/>
                </a:cubicBezTo>
                <a:lnTo>
                  <a:pt x="2368134" y="11187109"/>
                </a:lnTo>
                <a:lnTo>
                  <a:pt x="2368138" y="11187140"/>
                </a:lnTo>
                <a:lnTo>
                  <a:pt x="2368141" y="11187109"/>
                </a:lnTo>
                <a:lnTo>
                  <a:pt x="2371475" y="11220162"/>
                </a:lnTo>
                <a:cubicBezTo>
                  <a:pt x="2386789" y="11294967"/>
                  <a:pt x="2453004" y="11351240"/>
                  <a:pt x="2532367" y="11351240"/>
                </a:cubicBezTo>
                <a:close/>
                <a:moveTo>
                  <a:pt x="2532367" y="11022975"/>
                </a:moveTo>
                <a:cubicBezTo>
                  <a:pt x="2453004" y="11022975"/>
                  <a:pt x="2386789" y="11079248"/>
                  <a:pt x="2371475" y="11154055"/>
                </a:cubicBezTo>
                <a:lnTo>
                  <a:pt x="2368141" y="11187109"/>
                </a:lnTo>
                <a:lnTo>
                  <a:pt x="2368138" y="11187077"/>
                </a:lnTo>
                <a:lnTo>
                  <a:pt x="2368134" y="11187109"/>
                </a:lnTo>
                <a:lnTo>
                  <a:pt x="2364801" y="11154055"/>
                </a:lnTo>
                <a:cubicBezTo>
                  <a:pt x="2349487" y="11079248"/>
                  <a:pt x="2283271" y="11022975"/>
                  <a:pt x="2203907" y="11022975"/>
                </a:cubicBezTo>
                <a:cubicBezTo>
                  <a:pt x="2294610" y="11022975"/>
                  <a:pt x="2368138" y="10949478"/>
                  <a:pt x="2368138" y="10858813"/>
                </a:cubicBezTo>
                <a:cubicBezTo>
                  <a:pt x="2368138" y="10949478"/>
                  <a:pt x="2441666" y="11022975"/>
                  <a:pt x="2532367" y="11022975"/>
                </a:cubicBezTo>
                <a:close/>
                <a:moveTo>
                  <a:pt x="2532367" y="10694625"/>
                </a:moveTo>
                <a:cubicBezTo>
                  <a:pt x="2532361" y="10694625"/>
                  <a:pt x="2532354" y="10694625"/>
                  <a:pt x="2532346" y="10694625"/>
                </a:cubicBezTo>
                <a:cubicBezTo>
                  <a:pt x="2441644" y="10694637"/>
                  <a:pt x="2368124" y="10768145"/>
                  <a:pt x="2368138" y="10858813"/>
                </a:cubicBezTo>
                <a:cubicBezTo>
                  <a:pt x="2368138" y="10858804"/>
                  <a:pt x="2368138" y="10858796"/>
                  <a:pt x="2368138" y="10858790"/>
                </a:cubicBezTo>
                <a:cubicBezTo>
                  <a:pt x="2368138" y="10768124"/>
                  <a:pt x="2294610" y="10694625"/>
                  <a:pt x="2203907" y="10694625"/>
                </a:cubicBezTo>
                <a:cubicBezTo>
                  <a:pt x="2294610" y="10694625"/>
                  <a:pt x="2368138" y="10621125"/>
                  <a:pt x="2368138" y="10530460"/>
                </a:cubicBezTo>
                <a:cubicBezTo>
                  <a:pt x="2368138" y="10621125"/>
                  <a:pt x="2441666" y="10694625"/>
                  <a:pt x="2532367" y="10694625"/>
                </a:cubicBezTo>
                <a:close/>
                <a:moveTo>
                  <a:pt x="2532367" y="10366230"/>
                </a:moveTo>
                <a:lnTo>
                  <a:pt x="2532367" y="10366295"/>
                </a:lnTo>
                <a:cubicBezTo>
                  <a:pt x="2441693" y="10366295"/>
                  <a:pt x="2368174" y="10439755"/>
                  <a:pt x="2368138" y="10530395"/>
                </a:cubicBezTo>
                <a:cubicBezTo>
                  <a:pt x="2368138" y="10439729"/>
                  <a:pt x="2294610" y="10366230"/>
                  <a:pt x="2203907" y="10366230"/>
                </a:cubicBezTo>
                <a:cubicBezTo>
                  <a:pt x="2283271" y="10366230"/>
                  <a:pt x="2349487" y="10309958"/>
                  <a:pt x="2364801" y="10235150"/>
                </a:cubicBezTo>
                <a:lnTo>
                  <a:pt x="2368134" y="10202097"/>
                </a:lnTo>
                <a:lnTo>
                  <a:pt x="2368138" y="10202130"/>
                </a:lnTo>
                <a:lnTo>
                  <a:pt x="2368141" y="10202097"/>
                </a:lnTo>
                <a:lnTo>
                  <a:pt x="2371475" y="10235150"/>
                </a:lnTo>
                <a:cubicBezTo>
                  <a:pt x="2386789" y="10309958"/>
                  <a:pt x="2453004" y="10366230"/>
                  <a:pt x="2532367" y="10366230"/>
                </a:cubicBezTo>
                <a:close/>
                <a:moveTo>
                  <a:pt x="2532367" y="10037966"/>
                </a:moveTo>
                <a:cubicBezTo>
                  <a:pt x="2453004" y="10037966"/>
                  <a:pt x="2386789" y="10094238"/>
                  <a:pt x="2371475" y="10169046"/>
                </a:cubicBezTo>
                <a:lnTo>
                  <a:pt x="2368141" y="10202097"/>
                </a:lnTo>
                <a:lnTo>
                  <a:pt x="2368138" y="10202065"/>
                </a:lnTo>
                <a:lnTo>
                  <a:pt x="2368134" y="10202097"/>
                </a:lnTo>
                <a:lnTo>
                  <a:pt x="2364801" y="10169046"/>
                </a:lnTo>
                <a:cubicBezTo>
                  <a:pt x="2349487" y="10094238"/>
                  <a:pt x="2283271" y="10037966"/>
                  <a:pt x="2203907" y="10037966"/>
                </a:cubicBezTo>
                <a:cubicBezTo>
                  <a:pt x="2294610" y="10037966"/>
                  <a:pt x="2368138" y="9964466"/>
                  <a:pt x="2368138" y="9873801"/>
                </a:cubicBezTo>
                <a:cubicBezTo>
                  <a:pt x="2368138" y="9964466"/>
                  <a:pt x="2441666" y="10037966"/>
                  <a:pt x="2532367" y="10037966"/>
                </a:cubicBezTo>
                <a:close/>
                <a:moveTo>
                  <a:pt x="2532367" y="9709615"/>
                </a:moveTo>
                <a:cubicBezTo>
                  <a:pt x="2441662" y="9709636"/>
                  <a:pt x="2368138" y="9783135"/>
                  <a:pt x="2368138" y="9873801"/>
                </a:cubicBezTo>
                <a:cubicBezTo>
                  <a:pt x="2368138" y="9783135"/>
                  <a:pt x="2294610" y="9709636"/>
                  <a:pt x="2203907" y="9709615"/>
                </a:cubicBezTo>
                <a:cubicBezTo>
                  <a:pt x="2294610" y="9709615"/>
                  <a:pt x="2368138" y="9636116"/>
                  <a:pt x="2368138" y="9545450"/>
                </a:cubicBezTo>
                <a:cubicBezTo>
                  <a:pt x="2368138" y="9636116"/>
                  <a:pt x="2441666" y="9709615"/>
                  <a:pt x="2532367" y="9709615"/>
                </a:cubicBezTo>
                <a:close/>
                <a:moveTo>
                  <a:pt x="2532367" y="9381220"/>
                </a:moveTo>
                <a:lnTo>
                  <a:pt x="2532367" y="9381285"/>
                </a:lnTo>
                <a:cubicBezTo>
                  <a:pt x="2441693" y="9381285"/>
                  <a:pt x="2368174" y="9454741"/>
                  <a:pt x="2368138" y="9545385"/>
                </a:cubicBezTo>
                <a:cubicBezTo>
                  <a:pt x="2368138" y="9454720"/>
                  <a:pt x="2294610" y="9381220"/>
                  <a:pt x="2203907" y="9381220"/>
                </a:cubicBezTo>
                <a:cubicBezTo>
                  <a:pt x="2283271" y="9381220"/>
                  <a:pt x="2349487" y="9324946"/>
                  <a:pt x="2364801" y="9250140"/>
                </a:cubicBezTo>
                <a:lnTo>
                  <a:pt x="2368134" y="9217087"/>
                </a:lnTo>
                <a:lnTo>
                  <a:pt x="2368138" y="9217121"/>
                </a:lnTo>
                <a:lnTo>
                  <a:pt x="2368141" y="9217087"/>
                </a:lnTo>
                <a:lnTo>
                  <a:pt x="2371475" y="9250140"/>
                </a:lnTo>
                <a:cubicBezTo>
                  <a:pt x="2386789" y="9324946"/>
                  <a:pt x="2453004" y="9381220"/>
                  <a:pt x="2532367" y="9381220"/>
                </a:cubicBezTo>
                <a:close/>
                <a:moveTo>
                  <a:pt x="2532367" y="9052956"/>
                </a:moveTo>
                <a:cubicBezTo>
                  <a:pt x="2453004" y="9052956"/>
                  <a:pt x="2386789" y="9109228"/>
                  <a:pt x="2371475" y="9184034"/>
                </a:cubicBezTo>
                <a:lnTo>
                  <a:pt x="2368141" y="9217087"/>
                </a:lnTo>
                <a:lnTo>
                  <a:pt x="2368138" y="9217055"/>
                </a:lnTo>
                <a:lnTo>
                  <a:pt x="2368134" y="9217087"/>
                </a:lnTo>
                <a:lnTo>
                  <a:pt x="2364801" y="9184034"/>
                </a:lnTo>
                <a:cubicBezTo>
                  <a:pt x="2349487" y="9109228"/>
                  <a:pt x="2283271" y="9052956"/>
                  <a:pt x="2203907" y="9052956"/>
                </a:cubicBezTo>
                <a:cubicBezTo>
                  <a:pt x="2283271" y="9052956"/>
                  <a:pt x="2349487" y="8996682"/>
                  <a:pt x="2364801" y="8921876"/>
                </a:cubicBezTo>
                <a:lnTo>
                  <a:pt x="2366820" y="8901860"/>
                </a:lnTo>
                <a:lnTo>
                  <a:pt x="2369455" y="8901860"/>
                </a:lnTo>
                <a:lnTo>
                  <a:pt x="2371475" y="8921876"/>
                </a:lnTo>
                <a:cubicBezTo>
                  <a:pt x="2386789" y="8996682"/>
                  <a:pt x="2453004" y="9052956"/>
                  <a:pt x="2532367" y="9052956"/>
                </a:cubicBezTo>
                <a:close/>
                <a:moveTo>
                  <a:pt x="2532367" y="8741222"/>
                </a:moveTo>
                <a:cubicBezTo>
                  <a:pt x="2453004" y="8741222"/>
                  <a:pt x="2386789" y="8797496"/>
                  <a:pt x="2371475" y="8872301"/>
                </a:cubicBezTo>
                <a:lnTo>
                  <a:pt x="2369455" y="8892316"/>
                </a:lnTo>
                <a:lnTo>
                  <a:pt x="2366820" y="8892316"/>
                </a:lnTo>
                <a:lnTo>
                  <a:pt x="2364801" y="8872301"/>
                </a:lnTo>
                <a:cubicBezTo>
                  <a:pt x="2349487" y="8797496"/>
                  <a:pt x="2283271" y="8741222"/>
                  <a:pt x="2203907" y="8741222"/>
                </a:cubicBezTo>
                <a:cubicBezTo>
                  <a:pt x="2294610" y="8741222"/>
                  <a:pt x="2368138" y="8667722"/>
                  <a:pt x="2368138" y="8577057"/>
                </a:cubicBezTo>
                <a:cubicBezTo>
                  <a:pt x="2368138" y="8667722"/>
                  <a:pt x="2441666" y="8741222"/>
                  <a:pt x="2532367" y="8741222"/>
                </a:cubicBezTo>
                <a:close/>
                <a:moveTo>
                  <a:pt x="2532369" y="891388"/>
                </a:moveTo>
                <a:lnTo>
                  <a:pt x="2532369" y="891452"/>
                </a:lnTo>
                <a:cubicBezTo>
                  <a:pt x="2441694" y="891452"/>
                  <a:pt x="2368176" y="964913"/>
                  <a:pt x="2368139" y="1055553"/>
                </a:cubicBezTo>
                <a:cubicBezTo>
                  <a:pt x="2368139" y="964887"/>
                  <a:pt x="2294610" y="891388"/>
                  <a:pt x="2203907" y="891388"/>
                </a:cubicBezTo>
                <a:cubicBezTo>
                  <a:pt x="2294610" y="891388"/>
                  <a:pt x="2368139" y="817889"/>
                  <a:pt x="2368139" y="727222"/>
                </a:cubicBezTo>
                <a:cubicBezTo>
                  <a:pt x="2368139" y="817889"/>
                  <a:pt x="2441668" y="891388"/>
                  <a:pt x="2532369" y="891388"/>
                </a:cubicBezTo>
                <a:close/>
                <a:moveTo>
                  <a:pt x="2532369" y="563059"/>
                </a:moveTo>
                <a:lnTo>
                  <a:pt x="2532369" y="563124"/>
                </a:lnTo>
                <a:cubicBezTo>
                  <a:pt x="2441694" y="563124"/>
                  <a:pt x="2368176" y="636583"/>
                  <a:pt x="2368139" y="727222"/>
                </a:cubicBezTo>
                <a:cubicBezTo>
                  <a:pt x="2368139" y="636557"/>
                  <a:pt x="2294610" y="563059"/>
                  <a:pt x="2203907" y="563059"/>
                </a:cubicBezTo>
                <a:cubicBezTo>
                  <a:pt x="2283272" y="563059"/>
                  <a:pt x="2349487" y="506785"/>
                  <a:pt x="2364803" y="431980"/>
                </a:cubicBezTo>
                <a:lnTo>
                  <a:pt x="2368136" y="398926"/>
                </a:lnTo>
                <a:lnTo>
                  <a:pt x="2368139" y="398958"/>
                </a:lnTo>
                <a:lnTo>
                  <a:pt x="2368142" y="398926"/>
                </a:lnTo>
                <a:lnTo>
                  <a:pt x="2371475" y="431980"/>
                </a:lnTo>
                <a:cubicBezTo>
                  <a:pt x="2386789" y="506785"/>
                  <a:pt x="2453005" y="563059"/>
                  <a:pt x="2532369" y="563059"/>
                </a:cubicBezTo>
                <a:close/>
                <a:moveTo>
                  <a:pt x="2532369" y="234794"/>
                </a:moveTo>
                <a:cubicBezTo>
                  <a:pt x="2453005" y="234794"/>
                  <a:pt x="2386789" y="291066"/>
                  <a:pt x="2371475" y="365873"/>
                </a:cubicBezTo>
                <a:lnTo>
                  <a:pt x="2368142" y="398926"/>
                </a:lnTo>
                <a:lnTo>
                  <a:pt x="2368139" y="398894"/>
                </a:lnTo>
                <a:lnTo>
                  <a:pt x="2368136" y="398926"/>
                </a:lnTo>
                <a:lnTo>
                  <a:pt x="2364803" y="365873"/>
                </a:lnTo>
                <a:cubicBezTo>
                  <a:pt x="2349487" y="291066"/>
                  <a:pt x="2283272" y="234794"/>
                  <a:pt x="2203907" y="234794"/>
                </a:cubicBezTo>
                <a:cubicBezTo>
                  <a:pt x="2294610" y="234794"/>
                  <a:pt x="2368139" y="161295"/>
                  <a:pt x="2368139" y="70629"/>
                </a:cubicBezTo>
                <a:cubicBezTo>
                  <a:pt x="2368139" y="161295"/>
                  <a:pt x="2441668" y="234794"/>
                  <a:pt x="2532369" y="234794"/>
                </a:cubicBezTo>
                <a:close/>
                <a:moveTo>
                  <a:pt x="2532369" y="8412892"/>
                </a:moveTo>
                <a:cubicBezTo>
                  <a:pt x="2441694" y="8412892"/>
                  <a:pt x="2368174" y="8486353"/>
                  <a:pt x="2368138" y="8576991"/>
                </a:cubicBezTo>
                <a:cubicBezTo>
                  <a:pt x="2368138" y="8486326"/>
                  <a:pt x="2294610" y="8412828"/>
                  <a:pt x="2203907" y="8412828"/>
                </a:cubicBezTo>
                <a:cubicBezTo>
                  <a:pt x="2294610" y="8412814"/>
                  <a:pt x="2368138" y="8339310"/>
                  <a:pt x="2368138" y="8248641"/>
                </a:cubicBezTo>
                <a:cubicBezTo>
                  <a:pt x="2368138" y="8248656"/>
                  <a:pt x="2368138" y="8248669"/>
                  <a:pt x="2368138" y="8248684"/>
                </a:cubicBezTo>
                <a:cubicBezTo>
                  <a:pt x="2368125" y="8339362"/>
                  <a:pt x="2441654" y="8412879"/>
                  <a:pt x="2532369" y="8412892"/>
                </a:cubicBezTo>
                <a:close/>
                <a:moveTo>
                  <a:pt x="2532369" y="8084475"/>
                </a:moveTo>
                <a:lnTo>
                  <a:pt x="2532369" y="8084541"/>
                </a:lnTo>
                <a:cubicBezTo>
                  <a:pt x="2441694" y="8084541"/>
                  <a:pt x="2368175" y="8158001"/>
                  <a:pt x="2368138" y="8248641"/>
                </a:cubicBezTo>
                <a:cubicBezTo>
                  <a:pt x="2368138" y="8157975"/>
                  <a:pt x="2294610" y="8084475"/>
                  <a:pt x="2203907" y="8084475"/>
                </a:cubicBezTo>
                <a:cubicBezTo>
                  <a:pt x="2294610" y="8084475"/>
                  <a:pt x="2368138" y="8010977"/>
                  <a:pt x="2368138" y="7920310"/>
                </a:cubicBezTo>
                <a:cubicBezTo>
                  <a:pt x="2368138" y="8010977"/>
                  <a:pt x="2441667" y="8084475"/>
                  <a:pt x="2532369" y="8084475"/>
                </a:cubicBezTo>
                <a:close/>
                <a:moveTo>
                  <a:pt x="2532369" y="7756147"/>
                </a:moveTo>
                <a:lnTo>
                  <a:pt x="2532369" y="7756211"/>
                </a:lnTo>
                <a:cubicBezTo>
                  <a:pt x="2441694" y="7756211"/>
                  <a:pt x="2368175" y="7829671"/>
                  <a:pt x="2368138" y="7920310"/>
                </a:cubicBezTo>
                <a:cubicBezTo>
                  <a:pt x="2368138" y="7829645"/>
                  <a:pt x="2294610" y="7756147"/>
                  <a:pt x="2203907" y="7756147"/>
                </a:cubicBezTo>
                <a:cubicBezTo>
                  <a:pt x="2283271" y="7756147"/>
                  <a:pt x="2349487" y="7699874"/>
                  <a:pt x="2364802" y="7625067"/>
                </a:cubicBezTo>
                <a:lnTo>
                  <a:pt x="2368136" y="7592015"/>
                </a:lnTo>
                <a:lnTo>
                  <a:pt x="2368139" y="7592046"/>
                </a:lnTo>
                <a:lnTo>
                  <a:pt x="2368142" y="7592015"/>
                </a:lnTo>
                <a:lnTo>
                  <a:pt x="2371475" y="7625067"/>
                </a:lnTo>
                <a:cubicBezTo>
                  <a:pt x="2386789" y="7699874"/>
                  <a:pt x="2453005" y="7756147"/>
                  <a:pt x="2532369" y="7756147"/>
                </a:cubicBezTo>
                <a:close/>
                <a:moveTo>
                  <a:pt x="2532369" y="7427883"/>
                </a:moveTo>
                <a:cubicBezTo>
                  <a:pt x="2453005" y="7427883"/>
                  <a:pt x="2386789" y="7484155"/>
                  <a:pt x="2371475" y="7558961"/>
                </a:cubicBezTo>
                <a:lnTo>
                  <a:pt x="2368142" y="7592015"/>
                </a:lnTo>
                <a:lnTo>
                  <a:pt x="2368139" y="7591982"/>
                </a:lnTo>
                <a:lnTo>
                  <a:pt x="2368136" y="7592015"/>
                </a:lnTo>
                <a:lnTo>
                  <a:pt x="2364803" y="7558961"/>
                </a:lnTo>
                <a:cubicBezTo>
                  <a:pt x="2349487" y="7484155"/>
                  <a:pt x="2283272" y="7427883"/>
                  <a:pt x="2203907" y="7427883"/>
                </a:cubicBezTo>
                <a:cubicBezTo>
                  <a:pt x="2294610" y="7427883"/>
                  <a:pt x="2368139" y="7354383"/>
                  <a:pt x="2368139" y="7263718"/>
                </a:cubicBezTo>
                <a:cubicBezTo>
                  <a:pt x="2368139" y="7354383"/>
                  <a:pt x="2441668" y="7427883"/>
                  <a:pt x="2532369" y="7427883"/>
                </a:cubicBezTo>
                <a:close/>
                <a:moveTo>
                  <a:pt x="2532369" y="7099531"/>
                </a:moveTo>
                <a:cubicBezTo>
                  <a:pt x="2532364" y="7099531"/>
                  <a:pt x="2532354" y="7099531"/>
                  <a:pt x="2532348" y="7099531"/>
                </a:cubicBezTo>
                <a:cubicBezTo>
                  <a:pt x="2441645" y="7099544"/>
                  <a:pt x="2368126" y="7173052"/>
                  <a:pt x="2368139" y="7263718"/>
                </a:cubicBezTo>
                <a:cubicBezTo>
                  <a:pt x="2368139" y="7263711"/>
                  <a:pt x="2368139" y="7263702"/>
                  <a:pt x="2368139" y="7263696"/>
                </a:cubicBezTo>
                <a:cubicBezTo>
                  <a:pt x="2368139" y="7173030"/>
                  <a:pt x="2294610" y="7099531"/>
                  <a:pt x="2203907" y="7099531"/>
                </a:cubicBezTo>
                <a:cubicBezTo>
                  <a:pt x="2294610" y="7099531"/>
                  <a:pt x="2368139" y="7026032"/>
                  <a:pt x="2368139" y="6935366"/>
                </a:cubicBezTo>
                <a:cubicBezTo>
                  <a:pt x="2368139" y="7026032"/>
                  <a:pt x="2441668" y="7099531"/>
                  <a:pt x="2532369" y="7099531"/>
                </a:cubicBezTo>
                <a:close/>
                <a:moveTo>
                  <a:pt x="2532369" y="6771136"/>
                </a:moveTo>
                <a:lnTo>
                  <a:pt x="2532369" y="6771201"/>
                </a:lnTo>
                <a:cubicBezTo>
                  <a:pt x="2441694" y="6771201"/>
                  <a:pt x="2368176" y="6844663"/>
                  <a:pt x="2368139" y="6935302"/>
                </a:cubicBezTo>
                <a:cubicBezTo>
                  <a:pt x="2368139" y="6844636"/>
                  <a:pt x="2294610" y="6771136"/>
                  <a:pt x="2203907" y="6771136"/>
                </a:cubicBezTo>
                <a:cubicBezTo>
                  <a:pt x="2283272" y="6771136"/>
                  <a:pt x="2349487" y="6714864"/>
                  <a:pt x="2364803" y="6640056"/>
                </a:cubicBezTo>
                <a:lnTo>
                  <a:pt x="2368136" y="6607004"/>
                </a:lnTo>
                <a:lnTo>
                  <a:pt x="2368139" y="6607037"/>
                </a:lnTo>
                <a:lnTo>
                  <a:pt x="2368142" y="6607004"/>
                </a:lnTo>
                <a:lnTo>
                  <a:pt x="2371475" y="6640056"/>
                </a:lnTo>
                <a:cubicBezTo>
                  <a:pt x="2386789" y="6714864"/>
                  <a:pt x="2453005" y="6771136"/>
                  <a:pt x="2532369" y="6771136"/>
                </a:cubicBezTo>
                <a:close/>
                <a:moveTo>
                  <a:pt x="2532369" y="6442872"/>
                </a:moveTo>
                <a:cubicBezTo>
                  <a:pt x="2453005" y="6442872"/>
                  <a:pt x="2386789" y="6499144"/>
                  <a:pt x="2371475" y="6573952"/>
                </a:cubicBezTo>
                <a:lnTo>
                  <a:pt x="2368142" y="6607004"/>
                </a:lnTo>
                <a:lnTo>
                  <a:pt x="2368139" y="6606971"/>
                </a:lnTo>
                <a:lnTo>
                  <a:pt x="2368136" y="6607004"/>
                </a:lnTo>
                <a:lnTo>
                  <a:pt x="2364803" y="6573952"/>
                </a:lnTo>
                <a:cubicBezTo>
                  <a:pt x="2349487" y="6499144"/>
                  <a:pt x="2283272" y="6442872"/>
                  <a:pt x="2203907" y="6442872"/>
                </a:cubicBezTo>
                <a:cubicBezTo>
                  <a:pt x="2294610" y="6442872"/>
                  <a:pt x="2368139" y="6369373"/>
                  <a:pt x="2368139" y="6278707"/>
                </a:cubicBezTo>
                <a:cubicBezTo>
                  <a:pt x="2368139" y="6369373"/>
                  <a:pt x="2441668" y="6442872"/>
                  <a:pt x="2532369" y="6442872"/>
                </a:cubicBezTo>
                <a:close/>
                <a:moveTo>
                  <a:pt x="2532369" y="6114521"/>
                </a:moveTo>
                <a:cubicBezTo>
                  <a:pt x="2441662" y="6114542"/>
                  <a:pt x="2368139" y="6188042"/>
                  <a:pt x="2368139" y="6278707"/>
                </a:cubicBezTo>
                <a:cubicBezTo>
                  <a:pt x="2368139" y="6188042"/>
                  <a:pt x="2294610" y="6114542"/>
                  <a:pt x="2203907" y="6114521"/>
                </a:cubicBezTo>
                <a:cubicBezTo>
                  <a:pt x="2294610" y="6114521"/>
                  <a:pt x="2368139" y="6041021"/>
                  <a:pt x="2368139" y="5950355"/>
                </a:cubicBezTo>
                <a:cubicBezTo>
                  <a:pt x="2368139" y="6041021"/>
                  <a:pt x="2441668" y="6114521"/>
                  <a:pt x="2532369" y="6114521"/>
                </a:cubicBezTo>
                <a:close/>
                <a:moveTo>
                  <a:pt x="2532369" y="5786127"/>
                </a:moveTo>
                <a:lnTo>
                  <a:pt x="2532369" y="5786192"/>
                </a:lnTo>
                <a:cubicBezTo>
                  <a:pt x="2441694" y="5786192"/>
                  <a:pt x="2368176" y="5859648"/>
                  <a:pt x="2368139" y="5950291"/>
                </a:cubicBezTo>
                <a:cubicBezTo>
                  <a:pt x="2368139" y="5859626"/>
                  <a:pt x="2294610" y="5786127"/>
                  <a:pt x="2203907" y="5786127"/>
                </a:cubicBezTo>
                <a:cubicBezTo>
                  <a:pt x="2283272" y="5786127"/>
                  <a:pt x="2349487" y="5729854"/>
                  <a:pt x="2364803" y="5655046"/>
                </a:cubicBezTo>
                <a:lnTo>
                  <a:pt x="2368136" y="5621994"/>
                </a:lnTo>
                <a:lnTo>
                  <a:pt x="2368139" y="5622026"/>
                </a:lnTo>
                <a:lnTo>
                  <a:pt x="2368142" y="5621994"/>
                </a:lnTo>
                <a:lnTo>
                  <a:pt x="2371475" y="5655046"/>
                </a:lnTo>
                <a:cubicBezTo>
                  <a:pt x="2386789" y="5729854"/>
                  <a:pt x="2453005" y="5786127"/>
                  <a:pt x="2532369" y="5786127"/>
                </a:cubicBezTo>
                <a:close/>
                <a:moveTo>
                  <a:pt x="2532369" y="5457862"/>
                </a:moveTo>
                <a:cubicBezTo>
                  <a:pt x="2453005" y="5457862"/>
                  <a:pt x="2386789" y="5514135"/>
                  <a:pt x="2371475" y="5588942"/>
                </a:cubicBezTo>
                <a:lnTo>
                  <a:pt x="2368142" y="5621994"/>
                </a:lnTo>
                <a:lnTo>
                  <a:pt x="2368139" y="5621962"/>
                </a:lnTo>
                <a:lnTo>
                  <a:pt x="2368136" y="5621994"/>
                </a:lnTo>
                <a:lnTo>
                  <a:pt x="2364803" y="5588942"/>
                </a:lnTo>
                <a:cubicBezTo>
                  <a:pt x="2349487" y="5514135"/>
                  <a:pt x="2283272" y="5457862"/>
                  <a:pt x="2203907" y="5457862"/>
                </a:cubicBezTo>
                <a:cubicBezTo>
                  <a:pt x="2283272" y="5457862"/>
                  <a:pt x="2349487" y="5401589"/>
                  <a:pt x="2364803" y="5326782"/>
                </a:cubicBezTo>
                <a:lnTo>
                  <a:pt x="2366821" y="5306766"/>
                </a:lnTo>
                <a:lnTo>
                  <a:pt x="2369456" y="5306766"/>
                </a:lnTo>
                <a:lnTo>
                  <a:pt x="2371475" y="5326782"/>
                </a:lnTo>
                <a:cubicBezTo>
                  <a:pt x="2386789" y="5401589"/>
                  <a:pt x="2453005" y="5457862"/>
                  <a:pt x="2532369" y="5457862"/>
                </a:cubicBezTo>
                <a:close/>
                <a:moveTo>
                  <a:pt x="2532369" y="5143227"/>
                </a:moveTo>
                <a:cubicBezTo>
                  <a:pt x="2453004" y="5143227"/>
                  <a:pt x="2386789" y="5199501"/>
                  <a:pt x="2371475" y="5274307"/>
                </a:cubicBezTo>
                <a:lnTo>
                  <a:pt x="2369456" y="5294321"/>
                </a:lnTo>
                <a:lnTo>
                  <a:pt x="2366821" y="5294321"/>
                </a:lnTo>
                <a:lnTo>
                  <a:pt x="2364802" y="5274307"/>
                </a:lnTo>
                <a:cubicBezTo>
                  <a:pt x="2349487" y="5199501"/>
                  <a:pt x="2283272" y="5143227"/>
                  <a:pt x="2203907" y="5143227"/>
                </a:cubicBezTo>
                <a:cubicBezTo>
                  <a:pt x="2294610" y="5143227"/>
                  <a:pt x="2368139" y="5069728"/>
                  <a:pt x="2368139" y="4979063"/>
                </a:cubicBezTo>
                <a:cubicBezTo>
                  <a:pt x="2368139" y="5069728"/>
                  <a:pt x="2441666" y="5143227"/>
                  <a:pt x="2532369" y="5143227"/>
                </a:cubicBezTo>
                <a:close/>
                <a:moveTo>
                  <a:pt x="2532369" y="4814898"/>
                </a:moveTo>
                <a:cubicBezTo>
                  <a:pt x="2441693" y="4814898"/>
                  <a:pt x="2368174" y="4888359"/>
                  <a:pt x="2368139" y="4978998"/>
                </a:cubicBezTo>
                <a:cubicBezTo>
                  <a:pt x="2368139" y="4888332"/>
                  <a:pt x="2294610" y="4814833"/>
                  <a:pt x="2203907" y="4814833"/>
                </a:cubicBezTo>
                <a:cubicBezTo>
                  <a:pt x="2294610" y="4814820"/>
                  <a:pt x="2368139" y="4741318"/>
                  <a:pt x="2368139" y="4650646"/>
                </a:cubicBezTo>
                <a:cubicBezTo>
                  <a:pt x="2368139" y="4650662"/>
                  <a:pt x="2368139" y="4650674"/>
                  <a:pt x="2368139" y="4650690"/>
                </a:cubicBezTo>
                <a:cubicBezTo>
                  <a:pt x="2368125" y="4741368"/>
                  <a:pt x="2441654" y="4814885"/>
                  <a:pt x="2532369" y="4814898"/>
                </a:cubicBezTo>
                <a:close/>
                <a:moveTo>
                  <a:pt x="2532369" y="4486480"/>
                </a:moveTo>
                <a:lnTo>
                  <a:pt x="2532369" y="4486546"/>
                </a:lnTo>
                <a:cubicBezTo>
                  <a:pt x="2441693" y="4486546"/>
                  <a:pt x="2368174" y="4560007"/>
                  <a:pt x="2368139" y="4650646"/>
                </a:cubicBezTo>
                <a:cubicBezTo>
                  <a:pt x="2368139" y="4559981"/>
                  <a:pt x="2294610" y="4486480"/>
                  <a:pt x="2203907" y="4486480"/>
                </a:cubicBezTo>
                <a:cubicBezTo>
                  <a:pt x="2294610" y="4486480"/>
                  <a:pt x="2368139" y="4412983"/>
                  <a:pt x="2368139" y="4322318"/>
                </a:cubicBezTo>
                <a:cubicBezTo>
                  <a:pt x="2368139" y="4412983"/>
                  <a:pt x="2441666" y="4486480"/>
                  <a:pt x="2532369" y="4486480"/>
                </a:cubicBezTo>
                <a:close/>
                <a:moveTo>
                  <a:pt x="2532369" y="4158153"/>
                </a:moveTo>
                <a:lnTo>
                  <a:pt x="2532369" y="4158217"/>
                </a:lnTo>
                <a:cubicBezTo>
                  <a:pt x="2441693" y="4158217"/>
                  <a:pt x="2368174" y="4231677"/>
                  <a:pt x="2368139" y="4322318"/>
                </a:cubicBezTo>
                <a:cubicBezTo>
                  <a:pt x="2368139" y="4231652"/>
                  <a:pt x="2294610" y="4158153"/>
                  <a:pt x="2203907" y="4158153"/>
                </a:cubicBezTo>
                <a:cubicBezTo>
                  <a:pt x="2283272" y="4158153"/>
                  <a:pt x="2349487" y="4101879"/>
                  <a:pt x="2364802" y="4027073"/>
                </a:cubicBezTo>
                <a:lnTo>
                  <a:pt x="2368134" y="3994019"/>
                </a:lnTo>
                <a:lnTo>
                  <a:pt x="2368139" y="3994052"/>
                </a:lnTo>
                <a:lnTo>
                  <a:pt x="2368142" y="3994019"/>
                </a:lnTo>
                <a:lnTo>
                  <a:pt x="2371475" y="4027073"/>
                </a:lnTo>
                <a:cubicBezTo>
                  <a:pt x="2386789" y="4101879"/>
                  <a:pt x="2453004" y="4158153"/>
                  <a:pt x="2532369" y="4158153"/>
                </a:cubicBezTo>
                <a:close/>
                <a:moveTo>
                  <a:pt x="2532369" y="3829888"/>
                </a:moveTo>
                <a:cubicBezTo>
                  <a:pt x="2453004" y="3829888"/>
                  <a:pt x="2386789" y="3886160"/>
                  <a:pt x="2371475" y="3960967"/>
                </a:cubicBezTo>
                <a:lnTo>
                  <a:pt x="2368142" y="3994019"/>
                </a:lnTo>
                <a:lnTo>
                  <a:pt x="2368139" y="3993988"/>
                </a:lnTo>
                <a:lnTo>
                  <a:pt x="2368134" y="3994019"/>
                </a:lnTo>
                <a:lnTo>
                  <a:pt x="2364802" y="3960967"/>
                </a:lnTo>
                <a:cubicBezTo>
                  <a:pt x="2349487" y="3886160"/>
                  <a:pt x="2283272" y="3829888"/>
                  <a:pt x="2203907" y="3829888"/>
                </a:cubicBezTo>
                <a:cubicBezTo>
                  <a:pt x="2294610" y="3829888"/>
                  <a:pt x="2368139" y="3756389"/>
                  <a:pt x="2368139" y="3665724"/>
                </a:cubicBezTo>
                <a:cubicBezTo>
                  <a:pt x="2368139" y="3756389"/>
                  <a:pt x="2441666" y="3829888"/>
                  <a:pt x="2532369" y="3829888"/>
                </a:cubicBezTo>
                <a:close/>
                <a:moveTo>
                  <a:pt x="2532369" y="3501537"/>
                </a:moveTo>
                <a:cubicBezTo>
                  <a:pt x="2532362" y="3501537"/>
                  <a:pt x="2532354" y="3501537"/>
                  <a:pt x="2532348" y="3501537"/>
                </a:cubicBezTo>
                <a:cubicBezTo>
                  <a:pt x="2441644" y="3501550"/>
                  <a:pt x="2368125" y="3575057"/>
                  <a:pt x="2368139" y="3665724"/>
                </a:cubicBezTo>
                <a:cubicBezTo>
                  <a:pt x="2368139" y="3665716"/>
                  <a:pt x="2368139" y="3665708"/>
                  <a:pt x="2368139" y="3665701"/>
                </a:cubicBezTo>
                <a:cubicBezTo>
                  <a:pt x="2368139" y="3575035"/>
                  <a:pt x="2294610" y="3501537"/>
                  <a:pt x="2203907" y="3501537"/>
                </a:cubicBezTo>
                <a:cubicBezTo>
                  <a:pt x="2294610" y="3501537"/>
                  <a:pt x="2368139" y="3428038"/>
                  <a:pt x="2368139" y="3337371"/>
                </a:cubicBezTo>
                <a:cubicBezTo>
                  <a:pt x="2368139" y="3428038"/>
                  <a:pt x="2441666" y="3501537"/>
                  <a:pt x="2532369" y="3501537"/>
                </a:cubicBezTo>
                <a:close/>
                <a:moveTo>
                  <a:pt x="2532369" y="3173141"/>
                </a:moveTo>
                <a:lnTo>
                  <a:pt x="2532369" y="3173207"/>
                </a:lnTo>
                <a:cubicBezTo>
                  <a:pt x="2441693" y="3173207"/>
                  <a:pt x="2368174" y="3246667"/>
                  <a:pt x="2368139" y="3337307"/>
                </a:cubicBezTo>
                <a:cubicBezTo>
                  <a:pt x="2368139" y="3246640"/>
                  <a:pt x="2294610" y="3173141"/>
                  <a:pt x="2203907" y="3173141"/>
                </a:cubicBezTo>
                <a:cubicBezTo>
                  <a:pt x="2283272" y="3173141"/>
                  <a:pt x="2349487" y="3116869"/>
                  <a:pt x="2364802" y="3042061"/>
                </a:cubicBezTo>
                <a:lnTo>
                  <a:pt x="2368134" y="3009009"/>
                </a:lnTo>
                <a:lnTo>
                  <a:pt x="2368139" y="3009043"/>
                </a:lnTo>
                <a:lnTo>
                  <a:pt x="2368142" y="3009009"/>
                </a:lnTo>
                <a:lnTo>
                  <a:pt x="2371475" y="3042061"/>
                </a:lnTo>
                <a:cubicBezTo>
                  <a:pt x="2386789" y="3116869"/>
                  <a:pt x="2453004" y="3173141"/>
                  <a:pt x="2532369" y="3173141"/>
                </a:cubicBezTo>
                <a:close/>
                <a:moveTo>
                  <a:pt x="2532369" y="2844877"/>
                </a:moveTo>
                <a:cubicBezTo>
                  <a:pt x="2453004" y="2844877"/>
                  <a:pt x="2386789" y="2901149"/>
                  <a:pt x="2371475" y="2975957"/>
                </a:cubicBezTo>
                <a:lnTo>
                  <a:pt x="2368142" y="3009009"/>
                </a:lnTo>
                <a:lnTo>
                  <a:pt x="2368139" y="3008977"/>
                </a:lnTo>
                <a:lnTo>
                  <a:pt x="2368134" y="3009009"/>
                </a:lnTo>
                <a:lnTo>
                  <a:pt x="2364802" y="2975957"/>
                </a:lnTo>
                <a:cubicBezTo>
                  <a:pt x="2349487" y="2901149"/>
                  <a:pt x="2283272" y="2844877"/>
                  <a:pt x="2203907" y="2844877"/>
                </a:cubicBezTo>
                <a:cubicBezTo>
                  <a:pt x="2294610" y="2844877"/>
                  <a:pt x="2368139" y="2771378"/>
                  <a:pt x="2368139" y="2680713"/>
                </a:cubicBezTo>
                <a:cubicBezTo>
                  <a:pt x="2368139" y="2771378"/>
                  <a:pt x="2441666" y="2844877"/>
                  <a:pt x="2532369" y="2844877"/>
                </a:cubicBezTo>
                <a:close/>
                <a:moveTo>
                  <a:pt x="2532369" y="2516527"/>
                </a:moveTo>
                <a:cubicBezTo>
                  <a:pt x="2441662" y="2516548"/>
                  <a:pt x="2368139" y="2590048"/>
                  <a:pt x="2368139" y="2680713"/>
                </a:cubicBezTo>
                <a:cubicBezTo>
                  <a:pt x="2368139" y="2590048"/>
                  <a:pt x="2294610" y="2516548"/>
                  <a:pt x="2203907" y="2516527"/>
                </a:cubicBezTo>
                <a:cubicBezTo>
                  <a:pt x="2294610" y="2516527"/>
                  <a:pt x="2368139" y="2443027"/>
                  <a:pt x="2368139" y="2352361"/>
                </a:cubicBezTo>
                <a:cubicBezTo>
                  <a:pt x="2368139" y="2443027"/>
                  <a:pt x="2441666" y="2516527"/>
                  <a:pt x="2532369" y="2516527"/>
                </a:cubicBezTo>
                <a:close/>
                <a:moveTo>
                  <a:pt x="2532369" y="2188132"/>
                </a:moveTo>
                <a:lnTo>
                  <a:pt x="2532369" y="2188198"/>
                </a:lnTo>
                <a:cubicBezTo>
                  <a:pt x="2441693" y="2188198"/>
                  <a:pt x="2368174" y="2261654"/>
                  <a:pt x="2368139" y="2352296"/>
                </a:cubicBezTo>
                <a:cubicBezTo>
                  <a:pt x="2368139" y="2261631"/>
                  <a:pt x="2294610" y="2188132"/>
                  <a:pt x="2203907" y="2188132"/>
                </a:cubicBezTo>
                <a:cubicBezTo>
                  <a:pt x="2283272" y="2188132"/>
                  <a:pt x="2349487" y="2131858"/>
                  <a:pt x="2364802" y="2057052"/>
                </a:cubicBezTo>
                <a:lnTo>
                  <a:pt x="2368134" y="2023999"/>
                </a:lnTo>
                <a:lnTo>
                  <a:pt x="2368139" y="2024032"/>
                </a:lnTo>
                <a:lnTo>
                  <a:pt x="2368142" y="2023999"/>
                </a:lnTo>
                <a:lnTo>
                  <a:pt x="2371475" y="2057052"/>
                </a:lnTo>
                <a:cubicBezTo>
                  <a:pt x="2386789" y="2131858"/>
                  <a:pt x="2453004" y="2188132"/>
                  <a:pt x="2532369" y="2188132"/>
                </a:cubicBezTo>
                <a:close/>
                <a:moveTo>
                  <a:pt x="2532369" y="1859867"/>
                </a:moveTo>
                <a:cubicBezTo>
                  <a:pt x="2453004" y="1859867"/>
                  <a:pt x="2386789" y="1916141"/>
                  <a:pt x="2371475" y="1990947"/>
                </a:cubicBezTo>
                <a:lnTo>
                  <a:pt x="2368142" y="2023999"/>
                </a:lnTo>
                <a:lnTo>
                  <a:pt x="2368139" y="2023966"/>
                </a:lnTo>
                <a:lnTo>
                  <a:pt x="2368134" y="2023999"/>
                </a:lnTo>
                <a:lnTo>
                  <a:pt x="2364802" y="1990947"/>
                </a:lnTo>
                <a:cubicBezTo>
                  <a:pt x="2349487" y="1916141"/>
                  <a:pt x="2283272" y="1859867"/>
                  <a:pt x="2203907" y="1859867"/>
                </a:cubicBezTo>
                <a:cubicBezTo>
                  <a:pt x="2283272" y="1859867"/>
                  <a:pt x="2349487" y="1803594"/>
                  <a:pt x="2364802" y="1728787"/>
                </a:cubicBezTo>
                <a:lnTo>
                  <a:pt x="2366821" y="1708772"/>
                </a:lnTo>
                <a:lnTo>
                  <a:pt x="2369456" y="1708772"/>
                </a:lnTo>
                <a:lnTo>
                  <a:pt x="2371475" y="1728787"/>
                </a:lnTo>
                <a:cubicBezTo>
                  <a:pt x="2386789" y="1803594"/>
                  <a:pt x="2453004" y="1859867"/>
                  <a:pt x="2532369" y="1859867"/>
                </a:cubicBezTo>
                <a:close/>
                <a:moveTo>
                  <a:pt x="2532369" y="1548134"/>
                </a:moveTo>
                <a:cubicBezTo>
                  <a:pt x="2453004" y="1548134"/>
                  <a:pt x="2386789" y="1604407"/>
                  <a:pt x="2371475" y="1679213"/>
                </a:cubicBezTo>
                <a:lnTo>
                  <a:pt x="2369456" y="1699229"/>
                </a:lnTo>
                <a:lnTo>
                  <a:pt x="2366821" y="1699229"/>
                </a:lnTo>
                <a:lnTo>
                  <a:pt x="2364802" y="1679213"/>
                </a:lnTo>
                <a:cubicBezTo>
                  <a:pt x="2349487" y="1604407"/>
                  <a:pt x="2283272" y="1548134"/>
                  <a:pt x="2203907" y="1548134"/>
                </a:cubicBezTo>
                <a:cubicBezTo>
                  <a:pt x="2294610" y="1548134"/>
                  <a:pt x="2368139" y="1474635"/>
                  <a:pt x="2368139" y="1383969"/>
                </a:cubicBezTo>
                <a:cubicBezTo>
                  <a:pt x="2368139" y="1474635"/>
                  <a:pt x="2441666" y="1548134"/>
                  <a:pt x="2532369" y="1548134"/>
                </a:cubicBezTo>
                <a:close/>
                <a:moveTo>
                  <a:pt x="2532369" y="1219804"/>
                </a:moveTo>
                <a:cubicBezTo>
                  <a:pt x="2441694" y="1219804"/>
                  <a:pt x="2368174" y="1293264"/>
                  <a:pt x="2368139" y="1383905"/>
                </a:cubicBezTo>
                <a:cubicBezTo>
                  <a:pt x="2368139" y="1293238"/>
                  <a:pt x="2294610" y="1219740"/>
                  <a:pt x="2203907" y="1219740"/>
                </a:cubicBezTo>
                <a:cubicBezTo>
                  <a:pt x="2294610" y="1219726"/>
                  <a:pt x="2368139" y="1146222"/>
                  <a:pt x="2368139" y="1055553"/>
                </a:cubicBezTo>
                <a:cubicBezTo>
                  <a:pt x="2368139" y="1055568"/>
                  <a:pt x="2368139" y="1055581"/>
                  <a:pt x="2368139" y="1055596"/>
                </a:cubicBezTo>
                <a:cubicBezTo>
                  <a:pt x="2368126" y="1146274"/>
                  <a:pt x="2441654" y="1219791"/>
                  <a:pt x="2532369" y="1219804"/>
                </a:cubicBezTo>
                <a:close/>
                <a:moveTo>
                  <a:pt x="2700610" y="12192000"/>
                </a:moveTo>
                <a:lnTo>
                  <a:pt x="2692588" y="12192000"/>
                </a:lnTo>
                <a:lnTo>
                  <a:pt x="2696599" y="12172129"/>
                </a:lnTo>
                <a:cubicBezTo>
                  <a:pt x="2696599" y="12172135"/>
                  <a:pt x="2696599" y="12172144"/>
                  <a:pt x="2696599" y="12172152"/>
                </a:cubicBezTo>
                <a:close/>
                <a:moveTo>
                  <a:pt x="2860808" y="9709609"/>
                </a:moveTo>
                <a:lnTo>
                  <a:pt x="2860764" y="9709615"/>
                </a:lnTo>
                <a:lnTo>
                  <a:pt x="2860808" y="9709619"/>
                </a:lnTo>
                <a:lnTo>
                  <a:pt x="2827748" y="9712950"/>
                </a:lnTo>
                <a:cubicBezTo>
                  <a:pt x="2763593" y="9726071"/>
                  <a:pt x="2713064" y="9776575"/>
                  <a:pt x="2699936" y="9840710"/>
                </a:cubicBezTo>
                <a:lnTo>
                  <a:pt x="2696605" y="9873736"/>
                </a:lnTo>
                <a:lnTo>
                  <a:pt x="2696599" y="9873672"/>
                </a:lnTo>
                <a:cubicBezTo>
                  <a:pt x="2696599" y="9873672"/>
                  <a:pt x="2696599" y="9873649"/>
                  <a:pt x="2696599" y="9873649"/>
                </a:cubicBezTo>
                <a:lnTo>
                  <a:pt x="2696591" y="9873725"/>
                </a:lnTo>
                <a:lnTo>
                  <a:pt x="2693263" y="9840716"/>
                </a:lnTo>
                <a:cubicBezTo>
                  <a:pt x="2677949" y="9765908"/>
                  <a:pt x="2611736" y="9709634"/>
                  <a:pt x="2532367" y="9709615"/>
                </a:cubicBezTo>
                <a:cubicBezTo>
                  <a:pt x="2623071" y="9709615"/>
                  <a:pt x="2696599" y="9636116"/>
                  <a:pt x="2696599" y="9545450"/>
                </a:cubicBezTo>
                <a:cubicBezTo>
                  <a:pt x="2696599" y="9545450"/>
                  <a:pt x="2696599" y="9545471"/>
                  <a:pt x="2696599" y="9545471"/>
                </a:cubicBezTo>
                <a:cubicBezTo>
                  <a:pt x="2696609" y="9624804"/>
                  <a:pt x="2752914" y="9690993"/>
                  <a:pt x="2827753" y="9706286"/>
                </a:cubicBezTo>
                <a:close/>
                <a:moveTo>
                  <a:pt x="2860808" y="2516522"/>
                </a:moveTo>
                <a:lnTo>
                  <a:pt x="2860765" y="2516527"/>
                </a:lnTo>
                <a:lnTo>
                  <a:pt x="2860808" y="2516530"/>
                </a:lnTo>
                <a:lnTo>
                  <a:pt x="2827749" y="2519862"/>
                </a:lnTo>
                <a:cubicBezTo>
                  <a:pt x="2763594" y="2532983"/>
                  <a:pt x="2713064" y="2583487"/>
                  <a:pt x="2699937" y="2647620"/>
                </a:cubicBezTo>
                <a:lnTo>
                  <a:pt x="2696605" y="2680648"/>
                </a:lnTo>
                <a:lnTo>
                  <a:pt x="2696599" y="2680583"/>
                </a:lnTo>
                <a:cubicBezTo>
                  <a:pt x="2696599" y="2680583"/>
                  <a:pt x="2696599" y="2680560"/>
                  <a:pt x="2696599" y="2680560"/>
                </a:cubicBezTo>
                <a:lnTo>
                  <a:pt x="2696592" y="2680636"/>
                </a:lnTo>
                <a:lnTo>
                  <a:pt x="2693263" y="2647628"/>
                </a:lnTo>
                <a:cubicBezTo>
                  <a:pt x="2677950" y="2572820"/>
                  <a:pt x="2611738" y="2516546"/>
                  <a:pt x="2532369" y="2516527"/>
                </a:cubicBezTo>
                <a:cubicBezTo>
                  <a:pt x="2623071" y="2516527"/>
                  <a:pt x="2696599" y="2443027"/>
                  <a:pt x="2696599" y="2352361"/>
                </a:cubicBezTo>
                <a:cubicBezTo>
                  <a:pt x="2696599" y="2352361"/>
                  <a:pt x="2696599" y="2352383"/>
                  <a:pt x="2696599" y="2352383"/>
                </a:cubicBezTo>
                <a:cubicBezTo>
                  <a:pt x="2696610" y="2431715"/>
                  <a:pt x="2752914" y="2497905"/>
                  <a:pt x="2827754" y="2513198"/>
                </a:cubicBezTo>
                <a:close/>
                <a:moveTo>
                  <a:pt x="2860809" y="6114517"/>
                </a:moveTo>
                <a:lnTo>
                  <a:pt x="2860765" y="6114521"/>
                </a:lnTo>
                <a:lnTo>
                  <a:pt x="2860809" y="6114525"/>
                </a:lnTo>
                <a:lnTo>
                  <a:pt x="2827749" y="6117856"/>
                </a:lnTo>
                <a:cubicBezTo>
                  <a:pt x="2763594" y="6130977"/>
                  <a:pt x="2713064" y="6181483"/>
                  <a:pt x="2699937" y="6245615"/>
                </a:cubicBezTo>
                <a:lnTo>
                  <a:pt x="2696606" y="6278643"/>
                </a:lnTo>
                <a:lnTo>
                  <a:pt x="2696600" y="6278577"/>
                </a:lnTo>
                <a:cubicBezTo>
                  <a:pt x="2696600" y="6278577"/>
                  <a:pt x="2696600" y="6278555"/>
                  <a:pt x="2696600" y="6278555"/>
                </a:cubicBezTo>
                <a:lnTo>
                  <a:pt x="2696593" y="6278631"/>
                </a:lnTo>
                <a:lnTo>
                  <a:pt x="2693264" y="6245623"/>
                </a:lnTo>
                <a:cubicBezTo>
                  <a:pt x="2677951" y="6170814"/>
                  <a:pt x="2611738" y="6114539"/>
                  <a:pt x="2532369" y="6114521"/>
                </a:cubicBezTo>
                <a:cubicBezTo>
                  <a:pt x="2623071" y="6114521"/>
                  <a:pt x="2696600" y="6041021"/>
                  <a:pt x="2696600" y="5950355"/>
                </a:cubicBezTo>
                <a:cubicBezTo>
                  <a:pt x="2696600" y="5950355"/>
                  <a:pt x="2696600" y="5950379"/>
                  <a:pt x="2696600" y="5950379"/>
                </a:cubicBezTo>
                <a:cubicBezTo>
                  <a:pt x="2696610" y="6029710"/>
                  <a:pt x="2752915" y="6095899"/>
                  <a:pt x="2827754" y="6111192"/>
                </a:cubicBezTo>
                <a:close/>
                <a:moveTo>
                  <a:pt x="2860852" y="12007964"/>
                </a:moveTo>
                <a:lnTo>
                  <a:pt x="2860852" y="12007985"/>
                </a:lnTo>
                <a:cubicBezTo>
                  <a:pt x="2770166" y="12007975"/>
                  <a:pt x="2696636" y="12081438"/>
                  <a:pt x="2696599" y="12172087"/>
                </a:cubicBezTo>
                <a:cubicBezTo>
                  <a:pt x="2696599" y="12081421"/>
                  <a:pt x="2623071" y="12007922"/>
                  <a:pt x="2532367" y="12007922"/>
                </a:cubicBezTo>
                <a:cubicBezTo>
                  <a:pt x="2623075" y="12007911"/>
                  <a:pt x="2696599" y="11934406"/>
                  <a:pt x="2696599" y="11843734"/>
                </a:cubicBezTo>
                <a:cubicBezTo>
                  <a:pt x="2696599" y="11843751"/>
                  <a:pt x="2696599" y="11843763"/>
                  <a:pt x="2696599" y="11843778"/>
                </a:cubicBezTo>
                <a:cubicBezTo>
                  <a:pt x="2696599" y="11934456"/>
                  <a:pt x="2770136" y="12007964"/>
                  <a:pt x="2860852" y="12007964"/>
                </a:cubicBezTo>
                <a:close/>
                <a:moveTo>
                  <a:pt x="2860852" y="11679548"/>
                </a:moveTo>
                <a:lnTo>
                  <a:pt x="2860852" y="11679634"/>
                </a:lnTo>
                <a:cubicBezTo>
                  <a:pt x="2770166" y="11679622"/>
                  <a:pt x="2696636" y="11753085"/>
                  <a:pt x="2696599" y="11843734"/>
                </a:cubicBezTo>
                <a:cubicBezTo>
                  <a:pt x="2696599" y="11843728"/>
                  <a:pt x="2696599" y="11843721"/>
                  <a:pt x="2696599" y="11843713"/>
                </a:cubicBezTo>
                <a:cubicBezTo>
                  <a:pt x="2696599" y="11753047"/>
                  <a:pt x="2623071" y="11679548"/>
                  <a:pt x="2532367" y="11679548"/>
                </a:cubicBezTo>
                <a:cubicBezTo>
                  <a:pt x="2623071" y="11679548"/>
                  <a:pt x="2696599" y="11606051"/>
                  <a:pt x="2696599" y="11515383"/>
                </a:cubicBezTo>
                <a:cubicBezTo>
                  <a:pt x="2696599" y="11515390"/>
                  <a:pt x="2696599" y="11515398"/>
                  <a:pt x="2696599" y="11515404"/>
                </a:cubicBezTo>
                <a:cubicBezTo>
                  <a:pt x="2696612" y="11606072"/>
                  <a:pt x="2770150" y="11679563"/>
                  <a:pt x="2860852" y="11679548"/>
                </a:cubicBezTo>
                <a:close/>
                <a:moveTo>
                  <a:pt x="2860852" y="11351219"/>
                </a:moveTo>
                <a:lnTo>
                  <a:pt x="2860852" y="11351305"/>
                </a:lnTo>
                <a:cubicBezTo>
                  <a:pt x="2770175" y="11351294"/>
                  <a:pt x="2696646" y="11424743"/>
                  <a:pt x="2696599" y="11515383"/>
                </a:cubicBezTo>
                <a:cubicBezTo>
                  <a:pt x="2696599" y="11424718"/>
                  <a:pt x="2623071" y="11351219"/>
                  <a:pt x="2532367" y="11351219"/>
                </a:cubicBezTo>
                <a:cubicBezTo>
                  <a:pt x="2623071" y="11351219"/>
                  <a:pt x="2696599" y="11277721"/>
                  <a:pt x="2696599" y="11187056"/>
                </a:cubicBezTo>
                <a:cubicBezTo>
                  <a:pt x="2696599" y="11187060"/>
                  <a:pt x="2696599" y="11187068"/>
                  <a:pt x="2696599" y="11187077"/>
                </a:cubicBezTo>
                <a:cubicBezTo>
                  <a:pt x="2696612" y="11277742"/>
                  <a:pt x="2770150" y="11351231"/>
                  <a:pt x="2860852" y="11351219"/>
                </a:cubicBezTo>
                <a:close/>
                <a:moveTo>
                  <a:pt x="2860852" y="10694559"/>
                </a:moveTo>
                <a:lnTo>
                  <a:pt x="2860852" y="10694625"/>
                </a:lnTo>
                <a:cubicBezTo>
                  <a:pt x="2770158" y="10694612"/>
                  <a:pt x="2696623" y="10768090"/>
                  <a:pt x="2696599" y="10858747"/>
                </a:cubicBezTo>
                <a:cubicBezTo>
                  <a:pt x="2696612" y="10949413"/>
                  <a:pt x="2770150" y="11022900"/>
                  <a:pt x="2860852" y="11022889"/>
                </a:cubicBezTo>
                <a:lnTo>
                  <a:pt x="2860852" y="11022975"/>
                </a:lnTo>
                <a:cubicBezTo>
                  <a:pt x="2770175" y="11022963"/>
                  <a:pt x="2696646" y="11096414"/>
                  <a:pt x="2696599" y="11187056"/>
                </a:cubicBezTo>
                <a:cubicBezTo>
                  <a:pt x="2696599" y="11096388"/>
                  <a:pt x="2623071" y="11022889"/>
                  <a:pt x="2532367" y="11022889"/>
                </a:cubicBezTo>
                <a:cubicBezTo>
                  <a:pt x="2623071" y="11022889"/>
                  <a:pt x="2696599" y="10949390"/>
                  <a:pt x="2696599" y="10858724"/>
                </a:cubicBezTo>
                <a:cubicBezTo>
                  <a:pt x="2696599" y="10768059"/>
                  <a:pt x="2623071" y="10694559"/>
                  <a:pt x="2532367" y="10694559"/>
                </a:cubicBezTo>
                <a:cubicBezTo>
                  <a:pt x="2623071" y="10694559"/>
                  <a:pt x="2696599" y="10621060"/>
                  <a:pt x="2696599" y="10530395"/>
                </a:cubicBezTo>
                <a:cubicBezTo>
                  <a:pt x="2696599" y="10530401"/>
                  <a:pt x="2696599" y="10530412"/>
                  <a:pt x="2696599" y="10530416"/>
                </a:cubicBezTo>
                <a:cubicBezTo>
                  <a:pt x="2696612" y="10621081"/>
                  <a:pt x="2770150" y="10694570"/>
                  <a:pt x="2860852" y="10694559"/>
                </a:cubicBezTo>
                <a:close/>
                <a:moveTo>
                  <a:pt x="2860852" y="10366144"/>
                </a:moveTo>
                <a:lnTo>
                  <a:pt x="2860852" y="10366295"/>
                </a:lnTo>
                <a:cubicBezTo>
                  <a:pt x="2770199" y="10366283"/>
                  <a:pt x="2696683" y="10439691"/>
                  <a:pt x="2696599" y="10530308"/>
                </a:cubicBezTo>
                <a:cubicBezTo>
                  <a:pt x="2696599" y="10439641"/>
                  <a:pt x="2623071" y="10366144"/>
                  <a:pt x="2532367" y="10366144"/>
                </a:cubicBezTo>
                <a:cubicBezTo>
                  <a:pt x="2623071" y="10366144"/>
                  <a:pt x="2696599" y="10292646"/>
                  <a:pt x="2696599" y="10201979"/>
                </a:cubicBezTo>
                <a:cubicBezTo>
                  <a:pt x="2696599" y="10201979"/>
                  <a:pt x="2696599" y="10202000"/>
                  <a:pt x="2696599" y="10202000"/>
                </a:cubicBezTo>
                <a:cubicBezTo>
                  <a:pt x="2696612" y="10292667"/>
                  <a:pt x="2770150" y="10366154"/>
                  <a:pt x="2860852" y="10366144"/>
                </a:cubicBezTo>
                <a:close/>
                <a:moveTo>
                  <a:pt x="2860852" y="10037814"/>
                </a:moveTo>
                <a:lnTo>
                  <a:pt x="2860852" y="10037966"/>
                </a:lnTo>
                <a:cubicBezTo>
                  <a:pt x="2770199" y="10037945"/>
                  <a:pt x="2696683" y="10111355"/>
                  <a:pt x="2696599" y="10201979"/>
                </a:cubicBezTo>
                <a:cubicBezTo>
                  <a:pt x="2696599" y="10111313"/>
                  <a:pt x="2623071" y="10037814"/>
                  <a:pt x="2532367" y="10037814"/>
                </a:cubicBezTo>
                <a:cubicBezTo>
                  <a:pt x="2611732" y="10037814"/>
                  <a:pt x="2677948" y="9981542"/>
                  <a:pt x="2693263" y="9906734"/>
                </a:cubicBezTo>
                <a:lnTo>
                  <a:pt x="2696591" y="9873725"/>
                </a:lnTo>
                <a:lnTo>
                  <a:pt x="2696599" y="9873801"/>
                </a:lnTo>
                <a:lnTo>
                  <a:pt x="2696605" y="9873736"/>
                </a:lnTo>
                <a:lnTo>
                  <a:pt x="2699940" y="9906755"/>
                </a:lnTo>
                <a:cubicBezTo>
                  <a:pt x="2715264" y="9981563"/>
                  <a:pt x="2781487" y="10037831"/>
                  <a:pt x="2860852" y="10037814"/>
                </a:cubicBezTo>
                <a:close/>
                <a:moveTo>
                  <a:pt x="2860852" y="9381285"/>
                </a:moveTo>
                <a:cubicBezTo>
                  <a:pt x="2860845" y="9381285"/>
                  <a:pt x="2860836" y="9381285"/>
                  <a:pt x="2860830" y="9381285"/>
                </a:cubicBezTo>
                <a:cubicBezTo>
                  <a:pt x="2770127" y="9381285"/>
                  <a:pt x="2696599" y="9454783"/>
                  <a:pt x="2696599" y="9545450"/>
                </a:cubicBezTo>
                <a:cubicBezTo>
                  <a:pt x="2696599" y="9454783"/>
                  <a:pt x="2623071" y="9381285"/>
                  <a:pt x="2532367" y="9381285"/>
                </a:cubicBezTo>
                <a:cubicBezTo>
                  <a:pt x="2623071" y="9381285"/>
                  <a:pt x="2696599" y="9307786"/>
                  <a:pt x="2696599" y="9217121"/>
                </a:cubicBezTo>
                <a:cubicBezTo>
                  <a:pt x="2696599" y="9217121"/>
                  <a:pt x="2696599" y="9217142"/>
                  <a:pt x="2696599" y="9217142"/>
                </a:cubicBezTo>
                <a:cubicBezTo>
                  <a:pt x="2696612" y="9307807"/>
                  <a:pt x="2770150" y="9381307"/>
                  <a:pt x="2860852" y="9381285"/>
                </a:cubicBezTo>
                <a:close/>
                <a:moveTo>
                  <a:pt x="2860852" y="9052956"/>
                </a:moveTo>
                <a:cubicBezTo>
                  <a:pt x="2860845" y="9052956"/>
                  <a:pt x="2860836" y="9052956"/>
                  <a:pt x="2860830" y="9052956"/>
                </a:cubicBezTo>
                <a:cubicBezTo>
                  <a:pt x="2770127" y="9052956"/>
                  <a:pt x="2696599" y="9126455"/>
                  <a:pt x="2696599" y="9217121"/>
                </a:cubicBezTo>
                <a:cubicBezTo>
                  <a:pt x="2696599" y="9126455"/>
                  <a:pt x="2623071" y="9052956"/>
                  <a:pt x="2532367" y="9052956"/>
                </a:cubicBezTo>
                <a:cubicBezTo>
                  <a:pt x="2611732" y="9052956"/>
                  <a:pt x="2677948" y="8996682"/>
                  <a:pt x="2693263" y="8921876"/>
                </a:cubicBezTo>
                <a:lnTo>
                  <a:pt x="2695281" y="8901860"/>
                </a:lnTo>
                <a:lnTo>
                  <a:pt x="2697916" y="8901860"/>
                </a:lnTo>
                <a:lnTo>
                  <a:pt x="2699940" y="8921897"/>
                </a:lnTo>
                <a:cubicBezTo>
                  <a:pt x="2715264" y="8996705"/>
                  <a:pt x="2781487" y="9052975"/>
                  <a:pt x="2860852" y="9052956"/>
                </a:cubicBezTo>
                <a:close/>
                <a:moveTo>
                  <a:pt x="2860852" y="8741200"/>
                </a:moveTo>
                <a:lnTo>
                  <a:pt x="2860852" y="8741222"/>
                </a:lnTo>
                <a:cubicBezTo>
                  <a:pt x="2860845" y="8741222"/>
                  <a:pt x="2860836" y="8741222"/>
                  <a:pt x="2860830" y="8741222"/>
                </a:cubicBezTo>
                <a:cubicBezTo>
                  <a:pt x="2781466" y="8741222"/>
                  <a:pt x="2715249" y="8797496"/>
                  <a:pt x="2699935" y="8872301"/>
                </a:cubicBezTo>
                <a:lnTo>
                  <a:pt x="2697916" y="8892316"/>
                </a:lnTo>
                <a:lnTo>
                  <a:pt x="2695281" y="8892316"/>
                </a:lnTo>
                <a:lnTo>
                  <a:pt x="2693263" y="8872301"/>
                </a:lnTo>
                <a:cubicBezTo>
                  <a:pt x="2677948" y="8797496"/>
                  <a:pt x="2611732" y="8741222"/>
                  <a:pt x="2532367" y="8741222"/>
                </a:cubicBezTo>
                <a:cubicBezTo>
                  <a:pt x="2532375" y="8741222"/>
                  <a:pt x="2532383" y="8741222"/>
                  <a:pt x="2532390" y="8741222"/>
                </a:cubicBezTo>
                <a:cubicBezTo>
                  <a:pt x="2623092" y="8741211"/>
                  <a:pt x="2696612" y="8667701"/>
                  <a:pt x="2696599" y="8577036"/>
                </a:cubicBezTo>
                <a:cubicBezTo>
                  <a:pt x="2696599" y="8577042"/>
                  <a:pt x="2696599" y="8577050"/>
                  <a:pt x="2696599" y="8577057"/>
                </a:cubicBezTo>
                <a:cubicBezTo>
                  <a:pt x="2696612" y="8667722"/>
                  <a:pt x="2770150" y="8741213"/>
                  <a:pt x="2860852" y="8741200"/>
                </a:cubicBezTo>
                <a:close/>
                <a:moveTo>
                  <a:pt x="2860852" y="8412870"/>
                </a:moveTo>
                <a:lnTo>
                  <a:pt x="2860852" y="8412892"/>
                </a:lnTo>
                <a:cubicBezTo>
                  <a:pt x="2770168" y="8412880"/>
                  <a:pt x="2696636" y="8486345"/>
                  <a:pt x="2696599" y="8576991"/>
                </a:cubicBezTo>
                <a:cubicBezTo>
                  <a:pt x="2696599" y="8486326"/>
                  <a:pt x="2623071" y="8412828"/>
                  <a:pt x="2532369" y="8412828"/>
                </a:cubicBezTo>
                <a:cubicBezTo>
                  <a:pt x="2623076" y="8412817"/>
                  <a:pt x="2696599" y="8339310"/>
                  <a:pt x="2696599" y="8248641"/>
                </a:cubicBezTo>
                <a:cubicBezTo>
                  <a:pt x="2696599" y="8248656"/>
                  <a:pt x="2696599" y="8248669"/>
                  <a:pt x="2696599" y="8248684"/>
                </a:cubicBezTo>
                <a:cubicBezTo>
                  <a:pt x="2696599" y="8339362"/>
                  <a:pt x="2770137" y="8412870"/>
                  <a:pt x="2860852" y="8412870"/>
                </a:cubicBezTo>
                <a:close/>
                <a:moveTo>
                  <a:pt x="2860852" y="8084454"/>
                </a:moveTo>
                <a:lnTo>
                  <a:pt x="2860852" y="8084541"/>
                </a:lnTo>
                <a:cubicBezTo>
                  <a:pt x="2770168" y="8084528"/>
                  <a:pt x="2696636" y="8157992"/>
                  <a:pt x="2696599" y="8248641"/>
                </a:cubicBezTo>
                <a:cubicBezTo>
                  <a:pt x="2696599" y="8248633"/>
                  <a:pt x="2696599" y="8248626"/>
                  <a:pt x="2696599" y="8248619"/>
                </a:cubicBezTo>
                <a:cubicBezTo>
                  <a:pt x="2696599" y="8157953"/>
                  <a:pt x="2623071" y="8084454"/>
                  <a:pt x="2532369" y="8084454"/>
                </a:cubicBezTo>
                <a:cubicBezTo>
                  <a:pt x="2623071" y="8084454"/>
                  <a:pt x="2696599" y="8010956"/>
                  <a:pt x="2696599" y="7920289"/>
                </a:cubicBezTo>
                <a:cubicBezTo>
                  <a:pt x="2696599" y="7920296"/>
                  <a:pt x="2696599" y="7920305"/>
                  <a:pt x="2696599" y="7920310"/>
                </a:cubicBezTo>
                <a:cubicBezTo>
                  <a:pt x="2696612" y="8010977"/>
                  <a:pt x="2770150" y="8084468"/>
                  <a:pt x="2860852" y="8084454"/>
                </a:cubicBezTo>
                <a:close/>
                <a:moveTo>
                  <a:pt x="2860852" y="7756125"/>
                </a:moveTo>
                <a:lnTo>
                  <a:pt x="2860852" y="7756211"/>
                </a:lnTo>
                <a:cubicBezTo>
                  <a:pt x="2770175" y="7756200"/>
                  <a:pt x="2696647" y="7829649"/>
                  <a:pt x="2696599" y="7920289"/>
                </a:cubicBezTo>
                <a:cubicBezTo>
                  <a:pt x="2696599" y="7829624"/>
                  <a:pt x="2623071" y="7756125"/>
                  <a:pt x="2532369" y="7756125"/>
                </a:cubicBezTo>
                <a:cubicBezTo>
                  <a:pt x="2623071" y="7756125"/>
                  <a:pt x="2696599" y="7682626"/>
                  <a:pt x="2696600" y="7591961"/>
                </a:cubicBezTo>
                <a:cubicBezTo>
                  <a:pt x="2696600" y="7591967"/>
                  <a:pt x="2696600" y="7591975"/>
                  <a:pt x="2696600" y="7591982"/>
                </a:cubicBezTo>
                <a:cubicBezTo>
                  <a:pt x="2696612" y="7682647"/>
                  <a:pt x="2770150" y="7756137"/>
                  <a:pt x="2860852" y="7756125"/>
                </a:cubicBezTo>
                <a:close/>
                <a:moveTo>
                  <a:pt x="2860852" y="7099467"/>
                </a:moveTo>
                <a:lnTo>
                  <a:pt x="2860852" y="7099531"/>
                </a:lnTo>
                <a:cubicBezTo>
                  <a:pt x="2770158" y="7099518"/>
                  <a:pt x="2696623" y="7172995"/>
                  <a:pt x="2696600" y="7263652"/>
                </a:cubicBezTo>
                <a:cubicBezTo>
                  <a:pt x="2696612" y="7354318"/>
                  <a:pt x="2770150" y="7427806"/>
                  <a:pt x="2860852" y="7427795"/>
                </a:cubicBezTo>
                <a:lnTo>
                  <a:pt x="2860852" y="7427883"/>
                </a:lnTo>
                <a:cubicBezTo>
                  <a:pt x="2770175" y="7427869"/>
                  <a:pt x="2696647" y="7501321"/>
                  <a:pt x="2696600" y="7591961"/>
                </a:cubicBezTo>
                <a:cubicBezTo>
                  <a:pt x="2696600" y="7501296"/>
                  <a:pt x="2623071" y="7427795"/>
                  <a:pt x="2532369" y="7427795"/>
                </a:cubicBezTo>
                <a:cubicBezTo>
                  <a:pt x="2623071" y="7427795"/>
                  <a:pt x="2696600" y="7354297"/>
                  <a:pt x="2696600" y="7263630"/>
                </a:cubicBezTo>
                <a:cubicBezTo>
                  <a:pt x="2696600" y="7172965"/>
                  <a:pt x="2623071" y="7099467"/>
                  <a:pt x="2532369" y="7099467"/>
                </a:cubicBezTo>
                <a:cubicBezTo>
                  <a:pt x="2623071" y="7099467"/>
                  <a:pt x="2696600" y="7025967"/>
                  <a:pt x="2696600" y="6935302"/>
                </a:cubicBezTo>
                <a:cubicBezTo>
                  <a:pt x="2696600" y="6935308"/>
                  <a:pt x="2696600" y="6935317"/>
                  <a:pt x="2696600" y="6935323"/>
                </a:cubicBezTo>
                <a:cubicBezTo>
                  <a:pt x="2696612" y="7025988"/>
                  <a:pt x="2770150" y="7099477"/>
                  <a:pt x="2860852" y="7099467"/>
                </a:cubicBezTo>
                <a:close/>
                <a:moveTo>
                  <a:pt x="2860852" y="6771050"/>
                </a:moveTo>
                <a:lnTo>
                  <a:pt x="2860852" y="6771201"/>
                </a:lnTo>
                <a:cubicBezTo>
                  <a:pt x="2770200" y="6771189"/>
                  <a:pt x="2696684" y="6844599"/>
                  <a:pt x="2696600" y="6935214"/>
                </a:cubicBezTo>
                <a:cubicBezTo>
                  <a:pt x="2696600" y="6844548"/>
                  <a:pt x="2623071" y="6771050"/>
                  <a:pt x="2532369" y="6771050"/>
                </a:cubicBezTo>
                <a:cubicBezTo>
                  <a:pt x="2623071" y="6771050"/>
                  <a:pt x="2696600" y="6697550"/>
                  <a:pt x="2696600" y="6606886"/>
                </a:cubicBezTo>
                <a:cubicBezTo>
                  <a:pt x="2696600" y="6606886"/>
                  <a:pt x="2696600" y="6606907"/>
                  <a:pt x="2696600" y="6606907"/>
                </a:cubicBezTo>
                <a:cubicBezTo>
                  <a:pt x="2696612" y="6697572"/>
                  <a:pt x="2770150" y="6771060"/>
                  <a:pt x="2860852" y="6771050"/>
                </a:cubicBezTo>
                <a:close/>
                <a:moveTo>
                  <a:pt x="2860852" y="6442720"/>
                </a:moveTo>
                <a:lnTo>
                  <a:pt x="2860852" y="6442872"/>
                </a:lnTo>
                <a:cubicBezTo>
                  <a:pt x="2770200" y="6442850"/>
                  <a:pt x="2696684" y="6516263"/>
                  <a:pt x="2696600" y="6606886"/>
                </a:cubicBezTo>
                <a:cubicBezTo>
                  <a:pt x="2696600" y="6516219"/>
                  <a:pt x="2623071" y="6442720"/>
                  <a:pt x="2532369" y="6442720"/>
                </a:cubicBezTo>
                <a:cubicBezTo>
                  <a:pt x="2611732" y="6442720"/>
                  <a:pt x="2677949" y="6386448"/>
                  <a:pt x="2693264" y="6311640"/>
                </a:cubicBezTo>
                <a:lnTo>
                  <a:pt x="2696593" y="6278631"/>
                </a:lnTo>
                <a:lnTo>
                  <a:pt x="2696600" y="6278707"/>
                </a:lnTo>
                <a:lnTo>
                  <a:pt x="2696606" y="6278643"/>
                </a:lnTo>
                <a:lnTo>
                  <a:pt x="2699941" y="6311662"/>
                </a:lnTo>
                <a:cubicBezTo>
                  <a:pt x="2715265" y="6386469"/>
                  <a:pt x="2781488" y="6442738"/>
                  <a:pt x="2860852" y="6442720"/>
                </a:cubicBezTo>
                <a:close/>
                <a:moveTo>
                  <a:pt x="2860852" y="5786192"/>
                </a:moveTo>
                <a:cubicBezTo>
                  <a:pt x="2860845" y="5786192"/>
                  <a:pt x="2860837" y="5786192"/>
                  <a:pt x="2860831" y="5786192"/>
                </a:cubicBezTo>
                <a:cubicBezTo>
                  <a:pt x="2770129" y="5786192"/>
                  <a:pt x="2696600" y="5859690"/>
                  <a:pt x="2696600" y="5950355"/>
                </a:cubicBezTo>
                <a:cubicBezTo>
                  <a:pt x="2696600" y="5859690"/>
                  <a:pt x="2623071" y="5786192"/>
                  <a:pt x="2532369" y="5786192"/>
                </a:cubicBezTo>
                <a:cubicBezTo>
                  <a:pt x="2623071" y="5786192"/>
                  <a:pt x="2696600" y="5712692"/>
                  <a:pt x="2696600" y="5622026"/>
                </a:cubicBezTo>
                <a:cubicBezTo>
                  <a:pt x="2696600" y="5622026"/>
                  <a:pt x="2696600" y="5622048"/>
                  <a:pt x="2696600" y="5622048"/>
                </a:cubicBezTo>
                <a:cubicBezTo>
                  <a:pt x="2696613" y="5712714"/>
                  <a:pt x="2770150" y="5786213"/>
                  <a:pt x="2860852" y="5786192"/>
                </a:cubicBezTo>
                <a:close/>
                <a:moveTo>
                  <a:pt x="2860852" y="5457862"/>
                </a:moveTo>
                <a:cubicBezTo>
                  <a:pt x="2860845" y="5457862"/>
                  <a:pt x="2860837" y="5457862"/>
                  <a:pt x="2860831" y="5457862"/>
                </a:cubicBezTo>
                <a:cubicBezTo>
                  <a:pt x="2770129" y="5457862"/>
                  <a:pt x="2696600" y="5531360"/>
                  <a:pt x="2696600" y="5622026"/>
                </a:cubicBezTo>
                <a:cubicBezTo>
                  <a:pt x="2696600" y="5531360"/>
                  <a:pt x="2623071" y="5457862"/>
                  <a:pt x="2532369" y="5457862"/>
                </a:cubicBezTo>
                <a:cubicBezTo>
                  <a:pt x="2611732" y="5457862"/>
                  <a:pt x="2677950" y="5401589"/>
                  <a:pt x="2693264" y="5326782"/>
                </a:cubicBezTo>
                <a:lnTo>
                  <a:pt x="2695281" y="5306766"/>
                </a:lnTo>
                <a:lnTo>
                  <a:pt x="2697918" y="5306766"/>
                </a:lnTo>
                <a:lnTo>
                  <a:pt x="2699941" y="5326803"/>
                </a:lnTo>
                <a:cubicBezTo>
                  <a:pt x="2715265" y="5401610"/>
                  <a:pt x="2781489" y="5457880"/>
                  <a:pt x="2860852" y="5457862"/>
                </a:cubicBezTo>
                <a:close/>
                <a:moveTo>
                  <a:pt x="2860852" y="5143206"/>
                </a:moveTo>
                <a:lnTo>
                  <a:pt x="2860852" y="5143227"/>
                </a:lnTo>
                <a:cubicBezTo>
                  <a:pt x="2860845" y="5143227"/>
                  <a:pt x="2860836" y="5143227"/>
                  <a:pt x="2860830" y="5143227"/>
                </a:cubicBezTo>
                <a:cubicBezTo>
                  <a:pt x="2781466" y="5143227"/>
                  <a:pt x="2715249" y="5199501"/>
                  <a:pt x="2699936" y="5274307"/>
                </a:cubicBezTo>
                <a:lnTo>
                  <a:pt x="2697917" y="5294321"/>
                </a:lnTo>
                <a:lnTo>
                  <a:pt x="2695281" y="5294321"/>
                </a:lnTo>
                <a:lnTo>
                  <a:pt x="2693263" y="5274307"/>
                </a:lnTo>
                <a:cubicBezTo>
                  <a:pt x="2677949" y="5199501"/>
                  <a:pt x="2611732" y="5143227"/>
                  <a:pt x="2532369" y="5143227"/>
                </a:cubicBezTo>
                <a:cubicBezTo>
                  <a:pt x="2532375" y="5143227"/>
                  <a:pt x="2532385" y="5143227"/>
                  <a:pt x="2532390" y="5143227"/>
                </a:cubicBezTo>
                <a:cubicBezTo>
                  <a:pt x="2623093" y="5143216"/>
                  <a:pt x="2696613" y="5069705"/>
                  <a:pt x="2696599" y="4979040"/>
                </a:cubicBezTo>
                <a:cubicBezTo>
                  <a:pt x="2696599" y="4979047"/>
                  <a:pt x="2696599" y="4979056"/>
                  <a:pt x="2696599" y="4979063"/>
                </a:cubicBezTo>
                <a:cubicBezTo>
                  <a:pt x="2696613" y="5069728"/>
                  <a:pt x="2770150" y="5143218"/>
                  <a:pt x="2860852" y="5143206"/>
                </a:cubicBezTo>
                <a:close/>
                <a:moveTo>
                  <a:pt x="2860852" y="4814877"/>
                </a:moveTo>
                <a:lnTo>
                  <a:pt x="2860852" y="4814898"/>
                </a:lnTo>
                <a:cubicBezTo>
                  <a:pt x="2770167" y="4814887"/>
                  <a:pt x="2696637" y="4888350"/>
                  <a:pt x="2696599" y="4978998"/>
                </a:cubicBezTo>
                <a:cubicBezTo>
                  <a:pt x="2696599" y="4888332"/>
                  <a:pt x="2623071" y="4814833"/>
                  <a:pt x="2532369" y="4814833"/>
                </a:cubicBezTo>
                <a:cubicBezTo>
                  <a:pt x="2623075" y="4814822"/>
                  <a:pt x="2696599" y="4741318"/>
                  <a:pt x="2696599" y="4650646"/>
                </a:cubicBezTo>
                <a:cubicBezTo>
                  <a:pt x="2696599" y="4650662"/>
                  <a:pt x="2696599" y="4650674"/>
                  <a:pt x="2696599" y="4650690"/>
                </a:cubicBezTo>
                <a:cubicBezTo>
                  <a:pt x="2696599" y="4741368"/>
                  <a:pt x="2770136" y="4814877"/>
                  <a:pt x="2860852" y="4814877"/>
                </a:cubicBezTo>
                <a:close/>
                <a:moveTo>
                  <a:pt x="2860852" y="4486460"/>
                </a:moveTo>
                <a:lnTo>
                  <a:pt x="2860852" y="4486546"/>
                </a:lnTo>
                <a:cubicBezTo>
                  <a:pt x="2770167" y="4486533"/>
                  <a:pt x="2696637" y="4559997"/>
                  <a:pt x="2696599" y="4650646"/>
                </a:cubicBezTo>
                <a:cubicBezTo>
                  <a:pt x="2696599" y="4650639"/>
                  <a:pt x="2696599" y="4650632"/>
                  <a:pt x="2696599" y="4650625"/>
                </a:cubicBezTo>
                <a:cubicBezTo>
                  <a:pt x="2696599" y="4559959"/>
                  <a:pt x="2623071" y="4486460"/>
                  <a:pt x="2532369" y="4486460"/>
                </a:cubicBezTo>
                <a:cubicBezTo>
                  <a:pt x="2623071" y="4486460"/>
                  <a:pt x="2696599" y="4412962"/>
                  <a:pt x="2696599" y="4322296"/>
                </a:cubicBezTo>
                <a:cubicBezTo>
                  <a:pt x="2696599" y="4322303"/>
                  <a:pt x="2696599" y="4322310"/>
                  <a:pt x="2696599" y="4322318"/>
                </a:cubicBezTo>
                <a:cubicBezTo>
                  <a:pt x="2696613" y="4412983"/>
                  <a:pt x="2770150" y="4486474"/>
                  <a:pt x="2860852" y="4486460"/>
                </a:cubicBezTo>
                <a:close/>
                <a:moveTo>
                  <a:pt x="2860852" y="4158131"/>
                </a:moveTo>
                <a:lnTo>
                  <a:pt x="2860852" y="4158217"/>
                </a:lnTo>
                <a:cubicBezTo>
                  <a:pt x="2770176" y="4158205"/>
                  <a:pt x="2696647" y="4231655"/>
                  <a:pt x="2696599" y="4322296"/>
                </a:cubicBezTo>
                <a:cubicBezTo>
                  <a:pt x="2696599" y="4231632"/>
                  <a:pt x="2623071" y="4158131"/>
                  <a:pt x="2532369" y="4158131"/>
                </a:cubicBezTo>
                <a:cubicBezTo>
                  <a:pt x="2623071" y="4158131"/>
                  <a:pt x="2696599" y="4084632"/>
                  <a:pt x="2696599" y="3993967"/>
                </a:cubicBezTo>
                <a:cubicBezTo>
                  <a:pt x="2696599" y="3993972"/>
                  <a:pt x="2696599" y="3993981"/>
                  <a:pt x="2696599" y="3993988"/>
                </a:cubicBezTo>
                <a:cubicBezTo>
                  <a:pt x="2696613" y="4084653"/>
                  <a:pt x="2770150" y="4158143"/>
                  <a:pt x="2860852" y="4158131"/>
                </a:cubicBezTo>
                <a:close/>
                <a:moveTo>
                  <a:pt x="2860852" y="3501471"/>
                </a:moveTo>
                <a:lnTo>
                  <a:pt x="2860852" y="3501537"/>
                </a:lnTo>
                <a:cubicBezTo>
                  <a:pt x="2770158" y="3501523"/>
                  <a:pt x="2696623" y="3575001"/>
                  <a:pt x="2696599" y="3665658"/>
                </a:cubicBezTo>
                <a:cubicBezTo>
                  <a:pt x="2696613" y="3756324"/>
                  <a:pt x="2770150" y="3829812"/>
                  <a:pt x="2860852" y="3829801"/>
                </a:cubicBezTo>
                <a:lnTo>
                  <a:pt x="2860852" y="3829888"/>
                </a:lnTo>
                <a:cubicBezTo>
                  <a:pt x="2770176" y="3829875"/>
                  <a:pt x="2696647" y="3903326"/>
                  <a:pt x="2696599" y="3993967"/>
                </a:cubicBezTo>
                <a:cubicBezTo>
                  <a:pt x="2696599" y="3903300"/>
                  <a:pt x="2623071" y="3829801"/>
                  <a:pt x="2532369" y="3829801"/>
                </a:cubicBezTo>
                <a:cubicBezTo>
                  <a:pt x="2623071" y="3829801"/>
                  <a:pt x="2696599" y="3756302"/>
                  <a:pt x="2696599" y="3665635"/>
                </a:cubicBezTo>
                <a:cubicBezTo>
                  <a:pt x="2696599" y="3574970"/>
                  <a:pt x="2623071" y="3501471"/>
                  <a:pt x="2532369" y="3501471"/>
                </a:cubicBezTo>
                <a:cubicBezTo>
                  <a:pt x="2623071" y="3501471"/>
                  <a:pt x="2696599" y="3427972"/>
                  <a:pt x="2696599" y="3337307"/>
                </a:cubicBezTo>
                <a:cubicBezTo>
                  <a:pt x="2696599" y="3337313"/>
                  <a:pt x="2696599" y="3337323"/>
                  <a:pt x="2696599" y="3337328"/>
                </a:cubicBezTo>
                <a:cubicBezTo>
                  <a:pt x="2696613" y="3427993"/>
                  <a:pt x="2770150" y="3501482"/>
                  <a:pt x="2860852" y="3501471"/>
                </a:cubicBezTo>
                <a:close/>
                <a:moveTo>
                  <a:pt x="2860852" y="3173055"/>
                </a:moveTo>
                <a:lnTo>
                  <a:pt x="2860852" y="3173207"/>
                </a:lnTo>
                <a:cubicBezTo>
                  <a:pt x="2770199" y="3173193"/>
                  <a:pt x="2696684" y="3246603"/>
                  <a:pt x="2696599" y="3337220"/>
                </a:cubicBezTo>
                <a:cubicBezTo>
                  <a:pt x="2696599" y="3246553"/>
                  <a:pt x="2623071" y="3173055"/>
                  <a:pt x="2532369" y="3173055"/>
                </a:cubicBezTo>
                <a:cubicBezTo>
                  <a:pt x="2623071" y="3173055"/>
                  <a:pt x="2696599" y="3099557"/>
                  <a:pt x="2696599" y="3008891"/>
                </a:cubicBezTo>
                <a:cubicBezTo>
                  <a:pt x="2696599" y="3008891"/>
                  <a:pt x="2696599" y="3008912"/>
                  <a:pt x="2696599" y="3008912"/>
                </a:cubicBezTo>
                <a:cubicBezTo>
                  <a:pt x="2696613" y="3099578"/>
                  <a:pt x="2770150" y="3173065"/>
                  <a:pt x="2860852" y="3173055"/>
                </a:cubicBezTo>
                <a:close/>
                <a:moveTo>
                  <a:pt x="2860852" y="2844726"/>
                </a:moveTo>
                <a:lnTo>
                  <a:pt x="2860852" y="2844877"/>
                </a:lnTo>
                <a:cubicBezTo>
                  <a:pt x="2770199" y="2844856"/>
                  <a:pt x="2696684" y="2918268"/>
                  <a:pt x="2696599" y="3008891"/>
                </a:cubicBezTo>
                <a:cubicBezTo>
                  <a:pt x="2696599" y="2918225"/>
                  <a:pt x="2623071" y="2844726"/>
                  <a:pt x="2532369" y="2844726"/>
                </a:cubicBezTo>
                <a:cubicBezTo>
                  <a:pt x="2611732" y="2844726"/>
                  <a:pt x="2677949" y="2788454"/>
                  <a:pt x="2693263" y="2713646"/>
                </a:cubicBezTo>
                <a:lnTo>
                  <a:pt x="2696592" y="2680636"/>
                </a:lnTo>
                <a:lnTo>
                  <a:pt x="2696599" y="2680713"/>
                </a:lnTo>
                <a:lnTo>
                  <a:pt x="2696605" y="2680648"/>
                </a:lnTo>
                <a:lnTo>
                  <a:pt x="2699940" y="2713667"/>
                </a:lnTo>
                <a:cubicBezTo>
                  <a:pt x="2715265" y="2788475"/>
                  <a:pt x="2781488" y="2844743"/>
                  <a:pt x="2860852" y="2844726"/>
                </a:cubicBezTo>
                <a:close/>
                <a:moveTo>
                  <a:pt x="2860852" y="2188198"/>
                </a:moveTo>
                <a:cubicBezTo>
                  <a:pt x="2860845" y="2188198"/>
                  <a:pt x="2860836" y="2188198"/>
                  <a:pt x="2860830" y="2188198"/>
                </a:cubicBezTo>
                <a:cubicBezTo>
                  <a:pt x="2770129" y="2188198"/>
                  <a:pt x="2696599" y="2261696"/>
                  <a:pt x="2696599" y="2352361"/>
                </a:cubicBezTo>
                <a:cubicBezTo>
                  <a:pt x="2696599" y="2261696"/>
                  <a:pt x="2623071" y="2188198"/>
                  <a:pt x="2532369" y="2188198"/>
                </a:cubicBezTo>
                <a:cubicBezTo>
                  <a:pt x="2623071" y="2188198"/>
                  <a:pt x="2696599" y="2114698"/>
                  <a:pt x="2696599" y="2024032"/>
                </a:cubicBezTo>
                <a:cubicBezTo>
                  <a:pt x="2696599" y="2024032"/>
                  <a:pt x="2696599" y="2024053"/>
                  <a:pt x="2696599" y="2024053"/>
                </a:cubicBezTo>
                <a:cubicBezTo>
                  <a:pt x="2696613" y="2114719"/>
                  <a:pt x="2770150" y="2188219"/>
                  <a:pt x="2860852" y="2188198"/>
                </a:cubicBezTo>
                <a:close/>
                <a:moveTo>
                  <a:pt x="2860852" y="1859867"/>
                </a:moveTo>
                <a:cubicBezTo>
                  <a:pt x="2860845" y="1859867"/>
                  <a:pt x="2860836" y="1859867"/>
                  <a:pt x="2860830" y="1859867"/>
                </a:cubicBezTo>
                <a:cubicBezTo>
                  <a:pt x="2770129" y="1859867"/>
                  <a:pt x="2696599" y="1933366"/>
                  <a:pt x="2696599" y="2024032"/>
                </a:cubicBezTo>
                <a:cubicBezTo>
                  <a:pt x="2696599" y="1933366"/>
                  <a:pt x="2623071" y="1859867"/>
                  <a:pt x="2532369" y="1859867"/>
                </a:cubicBezTo>
                <a:cubicBezTo>
                  <a:pt x="2611732" y="1859867"/>
                  <a:pt x="2677949" y="1803594"/>
                  <a:pt x="2693263" y="1728787"/>
                </a:cubicBezTo>
                <a:lnTo>
                  <a:pt x="2695281" y="1708772"/>
                </a:lnTo>
                <a:lnTo>
                  <a:pt x="2697917" y="1708772"/>
                </a:lnTo>
                <a:lnTo>
                  <a:pt x="2699940" y="1728809"/>
                </a:lnTo>
                <a:cubicBezTo>
                  <a:pt x="2715265" y="1803616"/>
                  <a:pt x="2781488" y="1859886"/>
                  <a:pt x="2860852" y="1859867"/>
                </a:cubicBezTo>
                <a:close/>
                <a:moveTo>
                  <a:pt x="2860852" y="1548111"/>
                </a:moveTo>
                <a:lnTo>
                  <a:pt x="2860852" y="1548134"/>
                </a:lnTo>
                <a:cubicBezTo>
                  <a:pt x="2860845" y="1548134"/>
                  <a:pt x="2860836" y="1548134"/>
                  <a:pt x="2860830" y="1548134"/>
                </a:cubicBezTo>
                <a:cubicBezTo>
                  <a:pt x="2781466" y="1548134"/>
                  <a:pt x="2715249" y="1604407"/>
                  <a:pt x="2699936" y="1679213"/>
                </a:cubicBezTo>
                <a:lnTo>
                  <a:pt x="2697917" y="1699229"/>
                </a:lnTo>
                <a:lnTo>
                  <a:pt x="2695281" y="1699229"/>
                </a:lnTo>
                <a:lnTo>
                  <a:pt x="2693263" y="1679213"/>
                </a:lnTo>
                <a:cubicBezTo>
                  <a:pt x="2677949" y="1604407"/>
                  <a:pt x="2611732" y="1548134"/>
                  <a:pt x="2532369" y="1548134"/>
                </a:cubicBezTo>
                <a:cubicBezTo>
                  <a:pt x="2532375" y="1548134"/>
                  <a:pt x="2532385" y="1548134"/>
                  <a:pt x="2532390" y="1548134"/>
                </a:cubicBezTo>
                <a:cubicBezTo>
                  <a:pt x="2623093" y="1548122"/>
                  <a:pt x="2696613" y="1474612"/>
                  <a:pt x="2696599" y="1383947"/>
                </a:cubicBezTo>
                <a:cubicBezTo>
                  <a:pt x="2696599" y="1383954"/>
                  <a:pt x="2696599" y="1383962"/>
                  <a:pt x="2696599" y="1383969"/>
                </a:cubicBezTo>
                <a:cubicBezTo>
                  <a:pt x="2696613" y="1474635"/>
                  <a:pt x="2770150" y="1548124"/>
                  <a:pt x="2860852" y="1548111"/>
                </a:cubicBezTo>
                <a:close/>
                <a:moveTo>
                  <a:pt x="2860852" y="1219782"/>
                </a:moveTo>
                <a:lnTo>
                  <a:pt x="2860852" y="1219804"/>
                </a:lnTo>
                <a:cubicBezTo>
                  <a:pt x="2770168" y="1219792"/>
                  <a:pt x="2696637" y="1293256"/>
                  <a:pt x="2696599" y="1383905"/>
                </a:cubicBezTo>
                <a:cubicBezTo>
                  <a:pt x="2696599" y="1293238"/>
                  <a:pt x="2623071" y="1219740"/>
                  <a:pt x="2532369" y="1219740"/>
                </a:cubicBezTo>
                <a:cubicBezTo>
                  <a:pt x="2623076" y="1219729"/>
                  <a:pt x="2696600" y="1146222"/>
                  <a:pt x="2696600" y="1055553"/>
                </a:cubicBezTo>
                <a:cubicBezTo>
                  <a:pt x="2696600" y="1055568"/>
                  <a:pt x="2696600" y="1055581"/>
                  <a:pt x="2696600" y="1055596"/>
                </a:cubicBezTo>
                <a:cubicBezTo>
                  <a:pt x="2696600" y="1146274"/>
                  <a:pt x="2770137" y="1219782"/>
                  <a:pt x="2860852" y="1219782"/>
                </a:cubicBezTo>
                <a:close/>
                <a:moveTo>
                  <a:pt x="2860852" y="891366"/>
                </a:moveTo>
                <a:lnTo>
                  <a:pt x="2860852" y="891452"/>
                </a:lnTo>
                <a:cubicBezTo>
                  <a:pt x="2770168" y="891440"/>
                  <a:pt x="2696637" y="964905"/>
                  <a:pt x="2696600" y="1055553"/>
                </a:cubicBezTo>
                <a:cubicBezTo>
                  <a:pt x="2696600" y="1055545"/>
                  <a:pt x="2696600" y="1055538"/>
                  <a:pt x="2696600" y="1055531"/>
                </a:cubicBezTo>
                <a:cubicBezTo>
                  <a:pt x="2696600" y="964865"/>
                  <a:pt x="2623071" y="891366"/>
                  <a:pt x="2532369" y="891366"/>
                </a:cubicBezTo>
                <a:cubicBezTo>
                  <a:pt x="2623071" y="891366"/>
                  <a:pt x="2696600" y="817868"/>
                  <a:pt x="2696600" y="727202"/>
                </a:cubicBezTo>
                <a:cubicBezTo>
                  <a:pt x="2696600" y="727208"/>
                  <a:pt x="2696600" y="727217"/>
                  <a:pt x="2696600" y="727222"/>
                </a:cubicBezTo>
                <a:cubicBezTo>
                  <a:pt x="2696613" y="817889"/>
                  <a:pt x="2770150" y="891380"/>
                  <a:pt x="2860852" y="891366"/>
                </a:cubicBezTo>
                <a:close/>
                <a:moveTo>
                  <a:pt x="2860852" y="563036"/>
                </a:moveTo>
                <a:lnTo>
                  <a:pt x="2860852" y="563124"/>
                </a:lnTo>
                <a:cubicBezTo>
                  <a:pt x="2770176" y="563112"/>
                  <a:pt x="2696647" y="636561"/>
                  <a:pt x="2696600" y="727202"/>
                </a:cubicBezTo>
                <a:cubicBezTo>
                  <a:pt x="2696600" y="636536"/>
                  <a:pt x="2623071" y="563036"/>
                  <a:pt x="2532369" y="563036"/>
                </a:cubicBezTo>
                <a:cubicBezTo>
                  <a:pt x="2623071" y="563036"/>
                  <a:pt x="2696600" y="489538"/>
                  <a:pt x="2696600" y="398873"/>
                </a:cubicBezTo>
                <a:cubicBezTo>
                  <a:pt x="2696600" y="398879"/>
                  <a:pt x="2696600" y="398886"/>
                  <a:pt x="2696600" y="398894"/>
                </a:cubicBezTo>
                <a:cubicBezTo>
                  <a:pt x="2696613" y="489559"/>
                  <a:pt x="2770150" y="563049"/>
                  <a:pt x="2860852" y="563036"/>
                </a:cubicBezTo>
                <a:close/>
                <a:moveTo>
                  <a:pt x="2860852" y="234707"/>
                </a:moveTo>
                <a:lnTo>
                  <a:pt x="2860852" y="234794"/>
                </a:lnTo>
                <a:cubicBezTo>
                  <a:pt x="2770176" y="234781"/>
                  <a:pt x="2696647" y="308233"/>
                  <a:pt x="2696600" y="398873"/>
                </a:cubicBezTo>
                <a:cubicBezTo>
                  <a:pt x="2696600" y="308207"/>
                  <a:pt x="2623071" y="234707"/>
                  <a:pt x="2532369" y="234707"/>
                </a:cubicBezTo>
                <a:cubicBezTo>
                  <a:pt x="2623071" y="234707"/>
                  <a:pt x="2696600" y="161209"/>
                  <a:pt x="2696600" y="70542"/>
                </a:cubicBezTo>
                <a:cubicBezTo>
                  <a:pt x="2696600" y="47876"/>
                  <a:pt x="2692004" y="26282"/>
                  <a:pt x="2683694" y="6642"/>
                </a:cubicBezTo>
                <a:lnTo>
                  <a:pt x="2679214" y="0"/>
                </a:lnTo>
                <a:lnTo>
                  <a:pt x="2714023" y="0"/>
                </a:lnTo>
                <a:lnTo>
                  <a:pt x="2709520" y="6672"/>
                </a:lnTo>
                <a:cubicBezTo>
                  <a:pt x="2701206" y="26309"/>
                  <a:pt x="2696606" y="47900"/>
                  <a:pt x="2696600" y="70564"/>
                </a:cubicBezTo>
                <a:cubicBezTo>
                  <a:pt x="2696613" y="161230"/>
                  <a:pt x="2770150" y="234717"/>
                  <a:pt x="2860852" y="234707"/>
                </a:cubicBezTo>
                <a:close/>
                <a:moveTo>
                  <a:pt x="3025082" y="9873736"/>
                </a:moveTo>
                <a:cubicBezTo>
                  <a:pt x="3025082" y="9873757"/>
                  <a:pt x="3025082" y="9873778"/>
                  <a:pt x="3025082" y="9873801"/>
                </a:cubicBezTo>
                <a:lnTo>
                  <a:pt x="3024995" y="9873801"/>
                </a:lnTo>
                <a:lnTo>
                  <a:pt x="3025042" y="9873337"/>
                </a:lnTo>
                <a:close/>
                <a:moveTo>
                  <a:pt x="3025082" y="6278643"/>
                </a:moveTo>
                <a:cubicBezTo>
                  <a:pt x="3025082" y="6278664"/>
                  <a:pt x="3025082" y="6278686"/>
                  <a:pt x="3025082" y="6278707"/>
                </a:cubicBezTo>
                <a:lnTo>
                  <a:pt x="3024996" y="6278707"/>
                </a:lnTo>
                <a:lnTo>
                  <a:pt x="3025042" y="6278244"/>
                </a:lnTo>
                <a:close/>
                <a:moveTo>
                  <a:pt x="3025082" y="2680648"/>
                </a:moveTo>
                <a:cubicBezTo>
                  <a:pt x="3025082" y="2680669"/>
                  <a:pt x="3025082" y="2680690"/>
                  <a:pt x="3025082" y="2680713"/>
                </a:cubicBezTo>
                <a:lnTo>
                  <a:pt x="3024995" y="2680713"/>
                </a:lnTo>
                <a:lnTo>
                  <a:pt x="3025042" y="2680250"/>
                </a:lnTo>
                <a:close/>
                <a:moveTo>
                  <a:pt x="3029091" y="12192000"/>
                </a:moveTo>
                <a:lnTo>
                  <a:pt x="3021073" y="12192000"/>
                </a:lnTo>
                <a:lnTo>
                  <a:pt x="3025082" y="12172152"/>
                </a:lnTo>
                <a:close/>
                <a:moveTo>
                  <a:pt x="3042517" y="0"/>
                </a:moveTo>
                <a:lnTo>
                  <a:pt x="3037981" y="6728"/>
                </a:lnTo>
                <a:cubicBezTo>
                  <a:pt x="3029673" y="26369"/>
                  <a:pt x="3025080" y="47963"/>
                  <a:pt x="3025082" y="70629"/>
                </a:cubicBezTo>
                <a:cubicBezTo>
                  <a:pt x="3025082" y="70623"/>
                  <a:pt x="3025082" y="70614"/>
                  <a:pt x="3025082" y="70607"/>
                </a:cubicBezTo>
                <a:cubicBezTo>
                  <a:pt x="3025082" y="47941"/>
                  <a:pt x="3020487" y="26348"/>
                  <a:pt x="3012176" y="6707"/>
                </a:cubicBezTo>
                <a:lnTo>
                  <a:pt x="3007652" y="0"/>
                </a:lnTo>
                <a:close/>
                <a:moveTo>
                  <a:pt x="3188916" y="12008027"/>
                </a:moveTo>
                <a:lnTo>
                  <a:pt x="3156223" y="12011320"/>
                </a:lnTo>
                <a:cubicBezTo>
                  <a:pt x="3081405" y="12026620"/>
                  <a:pt x="3025114" y="12092777"/>
                  <a:pt x="3025082" y="12172087"/>
                </a:cubicBezTo>
                <a:cubicBezTo>
                  <a:pt x="3025082" y="12081421"/>
                  <a:pt x="2951553" y="12007922"/>
                  <a:pt x="2860852" y="12007922"/>
                </a:cubicBezTo>
                <a:cubicBezTo>
                  <a:pt x="2951557" y="12007909"/>
                  <a:pt x="3025082" y="11934406"/>
                  <a:pt x="3025082" y="11843734"/>
                </a:cubicBezTo>
                <a:cubicBezTo>
                  <a:pt x="3025019" y="11923063"/>
                  <a:pt x="3081249" y="11989298"/>
                  <a:pt x="3156067" y="12004682"/>
                </a:cubicBezTo>
                <a:close/>
                <a:moveTo>
                  <a:pt x="3188916" y="8412932"/>
                </a:moveTo>
                <a:lnTo>
                  <a:pt x="3156223" y="8416226"/>
                </a:lnTo>
                <a:cubicBezTo>
                  <a:pt x="3081405" y="8431525"/>
                  <a:pt x="3025114" y="8497684"/>
                  <a:pt x="3025082" y="8576991"/>
                </a:cubicBezTo>
                <a:cubicBezTo>
                  <a:pt x="3025082" y="8486326"/>
                  <a:pt x="2951553" y="8412828"/>
                  <a:pt x="2860852" y="8412828"/>
                </a:cubicBezTo>
                <a:cubicBezTo>
                  <a:pt x="2951557" y="8412814"/>
                  <a:pt x="3025082" y="8339310"/>
                  <a:pt x="3025082" y="8248641"/>
                </a:cubicBezTo>
                <a:cubicBezTo>
                  <a:pt x="3025020" y="8327970"/>
                  <a:pt x="3081249" y="8394205"/>
                  <a:pt x="3156068" y="8409588"/>
                </a:cubicBezTo>
                <a:close/>
                <a:moveTo>
                  <a:pt x="3188916" y="4814938"/>
                </a:moveTo>
                <a:lnTo>
                  <a:pt x="3156224" y="4818231"/>
                </a:lnTo>
                <a:cubicBezTo>
                  <a:pt x="3081406" y="4833531"/>
                  <a:pt x="3025114" y="4899688"/>
                  <a:pt x="3025082" y="4978998"/>
                </a:cubicBezTo>
                <a:cubicBezTo>
                  <a:pt x="3025082" y="4888332"/>
                  <a:pt x="2951553" y="4814833"/>
                  <a:pt x="2860852" y="4814833"/>
                </a:cubicBezTo>
                <a:cubicBezTo>
                  <a:pt x="2951558" y="4814820"/>
                  <a:pt x="3025082" y="4741318"/>
                  <a:pt x="3025082" y="4650646"/>
                </a:cubicBezTo>
                <a:cubicBezTo>
                  <a:pt x="3025019" y="4729975"/>
                  <a:pt x="3081249" y="4796210"/>
                  <a:pt x="3156067" y="4811594"/>
                </a:cubicBezTo>
                <a:close/>
                <a:moveTo>
                  <a:pt x="3188917" y="1219844"/>
                </a:moveTo>
                <a:lnTo>
                  <a:pt x="3156224" y="1223138"/>
                </a:lnTo>
                <a:cubicBezTo>
                  <a:pt x="3081406" y="1238437"/>
                  <a:pt x="3025114" y="1304595"/>
                  <a:pt x="3025082" y="1383905"/>
                </a:cubicBezTo>
                <a:cubicBezTo>
                  <a:pt x="3025082" y="1293238"/>
                  <a:pt x="2951553" y="1219740"/>
                  <a:pt x="2860852" y="1219740"/>
                </a:cubicBezTo>
                <a:cubicBezTo>
                  <a:pt x="2951558" y="1219726"/>
                  <a:pt x="3025082" y="1146222"/>
                  <a:pt x="3025082" y="1055553"/>
                </a:cubicBezTo>
                <a:cubicBezTo>
                  <a:pt x="3025020" y="1134882"/>
                  <a:pt x="3081249" y="1201117"/>
                  <a:pt x="3156068" y="1216499"/>
                </a:cubicBezTo>
                <a:close/>
                <a:moveTo>
                  <a:pt x="3189226" y="9709615"/>
                </a:moveTo>
                <a:cubicBezTo>
                  <a:pt x="3109858" y="9709634"/>
                  <a:pt x="3043644" y="9765908"/>
                  <a:pt x="3028331" y="9840716"/>
                </a:cubicBezTo>
                <a:lnTo>
                  <a:pt x="3025042" y="9873337"/>
                </a:lnTo>
                <a:lnTo>
                  <a:pt x="3021732" y="9840644"/>
                </a:lnTo>
                <a:cubicBezTo>
                  <a:pt x="3008577" y="9776516"/>
                  <a:pt x="2958028" y="9726027"/>
                  <a:pt x="2893868" y="9712935"/>
                </a:cubicBezTo>
                <a:lnTo>
                  <a:pt x="2860808" y="9709619"/>
                </a:lnTo>
                <a:lnTo>
                  <a:pt x="2860852" y="9709615"/>
                </a:lnTo>
                <a:lnTo>
                  <a:pt x="2860808" y="9709609"/>
                </a:lnTo>
                <a:lnTo>
                  <a:pt x="2893862" y="9706280"/>
                </a:lnTo>
                <a:cubicBezTo>
                  <a:pt x="2968700" y="9690970"/>
                  <a:pt x="3024995" y="9624783"/>
                  <a:pt x="3024995" y="9545450"/>
                </a:cubicBezTo>
                <a:cubicBezTo>
                  <a:pt x="3024995" y="9636116"/>
                  <a:pt x="3098522" y="9709615"/>
                  <a:pt x="3189226" y="9709615"/>
                </a:cubicBezTo>
                <a:close/>
                <a:moveTo>
                  <a:pt x="3189226" y="2516527"/>
                </a:moveTo>
                <a:cubicBezTo>
                  <a:pt x="3109858" y="2516546"/>
                  <a:pt x="3043645" y="2572820"/>
                  <a:pt x="3028332" y="2647628"/>
                </a:cubicBezTo>
                <a:lnTo>
                  <a:pt x="3025042" y="2680250"/>
                </a:lnTo>
                <a:lnTo>
                  <a:pt x="3021732" y="2647555"/>
                </a:lnTo>
                <a:cubicBezTo>
                  <a:pt x="3008579" y="2583428"/>
                  <a:pt x="2958029" y="2532939"/>
                  <a:pt x="2893869" y="2519846"/>
                </a:cubicBezTo>
                <a:lnTo>
                  <a:pt x="2860808" y="2516530"/>
                </a:lnTo>
                <a:lnTo>
                  <a:pt x="2860852" y="2516527"/>
                </a:lnTo>
                <a:lnTo>
                  <a:pt x="2860808" y="2516522"/>
                </a:lnTo>
                <a:lnTo>
                  <a:pt x="2893863" y="2513191"/>
                </a:lnTo>
                <a:cubicBezTo>
                  <a:pt x="2968701" y="2497883"/>
                  <a:pt x="3024995" y="2431694"/>
                  <a:pt x="3024995" y="2352361"/>
                </a:cubicBezTo>
                <a:cubicBezTo>
                  <a:pt x="3024995" y="2443027"/>
                  <a:pt x="3098524" y="2516527"/>
                  <a:pt x="3189226" y="2516527"/>
                </a:cubicBezTo>
                <a:close/>
                <a:moveTo>
                  <a:pt x="3189227" y="6114521"/>
                </a:moveTo>
                <a:cubicBezTo>
                  <a:pt x="3109859" y="6114539"/>
                  <a:pt x="3043645" y="6170814"/>
                  <a:pt x="3028332" y="6245623"/>
                </a:cubicBezTo>
                <a:lnTo>
                  <a:pt x="3025042" y="6278244"/>
                </a:lnTo>
                <a:lnTo>
                  <a:pt x="3021732" y="6245550"/>
                </a:lnTo>
                <a:cubicBezTo>
                  <a:pt x="3008579" y="6181422"/>
                  <a:pt x="2958030" y="6130934"/>
                  <a:pt x="2893869" y="6117841"/>
                </a:cubicBezTo>
                <a:lnTo>
                  <a:pt x="2860809" y="6114525"/>
                </a:lnTo>
                <a:lnTo>
                  <a:pt x="2860852" y="6114521"/>
                </a:lnTo>
                <a:lnTo>
                  <a:pt x="2860809" y="6114517"/>
                </a:lnTo>
                <a:lnTo>
                  <a:pt x="2893863" y="6111186"/>
                </a:lnTo>
                <a:cubicBezTo>
                  <a:pt x="2968701" y="6095878"/>
                  <a:pt x="3024996" y="6029688"/>
                  <a:pt x="3024996" y="5950355"/>
                </a:cubicBezTo>
                <a:cubicBezTo>
                  <a:pt x="3024996" y="6041021"/>
                  <a:pt x="3098525" y="6114521"/>
                  <a:pt x="3189227" y="6114521"/>
                </a:cubicBezTo>
                <a:close/>
                <a:moveTo>
                  <a:pt x="3189312" y="12007985"/>
                </a:moveTo>
                <a:lnTo>
                  <a:pt x="3189160" y="12008050"/>
                </a:lnTo>
                <a:lnTo>
                  <a:pt x="3188916" y="12008027"/>
                </a:lnTo>
                <a:close/>
                <a:moveTo>
                  <a:pt x="3189312" y="11679634"/>
                </a:moveTo>
                <a:cubicBezTo>
                  <a:pt x="3098636" y="11679634"/>
                  <a:pt x="3025118" y="11753096"/>
                  <a:pt x="3025082" y="11843734"/>
                </a:cubicBezTo>
                <a:cubicBezTo>
                  <a:pt x="3025045" y="11753096"/>
                  <a:pt x="2951527" y="11679634"/>
                  <a:pt x="2860852" y="11679634"/>
                </a:cubicBezTo>
                <a:cubicBezTo>
                  <a:pt x="2951553" y="11679634"/>
                  <a:pt x="3025082" y="11606135"/>
                  <a:pt x="3025082" y="11515470"/>
                </a:cubicBezTo>
                <a:cubicBezTo>
                  <a:pt x="3025082" y="11606135"/>
                  <a:pt x="3098611" y="11679634"/>
                  <a:pt x="3189312" y="11679634"/>
                </a:cubicBezTo>
                <a:close/>
                <a:moveTo>
                  <a:pt x="3189312" y="11351305"/>
                </a:moveTo>
                <a:cubicBezTo>
                  <a:pt x="3098611" y="11351305"/>
                  <a:pt x="3025082" y="11424804"/>
                  <a:pt x="3025082" y="11515470"/>
                </a:cubicBezTo>
                <a:cubicBezTo>
                  <a:pt x="3025082" y="11424804"/>
                  <a:pt x="2951553" y="11351305"/>
                  <a:pt x="2860852" y="11351305"/>
                </a:cubicBezTo>
                <a:cubicBezTo>
                  <a:pt x="2951553" y="11351305"/>
                  <a:pt x="3025082" y="11277808"/>
                  <a:pt x="3025082" y="11187140"/>
                </a:cubicBezTo>
                <a:cubicBezTo>
                  <a:pt x="3025082" y="11277808"/>
                  <a:pt x="3098611" y="11351305"/>
                  <a:pt x="3189312" y="11351305"/>
                </a:cubicBezTo>
                <a:close/>
                <a:moveTo>
                  <a:pt x="3189312" y="11022975"/>
                </a:moveTo>
                <a:cubicBezTo>
                  <a:pt x="3098611" y="11022975"/>
                  <a:pt x="3025082" y="11096475"/>
                  <a:pt x="3025082" y="11187140"/>
                </a:cubicBezTo>
                <a:cubicBezTo>
                  <a:pt x="3025082" y="11096475"/>
                  <a:pt x="2951553" y="11022975"/>
                  <a:pt x="2860852" y="11022975"/>
                </a:cubicBezTo>
                <a:cubicBezTo>
                  <a:pt x="2951553" y="11022975"/>
                  <a:pt x="3025082" y="10949478"/>
                  <a:pt x="3025082" y="10858813"/>
                </a:cubicBezTo>
                <a:cubicBezTo>
                  <a:pt x="3025082" y="10949478"/>
                  <a:pt x="3098611" y="11022975"/>
                  <a:pt x="3189312" y="11022975"/>
                </a:cubicBezTo>
                <a:close/>
                <a:moveTo>
                  <a:pt x="3189312" y="10694625"/>
                </a:moveTo>
                <a:cubicBezTo>
                  <a:pt x="3189306" y="10694625"/>
                  <a:pt x="3189297" y="10694625"/>
                  <a:pt x="3189290" y="10694625"/>
                </a:cubicBezTo>
                <a:cubicBezTo>
                  <a:pt x="3098588" y="10694637"/>
                  <a:pt x="3025071" y="10768145"/>
                  <a:pt x="3025082" y="10858813"/>
                </a:cubicBezTo>
                <a:cubicBezTo>
                  <a:pt x="3025082" y="10858804"/>
                  <a:pt x="3025082" y="10858796"/>
                  <a:pt x="3025082" y="10858790"/>
                </a:cubicBezTo>
                <a:cubicBezTo>
                  <a:pt x="3025082" y="10768124"/>
                  <a:pt x="2951553" y="10694625"/>
                  <a:pt x="2860852" y="10694625"/>
                </a:cubicBezTo>
                <a:cubicBezTo>
                  <a:pt x="2951553" y="10694625"/>
                  <a:pt x="3025082" y="10621125"/>
                  <a:pt x="3025082" y="10530460"/>
                </a:cubicBezTo>
                <a:cubicBezTo>
                  <a:pt x="3025082" y="10621125"/>
                  <a:pt x="3098611" y="10694625"/>
                  <a:pt x="3189312" y="10694625"/>
                </a:cubicBezTo>
                <a:close/>
                <a:moveTo>
                  <a:pt x="3189312" y="10366295"/>
                </a:moveTo>
                <a:cubicBezTo>
                  <a:pt x="3098611" y="10366295"/>
                  <a:pt x="3025082" y="10439795"/>
                  <a:pt x="3025082" y="10530460"/>
                </a:cubicBezTo>
                <a:cubicBezTo>
                  <a:pt x="3025082" y="10439795"/>
                  <a:pt x="2951553" y="10366295"/>
                  <a:pt x="2860852" y="10366295"/>
                </a:cubicBezTo>
                <a:cubicBezTo>
                  <a:pt x="2951553" y="10366295"/>
                  <a:pt x="3025082" y="10292796"/>
                  <a:pt x="3025082" y="10202130"/>
                </a:cubicBezTo>
                <a:cubicBezTo>
                  <a:pt x="3025082" y="10292796"/>
                  <a:pt x="3098611" y="10366295"/>
                  <a:pt x="3189312" y="10366295"/>
                </a:cubicBezTo>
                <a:close/>
                <a:moveTo>
                  <a:pt x="3189312" y="10037966"/>
                </a:moveTo>
                <a:cubicBezTo>
                  <a:pt x="3098611" y="10037966"/>
                  <a:pt x="3025082" y="10111465"/>
                  <a:pt x="3025082" y="10202130"/>
                </a:cubicBezTo>
                <a:cubicBezTo>
                  <a:pt x="3025082" y="10111465"/>
                  <a:pt x="2951553" y="10037966"/>
                  <a:pt x="2860852" y="10037966"/>
                </a:cubicBezTo>
                <a:cubicBezTo>
                  <a:pt x="2951553" y="10037966"/>
                  <a:pt x="3025082" y="9964466"/>
                  <a:pt x="3025082" y="9873801"/>
                </a:cubicBezTo>
                <a:cubicBezTo>
                  <a:pt x="3025082" y="9964466"/>
                  <a:pt x="3098611" y="10037966"/>
                  <a:pt x="3189312" y="10037966"/>
                </a:cubicBezTo>
                <a:close/>
                <a:moveTo>
                  <a:pt x="3189312" y="9381285"/>
                </a:moveTo>
                <a:cubicBezTo>
                  <a:pt x="3098611" y="9381285"/>
                  <a:pt x="3025082" y="9454783"/>
                  <a:pt x="3025082" y="9545450"/>
                </a:cubicBezTo>
                <a:cubicBezTo>
                  <a:pt x="3025082" y="9454783"/>
                  <a:pt x="2951553" y="9381285"/>
                  <a:pt x="2860852" y="9381285"/>
                </a:cubicBezTo>
                <a:cubicBezTo>
                  <a:pt x="2951553" y="9381285"/>
                  <a:pt x="3025082" y="9307786"/>
                  <a:pt x="3025082" y="9217121"/>
                </a:cubicBezTo>
                <a:cubicBezTo>
                  <a:pt x="3025082" y="9307786"/>
                  <a:pt x="3098611" y="9381285"/>
                  <a:pt x="3189312" y="9381285"/>
                </a:cubicBezTo>
                <a:close/>
                <a:moveTo>
                  <a:pt x="3189312" y="9052956"/>
                </a:moveTo>
                <a:cubicBezTo>
                  <a:pt x="3098611" y="9052956"/>
                  <a:pt x="3025082" y="9126455"/>
                  <a:pt x="3025082" y="9217121"/>
                </a:cubicBezTo>
                <a:cubicBezTo>
                  <a:pt x="3025082" y="9126455"/>
                  <a:pt x="2951553" y="9052956"/>
                  <a:pt x="2860852" y="9052956"/>
                </a:cubicBezTo>
                <a:cubicBezTo>
                  <a:pt x="2940216" y="9052956"/>
                  <a:pt x="3006431" y="8996682"/>
                  <a:pt x="3021745" y="8921876"/>
                </a:cubicBezTo>
                <a:lnTo>
                  <a:pt x="3023763" y="8901860"/>
                </a:lnTo>
                <a:lnTo>
                  <a:pt x="3026400" y="8901860"/>
                </a:lnTo>
                <a:lnTo>
                  <a:pt x="3028418" y="8921876"/>
                </a:lnTo>
                <a:cubicBezTo>
                  <a:pt x="3043732" y="8996682"/>
                  <a:pt x="3109947" y="9052956"/>
                  <a:pt x="3189312" y="9052956"/>
                </a:cubicBezTo>
                <a:close/>
                <a:moveTo>
                  <a:pt x="3189312" y="8741222"/>
                </a:moveTo>
                <a:cubicBezTo>
                  <a:pt x="3109947" y="8741222"/>
                  <a:pt x="3043732" y="8797496"/>
                  <a:pt x="3028418" y="8872301"/>
                </a:cubicBezTo>
                <a:lnTo>
                  <a:pt x="3026400" y="8892316"/>
                </a:lnTo>
                <a:lnTo>
                  <a:pt x="3023763" y="8892316"/>
                </a:lnTo>
                <a:lnTo>
                  <a:pt x="3021745" y="8872301"/>
                </a:lnTo>
                <a:cubicBezTo>
                  <a:pt x="3006431" y="8797496"/>
                  <a:pt x="2940216" y="8741222"/>
                  <a:pt x="2860852" y="8741222"/>
                </a:cubicBezTo>
                <a:cubicBezTo>
                  <a:pt x="2951553" y="8741222"/>
                  <a:pt x="3025082" y="8667722"/>
                  <a:pt x="3025082" y="8577057"/>
                </a:cubicBezTo>
                <a:cubicBezTo>
                  <a:pt x="3025082" y="8667722"/>
                  <a:pt x="3098611" y="8741222"/>
                  <a:pt x="3189312" y="8741222"/>
                </a:cubicBezTo>
                <a:close/>
                <a:moveTo>
                  <a:pt x="3189312" y="8412892"/>
                </a:moveTo>
                <a:lnTo>
                  <a:pt x="3189160" y="8412957"/>
                </a:lnTo>
                <a:lnTo>
                  <a:pt x="3188916" y="8412932"/>
                </a:lnTo>
                <a:close/>
                <a:moveTo>
                  <a:pt x="3189312" y="8084541"/>
                </a:moveTo>
                <a:cubicBezTo>
                  <a:pt x="3098637" y="8084541"/>
                  <a:pt x="3025119" y="8158001"/>
                  <a:pt x="3025082" y="8248641"/>
                </a:cubicBezTo>
                <a:cubicBezTo>
                  <a:pt x="3025045" y="8158001"/>
                  <a:pt x="2951527" y="8084541"/>
                  <a:pt x="2860852" y="8084541"/>
                </a:cubicBezTo>
                <a:cubicBezTo>
                  <a:pt x="2951553" y="8084541"/>
                  <a:pt x="3025082" y="8011042"/>
                  <a:pt x="3025082" y="7920377"/>
                </a:cubicBezTo>
                <a:cubicBezTo>
                  <a:pt x="3025082" y="8011042"/>
                  <a:pt x="3098611" y="8084541"/>
                  <a:pt x="3189312" y="8084541"/>
                </a:cubicBezTo>
                <a:close/>
                <a:moveTo>
                  <a:pt x="3189312" y="7756211"/>
                </a:moveTo>
                <a:cubicBezTo>
                  <a:pt x="3098611" y="7756211"/>
                  <a:pt x="3025082" y="7829711"/>
                  <a:pt x="3025082" y="7920377"/>
                </a:cubicBezTo>
                <a:cubicBezTo>
                  <a:pt x="3025082" y="7829711"/>
                  <a:pt x="2951553" y="7756211"/>
                  <a:pt x="2860852" y="7756211"/>
                </a:cubicBezTo>
                <a:cubicBezTo>
                  <a:pt x="2951553" y="7756211"/>
                  <a:pt x="3025082" y="7682713"/>
                  <a:pt x="3025082" y="7592046"/>
                </a:cubicBezTo>
                <a:cubicBezTo>
                  <a:pt x="3025082" y="7682713"/>
                  <a:pt x="3098611" y="7756211"/>
                  <a:pt x="3189312" y="7756211"/>
                </a:cubicBezTo>
                <a:close/>
                <a:moveTo>
                  <a:pt x="3189312" y="7427883"/>
                </a:moveTo>
                <a:cubicBezTo>
                  <a:pt x="3098611" y="7427883"/>
                  <a:pt x="3025082" y="7501381"/>
                  <a:pt x="3025082" y="7592046"/>
                </a:cubicBezTo>
                <a:cubicBezTo>
                  <a:pt x="3025082" y="7501381"/>
                  <a:pt x="2951553" y="7427883"/>
                  <a:pt x="2860852" y="7427883"/>
                </a:cubicBezTo>
                <a:cubicBezTo>
                  <a:pt x="2951553" y="7427883"/>
                  <a:pt x="3025082" y="7354383"/>
                  <a:pt x="3025082" y="7263718"/>
                </a:cubicBezTo>
                <a:cubicBezTo>
                  <a:pt x="3025082" y="7354383"/>
                  <a:pt x="3098611" y="7427883"/>
                  <a:pt x="3189312" y="7427883"/>
                </a:cubicBezTo>
                <a:close/>
                <a:moveTo>
                  <a:pt x="3189312" y="7099531"/>
                </a:moveTo>
                <a:cubicBezTo>
                  <a:pt x="3189306" y="7099531"/>
                  <a:pt x="3189297" y="7099531"/>
                  <a:pt x="3189290" y="7099531"/>
                </a:cubicBezTo>
                <a:cubicBezTo>
                  <a:pt x="3098589" y="7099544"/>
                  <a:pt x="3025071" y="7173052"/>
                  <a:pt x="3025082" y="7263718"/>
                </a:cubicBezTo>
                <a:cubicBezTo>
                  <a:pt x="3025082" y="7263711"/>
                  <a:pt x="3025082" y="7263702"/>
                  <a:pt x="3025082" y="7263696"/>
                </a:cubicBezTo>
                <a:cubicBezTo>
                  <a:pt x="3025082" y="7173030"/>
                  <a:pt x="2951553" y="7099531"/>
                  <a:pt x="2860852" y="7099531"/>
                </a:cubicBezTo>
                <a:cubicBezTo>
                  <a:pt x="2951553" y="7099531"/>
                  <a:pt x="3025082" y="7026032"/>
                  <a:pt x="3025082" y="6935366"/>
                </a:cubicBezTo>
                <a:cubicBezTo>
                  <a:pt x="3025082" y="7026032"/>
                  <a:pt x="3098611" y="7099531"/>
                  <a:pt x="3189312" y="7099531"/>
                </a:cubicBezTo>
                <a:close/>
                <a:moveTo>
                  <a:pt x="3189312" y="6771201"/>
                </a:moveTo>
                <a:cubicBezTo>
                  <a:pt x="3098611" y="6771201"/>
                  <a:pt x="3025082" y="6844701"/>
                  <a:pt x="3025082" y="6935366"/>
                </a:cubicBezTo>
                <a:cubicBezTo>
                  <a:pt x="3025082" y="6844701"/>
                  <a:pt x="2951553" y="6771201"/>
                  <a:pt x="2860852" y="6771201"/>
                </a:cubicBezTo>
                <a:cubicBezTo>
                  <a:pt x="2951553" y="6771201"/>
                  <a:pt x="3025082" y="6697702"/>
                  <a:pt x="3025082" y="6607037"/>
                </a:cubicBezTo>
                <a:cubicBezTo>
                  <a:pt x="3025082" y="6697702"/>
                  <a:pt x="3098611" y="6771201"/>
                  <a:pt x="3189312" y="6771201"/>
                </a:cubicBezTo>
                <a:close/>
                <a:moveTo>
                  <a:pt x="3189312" y="6442872"/>
                </a:moveTo>
                <a:cubicBezTo>
                  <a:pt x="3098611" y="6442872"/>
                  <a:pt x="3025082" y="6516371"/>
                  <a:pt x="3025082" y="6607037"/>
                </a:cubicBezTo>
                <a:cubicBezTo>
                  <a:pt x="3025082" y="6516371"/>
                  <a:pt x="2951553" y="6442872"/>
                  <a:pt x="2860852" y="6442872"/>
                </a:cubicBezTo>
                <a:cubicBezTo>
                  <a:pt x="2951553" y="6442872"/>
                  <a:pt x="3025082" y="6369373"/>
                  <a:pt x="3025082" y="6278707"/>
                </a:cubicBezTo>
                <a:cubicBezTo>
                  <a:pt x="3025082" y="6369373"/>
                  <a:pt x="3098611" y="6442872"/>
                  <a:pt x="3189312" y="6442872"/>
                </a:cubicBezTo>
                <a:close/>
                <a:moveTo>
                  <a:pt x="3189312" y="5786192"/>
                </a:moveTo>
                <a:cubicBezTo>
                  <a:pt x="3098611" y="5786192"/>
                  <a:pt x="3025082" y="5859690"/>
                  <a:pt x="3025082" y="5950355"/>
                </a:cubicBezTo>
                <a:cubicBezTo>
                  <a:pt x="3025082" y="5859690"/>
                  <a:pt x="2951553" y="5786192"/>
                  <a:pt x="2860852" y="5786192"/>
                </a:cubicBezTo>
                <a:cubicBezTo>
                  <a:pt x="2951553" y="5786192"/>
                  <a:pt x="3025082" y="5712692"/>
                  <a:pt x="3025082" y="5622026"/>
                </a:cubicBezTo>
                <a:cubicBezTo>
                  <a:pt x="3025082" y="5712692"/>
                  <a:pt x="3098611" y="5786192"/>
                  <a:pt x="3189312" y="5786192"/>
                </a:cubicBezTo>
                <a:close/>
                <a:moveTo>
                  <a:pt x="3189312" y="5457862"/>
                </a:moveTo>
                <a:cubicBezTo>
                  <a:pt x="3098611" y="5457862"/>
                  <a:pt x="3025082" y="5531360"/>
                  <a:pt x="3025082" y="5622026"/>
                </a:cubicBezTo>
                <a:cubicBezTo>
                  <a:pt x="3025082" y="5531360"/>
                  <a:pt x="2951553" y="5457862"/>
                  <a:pt x="2860852" y="5457862"/>
                </a:cubicBezTo>
                <a:cubicBezTo>
                  <a:pt x="2940217" y="5457862"/>
                  <a:pt x="3006432" y="5401589"/>
                  <a:pt x="3021746" y="5326782"/>
                </a:cubicBezTo>
                <a:lnTo>
                  <a:pt x="3023766" y="5306766"/>
                </a:lnTo>
                <a:lnTo>
                  <a:pt x="3026401" y="5306766"/>
                </a:lnTo>
                <a:lnTo>
                  <a:pt x="3028419" y="5326782"/>
                </a:lnTo>
                <a:cubicBezTo>
                  <a:pt x="3043734" y="5401589"/>
                  <a:pt x="3109949" y="5457862"/>
                  <a:pt x="3189312" y="5457862"/>
                </a:cubicBezTo>
                <a:close/>
                <a:moveTo>
                  <a:pt x="3189312" y="5143227"/>
                </a:moveTo>
                <a:cubicBezTo>
                  <a:pt x="3109949" y="5143227"/>
                  <a:pt x="3043733" y="5199501"/>
                  <a:pt x="3028418" y="5274307"/>
                </a:cubicBezTo>
                <a:lnTo>
                  <a:pt x="3026401" y="5294321"/>
                </a:lnTo>
                <a:lnTo>
                  <a:pt x="3023764" y="5294321"/>
                </a:lnTo>
                <a:lnTo>
                  <a:pt x="3021745" y="5274307"/>
                </a:lnTo>
                <a:cubicBezTo>
                  <a:pt x="3006432" y="5199501"/>
                  <a:pt x="2940216" y="5143227"/>
                  <a:pt x="2860852" y="5143227"/>
                </a:cubicBezTo>
                <a:cubicBezTo>
                  <a:pt x="2951553" y="5143227"/>
                  <a:pt x="3025082" y="5069728"/>
                  <a:pt x="3025082" y="4979063"/>
                </a:cubicBezTo>
                <a:cubicBezTo>
                  <a:pt x="3025082" y="5069728"/>
                  <a:pt x="3098611" y="5143227"/>
                  <a:pt x="3189312" y="5143227"/>
                </a:cubicBezTo>
                <a:close/>
                <a:moveTo>
                  <a:pt x="3189312" y="4814898"/>
                </a:moveTo>
                <a:lnTo>
                  <a:pt x="3189161" y="4814962"/>
                </a:lnTo>
                <a:lnTo>
                  <a:pt x="3188916" y="4814938"/>
                </a:lnTo>
                <a:close/>
                <a:moveTo>
                  <a:pt x="3189312" y="4486546"/>
                </a:moveTo>
                <a:cubicBezTo>
                  <a:pt x="3098636" y="4486546"/>
                  <a:pt x="3025118" y="4560007"/>
                  <a:pt x="3025082" y="4650646"/>
                </a:cubicBezTo>
                <a:cubicBezTo>
                  <a:pt x="3025045" y="4560007"/>
                  <a:pt x="2951527" y="4486546"/>
                  <a:pt x="2860852" y="4486546"/>
                </a:cubicBezTo>
                <a:cubicBezTo>
                  <a:pt x="2951553" y="4486546"/>
                  <a:pt x="3025082" y="4413047"/>
                  <a:pt x="3025082" y="4322383"/>
                </a:cubicBezTo>
                <a:cubicBezTo>
                  <a:pt x="3025082" y="4413047"/>
                  <a:pt x="3098611" y="4486546"/>
                  <a:pt x="3189312" y="4486546"/>
                </a:cubicBezTo>
                <a:close/>
                <a:moveTo>
                  <a:pt x="3189312" y="4158217"/>
                </a:moveTo>
                <a:cubicBezTo>
                  <a:pt x="3098611" y="4158217"/>
                  <a:pt x="3025082" y="4231716"/>
                  <a:pt x="3025082" y="4322383"/>
                </a:cubicBezTo>
                <a:cubicBezTo>
                  <a:pt x="3025082" y="4231716"/>
                  <a:pt x="2951553" y="4158217"/>
                  <a:pt x="2860852" y="4158217"/>
                </a:cubicBezTo>
                <a:cubicBezTo>
                  <a:pt x="2951553" y="4158217"/>
                  <a:pt x="3025082" y="4084720"/>
                  <a:pt x="3025082" y="3994052"/>
                </a:cubicBezTo>
                <a:cubicBezTo>
                  <a:pt x="3025082" y="4084720"/>
                  <a:pt x="3098611" y="4158217"/>
                  <a:pt x="3189312" y="4158217"/>
                </a:cubicBezTo>
                <a:close/>
                <a:moveTo>
                  <a:pt x="3189312" y="3829888"/>
                </a:moveTo>
                <a:cubicBezTo>
                  <a:pt x="3098611" y="3829888"/>
                  <a:pt x="3025082" y="3903387"/>
                  <a:pt x="3025082" y="3994052"/>
                </a:cubicBezTo>
                <a:cubicBezTo>
                  <a:pt x="3025082" y="3903387"/>
                  <a:pt x="2951553" y="3829888"/>
                  <a:pt x="2860852" y="3829888"/>
                </a:cubicBezTo>
                <a:cubicBezTo>
                  <a:pt x="2951553" y="3829888"/>
                  <a:pt x="3025082" y="3756389"/>
                  <a:pt x="3025082" y="3665724"/>
                </a:cubicBezTo>
                <a:cubicBezTo>
                  <a:pt x="3025082" y="3756389"/>
                  <a:pt x="3098611" y="3829888"/>
                  <a:pt x="3189312" y="3829888"/>
                </a:cubicBezTo>
                <a:close/>
                <a:moveTo>
                  <a:pt x="3189312" y="3501537"/>
                </a:moveTo>
                <a:cubicBezTo>
                  <a:pt x="3189306" y="3501537"/>
                  <a:pt x="3189298" y="3501537"/>
                  <a:pt x="3189291" y="3501537"/>
                </a:cubicBezTo>
                <a:cubicBezTo>
                  <a:pt x="3098588" y="3501550"/>
                  <a:pt x="3025072" y="3575057"/>
                  <a:pt x="3025082" y="3665724"/>
                </a:cubicBezTo>
                <a:cubicBezTo>
                  <a:pt x="3025082" y="3665716"/>
                  <a:pt x="3025082" y="3665708"/>
                  <a:pt x="3025082" y="3665701"/>
                </a:cubicBezTo>
                <a:cubicBezTo>
                  <a:pt x="3025082" y="3575035"/>
                  <a:pt x="2951553" y="3501537"/>
                  <a:pt x="2860852" y="3501537"/>
                </a:cubicBezTo>
                <a:cubicBezTo>
                  <a:pt x="2951553" y="3501537"/>
                  <a:pt x="3025082" y="3428038"/>
                  <a:pt x="3025082" y="3337371"/>
                </a:cubicBezTo>
                <a:cubicBezTo>
                  <a:pt x="3025082" y="3428038"/>
                  <a:pt x="3098611" y="3501537"/>
                  <a:pt x="3189312" y="3501537"/>
                </a:cubicBezTo>
                <a:close/>
                <a:moveTo>
                  <a:pt x="3189312" y="3173207"/>
                </a:moveTo>
                <a:cubicBezTo>
                  <a:pt x="3098611" y="3173207"/>
                  <a:pt x="3025082" y="3246706"/>
                  <a:pt x="3025082" y="3337371"/>
                </a:cubicBezTo>
                <a:cubicBezTo>
                  <a:pt x="3025082" y="3246706"/>
                  <a:pt x="2951553" y="3173207"/>
                  <a:pt x="2860852" y="3173207"/>
                </a:cubicBezTo>
                <a:cubicBezTo>
                  <a:pt x="2951553" y="3173207"/>
                  <a:pt x="3025082" y="3099708"/>
                  <a:pt x="3025082" y="3009043"/>
                </a:cubicBezTo>
                <a:cubicBezTo>
                  <a:pt x="3025082" y="3099708"/>
                  <a:pt x="3098611" y="3173207"/>
                  <a:pt x="3189312" y="3173207"/>
                </a:cubicBezTo>
                <a:close/>
                <a:moveTo>
                  <a:pt x="3189312" y="2844877"/>
                </a:moveTo>
                <a:cubicBezTo>
                  <a:pt x="3098611" y="2844877"/>
                  <a:pt x="3025082" y="2918376"/>
                  <a:pt x="3025082" y="3009043"/>
                </a:cubicBezTo>
                <a:cubicBezTo>
                  <a:pt x="3025082" y="2918376"/>
                  <a:pt x="2951553" y="2844877"/>
                  <a:pt x="2860852" y="2844877"/>
                </a:cubicBezTo>
                <a:cubicBezTo>
                  <a:pt x="2951553" y="2844877"/>
                  <a:pt x="3025082" y="2771378"/>
                  <a:pt x="3025082" y="2680713"/>
                </a:cubicBezTo>
                <a:cubicBezTo>
                  <a:pt x="3025082" y="2771378"/>
                  <a:pt x="3098611" y="2844877"/>
                  <a:pt x="3189312" y="2844877"/>
                </a:cubicBezTo>
                <a:close/>
                <a:moveTo>
                  <a:pt x="3189312" y="2188198"/>
                </a:moveTo>
                <a:cubicBezTo>
                  <a:pt x="3098611" y="2188198"/>
                  <a:pt x="3025082" y="2261696"/>
                  <a:pt x="3025082" y="2352361"/>
                </a:cubicBezTo>
                <a:cubicBezTo>
                  <a:pt x="3025082" y="2261696"/>
                  <a:pt x="2951553" y="2188198"/>
                  <a:pt x="2860852" y="2188198"/>
                </a:cubicBezTo>
                <a:cubicBezTo>
                  <a:pt x="2951553" y="2188198"/>
                  <a:pt x="3025082" y="2114698"/>
                  <a:pt x="3025082" y="2024032"/>
                </a:cubicBezTo>
                <a:cubicBezTo>
                  <a:pt x="3025082" y="2114698"/>
                  <a:pt x="3098611" y="2188198"/>
                  <a:pt x="3189312" y="2188198"/>
                </a:cubicBezTo>
                <a:close/>
                <a:moveTo>
                  <a:pt x="3189312" y="1859867"/>
                </a:moveTo>
                <a:cubicBezTo>
                  <a:pt x="3098611" y="1859867"/>
                  <a:pt x="3025082" y="1933366"/>
                  <a:pt x="3025082" y="2024032"/>
                </a:cubicBezTo>
                <a:cubicBezTo>
                  <a:pt x="3025082" y="1933366"/>
                  <a:pt x="2951553" y="1859867"/>
                  <a:pt x="2860852" y="1859867"/>
                </a:cubicBezTo>
                <a:cubicBezTo>
                  <a:pt x="2940216" y="1859867"/>
                  <a:pt x="3006432" y="1803594"/>
                  <a:pt x="3021745" y="1728787"/>
                </a:cubicBezTo>
                <a:lnTo>
                  <a:pt x="3023764" y="1708772"/>
                </a:lnTo>
                <a:lnTo>
                  <a:pt x="3026400" y="1708772"/>
                </a:lnTo>
                <a:lnTo>
                  <a:pt x="3028418" y="1728787"/>
                </a:lnTo>
                <a:cubicBezTo>
                  <a:pt x="3043733" y="1803594"/>
                  <a:pt x="3109949" y="1859867"/>
                  <a:pt x="3189312" y="1859867"/>
                </a:cubicBezTo>
                <a:close/>
                <a:moveTo>
                  <a:pt x="3189312" y="1548134"/>
                </a:moveTo>
                <a:cubicBezTo>
                  <a:pt x="3109949" y="1548134"/>
                  <a:pt x="3043733" y="1604407"/>
                  <a:pt x="3028418" y="1679213"/>
                </a:cubicBezTo>
                <a:lnTo>
                  <a:pt x="3026401" y="1699229"/>
                </a:lnTo>
                <a:lnTo>
                  <a:pt x="3023764" y="1699229"/>
                </a:lnTo>
                <a:lnTo>
                  <a:pt x="3021745" y="1679213"/>
                </a:lnTo>
                <a:cubicBezTo>
                  <a:pt x="3006432" y="1604407"/>
                  <a:pt x="2940216" y="1548134"/>
                  <a:pt x="2860852" y="1548134"/>
                </a:cubicBezTo>
                <a:cubicBezTo>
                  <a:pt x="2951553" y="1548134"/>
                  <a:pt x="3025082" y="1474635"/>
                  <a:pt x="3025082" y="1383969"/>
                </a:cubicBezTo>
                <a:cubicBezTo>
                  <a:pt x="3025082" y="1474635"/>
                  <a:pt x="3098611" y="1548134"/>
                  <a:pt x="3189312" y="1548134"/>
                </a:cubicBezTo>
                <a:close/>
                <a:moveTo>
                  <a:pt x="3189312" y="1219804"/>
                </a:moveTo>
                <a:lnTo>
                  <a:pt x="3189161" y="1219869"/>
                </a:lnTo>
                <a:lnTo>
                  <a:pt x="3188917" y="1219844"/>
                </a:lnTo>
                <a:close/>
                <a:moveTo>
                  <a:pt x="3189312" y="891452"/>
                </a:moveTo>
                <a:cubicBezTo>
                  <a:pt x="3098637" y="891452"/>
                  <a:pt x="3025119" y="964913"/>
                  <a:pt x="3025082" y="1055553"/>
                </a:cubicBezTo>
                <a:cubicBezTo>
                  <a:pt x="3025045" y="964913"/>
                  <a:pt x="2951527" y="891452"/>
                  <a:pt x="2860852" y="891452"/>
                </a:cubicBezTo>
                <a:cubicBezTo>
                  <a:pt x="2951553" y="891452"/>
                  <a:pt x="3025082" y="817954"/>
                  <a:pt x="3025082" y="727289"/>
                </a:cubicBezTo>
                <a:cubicBezTo>
                  <a:pt x="3025082" y="817954"/>
                  <a:pt x="3098611" y="891452"/>
                  <a:pt x="3189312" y="891452"/>
                </a:cubicBezTo>
                <a:close/>
                <a:moveTo>
                  <a:pt x="3189312" y="563124"/>
                </a:moveTo>
                <a:cubicBezTo>
                  <a:pt x="3098611" y="563124"/>
                  <a:pt x="3025082" y="636623"/>
                  <a:pt x="3025082" y="727289"/>
                </a:cubicBezTo>
                <a:cubicBezTo>
                  <a:pt x="3025082" y="636623"/>
                  <a:pt x="2951553" y="563124"/>
                  <a:pt x="2860852" y="563124"/>
                </a:cubicBezTo>
                <a:cubicBezTo>
                  <a:pt x="2951553" y="563124"/>
                  <a:pt x="3025082" y="489624"/>
                  <a:pt x="3025082" y="398958"/>
                </a:cubicBezTo>
                <a:cubicBezTo>
                  <a:pt x="3025082" y="489624"/>
                  <a:pt x="3098611" y="563124"/>
                  <a:pt x="3189312" y="563124"/>
                </a:cubicBezTo>
                <a:close/>
                <a:moveTo>
                  <a:pt x="3189312" y="234794"/>
                </a:moveTo>
                <a:cubicBezTo>
                  <a:pt x="3098611" y="234794"/>
                  <a:pt x="3025082" y="308293"/>
                  <a:pt x="3025082" y="398958"/>
                </a:cubicBezTo>
                <a:cubicBezTo>
                  <a:pt x="3025082" y="308293"/>
                  <a:pt x="2951553" y="234794"/>
                  <a:pt x="2860852" y="234794"/>
                </a:cubicBezTo>
                <a:cubicBezTo>
                  <a:pt x="2951553" y="234794"/>
                  <a:pt x="3025082" y="161295"/>
                  <a:pt x="3025082" y="70629"/>
                </a:cubicBezTo>
                <a:cubicBezTo>
                  <a:pt x="3025082" y="161295"/>
                  <a:pt x="3098611" y="234794"/>
                  <a:pt x="3189312" y="234794"/>
                </a:cubicBezTo>
                <a:close/>
                <a:moveTo>
                  <a:pt x="3353543" y="9873736"/>
                </a:moveTo>
                <a:cubicBezTo>
                  <a:pt x="3353543" y="9873757"/>
                  <a:pt x="3353543" y="9873778"/>
                  <a:pt x="3353543" y="9873801"/>
                </a:cubicBezTo>
                <a:lnTo>
                  <a:pt x="3353456" y="9873801"/>
                </a:lnTo>
                <a:lnTo>
                  <a:pt x="3353502" y="9873337"/>
                </a:lnTo>
                <a:close/>
                <a:moveTo>
                  <a:pt x="3353544" y="2680648"/>
                </a:moveTo>
                <a:cubicBezTo>
                  <a:pt x="3353544" y="2680669"/>
                  <a:pt x="3353544" y="2680690"/>
                  <a:pt x="3353544" y="2680713"/>
                </a:cubicBezTo>
                <a:lnTo>
                  <a:pt x="3353456" y="2680713"/>
                </a:lnTo>
                <a:lnTo>
                  <a:pt x="3353502" y="2680250"/>
                </a:lnTo>
                <a:close/>
                <a:moveTo>
                  <a:pt x="3353545" y="6278643"/>
                </a:moveTo>
                <a:cubicBezTo>
                  <a:pt x="3353545" y="6278664"/>
                  <a:pt x="3353545" y="6278686"/>
                  <a:pt x="3353545" y="6278707"/>
                </a:cubicBezTo>
                <a:lnTo>
                  <a:pt x="3353456" y="6278707"/>
                </a:lnTo>
                <a:lnTo>
                  <a:pt x="3353504" y="6278245"/>
                </a:lnTo>
                <a:close/>
                <a:moveTo>
                  <a:pt x="3357552" y="12192000"/>
                </a:moveTo>
                <a:lnTo>
                  <a:pt x="3349535" y="12192000"/>
                </a:lnTo>
                <a:lnTo>
                  <a:pt x="3353543" y="12172152"/>
                </a:lnTo>
                <a:close/>
                <a:moveTo>
                  <a:pt x="3371640" y="0"/>
                </a:moveTo>
                <a:lnTo>
                  <a:pt x="3363502" y="14183"/>
                </a:lnTo>
                <a:cubicBezTo>
                  <a:pt x="3357058" y="31784"/>
                  <a:pt x="3353542" y="50796"/>
                  <a:pt x="3353545" y="70629"/>
                </a:cubicBezTo>
                <a:cubicBezTo>
                  <a:pt x="3353545" y="70623"/>
                  <a:pt x="3353545" y="70614"/>
                  <a:pt x="3353545" y="70607"/>
                </a:cubicBezTo>
                <a:cubicBezTo>
                  <a:pt x="3353545" y="47941"/>
                  <a:pt x="3348949" y="26348"/>
                  <a:pt x="3340638" y="6707"/>
                </a:cubicBezTo>
                <a:lnTo>
                  <a:pt x="3336115" y="0"/>
                </a:lnTo>
                <a:close/>
                <a:moveTo>
                  <a:pt x="3517686" y="9709615"/>
                </a:moveTo>
                <a:cubicBezTo>
                  <a:pt x="3438318" y="9709634"/>
                  <a:pt x="3372105" y="9765908"/>
                  <a:pt x="3356792" y="9840716"/>
                </a:cubicBezTo>
                <a:lnTo>
                  <a:pt x="3353502" y="9873337"/>
                </a:lnTo>
                <a:lnTo>
                  <a:pt x="3350192" y="9840644"/>
                </a:lnTo>
                <a:cubicBezTo>
                  <a:pt x="3334847" y="9765828"/>
                  <a:pt x="3268601" y="9709577"/>
                  <a:pt x="3189226" y="9709615"/>
                </a:cubicBezTo>
                <a:cubicBezTo>
                  <a:pt x="3279928" y="9709615"/>
                  <a:pt x="3353456" y="9636116"/>
                  <a:pt x="3353456" y="9545450"/>
                </a:cubicBezTo>
                <a:cubicBezTo>
                  <a:pt x="3353456" y="9636116"/>
                  <a:pt x="3426984" y="9709615"/>
                  <a:pt x="3517686" y="9709615"/>
                </a:cubicBezTo>
                <a:close/>
                <a:moveTo>
                  <a:pt x="3517687" y="6114521"/>
                </a:moveTo>
                <a:cubicBezTo>
                  <a:pt x="3438319" y="6114539"/>
                  <a:pt x="3372106" y="6170814"/>
                  <a:pt x="3356793" y="6245623"/>
                </a:cubicBezTo>
                <a:lnTo>
                  <a:pt x="3353504" y="6278245"/>
                </a:lnTo>
                <a:lnTo>
                  <a:pt x="3350193" y="6245550"/>
                </a:lnTo>
                <a:cubicBezTo>
                  <a:pt x="3334848" y="6170734"/>
                  <a:pt x="3268602" y="6114483"/>
                  <a:pt x="3189227" y="6114521"/>
                </a:cubicBezTo>
                <a:cubicBezTo>
                  <a:pt x="3279928" y="6114521"/>
                  <a:pt x="3353456" y="6041021"/>
                  <a:pt x="3353456" y="5950355"/>
                </a:cubicBezTo>
                <a:cubicBezTo>
                  <a:pt x="3353456" y="6041021"/>
                  <a:pt x="3426985" y="6114521"/>
                  <a:pt x="3517687" y="6114521"/>
                </a:cubicBezTo>
                <a:close/>
                <a:moveTo>
                  <a:pt x="3517687" y="2516527"/>
                </a:moveTo>
                <a:cubicBezTo>
                  <a:pt x="3438318" y="2516546"/>
                  <a:pt x="3372105" y="2572820"/>
                  <a:pt x="3356792" y="2647628"/>
                </a:cubicBezTo>
                <a:lnTo>
                  <a:pt x="3353502" y="2680250"/>
                </a:lnTo>
                <a:lnTo>
                  <a:pt x="3350193" y="2647555"/>
                </a:lnTo>
                <a:cubicBezTo>
                  <a:pt x="3334847" y="2572739"/>
                  <a:pt x="3268602" y="2516488"/>
                  <a:pt x="3189226" y="2516527"/>
                </a:cubicBezTo>
                <a:cubicBezTo>
                  <a:pt x="3279928" y="2516527"/>
                  <a:pt x="3353456" y="2443027"/>
                  <a:pt x="3353456" y="2352361"/>
                </a:cubicBezTo>
                <a:cubicBezTo>
                  <a:pt x="3353456" y="2443027"/>
                  <a:pt x="3426985" y="2516527"/>
                  <a:pt x="3517687" y="2516527"/>
                </a:cubicBezTo>
                <a:close/>
                <a:moveTo>
                  <a:pt x="3517741" y="11679632"/>
                </a:moveTo>
                <a:lnTo>
                  <a:pt x="3517708" y="11679634"/>
                </a:lnTo>
                <a:lnTo>
                  <a:pt x="3517741" y="11679639"/>
                </a:lnTo>
                <a:lnTo>
                  <a:pt x="3484684" y="11682967"/>
                </a:lnTo>
                <a:cubicBezTo>
                  <a:pt x="3409866" y="11698267"/>
                  <a:pt x="3353575" y="11764424"/>
                  <a:pt x="3353543" y="11843734"/>
                </a:cubicBezTo>
                <a:cubicBezTo>
                  <a:pt x="3353506" y="11753096"/>
                  <a:pt x="3279988" y="11679634"/>
                  <a:pt x="3189312" y="11679634"/>
                </a:cubicBezTo>
                <a:cubicBezTo>
                  <a:pt x="3280014" y="11679634"/>
                  <a:pt x="3353543" y="11606135"/>
                  <a:pt x="3353543" y="11515470"/>
                </a:cubicBezTo>
                <a:cubicBezTo>
                  <a:pt x="3353543" y="11594803"/>
                  <a:pt x="3409838" y="11660992"/>
                  <a:pt x="3484676" y="11676299"/>
                </a:cubicBezTo>
                <a:close/>
                <a:moveTo>
                  <a:pt x="3517741" y="11351303"/>
                </a:moveTo>
                <a:lnTo>
                  <a:pt x="3517708" y="11351305"/>
                </a:lnTo>
                <a:lnTo>
                  <a:pt x="3517741" y="11351309"/>
                </a:lnTo>
                <a:lnTo>
                  <a:pt x="3484676" y="11354640"/>
                </a:lnTo>
                <a:cubicBezTo>
                  <a:pt x="3409838" y="11369948"/>
                  <a:pt x="3353543" y="11436137"/>
                  <a:pt x="3353543" y="11515470"/>
                </a:cubicBezTo>
                <a:cubicBezTo>
                  <a:pt x="3353543" y="11424804"/>
                  <a:pt x="3280014" y="11351305"/>
                  <a:pt x="3189312" y="11351305"/>
                </a:cubicBezTo>
                <a:cubicBezTo>
                  <a:pt x="3280014" y="11351305"/>
                  <a:pt x="3353543" y="11277808"/>
                  <a:pt x="3353543" y="11187140"/>
                </a:cubicBezTo>
                <a:cubicBezTo>
                  <a:pt x="3353543" y="11266473"/>
                  <a:pt x="3409838" y="11332662"/>
                  <a:pt x="3484676" y="11347970"/>
                </a:cubicBezTo>
                <a:close/>
                <a:moveTo>
                  <a:pt x="3517741" y="10694623"/>
                </a:moveTo>
                <a:lnTo>
                  <a:pt x="3517708" y="10694627"/>
                </a:lnTo>
                <a:lnTo>
                  <a:pt x="3517730" y="10694629"/>
                </a:lnTo>
                <a:lnTo>
                  <a:pt x="3484654" y="10697964"/>
                </a:lnTo>
                <a:cubicBezTo>
                  <a:pt x="3409819" y="10713282"/>
                  <a:pt x="3353533" y="10779480"/>
                  <a:pt x="3353543" y="10858813"/>
                </a:cubicBezTo>
                <a:cubicBezTo>
                  <a:pt x="3353543" y="10858804"/>
                  <a:pt x="3353543" y="10858796"/>
                  <a:pt x="3353543" y="10858790"/>
                </a:cubicBezTo>
                <a:cubicBezTo>
                  <a:pt x="3353543" y="10768124"/>
                  <a:pt x="3280014" y="10694625"/>
                  <a:pt x="3189312" y="10694625"/>
                </a:cubicBezTo>
                <a:cubicBezTo>
                  <a:pt x="3280014" y="10694625"/>
                  <a:pt x="3353543" y="10621125"/>
                  <a:pt x="3353543" y="10530460"/>
                </a:cubicBezTo>
                <a:cubicBezTo>
                  <a:pt x="3353543" y="10609793"/>
                  <a:pt x="3409838" y="10675982"/>
                  <a:pt x="3484676" y="10691292"/>
                </a:cubicBezTo>
                <a:close/>
                <a:moveTo>
                  <a:pt x="3517741" y="10366293"/>
                </a:moveTo>
                <a:lnTo>
                  <a:pt x="3517708" y="10366297"/>
                </a:lnTo>
                <a:lnTo>
                  <a:pt x="3517741" y="10366299"/>
                </a:lnTo>
                <a:lnTo>
                  <a:pt x="3484676" y="10369630"/>
                </a:lnTo>
                <a:cubicBezTo>
                  <a:pt x="3409838" y="10384938"/>
                  <a:pt x="3353543" y="10451127"/>
                  <a:pt x="3353543" y="10530460"/>
                </a:cubicBezTo>
                <a:cubicBezTo>
                  <a:pt x="3353543" y="10439795"/>
                  <a:pt x="3280014" y="10366295"/>
                  <a:pt x="3189312" y="10366295"/>
                </a:cubicBezTo>
                <a:cubicBezTo>
                  <a:pt x="3280014" y="10366295"/>
                  <a:pt x="3353543" y="10292796"/>
                  <a:pt x="3353543" y="10202130"/>
                </a:cubicBezTo>
                <a:cubicBezTo>
                  <a:pt x="3353543" y="10281463"/>
                  <a:pt x="3409838" y="10347652"/>
                  <a:pt x="3484676" y="10362962"/>
                </a:cubicBezTo>
                <a:close/>
                <a:moveTo>
                  <a:pt x="3517741" y="10037964"/>
                </a:moveTo>
                <a:lnTo>
                  <a:pt x="3517708" y="10037966"/>
                </a:lnTo>
                <a:lnTo>
                  <a:pt x="3517741" y="10037970"/>
                </a:lnTo>
                <a:lnTo>
                  <a:pt x="3484676" y="10041301"/>
                </a:lnTo>
                <a:cubicBezTo>
                  <a:pt x="3409838" y="10056609"/>
                  <a:pt x="3353543" y="10122797"/>
                  <a:pt x="3353543" y="10202130"/>
                </a:cubicBezTo>
                <a:cubicBezTo>
                  <a:pt x="3353543" y="10111465"/>
                  <a:pt x="3280014" y="10037966"/>
                  <a:pt x="3189312" y="10037966"/>
                </a:cubicBezTo>
                <a:cubicBezTo>
                  <a:pt x="3280014" y="10037966"/>
                  <a:pt x="3353543" y="9964466"/>
                  <a:pt x="3353543" y="9873801"/>
                </a:cubicBezTo>
                <a:cubicBezTo>
                  <a:pt x="3353543" y="9953134"/>
                  <a:pt x="3409838" y="10019323"/>
                  <a:pt x="3484676" y="10034631"/>
                </a:cubicBezTo>
                <a:close/>
                <a:moveTo>
                  <a:pt x="3517741" y="9052952"/>
                </a:moveTo>
                <a:lnTo>
                  <a:pt x="3517708" y="9052956"/>
                </a:lnTo>
                <a:lnTo>
                  <a:pt x="3517741" y="9052960"/>
                </a:lnTo>
                <a:lnTo>
                  <a:pt x="3484676" y="9056291"/>
                </a:lnTo>
                <a:cubicBezTo>
                  <a:pt x="3409838" y="9071599"/>
                  <a:pt x="3353543" y="9137788"/>
                  <a:pt x="3353543" y="9217121"/>
                </a:cubicBezTo>
                <a:cubicBezTo>
                  <a:pt x="3353543" y="9126455"/>
                  <a:pt x="3280014" y="9052956"/>
                  <a:pt x="3189312" y="9052956"/>
                </a:cubicBezTo>
                <a:cubicBezTo>
                  <a:pt x="3268676" y="9052956"/>
                  <a:pt x="3334892" y="8996682"/>
                  <a:pt x="3350206" y="8921876"/>
                </a:cubicBezTo>
                <a:lnTo>
                  <a:pt x="3352224" y="8901860"/>
                </a:lnTo>
                <a:lnTo>
                  <a:pt x="3354861" y="8901860"/>
                </a:lnTo>
                <a:lnTo>
                  <a:pt x="3356879" y="8921876"/>
                </a:lnTo>
                <a:cubicBezTo>
                  <a:pt x="3370006" y="8985996"/>
                  <a:pt x="3420529" y="9036500"/>
                  <a:pt x="3484676" y="9049621"/>
                </a:cubicBezTo>
                <a:close/>
                <a:moveTo>
                  <a:pt x="3517741" y="7099528"/>
                </a:moveTo>
                <a:lnTo>
                  <a:pt x="3517708" y="7099531"/>
                </a:lnTo>
                <a:lnTo>
                  <a:pt x="3517730" y="7099533"/>
                </a:lnTo>
                <a:lnTo>
                  <a:pt x="3484655" y="7102871"/>
                </a:lnTo>
                <a:cubicBezTo>
                  <a:pt x="3409819" y="7118190"/>
                  <a:pt x="3353534" y="7184385"/>
                  <a:pt x="3353543" y="7263718"/>
                </a:cubicBezTo>
                <a:cubicBezTo>
                  <a:pt x="3353543" y="7263711"/>
                  <a:pt x="3353543" y="7263702"/>
                  <a:pt x="3353543" y="7263696"/>
                </a:cubicBezTo>
                <a:cubicBezTo>
                  <a:pt x="3353543" y="7173030"/>
                  <a:pt x="3280014" y="7099531"/>
                  <a:pt x="3189312" y="7099531"/>
                </a:cubicBezTo>
                <a:cubicBezTo>
                  <a:pt x="3280014" y="7099531"/>
                  <a:pt x="3353543" y="7026032"/>
                  <a:pt x="3353543" y="6935366"/>
                </a:cubicBezTo>
                <a:cubicBezTo>
                  <a:pt x="3353543" y="7014698"/>
                  <a:pt x="3409839" y="7080888"/>
                  <a:pt x="3484676" y="7096196"/>
                </a:cubicBezTo>
                <a:close/>
                <a:moveTo>
                  <a:pt x="3517741" y="4486544"/>
                </a:moveTo>
                <a:lnTo>
                  <a:pt x="3517708" y="4486546"/>
                </a:lnTo>
                <a:lnTo>
                  <a:pt x="3517741" y="4486551"/>
                </a:lnTo>
                <a:lnTo>
                  <a:pt x="3484684" y="4489879"/>
                </a:lnTo>
                <a:cubicBezTo>
                  <a:pt x="3409866" y="4505180"/>
                  <a:pt x="3353575" y="4571336"/>
                  <a:pt x="3353544" y="4650646"/>
                </a:cubicBezTo>
                <a:cubicBezTo>
                  <a:pt x="3353507" y="4560007"/>
                  <a:pt x="3279988" y="4486546"/>
                  <a:pt x="3189312" y="4486546"/>
                </a:cubicBezTo>
                <a:cubicBezTo>
                  <a:pt x="3280015" y="4486546"/>
                  <a:pt x="3353544" y="4413047"/>
                  <a:pt x="3353544" y="4322383"/>
                </a:cubicBezTo>
                <a:cubicBezTo>
                  <a:pt x="3353544" y="4401715"/>
                  <a:pt x="3409839" y="4467905"/>
                  <a:pt x="3484676" y="4483213"/>
                </a:cubicBezTo>
                <a:close/>
                <a:moveTo>
                  <a:pt x="3517741" y="4158215"/>
                </a:moveTo>
                <a:lnTo>
                  <a:pt x="3517708" y="4158217"/>
                </a:lnTo>
                <a:lnTo>
                  <a:pt x="3517741" y="4158221"/>
                </a:lnTo>
                <a:lnTo>
                  <a:pt x="3484676" y="4161552"/>
                </a:lnTo>
                <a:cubicBezTo>
                  <a:pt x="3409839" y="4176861"/>
                  <a:pt x="3353544" y="4243049"/>
                  <a:pt x="3353544" y="4322383"/>
                </a:cubicBezTo>
                <a:cubicBezTo>
                  <a:pt x="3353544" y="4231716"/>
                  <a:pt x="3280015" y="4158217"/>
                  <a:pt x="3189312" y="4158217"/>
                </a:cubicBezTo>
                <a:cubicBezTo>
                  <a:pt x="3280015" y="4158217"/>
                  <a:pt x="3353544" y="4084720"/>
                  <a:pt x="3353544" y="3994052"/>
                </a:cubicBezTo>
                <a:cubicBezTo>
                  <a:pt x="3353544" y="4073385"/>
                  <a:pt x="3409839" y="4139575"/>
                  <a:pt x="3484676" y="4154883"/>
                </a:cubicBezTo>
                <a:close/>
                <a:moveTo>
                  <a:pt x="3517741" y="3501535"/>
                </a:moveTo>
                <a:lnTo>
                  <a:pt x="3517708" y="3501538"/>
                </a:lnTo>
                <a:lnTo>
                  <a:pt x="3517730" y="3501540"/>
                </a:lnTo>
                <a:lnTo>
                  <a:pt x="3484654" y="3504876"/>
                </a:lnTo>
                <a:cubicBezTo>
                  <a:pt x="3409820" y="3520195"/>
                  <a:pt x="3353534" y="3586391"/>
                  <a:pt x="3353544" y="3665724"/>
                </a:cubicBezTo>
                <a:cubicBezTo>
                  <a:pt x="3353544" y="3665716"/>
                  <a:pt x="3353544" y="3665708"/>
                  <a:pt x="3353544" y="3665701"/>
                </a:cubicBezTo>
                <a:cubicBezTo>
                  <a:pt x="3353544" y="3575035"/>
                  <a:pt x="3280015" y="3501537"/>
                  <a:pt x="3189312" y="3501537"/>
                </a:cubicBezTo>
                <a:cubicBezTo>
                  <a:pt x="3280015" y="3501537"/>
                  <a:pt x="3353544" y="3428038"/>
                  <a:pt x="3353544" y="3337371"/>
                </a:cubicBezTo>
                <a:cubicBezTo>
                  <a:pt x="3353544" y="3416704"/>
                  <a:pt x="3409839" y="3482893"/>
                  <a:pt x="3484676" y="3498203"/>
                </a:cubicBezTo>
                <a:close/>
                <a:moveTo>
                  <a:pt x="3517741" y="3173205"/>
                </a:moveTo>
                <a:lnTo>
                  <a:pt x="3517708" y="3173208"/>
                </a:lnTo>
                <a:lnTo>
                  <a:pt x="3517741" y="3173211"/>
                </a:lnTo>
                <a:lnTo>
                  <a:pt x="3484676" y="3176542"/>
                </a:lnTo>
                <a:cubicBezTo>
                  <a:pt x="3409839" y="3191850"/>
                  <a:pt x="3353544" y="3258038"/>
                  <a:pt x="3353544" y="3337371"/>
                </a:cubicBezTo>
                <a:cubicBezTo>
                  <a:pt x="3353544" y="3246706"/>
                  <a:pt x="3280015" y="3173207"/>
                  <a:pt x="3189312" y="3173207"/>
                </a:cubicBezTo>
                <a:cubicBezTo>
                  <a:pt x="3280015" y="3173207"/>
                  <a:pt x="3353544" y="3099708"/>
                  <a:pt x="3353544" y="3009043"/>
                </a:cubicBezTo>
                <a:cubicBezTo>
                  <a:pt x="3353544" y="3088376"/>
                  <a:pt x="3409839" y="3154563"/>
                  <a:pt x="3484676" y="3169873"/>
                </a:cubicBezTo>
                <a:close/>
                <a:moveTo>
                  <a:pt x="3517741" y="2844875"/>
                </a:moveTo>
                <a:lnTo>
                  <a:pt x="3517708" y="2844878"/>
                </a:lnTo>
                <a:lnTo>
                  <a:pt x="3517741" y="2844881"/>
                </a:lnTo>
                <a:lnTo>
                  <a:pt x="3484676" y="2848213"/>
                </a:lnTo>
                <a:cubicBezTo>
                  <a:pt x="3409839" y="2863521"/>
                  <a:pt x="3353544" y="2929709"/>
                  <a:pt x="3353544" y="3009043"/>
                </a:cubicBezTo>
                <a:cubicBezTo>
                  <a:pt x="3353544" y="2918376"/>
                  <a:pt x="3280015" y="2844877"/>
                  <a:pt x="3189312" y="2844877"/>
                </a:cubicBezTo>
                <a:cubicBezTo>
                  <a:pt x="3280015" y="2844877"/>
                  <a:pt x="3353544" y="2771378"/>
                  <a:pt x="3353544" y="2680713"/>
                </a:cubicBezTo>
                <a:cubicBezTo>
                  <a:pt x="3353544" y="2760046"/>
                  <a:pt x="3409839" y="2826235"/>
                  <a:pt x="3484676" y="2841543"/>
                </a:cubicBezTo>
                <a:close/>
                <a:moveTo>
                  <a:pt x="3517741" y="1859864"/>
                </a:moveTo>
                <a:lnTo>
                  <a:pt x="3517708" y="1859867"/>
                </a:lnTo>
                <a:lnTo>
                  <a:pt x="3517741" y="1859871"/>
                </a:lnTo>
                <a:lnTo>
                  <a:pt x="3484676" y="1863203"/>
                </a:lnTo>
                <a:cubicBezTo>
                  <a:pt x="3409839" y="1878511"/>
                  <a:pt x="3353544" y="1944700"/>
                  <a:pt x="3353544" y="2024032"/>
                </a:cubicBezTo>
                <a:cubicBezTo>
                  <a:pt x="3353544" y="1933366"/>
                  <a:pt x="3280015" y="1859867"/>
                  <a:pt x="3189312" y="1859867"/>
                </a:cubicBezTo>
                <a:cubicBezTo>
                  <a:pt x="3268677" y="1859867"/>
                  <a:pt x="3334892" y="1803594"/>
                  <a:pt x="3350206" y="1728787"/>
                </a:cubicBezTo>
                <a:lnTo>
                  <a:pt x="3352225" y="1708772"/>
                </a:lnTo>
                <a:lnTo>
                  <a:pt x="3354861" y="1708772"/>
                </a:lnTo>
                <a:lnTo>
                  <a:pt x="3356880" y="1728787"/>
                </a:lnTo>
                <a:cubicBezTo>
                  <a:pt x="3370006" y="1792908"/>
                  <a:pt x="3420530" y="1843411"/>
                  <a:pt x="3484676" y="1856532"/>
                </a:cubicBezTo>
                <a:close/>
                <a:moveTo>
                  <a:pt x="3517742" y="8084537"/>
                </a:moveTo>
                <a:lnTo>
                  <a:pt x="3517708" y="8084541"/>
                </a:lnTo>
                <a:lnTo>
                  <a:pt x="3517742" y="8084544"/>
                </a:lnTo>
                <a:lnTo>
                  <a:pt x="3484685" y="8087874"/>
                </a:lnTo>
                <a:cubicBezTo>
                  <a:pt x="3409866" y="8103174"/>
                  <a:pt x="3353575" y="8169331"/>
                  <a:pt x="3353543" y="8248641"/>
                </a:cubicBezTo>
                <a:cubicBezTo>
                  <a:pt x="3353506" y="8158001"/>
                  <a:pt x="3279988" y="8084541"/>
                  <a:pt x="3189312" y="8084541"/>
                </a:cubicBezTo>
                <a:cubicBezTo>
                  <a:pt x="3280014" y="8084541"/>
                  <a:pt x="3353543" y="8011042"/>
                  <a:pt x="3353543" y="7920377"/>
                </a:cubicBezTo>
                <a:cubicBezTo>
                  <a:pt x="3353543" y="7999709"/>
                  <a:pt x="3409839" y="8065898"/>
                  <a:pt x="3484676" y="8081206"/>
                </a:cubicBezTo>
                <a:close/>
                <a:moveTo>
                  <a:pt x="3517742" y="7756208"/>
                </a:moveTo>
                <a:lnTo>
                  <a:pt x="3517708" y="7756211"/>
                </a:lnTo>
                <a:lnTo>
                  <a:pt x="3517742" y="7756215"/>
                </a:lnTo>
                <a:lnTo>
                  <a:pt x="3484676" y="7759546"/>
                </a:lnTo>
                <a:cubicBezTo>
                  <a:pt x="3409839" y="7774854"/>
                  <a:pt x="3353543" y="7841044"/>
                  <a:pt x="3353543" y="7920377"/>
                </a:cubicBezTo>
                <a:cubicBezTo>
                  <a:pt x="3353543" y="7829711"/>
                  <a:pt x="3280014" y="7756211"/>
                  <a:pt x="3189312" y="7756211"/>
                </a:cubicBezTo>
                <a:cubicBezTo>
                  <a:pt x="3280014" y="7756211"/>
                  <a:pt x="3353543" y="7682713"/>
                  <a:pt x="3353543" y="7592046"/>
                </a:cubicBezTo>
                <a:cubicBezTo>
                  <a:pt x="3353543" y="7671379"/>
                  <a:pt x="3409839" y="7737568"/>
                  <a:pt x="3484676" y="7752876"/>
                </a:cubicBezTo>
                <a:close/>
                <a:moveTo>
                  <a:pt x="3517742" y="6771204"/>
                </a:moveTo>
                <a:lnTo>
                  <a:pt x="3484676" y="6774536"/>
                </a:lnTo>
                <a:cubicBezTo>
                  <a:pt x="3409839" y="6789844"/>
                  <a:pt x="3353543" y="6856034"/>
                  <a:pt x="3353543" y="6935366"/>
                </a:cubicBezTo>
                <a:cubicBezTo>
                  <a:pt x="3353543" y="6844701"/>
                  <a:pt x="3280014" y="6771201"/>
                  <a:pt x="3189312" y="6771201"/>
                </a:cubicBezTo>
                <a:cubicBezTo>
                  <a:pt x="3280014" y="6771201"/>
                  <a:pt x="3353543" y="6697702"/>
                  <a:pt x="3353543" y="6607037"/>
                </a:cubicBezTo>
                <a:cubicBezTo>
                  <a:pt x="3353543" y="6686370"/>
                  <a:pt x="3409839" y="6752558"/>
                  <a:pt x="3484676" y="6767866"/>
                </a:cubicBezTo>
                <a:lnTo>
                  <a:pt x="3517741" y="6771198"/>
                </a:lnTo>
                <a:lnTo>
                  <a:pt x="3517708" y="6771201"/>
                </a:lnTo>
                <a:close/>
                <a:moveTo>
                  <a:pt x="3517742" y="6442875"/>
                </a:moveTo>
                <a:lnTo>
                  <a:pt x="3484676" y="6446207"/>
                </a:lnTo>
                <a:cubicBezTo>
                  <a:pt x="3409839" y="6461515"/>
                  <a:pt x="3353543" y="6527704"/>
                  <a:pt x="3353543" y="6607037"/>
                </a:cubicBezTo>
                <a:cubicBezTo>
                  <a:pt x="3353543" y="6516371"/>
                  <a:pt x="3280014" y="6442872"/>
                  <a:pt x="3189312" y="6442872"/>
                </a:cubicBezTo>
                <a:cubicBezTo>
                  <a:pt x="3280014" y="6442872"/>
                  <a:pt x="3353543" y="6369373"/>
                  <a:pt x="3353545" y="6278707"/>
                </a:cubicBezTo>
                <a:cubicBezTo>
                  <a:pt x="3353543" y="6358039"/>
                  <a:pt x="3409839" y="6424229"/>
                  <a:pt x="3484676" y="6439537"/>
                </a:cubicBezTo>
                <a:lnTo>
                  <a:pt x="3517741" y="6442869"/>
                </a:lnTo>
                <a:lnTo>
                  <a:pt x="3517708" y="6442872"/>
                </a:lnTo>
                <a:close/>
                <a:moveTo>
                  <a:pt x="3517742" y="5457865"/>
                </a:moveTo>
                <a:lnTo>
                  <a:pt x="3484676" y="5461197"/>
                </a:lnTo>
                <a:cubicBezTo>
                  <a:pt x="3409840" y="5476506"/>
                  <a:pt x="3353545" y="5542694"/>
                  <a:pt x="3353545" y="5622026"/>
                </a:cubicBezTo>
                <a:cubicBezTo>
                  <a:pt x="3353545" y="5531360"/>
                  <a:pt x="3280016" y="5457862"/>
                  <a:pt x="3189312" y="5457862"/>
                </a:cubicBezTo>
                <a:cubicBezTo>
                  <a:pt x="3268677" y="5457862"/>
                  <a:pt x="3334893" y="5401589"/>
                  <a:pt x="3350207" y="5326782"/>
                </a:cubicBezTo>
                <a:lnTo>
                  <a:pt x="3352226" y="5306766"/>
                </a:lnTo>
                <a:lnTo>
                  <a:pt x="3354861" y="5306766"/>
                </a:lnTo>
                <a:lnTo>
                  <a:pt x="3356881" y="5326782"/>
                </a:lnTo>
                <a:cubicBezTo>
                  <a:pt x="3370006" y="5390903"/>
                  <a:pt x="3420530" y="5441405"/>
                  <a:pt x="3484676" y="5454526"/>
                </a:cubicBezTo>
                <a:lnTo>
                  <a:pt x="3517741" y="5457858"/>
                </a:lnTo>
                <a:lnTo>
                  <a:pt x="3517708" y="5457862"/>
                </a:lnTo>
                <a:close/>
                <a:moveTo>
                  <a:pt x="3517742" y="891450"/>
                </a:moveTo>
                <a:lnTo>
                  <a:pt x="3517708" y="891452"/>
                </a:lnTo>
                <a:lnTo>
                  <a:pt x="3517742" y="891455"/>
                </a:lnTo>
                <a:lnTo>
                  <a:pt x="3484686" y="894785"/>
                </a:lnTo>
                <a:cubicBezTo>
                  <a:pt x="3409866" y="910086"/>
                  <a:pt x="3353576" y="976243"/>
                  <a:pt x="3353545" y="1055553"/>
                </a:cubicBezTo>
                <a:cubicBezTo>
                  <a:pt x="3353507" y="964913"/>
                  <a:pt x="3279989" y="891452"/>
                  <a:pt x="3189312" y="891452"/>
                </a:cubicBezTo>
                <a:cubicBezTo>
                  <a:pt x="3280016" y="891452"/>
                  <a:pt x="3353545" y="817954"/>
                  <a:pt x="3353545" y="727289"/>
                </a:cubicBezTo>
                <a:cubicBezTo>
                  <a:pt x="3353545" y="806621"/>
                  <a:pt x="3409840" y="872809"/>
                  <a:pt x="3484676" y="888117"/>
                </a:cubicBezTo>
                <a:close/>
                <a:moveTo>
                  <a:pt x="3517742" y="563120"/>
                </a:moveTo>
                <a:lnTo>
                  <a:pt x="3517708" y="563124"/>
                </a:lnTo>
                <a:lnTo>
                  <a:pt x="3517742" y="563127"/>
                </a:lnTo>
                <a:lnTo>
                  <a:pt x="3484676" y="566458"/>
                </a:lnTo>
                <a:cubicBezTo>
                  <a:pt x="3409840" y="581767"/>
                  <a:pt x="3353545" y="647956"/>
                  <a:pt x="3353545" y="727289"/>
                </a:cubicBezTo>
                <a:cubicBezTo>
                  <a:pt x="3353545" y="636623"/>
                  <a:pt x="3280016" y="563124"/>
                  <a:pt x="3189312" y="563124"/>
                </a:cubicBezTo>
                <a:cubicBezTo>
                  <a:pt x="3280016" y="563124"/>
                  <a:pt x="3353545" y="489624"/>
                  <a:pt x="3353545" y="398958"/>
                </a:cubicBezTo>
                <a:cubicBezTo>
                  <a:pt x="3353545" y="478292"/>
                  <a:pt x="3409840" y="544480"/>
                  <a:pt x="3484676" y="559788"/>
                </a:cubicBezTo>
                <a:close/>
                <a:moveTo>
                  <a:pt x="3517773" y="12007987"/>
                </a:moveTo>
                <a:cubicBezTo>
                  <a:pt x="3427097" y="12007985"/>
                  <a:pt x="3353580" y="12081446"/>
                  <a:pt x="3353543" y="12172087"/>
                </a:cubicBezTo>
                <a:cubicBezTo>
                  <a:pt x="3353543" y="12081421"/>
                  <a:pt x="3280014" y="12007922"/>
                  <a:pt x="3189312" y="12007922"/>
                </a:cubicBezTo>
                <a:cubicBezTo>
                  <a:pt x="3280019" y="12007909"/>
                  <a:pt x="3353543" y="11934406"/>
                  <a:pt x="3353543" y="11843734"/>
                </a:cubicBezTo>
                <a:cubicBezTo>
                  <a:pt x="3353543" y="11843751"/>
                  <a:pt x="3353543" y="11843763"/>
                  <a:pt x="3353543" y="11843778"/>
                </a:cubicBezTo>
                <a:cubicBezTo>
                  <a:pt x="3353530" y="11934456"/>
                  <a:pt x="3427058" y="12007975"/>
                  <a:pt x="3517773" y="12007987"/>
                </a:cubicBezTo>
                <a:close/>
                <a:moveTo>
                  <a:pt x="3517773" y="11022975"/>
                </a:moveTo>
                <a:cubicBezTo>
                  <a:pt x="3427071" y="11022975"/>
                  <a:pt x="3353543" y="11096475"/>
                  <a:pt x="3353543" y="11187140"/>
                </a:cubicBezTo>
                <a:cubicBezTo>
                  <a:pt x="3353543" y="11096475"/>
                  <a:pt x="3280014" y="11022975"/>
                  <a:pt x="3189312" y="11022975"/>
                </a:cubicBezTo>
                <a:cubicBezTo>
                  <a:pt x="3280014" y="11022975"/>
                  <a:pt x="3353543" y="10949478"/>
                  <a:pt x="3353543" y="10858813"/>
                </a:cubicBezTo>
                <a:cubicBezTo>
                  <a:pt x="3353543" y="10949478"/>
                  <a:pt x="3427071" y="11022975"/>
                  <a:pt x="3517773" y="11022975"/>
                </a:cubicBezTo>
                <a:close/>
                <a:moveTo>
                  <a:pt x="3517773" y="9381279"/>
                </a:moveTo>
                <a:lnTo>
                  <a:pt x="3517708" y="9381288"/>
                </a:lnTo>
                <a:lnTo>
                  <a:pt x="3517773" y="9381292"/>
                </a:lnTo>
                <a:lnTo>
                  <a:pt x="3484740" y="9384623"/>
                </a:lnTo>
                <a:cubicBezTo>
                  <a:pt x="3409903" y="9399928"/>
                  <a:pt x="3353608" y="9466117"/>
                  <a:pt x="3353608" y="9545450"/>
                </a:cubicBezTo>
                <a:lnTo>
                  <a:pt x="3353543" y="9545450"/>
                </a:lnTo>
                <a:cubicBezTo>
                  <a:pt x="3353543" y="9454806"/>
                  <a:pt x="3280052" y="9381328"/>
                  <a:pt x="3189377" y="9381285"/>
                </a:cubicBezTo>
                <a:cubicBezTo>
                  <a:pt x="3280079" y="9381285"/>
                  <a:pt x="3353608" y="9307786"/>
                  <a:pt x="3353608" y="9217121"/>
                </a:cubicBezTo>
                <a:cubicBezTo>
                  <a:pt x="3353608" y="9296454"/>
                  <a:pt x="3409903" y="9362643"/>
                  <a:pt x="3484740" y="9377950"/>
                </a:cubicBezTo>
                <a:close/>
                <a:moveTo>
                  <a:pt x="3517773" y="8741222"/>
                </a:moveTo>
                <a:cubicBezTo>
                  <a:pt x="3438410" y="8741222"/>
                  <a:pt x="3372193" y="8797496"/>
                  <a:pt x="3356879" y="8872301"/>
                </a:cubicBezTo>
                <a:lnTo>
                  <a:pt x="3354861" y="8892316"/>
                </a:lnTo>
                <a:lnTo>
                  <a:pt x="3352224" y="8892316"/>
                </a:lnTo>
                <a:lnTo>
                  <a:pt x="3350206" y="8872301"/>
                </a:lnTo>
                <a:cubicBezTo>
                  <a:pt x="3334892" y="8797496"/>
                  <a:pt x="3268677" y="8741222"/>
                  <a:pt x="3189312" y="8741222"/>
                </a:cubicBezTo>
                <a:cubicBezTo>
                  <a:pt x="3280014" y="8741222"/>
                  <a:pt x="3353543" y="8667722"/>
                  <a:pt x="3353543" y="8577057"/>
                </a:cubicBezTo>
                <a:cubicBezTo>
                  <a:pt x="3353543" y="8667722"/>
                  <a:pt x="3427071" y="8741222"/>
                  <a:pt x="3517773" y="8741222"/>
                </a:cubicBezTo>
                <a:close/>
                <a:moveTo>
                  <a:pt x="3517773" y="5143228"/>
                </a:moveTo>
                <a:cubicBezTo>
                  <a:pt x="3438410" y="5143227"/>
                  <a:pt x="3372194" y="5199501"/>
                  <a:pt x="3356880" y="5274307"/>
                </a:cubicBezTo>
                <a:lnTo>
                  <a:pt x="3354861" y="5294321"/>
                </a:lnTo>
                <a:lnTo>
                  <a:pt x="3352225" y="5294321"/>
                </a:lnTo>
                <a:lnTo>
                  <a:pt x="3350206" y="5274307"/>
                </a:lnTo>
                <a:cubicBezTo>
                  <a:pt x="3334892" y="5199501"/>
                  <a:pt x="3268677" y="5143227"/>
                  <a:pt x="3189312" y="5143227"/>
                </a:cubicBezTo>
                <a:cubicBezTo>
                  <a:pt x="3280016" y="5143227"/>
                  <a:pt x="3353544" y="5069728"/>
                  <a:pt x="3353544" y="4979063"/>
                </a:cubicBezTo>
                <a:cubicBezTo>
                  <a:pt x="3353544" y="5069728"/>
                  <a:pt x="3427072" y="5143227"/>
                  <a:pt x="3517773" y="5143228"/>
                </a:cubicBezTo>
                <a:close/>
                <a:moveTo>
                  <a:pt x="3517773" y="4814898"/>
                </a:moveTo>
                <a:cubicBezTo>
                  <a:pt x="3427098" y="4814898"/>
                  <a:pt x="3353580" y="4888359"/>
                  <a:pt x="3353544" y="4978998"/>
                </a:cubicBezTo>
                <a:cubicBezTo>
                  <a:pt x="3353544" y="4888332"/>
                  <a:pt x="3280016" y="4814833"/>
                  <a:pt x="3189312" y="4814833"/>
                </a:cubicBezTo>
                <a:cubicBezTo>
                  <a:pt x="3280019" y="4814820"/>
                  <a:pt x="3353544" y="4741318"/>
                  <a:pt x="3353544" y="4650646"/>
                </a:cubicBezTo>
                <a:cubicBezTo>
                  <a:pt x="3353544" y="4650662"/>
                  <a:pt x="3353544" y="4650674"/>
                  <a:pt x="3353544" y="4650690"/>
                </a:cubicBezTo>
                <a:cubicBezTo>
                  <a:pt x="3353530" y="4741368"/>
                  <a:pt x="3427059" y="4814885"/>
                  <a:pt x="3517773" y="4814898"/>
                </a:cubicBezTo>
                <a:close/>
                <a:moveTo>
                  <a:pt x="3517773" y="3829888"/>
                </a:moveTo>
                <a:cubicBezTo>
                  <a:pt x="3427072" y="3829888"/>
                  <a:pt x="3353544" y="3903387"/>
                  <a:pt x="3353544" y="3994052"/>
                </a:cubicBezTo>
                <a:cubicBezTo>
                  <a:pt x="3353544" y="3903387"/>
                  <a:pt x="3280015" y="3829888"/>
                  <a:pt x="3189312" y="3829888"/>
                </a:cubicBezTo>
                <a:cubicBezTo>
                  <a:pt x="3280015" y="3829888"/>
                  <a:pt x="3353544" y="3756389"/>
                  <a:pt x="3353544" y="3665724"/>
                </a:cubicBezTo>
                <a:cubicBezTo>
                  <a:pt x="3353544" y="3756389"/>
                  <a:pt x="3427072" y="3829888"/>
                  <a:pt x="3517773" y="3829888"/>
                </a:cubicBezTo>
                <a:close/>
                <a:moveTo>
                  <a:pt x="3517773" y="2188191"/>
                </a:moveTo>
                <a:lnTo>
                  <a:pt x="3517708" y="2188199"/>
                </a:lnTo>
                <a:lnTo>
                  <a:pt x="3517773" y="2188204"/>
                </a:lnTo>
                <a:lnTo>
                  <a:pt x="3484741" y="2191534"/>
                </a:lnTo>
                <a:cubicBezTo>
                  <a:pt x="3409903" y="2206840"/>
                  <a:pt x="3353608" y="2273028"/>
                  <a:pt x="3353608" y="2352361"/>
                </a:cubicBezTo>
                <a:lnTo>
                  <a:pt x="3353544" y="2352361"/>
                </a:lnTo>
                <a:cubicBezTo>
                  <a:pt x="3353544" y="2261718"/>
                  <a:pt x="3280054" y="2188240"/>
                  <a:pt x="3189378" y="2188198"/>
                </a:cubicBezTo>
                <a:cubicBezTo>
                  <a:pt x="3280080" y="2188198"/>
                  <a:pt x="3353608" y="2114698"/>
                  <a:pt x="3353608" y="2024032"/>
                </a:cubicBezTo>
                <a:cubicBezTo>
                  <a:pt x="3353608" y="2103365"/>
                  <a:pt x="3409903" y="2169554"/>
                  <a:pt x="3484741" y="2184864"/>
                </a:cubicBezTo>
                <a:close/>
                <a:moveTo>
                  <a:pt x="3517773" y="1548134"/>
                </a:moveTo>
                <a:cubicBezTo>
                  <a:pt x="3438410" y="1548134"/>
                  <a:pt x="3372194" y="1604407"/>
                  <a:pt x="3356880" y="1679213"/>
                </a:cubicBezTo>
                <a:lnTo>
                  <a:pt x="3354861" y="1699229"/>
                </a:lnTo>
                <a:lnTo>
                  <a:pt x="3352225" y="1699229"/>
                </a:lnTo>
                <a:lnTo>
                  <a:pt x="3350206" y="1679213"/>
                </a:lnTo>
                <a:cubicBezTo>
                  <a:pt x="3334892" y="1604407"/>
                  <a:pt x="3268677" y="1548134"/>
                  <a:pt x="3189312" y="1548134"/>
                </a:cubicBezTo>
                <a:cubicBezTo>
                  <a:pt x="3280016" y="1548134"/>
                  <a:pt x="3353544" y="1474635"/>
                  <a:pt x="3353544" y="1383969"/>
                </a:cubicBezTo>
                <a:cubicBezTo>
                  <a:pt x="3353544" y="1474635"/>
                  <a:pt x="3427072" y="1548134"/>
                  <a:pt x="3517773" y="1548134"/>
                </a:cubicBezTo>
                <a:close/>
                <a:moveTo>
                  <a:pt x="3517774" y="8412892"/>
                </a:moveTo>
                <a:cubicBezTo>
                  <a:pt x="3427097" y="8412892"/>
                  <a:pt x="3353580" y="8486353"/>
                  <a:pt x="3353543" y="8576991"/>
                </a:cubicBezTo>
                <a:cubicBezTo>
                  <a:pt x="3353543" y="8486326"/>
                  <a:pt x="3280014" y="8412828"/>
                  <a:pt x="3189312" y="8412828"/>
                </a:cubicBezTo>
                <a:cubicBezTo>
                  <a:pt x="3280020" y="8412814"/>
                  <a:pt x="3353543" y="8339310"/>
                  <a:pt x="3353543" y="8248641"/>
                </a:cubicBezTo>
                <a:cubicBezTo>
                  <a:pt x="3353543" y="8248656"/>
                  <a:pt x="3353543" y="8248669"/>
                  <a:pt x="3353543" y="8248684"/>
                </a:cubicBezTo>
                <a:cubicBezTo>
                  <a:pt x="3353530" y="8339362"/>
                  <a:pt x="3427058" y="8412879"/>
                  <a:pt x="3517774" y="8412892"/>
                </a:cubicBezTo>
                <a:close/>
                <a:moveTo>
                  <a:pt x="3517774" y="7427883"/>
                </a:moveTo>
                <a:cubicBezTo>
                  <a:pt x="3427072" y="7427883"/>
                  <a:pt x="3353543" y="7501381"/>
                  <a:pt x="3353543" y="7592046"/>
                </a:cubicBezTo>
                <a:cubicBezTo>
                  <a:pt x="3353543" y="7501381"/>
                  <a:pt x="3280014" y="7427883"/>
                  <a:pt x="3189312" y="7427883"/>
                </a:cubicBezTo>
                <a:cubicBezTo>
                  <a:pt x="3280014" y="7427883"/>
                  <a:pt x="3353543" y="7354383"/>
                  <a:pt x="3353543" y="7263718"/>
                </a:cubicBezTo>
                <a:cubicBezTo>
                  <a:pt x="3353543" y="7354383"/>
                  <a:pt x="3427072" y="7427883"/>
                  <a:pt x="3517774" y="7427883"/>
                </a:cubicBezTo>
                <a:close/>
                <a:moveTo>
                  <a:pt x="3517775" y="5786184"/>
                </a:moveTo>
                <a:lnTo>
                  <a:pt x="3517708" y="5786192"/>
                </a:lnTo>
                <a:lnTo>
                  <a:pt x="3517775" y="5786198"/>
                </a:lnTo>
                <a:lnTo>
                  <a:pt x="3484741" y="5789527"/>
                </a:lnTo>
                <a:cubicBezTo>
                  <a:pt x="3409904" y="5804835"/>
                  <a:pt x="3353608" y="5871023"/>
                  <a:pt x="3353608" y="5950355"/>
                </a:cubicBezTo>
                <a:lnTo>
                  <a:pt x="3353545" y="5950355"/>
                </a:lnTo>
                <a:cubicBezTo>
                  <a:pt x="3353545" y="5859712"/>
                  <a:pt x="3280054" y="5786235"/>
                  <a:pt x="3189378" y="5786192"/>
                </a:cubicBezTo>
                <a:cubicBezTo>
                  <a:pt x="3280080" y="5786192"/>
                  <a:pt x="3353608" y="5712692"/>
                  <a:pt x="3353608" y="5622026"/>
                </a:cubicBezTo>
                <a:cubicBezTo>
                  <a:pt x="3353608" y="5701358"/>
                  <a:pt x="3409904" y="5767549"/>
                  <a:pt x="3484741" y="5782856"/>
                </a:cubicBezTo>
                <a:close/>
                <a:moveTo>
                  <a:pt x="3517775" y="1219804"/>
                </a:moveTo>
                <a:cubicBezTo>
                  <a:pt x="3427098" y="1219804"/>
                  <a:pt x="3353580" y="1293264"/>
                  <a:pt x="3353544" y="1383905"/>
                </a:cubicBezTo>
                <a:cubicBezTo>
                  <a:pt x="3353544" y="1293238"/>
                  <a:pt x="3280016" y="1219740"/>
                  <a:pt x="3189312" y="1219740"/>
                </a:cubicBezTo>
                <a:cubicBezTo>
                  <a:pt x="3280020" y="1219726"/>
                  <a:pt x="3353545" y="1146222"/>
                  <a:pt x="3353545" y="1055553"/>
                </a:cubicBezTo>
                <a:cubicBezTo>
                  <a:pt x="3353545" y="1055568"/>
                  <a:pt x="3353545" y="1055581"/>
                  <a:pt x="3353545" y="1055596"/>
                </a:cubicBezTo>
                <a:cubicBezTo>
                  <a:pt x="3353530" y="1146274"/>
                  <a:pt x="3427059" y="1219791"/>
                  <a:pt x="3517775" y="1219804"/>
                </a:cubicBezTo>
                <a:close/>
                <a:moveTo>
                  <a:pt x="3517775" y="234794"/>
                </a:moveTo>
                <a:cubicBezTo>
                  <a:pt x="3427073" y="234794"/>
                  <a:pt x="3353545" y="308293"/>
                  <a:pt x="3353545" y="398958"/>
                </a:cubicBezTo>
                <a:cubicBezTo>
                  <a:pt x="3353545" y="308293"/>
                  <a:pt x="3280016" y="234794"/>
                  <a:pt x="3189312" y="234794"/>
                </a:cubicBezTo>
                <a:cubicBezTo>
                  <a:pt x="3280016" y="234794"/>
                  <a:pt x="3353545" y="161295"/>
                  <a:pt x="3353545" y="70629"/>
                </a:cubicBezTo>
                <a:cubicBezTo>
                  <a:pt x="3353545" y="161295"/>
                  <a:pt x="3427073" y="234794"/>
                  <a:pt x="3517775" y="234794"/>
                </a:cubicBezTo>
                <a:close/>
                <a:moveTo>
                  <a:pt x="3684955" y="12192000"/>
                </a:moveTo>
                <a:lnTo>
                  <a:pt x="3677913" y="12192000"/>
                </a:lnTo>
                <a:lnTo>
                  <a:pt x="3681939" y="12172063"/>
                </a:lnTo>
                <a:close/>
                <a:moveTo>
                  <a:pt x="3698197" y="0"/>
                </a:moveTo>
                <a:lnTo>
                  <a:pt x="3685271" y="37543"/>
                </a:lnTo>
                <a:lnTo>
                  <a:pt x="3681945" y="70585"/>
                </a:lnTo>
                <a:lnTo>
                  <a:pt x="3681941" y="70542"/>
                </a:lnTo>
                <a:lnTo>
                  <a:pt x="3681936" y="70575"/>
                </a:lnTo>
                <a:lnTo>
                  <a:pt x="3678603" y="37522"/>
                </a:lnTo>
                <a:lnTo>
                  <a:pt x="3664908" y="0"/>
                </a:lnTo>
                <a:close/>
                <a:moveTo>
                  <a:pt x="3834677" y="12005575"/>
                </a:moveTo>
                <a:lnTo>
                  <a:pt x="3834677" y="12010311"/>
                </a:lnTo>
                <a:lnTo>
                  <a:pt x="3782280" y="12020900"/>
                </a:lnTo>
                <a:cubicBezTo>
                  <a:pt x="3723369" y="12045821"/>
                  <a:pt x="3682032" y="12104124"/>
                  <a:pt x="3682004" y="12172087"/>
                </a:cubicBezTo>
                <a:cubicBezTo>
                  <a:pt x="3682004" y="12081421"/>
                  <a:pt x="3608476" y="12007922"/>
                  <a:pt x="3517773" y="12007922"/>
                </a:cubicBezTo>
                <a:cubicBezTo>
                  <a:pt x="3608480" y="12007909"/>
                  <a:pt x="3682004" y="11934406"/>
                  <a:pt x="3682004" y="11843736"/>
                </a:cubicBezTo>
                <a:cubicBezTo>
                  <a:pt x="3682013" y="11911711"/>
                  <a:pt x="3723349" y="11970040"/>
                  <a:pt x="3782267" y="11994976"/>
                </a:cubicBezTo>
                <a:close/>
                <a:moveTo>
                  <a:pt x="3834677" y="11677315"/>
                </a:moveTo>
                <a:lnTo>
                  <a:pt x="3834677" y="11681958"/>
                </a:lnTo>
                <a:lnTo>
                  <a:pt x="3782280" y="11692549"/>
                </a:lnTo>
                <a:cubicBezTo>
                  <a:pt x="3723369" y="11717470"/>
                  <a:pt x="3682032" y="11775773"/>
                  <a:pt x="3682004" y="11843736"/>
                </a:cubicBezTo>
                <a:cubicBezTo>
                  <a:pt x="3681971" y="11764405"/>
                  <a:pt x="3625650" y="11698235"/>
                  <a:pt x="3550808" y="11682957"/>
                </a:cubicBezTo>
                <a:lnTo>
                  <a:pt x="3517741" y="11679639"/>
                </a:lnTo>
                <a:lnTo>
                  <a:pt x="3517773" y="11679634"/>
                </a:lnTo>
                <a:lnTo>
                  <a:pt x="3517741" y="11679632"/>
                </a:lnTo>
                <a:lnTo>
                  <a:pt x="3550805" y="11676299"/>
                </a:lnTo>
                <a:cubicBezTo>
                  <a:pt x="3625644" y="11660992"/>
                  <a:pt x="3681939" y="11594805"/>
                  <a:pt x="3681939" y="11515472"/>
                </a:cubicBezTo>
                <a:cubicBezTo>
                  <a:pt x="3681939" y="11583470"/>
                  <a:pt x="3723300" y="11641813"/>
                  <a:pt x="3782243" y="11666735"/>
                </a:cubicBezTo>
                <a:close/>
                <a:moveTo>
                  <a:pt x="3834677" y="11348985"/>
                </a:moveTo>
                <a:lnTo>
                  <a:pt x="3834677" y="11353624"/>
                </a:lnTo>
                <a:lnTo>
                  <a:pt x="3782243" y="11364207"/>
                </a:lnTo>
                <a:cubicBezTo>
                  <a:pt x="3723300" y="11389128"/>
                  <a:pt x="3681939" y="11447471"/>
                  <a:pt x="3681939" y="11515472"/>
                </a:cubicBezTo>
                <a:cubicBezTo>
                  <a:pt x="3681939" y="11436139"/>
                  <a:pt x="3625644" y="11369950"/>
                  <a:pt x="3550805" y="11354640"/>
                </a:cubicBezTo>
                <a:lnTo>
                  <a:pt x="3517741" y="11351309"/>
                </a:lnTo>
                <a:lnTo>
                  <a:pt x="3517773" y="11351305"/>
                </a:lnTo>
                <a:lnTo>
                  <a:pt x="3517741" y="11351303"/>
                </a:lnTo>
                <a:lnTo>
                  <a:pt x="3550805" y="11347970"/>
                </a:lnTo>
                <a:cubicBezTo>
                  <a:pt x="3625644" y="11332664"/>
                  <a:pt x="3681939" y="11266475"/>
                  <a:pt x="3681939" y="11187142"/>
                </a:cubicBezTo>
                <a:cubicBezTo>
                  <a:pt x="3681939" y="11255141"/>
                  <a:pt x="3723300" y="11313484"/>
                  <a:pt x="3782243" y="11338405"/>
                </a:cubicBezTo>
                <a:close/>
                <a:moveTo>
                  <a:pt x="3834677" y="11020862"/>
                </a:moveTo>
                <a:lnTo>
                  <a:pt x="3834677" y="11025295"/>
                </a:lnTo>
                <a:lnTo>
                  <a:pt x="3782264" y="11035869"/>
                </a:lnTo>
                <a:cubicBezTo>
                  <a:pt x="3723337" y="11060775"/>
                  <a:pt x="3681975" y="11119080"/>
                  <a:pt x="3681939" y="11187056"/>
                </a:cubicBezTo>
                <a:cubicBezTo>
                  <a:pt x="3681939" y="11096390"/>
                  <a:pt x="3608410" y="11022891"/>
                  <a:pt x="3517708" y="11022891"/>
                </a:cubicBezTo>
                <a:cubicBezTo>
                  <a:pt x="3597072" y="11022891"/>
                  <a:pt x="3663289" y="10966617"/>
                  <a:pt x="3678603" y="10891811"/>
                </a:cubicBezTo>
                <a:lnTo>
                  <a:pt x="3681935" y="10858758"/>
                </a:lnTo>
                <a:lnTo>
                  <a:pt x="3681939" y="10858790"/>
                </a:lnTo>
                <a:cubicBezTo>
                  <a:pt x="3681939" y="10858798"/>
                  <a:pt x="3681939" y="10858806"/>
                  <a:pt x="3681939" y="10858813"/>
                </a:cubicBezTo>
                <a:lnTo>
                  <a:pt x="3681943" y="10858768"/>
                </a:lnTo>
                <a:lnTo>
                  <a:pt x="3685275" y="10891811"/>
                </a:lnTo>
                <a:cubicBezTo>
                  <a:pt x="3696762" y="10947915"/>
                  <a:pt x="3736879" y="10993594"/>
                  <a:pt x="3789701" y="11012928"/>
                </a:cubicBezTo>
                <a:close/>
                <a:moveTo>
                  <a:pt x="3834677" y="10692307"/>
                </a:moveTo>
                <a:lnTo>
                  <a:pt x="3834677" y="10696651"/>
                </a:lnTo>
                <a:lnTo>
                  <a:pt x="3789682" y="10704594"/>
                </a:lnTo>
                <a:cubicBezTo>
                  <a:pt x="3736860" y="10723934"/>
                  <a:pt x="3696748" y="10769620"/>
                  <a:pt x="3685270" y="10825728"/>
                </a:cubicBezTo>
                <a:lnTo>
                  <a:pt x="3681943" y="10858768"/>
                </a:lnTo>
                <a:lnTo>
                  <a:pt x="3681939" y="10858724"/>
                </a:lnTo>
                <a:lnTo>
                  <a:pt x="3681935" y="10858758"/>
                </a:lnTo>
                <a:lnTo>
                  <a:pt x="3678603" y="10825707"/>
                </a:lnTo>
                <a:cubicBezTo>
                  <a:pt x="3665477" y="10761585"/>
                  <a:pt x="3614952" y="10711081"/>
                  <a:pt x="3550805" y="10697962"/>
                </a:cubicBezTo>
                <a:lnTo>
                  <a:pt x="3517730" y="10694629"/>
                </a:lnTo>
                <a:lnTo>
                  <a:pt x="3517752" y="10694627"/>
                </a:lnTo>
                <a:cubicBezTo>
                  <a:pt x="3517759" y="10694627"/>
                  <a:pt x="3517766" y="10694627"/>
                  <a:pt x="3517773" y="10694627"/>
                </a:cubicBezTo>
                <a:lnTo>
                  <a:pt x="3517741" y="10694623"/>
                </a:lnTo>
                <a:lnTo>
                  <a:pt x="3550805" y="10691292"/>
                </a:lnTo>
                <a:cubicBezTo>
                  <a:pt x="3625644" y="10675982"/>
                  <a:pt x="3681939" y="10609793"/>
                  <a:pt x="3681939" y="10530460"/>
                </a:cubicBezTo>
                <a:cubicBezTo>
                  <a:pt x="3681939" y="10598461"/>
                  <a:pt x="3723298" y="10656804"/>
                  <a:pt x="3782243" y="10681725"/>
                </a:cubicBezTo>
                <a:close/>
                <a:moveTo>
                  <a:pt x="3834677" y="10363978"/>
                </a:moveTo>
                <a:lnTo>
                  <a:pt x="3834677" y="10368621"/>
                </a:lnTo>
                <a:lnTo>
                  <a:pt x="3782265" y="10379216"/>
                </a:lnTo>
                <a:cubicBezTo>
                  <a:pt x="3723342" y="10404150"/>
                  <a:pt x="3682004" y="10462482"/>
                  <a:pt x="3682004" y="10530460"/>
                </a:cubicBezTo>
                <a:cubicBezTo>
                  <a:pt x="3682004" y="10530439"/>
                  <a:pt x="3682004" y="10530418"/>
                  <a:pt x="3682004" y="10530397"/>
                </a:cubicBezTo>
                <a:cubicBezTo>
                  <a:pt x="3681971" y="10451064"/>
                  <a:pt x="3625650" y="10384896"/>
                  <a:pt x="3550808" y="10369618"/>
                </a:cubicBezTo>
                <a:lnTo>
                  <a:pt x="3517741" y="10366299"/>
                </a:lnTo>
                <a:lnTo>
                  <a:pt x="3517773" y="10366297"/>
                </a:lnTo>
                <a:lnTo>
                  <a:pt x="3517741" y="10366293"/>
                </a:lnTo>
                <a:lnTo>
                  <a:pt x="3550805" y="10362962"/>
                </a:lnTo>
                <a:cubicBezTo>
                  <a:pt x="3625644" y="10347652"/>
                  <a:pt x="3681939" y="10281463"/>
                  <a:pt x="3681939" y="10202133"/>
                </a:cubicBezTo>
                <a:cubicBezTo>
                  <a:pt x="3681939" y="10270131"/>
                  <a:pt x="3723298" y="10328474"/>
                  <a:pt x="3782243" y="10353395"/>
                </a:cubicBezTo>
                <a:close/>
                <a:moveTo>
                  <a:pt x="3834677" y="10035646"/>
                </a:moveTo>
                <a:lnTo>
                  <a:pt x="3834677" y="10040289"/>
                </a:lnTo>
                <a:lnTo>
                  <a:pt x="3782265" y="10050889"/>
                </a:lnTo>
                <a:cubicBezTo>
                  <a:pt x="3723342" y="10075820"/>
                  <a:pt x="3682004" y="10134149"/>
                  <a:pt x="3682004" y="10202133"/>
                </a:cubicBezTo>
                <a:cubicBezTo>
                  <a:pt x="3682004" y="10202109"/>
                  <a:pt x="3682004" y="10202088"/>
                  <a:pt x="3682004" y="10202067"/>
                </a:cubicBezTo>
                <a:cubicBezTo>
                  <a:pt x="3681971" y="10122734"/>
                  <a:pt x="3625650" y="10056560"/>
                  <a:pt x="3550808" y="10041286"/>
                </a:cubicBezTo>
                <a:lnTo>
                  <a:pt x="3517741" y="10037970"/>
                </a:lnTo>
                <a:lnTo>
                  <a:pt x="3517773" y="10037966"/>
                </a:lnTo>
                <a:lnTo>
                  <a:pt x="3517741" y="10037964"/>
                </a:lnTo>
                <a:lnTo>
                  <a:pt x="3550805" y="10034631"/>
                </a:lnTo>
                <a:cubicBezTo>
                  <a:pt x="3625644" y="10019325"/>
                  <a:pt x="3681939" y="9953136"/>
                  <a:pt x="3681939" y="9873803"/>
                </a:cubicBezTo>
                <a:cubicBezTo>
                  <a:pt x="3681939" y="9941802"/>
                  <a:pt x="3723298" y="10000145"/>
                  <a:pt x="3782243" y="10025066"/>
                </a:cubicBezTo>
                <a:close/>
                <a:moveTo>
                  <a:pt x="3834677" y="9707295"/>
                </a:moveTo>
                <a:lnTo>
                  <a:pt x="3834677" y="9711939"/>
                </a:lnTo>
                <a:lnTo>
                  <a:pt x="3782262" y="9722540"/>
                </a:lnTo>
                <a:cubicBezTo>
                  <a:pt x="3723340" y="9747480"/>
                  <a:pt x="3682004" y="9805819"/>
                  <a:pt x="3682004" y="9873803"/>
                </a:cubicBezTo>
                <a:cubicBezTo>
                  <a:pt x="3682004" y="9873780"/>
                  <a:pt x="3682004" y="9873780"/>
                  <a:pt x="3682004" y="9873759"/>
                </a:cubicBezTo>
                <a:cubicBezTo>
                  <a:pt x="3681980" y="9783072"/>
                  <a:pt x="3608423" y="9709594"/>
                  <a:pt x="3517708" y="9709615"/>
                </a:cubicBezTo>
                <a:cubicBezTo>
                  <a:pt x="3608410" y="9709615"/>
                  <a:pt x="3681939" y="9636116"/>
                  <a:pt x="3681939" y="9545450"/>
                </a:cubicBezTo>
                <a:cubicBezTo>
                  <a:pt x="3681939" y="9613449"/>
                  <a:pt x="3723298" y="9671794"/>
                  <a:pt x="3782243" y="9696715"/>
                </a:cubicBezTo>
                <a:close/>
                <a:moveTo>
                  <a:pt x="3834677" y="9378966"/>
                </a:moveTo>
                <a:lnTo>
                  <a:pt x="3834677" y="9383609"/>
                </a:lnTo>
                <a:lnTo>
                  <a:pt x="3782280" y="9394200"/>
                </a:lnTo>
                <a:cubicBezTo>
                  <a:pt x="3723369" y="9419121"/>
                  <a:pt x="3682032" y="9477420"/>
                  <a:pt x="3682004" y="9545385"/>
                </a:cubicBezTo>
                <a:cubicBezTo>
                  <a:pt x="3681971" y="9466052"/>
                  <a:pt x="3625650" y="9399882"/>
                  <a:pt x="3550808" y="9384606"/>
                </a:cubicBezTo>
                <a:lnTo>
                  <a:pt x="3517773" y="9381292"/>
                </a:lnTo>
                <a:lnTo>
                  <a:pt x="3517838" y="9381288"/>
                </a:lnTo>
                <a:lnTo>
                  <a:pt x="3517773" y="9381279"/>
                </a:lnTo>
                <a:lnTo>
                  <a:pt x="3550805" y="9377950"/>
                </a:lnTo>
                <a:cubicBezTo>
                  <a:pt x="3625644" y="9362643"/>
                  <a:pt x="3681939" y="9296454"/>
                  <a:pt x="3681939" y="9217121"/>
                </a:cubicBezTo>
                <a:cubicBezTo>
                  <a:pt x="3681939" y="9285121"/>
                  <a:pt x="3723298" y="9343465"/>
                  <a:pt x="3782243" y="9368386"/>
                </a:cubicBezTo>
                <a:close/>
                <a:moveTo>
                  <a:pt x="3834677" y="9050929"/>
                </a:moveTo>
                <a:lnTo>
                  <a:pt x="3834677" y="9055280"/>
                </a:lnTo>
                <a:lnTo>
                  <a:pt x="3782265" y="9065879"/>
                </a:lnTo>
                <a:cubicBezTo>
                  <a:pt x="3723342" y="9090811"/>
                  <a:pt x="3682004" y="9149137"/>
                  <a:pt x="3682004" y="9217121"/>
                </a:cubicBezTo>
                <a:cubicBezTo>
                  <a:pt x="3682004" y="9217100"/>
                  <a:pt x="3682004" y="9217079"/>
                  <a:pt x="3682004" y="9217055"/>
                </a:cubicBezTo>
                <a:cubicBezTo>
                  <a:pt x="3681971" y="9137722"/>
                  <a:pt x="3625650" y="9071550"/>
                  <a:pt x="3550808" y="9056276"/>
                </a:cubicBezTo>
                <a:lnTo>
                  <a:pt x="3517741" y="9052960"/>
                </a:lnTo>
                <a:lnTo>
                  <a:pt x="3517773" y="9052956"/>
                </a:lnTo>
                <a:lnTo>
                  <a:pt x="3517741" y="9052952"/>
                </a:lnTo>
                <a:lnTo>
                  <a:pt x="3550805" y="9049621"/>
                </a:lnTo>
                <a:cubicBezTo>
                  <a:pt x="3614952" y="9036500"/>
                  <a:pt x="3665477" y="8985996"/>
                  <a:pt x="3678603" y="8921876"/>
                </a:cubicBezTo>
                <a:lnTo>
                  <a:pt x="3680621" y="8901860"/>
                </a:lnTo>
                <a:lnTo>
                  <a:pt x="3683257" y="8901860"/>
                </a:lnTo>
                <a:lnTo>
                  <a:pt x="3685275" y="8921876"/>
                </a:lnTo>
                <a:cubicBezTo>
                  <a:pt x="3696762" y="8977982"/>
                  <a:pt x="3736879" y="9023661"/>
                  <a:pt x="3789701" y="9042995"/>
                </a:cubicBezTo>
                <a:close/>
                <a:moveTo>
                  <a:pt x="3834677" y="8738818"/>
                </a:moveTo>
                <a:lnTo>
                  <a:pt x="3834677" y="8743255"/>
                </a:lnTo>
                <a:lnTo>
                  <a:pt x="3789720" y="8751201"/>
                </a:lnTo>
                <a:cubicBezTo>
                  <a:pt x="3736917" y="8770546"/>
                  <a:pt x="3696819" y="8816221"/>
                  <a:pt x="3685339" y="8872310"/>
                </a:cubicBezTo>
                <a:lnTo>
                  <a:pt x="3683322" y="8892316"/>
                </a:lnTo>
                <a:lnTo>
                  <a:pt x="3680696" y="8892316"/>
                </a:lnTo>
                <a:lnTo>
                  <a:pt x="3678654" y="8872152"/>
                </a:lnTo>
                <a:cubicBezTo>
                  <a:pt x="3663310" y="8797350"/>
                  <a:pt x="3597072" y="8741104"/>
                  <a:pt x="3517708" y="8741135"/>
                </a:cubicBezTo>
                <a:cubicBezTo>
                  <a:pt x="3608410" y="8741135"/>
                  <a:pt x="3681939" y="8667636"/>
                  <a:pt x="3681939" y="8576970"/>
                </a:cubicBezTo>
                <a:cubicBezTo>
                  <a:pt x="3681939" y="8644969"/>
                  <a:pt x="3723300" y="8703314"/>
                  <a:pt x="3782244" y="8728235"/>
                </a:cubicBezTo>
                <a:close/>
                <a:moveTo>
                  <a:pt x="3834677" y="8410481"/>
                </a:moveTo>
                <a:lnTo>
                  <a:pt x="3834677" y="8415216"/>
                </a:lnTo>
                <a:lnTo>
                  <a:pt x="3782280" y="8425806"/>
                </a:lnTo>
                <a:cubicBezTo>
                  <a:pt x="3723369" y="8450726"/>
                  <a:pt x="3682032" y="8509031"/>
                  <a:pt x="3682004" y="8576991"/>
                </a:cubicBezTo>
                <a:cubicBezTo>
                  <a:pt x="3682004" y="8486326"/>
                  <a:pt x="3608476" y="8412828"/>
                  <a:pt x="3517774" y="8412828"/>
                </a:cubicBezTo>
                <a:cubicBezTo>
                  <a:pt x="3608480" y="8412814"/>
                  <a:pt x="3682005" y="8339310"/>
                  <a:pt x="3682005" y="8248641"/>
                </a:cubicBezTo>
                <a:cubicBezTo>
                  <a:pt x="3682014" y="8316617"/>
                  <a:pt x="3723350" y="8374946"/>
                  <a:pt x="3782269" y="8399880"/>
                </a:cubicBezTo>
                <a:close/>
                <a:moveTo>
                  <a:pt x="3834677" y="8082222"/>
                </a:moveTo>
                <a:lnTo>
                  <a:pt x="3834677" y="8086863"/>
                </a:lnTo>
                <a:lnTo>
                  <a:pt x="3782280" y="8097455"/>
                </a:lnTo>
                <a:cubicBezTo>
                  <a:pt x="3723369" y="8122375"/>
                  <a:pt x="3682033" y="8180679"/>
                  <a:pt x="3682005" y="8248641"/>
                </a:cubicBezTo>
                <a:cubicBezTo>
                  <a:pt x="3681972" y="8169309"/>
                  <a:pt x="3625651" y="8103140"/>
                  <a:pt x="3550808" y="8087863"/>
                </a:cubicBezTo>
                <a:lnTo>
                  <a:pt x="3517742" y="8084544"/>
                </a:lnTo>
                <a:lnTo>
                  <a:pt x="3517774" y="8084541"/>
                </a:lnTo>
                <a:lnTo>
                  <a:pt x="3517742" y="8084537"/>
                </a:lnTo>
                <a:lnTo>
                  <a:pt x="3550807" y="8081206"/>
                </a:lnTo>
                <a:cubicBezTo>
                  <a:pt x="3625644" y="8065898"/>
                  <a:pt x="3681939" y="7999709"/>
                  <a:pt x="3681939" y="7920377"/>
                </a:cubicBezTo>
                <a:cubicBezTo>
                  <a:pt x="3681939" y="7988376"/>
                  <a:pt x="3723300" y="8046719"/>
                  <a:pt x="3782244" y="8071640"/>
                </a:cubicBezTo>
                <a:close/>
                <a:moveTo>
                  <a:pt x="3834677" y="7753893"/>
                </a:moveTo>
                <a:lnTo>
                  <a:pt x="3834677" y="7758531"/>
                </a:lnTo>
                <a:lnTo>
                  <a:pt x="3782244" y="7769113"/>
                </a:lnTo>
                <a:cubicBezTo>
                  <a:pt x="3723300" y="7794034"/>
                  <a:pt x="3681939" y="7852377"/>
                  <a:pt x="3681939" y="7920377"/>
                </a:cubicBezTo>
                <a:cubicBezTo>
                  <a:pt x="3681939" y="7841044"/>
                  <a:pt x="3625644" y="7774854"/>
                  <a:pt x="3550807" y="7759546"/>
                </a:cubicBezTo>
                <a:lnTo>
                  <a:pt x="3517742" y="7756215"/>
                </a:lnTo>
                <a:lnTo>
                  <a:pt x="3517774" y="7756211"/>
                </a:lnTo>
                <a:lnTo>
                  <a:pt x="3517742" y="7756208"/>
                </a:lnTo>
                <a:lnTo>
                  <a:pt x="3550807" y="7752876"/>
                </a:lnTo>
                <a:cubicBezTo>
                  <a:pt x="3625644" y="7737568"/>
                  <a:pt x="3681939" y="7671379"/>
                  <a:pt x="3681939" y="7592046"/>
                </a:cubicBezTo>
                <a:cubicBezTo>
                  <a:pt x="3681939" y="7660046"/>
                  <a:pt x="3723300" y="7718390"/>
                  <a:pt x="3782244" y="7743311"/>
                </a:cubicBezTo>
                <a:close/>
                <a:moveTo>
                  <a:pt x="3834677" y="7425768"/>
                </a:moveTo>
                <a:lnTo>
                  <a:pt x="3834677" y="7430201"/>
                </a:lnTo>
                <a:lnTo>
                  <a:pt x="3782265" y="7440775"/>
                </a:lnTo>
                <a:cubicBezTo>
                  <a:pt x="3723337" y="7465680"/>
                  <a:pt x="3681976" y="7523988"/>
                  <a:pt x="3681939" y="7591961"/>
                </a:cubicBezTo>
                <a:cubicBezTo>
                  <a:pt x="3681939" y="7501296"/>
                  <a:pt x="3608410" y="7427795"/>
                  <a:pt x="3517708" y="7427795"/>
                </a:cubicBezTo>
                <a:cubicBezTo>
                  <a:pt x="3597073" y="7427795"/>
                  <a:pt x="3663289" y="7371522"/>
                  <a:pt x="3678603" y="7296715"/>
                </a:cubicBezTo>
                <a:lnTo>
                  <a:pt x="3681936" y="7263663"/>
                </a:lnTo>
                <a:lnTo>
                  <a:pt x="3681939" y="7263696"/>
                </a:lnTo>
                <a:cubicBezTo>
                  <a:pt x="3681939" y="7263702"/>
                  <a:pt x="3681939" y="7263711"/>
                  <a:pt x="3681939" y="7263718"/>
                </a:cubicBezTo>
                <a:lnTo>
                  <a:pt x="3681944" y="7263674"/>
                </a:lnTo>
                <a:lnTo>
                  <a:pt x="3685275" y="7296715"/>
                </a:lnTo>
                <a:cubicBezTo>
                  <a:pt x="3696762" y="7352821"/>
                  <a:pt x="3736879" y="7398500"/>
                  <a:pt x="3789702" y="7417834"/>
                </a:cubicBezTo>
                <a:close/>
                <a:moveTo>
                  <a:pt x="3834677" y="7097212"/>
                </a:moveTo>
                <a:lnTo>
                  <a:pt x="3834677" y="7101557"/>
                </a:lnTo>
                <a:lnTo>
                  <a:pt x="3789682" y="7109501"/>
                </a:lnTo>
                <a:cubicBezTo>
                  <a:pt x="3736861" y="7128840"/>
                  <a:pt x="3696749" y="7174526"/>
                  <a:pt x="3685271" y="7230632"/>
                </a:cubicBezTo>
                <a:lnTo>
                  <a:pt x="3681944" y="7263674"/>
                </a:lnTo>
                <a:lnTo>
                  <a:pt x="3681939" y="7263630"/>
                </a:lnTo>
                <a:lnTo>
                  <a:pt x="3681936" y="7263663"/>
                </a:lnTo>
                <a:lnTo>
                  <a:pt x="3678603" y="7230611"/>
                </a:lnTo>
                <a:cubicBezTo>
                  <a:pt x="3665477" y="7166491"/>
                  <a:pt x="3614953" y="7115987"/>
                  <a:pt x="3550807" y="7102866"/>
                </a:cubicBezTo>
                <a:lnTo>
                  <a:pt x="3517730" y="7099533"/>
                </a:lnTo>
                <a:lnTo>
                  <a:pt x="3517752" y="7099531"/>
                </a:lnTo>
                <a:cubicBezTo>
                  <a:pt x="3517759" y="7099531"/>
                  <a:pt x="3517767" y="7099531"/>
                  <a:pt x="3517774" y="7099531"/>
                </a:cubicBezTo>
                <a:lnTo>
                  <a:pt x="3517741" y="7099528"/>
                </a:lnTo>
                <a:lnTo>
                  <a:pt x="3550807" y="7096196"/>
                </a:lnTo>
                <a:cubicBezTo>
                  <a:pt x="3625644" y="7080888"/>
                  <a:pt x="3681939" y="7014698"/>
                  <a:pt x="3681939" y="6935366"/>
                </a:cubicBezTo>
                <a:cubicBezTo>
                  <a:pt x="3681939" y="7003365"/>
                  <a:pt x="3723300" y="7061709"/>
                  <a:pt x="3782244" y="7086631"/>
                </a:cubicBezTo>
                <a:close/>
                <a:moveTo>
                  <a:pt x="3834677" y="6768882"/>
                </a:moveTo>
                <a:lnTo>
                  <a:pt x="3834677" y="6773525"/>
                </a:lnTo>
                <a:lnTo>
                  <a:pt x="3782265" y="6784121"/>
                </a:lnTo>
                <a:cubicBezTo>
                  <a:pt x="3723342" y="6809055"/>
                  <a:pt x="3682004" y="6867387"/>
                  <a:pt x="3682004" y="6935366"/>
                </a:cubicBezTo>
                <a:cubicBezTo>
                  <a:pt x="3682004" y="6935344"/>
                  <a:pt x="3682004" y="6935323"/>
                  <a:pt x="3682004" y="6935302"/>
                </a:cubicBezTo>
                <a:cubicBezTo>
                  <a:pt x="3681972" y="6855969"/>
                  <a:pt x="3625651" y="6789801"/>
                  <a:pt x="3550808" y="6774523"/>
                </a:cubicBezTo>
                <a:lnTo>
                  <a:pt x="3517742" y="6771204"/>
                </a:lnTo>
                <a:lnTo>
                  <a:pt x="3517774" y="6771201"/>
                </a:lnTo>
                <a:lnTo>
                  <a:pt x="3517741" y="6771198"/>
                </a:lnTo>
                <a:lnTo>
                  <a:pt x="3550807" y="6767866"/>
                </a:lnTo>
                <a:cubicBezTo>
                  <a:pt x="3625644" y="6752558"/>
                  <a:pt x="3681939" y="6686370"/>
                  <a:pt x="3681939" y="6607037"/>
                </a:cubicBezTo>
                <a:cubicBezTo>
                  <a:pt x="3681939" y="6675036"/>
                  <a:pt x="3723300" y="6733378"/>
                  <a:pt x="3782244" y="6758300"/>
                </a:cubicBezTo>
                <a:close/>
                <a:moveTo>
                  <a:pt x="3834677" y="6440553"/>
                </a:moveTo>
                <a:lnTo>
                  <a:pt x="3834677" y="6445197"/>
                </a:lnTo>
                <a:lnTo>
                  <a:pt x="3782265" y="6455795"/>
                </a:lnTo>
                <a:cubicBezTo>
                  <a:pt x="3723342" y="6480728"/>
                  <a:pt x="3682004" y="6539054"/>
                  <a:pt x="3682004" y="6607037"/>
                </a:cubicBezTo>
                <a:cubicBezTo>
                  <a:pt x="3682004" y="6607014"/>
                  <a:pt x="3682004" y="6606993"/>
                  <a:pt x="3682004" y="6606971"/>
                </a:cubicBezTo>
                <a:cubicBezTo>
                  <a:pt x="3681972" y="6527639"/>
                  <a:pt x="3625651" y="6461466"/>
                  <a:pt x="3550808" y="6446191"/>
                </a:cubicBezTo>
                <a:lnTo>
                  <a:pt x="3517742" y="6442875"/>
                </a:lnTo>
                <a:lnTo>
                  <a:pt x="3517774" y="6442872"/>
                </a:lnTo>
                <a:lnTo>
                  <a:pt x="3517741" y="6442869"/>
                </a:lnTo>
                <a:lnTo>
                  <a:pt x="3550807" y="6439537"/>
                </a:lnTo>
                <a:cubicBezTo>
                  <a:pt x="3625644" y="6424229"/>
                  <a:pt x="3681939" y="6358039"/>
                  <a:pt x="3681941" y="6278707"/>
                </a:cubicBezTo>
                <a:cubicBezTo>
                  <a:pt x="3681939" y="6346707"/>
                  <a:pt x="3723300" y="6405050"/>
                  <a:pt x="3782244" y="6429972"/>
                </a:cubicBezTo>
                <a:close/>
                <a:moveTo>
                  <a:pt x="3834677" y="6112202"/>
                </a:moveTo>
                <a:lnTo>
                  <a:pt x="3834677" y="6116846"/>
                </a:lnTo>
                <a:lnTo>
                  <a:pt x="3782265" y="6127446"/>
                </a:lnTo>
                <a:cubicBezTo>
                  <a:pt x="3723340" y="6152385"/>
                  <a:pt x="3682004" y="6210724"/>
                  <a:pt x="3682004" y="6278707"/>
                </a:cubicBezTo>
                <a:cubicBezTo>
                  <a:pt x="3682004" y="6278686"/>
                  <a:pt x="3682004" y="6278686"/>
                  <a:pt x="3682004" y="6278664"/>
                </a:cubicBezTo>
                <a:cubicBezTo>
                  <a:pt x="3681982" y="6187976"/>
                  <a:pt x="3608424" y="6114499"/>
                  <a:pt x="3517708" y="6114521"/>
                </a:cubicBezTo>
                <a:cubicBezTo>
                  <a:pt x="3608411" y="6114521"/>
                  <a:pt x="3681941" y="6041021"/>
                  <a:pt x="3681941" y="5950355"/>
                </a:cubicBezTo>
                <a:cubicBezTo>
                  <a:pt x="3681941" y="6018355"/>
                  <a:pt x="3723300" y="6076698"/>
                  <a:pt x="3782245" y="6101621"/>
                </a:cubicBezTo>
                <a:close/>
                <a:moveTo>
                  <a:pt x="3834677" y="5783873"/>
                </a:moveTo>
                <a:lnTo>
                  <a:pt x="3834677" y="5788516"/>
                </a:lnTo>
                <a:lnTo>
                  <a:pt x="3782280" y="5799107"/>
                </a:lnTo>
                <a:cubicBezTo>
                  <a:pt x="3723370" y="5824026"/>
                  <a:pt x="3682032" y="5882324"/>
                  <a:pt x="3682004" y="5950291"/>
                </a:cubicBezTo>
                <a:cubicBezTo>
                  <a:pt x="3681972" y="5870959"/>
                  <a:pt x="3625652" y="5804786"/>
                  <a:pt x="3550808" y="5789511"/>
                </a:cubicBezTo>
                <a:lnTo>
                  <a:pt x="3517775" y="5786198"/>
                </a:lnTo>
                <a:lnTo>
                  <a:pt x="3517840" y="5786192"/>
                </a:lnTo>
                <a:lnTo>
                  <a:pt x="3517775" y="5786184"/>
                </a:lnTo>
                <a:lnTo>
                  <a:pt x="3550808" y="5782856"/>
                </a:lnTo>
                <a:cubicBezTo>
                  <a:pt x="3625644" y="5767549"/>
                  <a:pt x="3681941" y="5701358"/>
                  <a:pt x="3681941" y="5622026"/>
                </a:cubicBezTo>
                <a:cubicBezTo>
                  <a:pt x="3681941" y="5690025"/>
                  <a:pt x="3723300" y="5748370"/>
                  <a:pt x="3782245" y="5773292"/>
                </a:cubicBezTo>
                <a:close/>
                <a:moveTo>
                  <a:pt x="3834677" y="5455834"/>
                </a:moveTo>
                <a:lnTo>
                  <a:pt x="3834677" y="5460186"/>
                </a:lnTo>
                <a:lnTo>
                  <a:pt x="3782266" y="5470784"/>
                </a:lnTo>
                <a:cubicBezTo>
                  <a:pt x="3723343" y="5495717"/>
                  <a:pt x="3682004" y="5554045"/>
                  <a:pt x="3682004" y="5622026"/>
                </a:cubicBezTo>
                <a:cubicBezTo>
                  <a:pt x="3682004" y="5622005"/>
                  <a:pt x="3682004" y="5621984"/>
                  <a:pt x="3682004" y="5621962"/>
                </a:cubicBezTo>
                <a:cubicBezTo>
                  <a:pt x="3681972" y="5542630"/>
                  <a:pt x="3625652" y="5476457"/>
                  <a:pt x="3550808" y="5461182"/>
                </a:cubicBezTo>
                <a:lnTo>
                  <a:pt x="3517742" y="5457865"/>
                </a:lnTo>
                <a:lnTo>
                  <a:pt x="3517775" y="5457862"/>
                </a:lnTo>
                <a:lnTo>
                  <a:pt x="3517741" y="5457858"/>
                </a:lnTo>
                <a:lnTo>
                  <a:pt x="3550808" y="5454526"/>
                </a:lnTo>
                <a:cubicBezTo>
                  <a:pt x="3614953" y="5441405"/>
                  <a:pt x="3665477" y="5390903"/>
                  <a:pt x="3678603" y="5326782"/>
                </a:cubicBezTo>
                <a:lnTo>
                  <a:pt x="3680622" y="5306766"/>
                </a:lnTo>
                <a:lnTo>
                  <a:pt x="3683258" y="5306766"/>
                </a:lnTo>
                <a:lnTo>
                  <a:pt x="3685277" y="5326782"/>
                </a:lnTo>
                <a:cubicBezTo>
                  <a:pt x="3696762" y="5382887"/>
                  <a:pt x="3736879" y="5428567"/>
                  <a:pt x="3789702" y="5447902"/>
                </a:cubicBezTo>
                <a:close/>
                <a:moveTo>
                  <a:pt x="3834677" y="5140822"/>
                </a:moveTo>
                <a:lnTo>
                  <a:pt x="3834677" y="5145260"/>
                </a:lnTo>
                <a:lnTo>
                  <a:pt x="3789720" y="5153207"/>
                </a:lnTo>
                <a:cubicBezTo>
                  <a:pt x="3736917" y="5172552"/>
                  <a:pt x="3696820" y="5218225"/>
                  <a:pt x="3685340" y="5274316"/>
                </a:cubicBezTo>
                <a:lnTo>
                  <a:pt x="3683323" y="5294322"/>
                </a:lnTo>
                <a:lnTo>
                  <a:pt x="3680696" y="5294322"/>
                </a:lnTo>
                <a:lnTo>
                  <a:pt x="3678654" y="5274158"/>
                </a:lnTo>
                <a:cubicBezTo>
                  <a:pt x="3663310" y="5199357"/>
                  <a:pt x="3597073" y="5143110"/>
                  <a:pt x="3517708" y="5143142"/>
                </a:cubicBezTo>
                <a:cubicBezTo>
                  <a:pt x="3608411" y="5143142"/>
                  <a:pt x="3681941" y="5069642"/>
                  <a:pt x="3681941" y="4978975"/>
                </a:cubicBezTo>
                <a:cubicBezTo>
                  <a:pt x="3681941" y="5046975"/>
                  <a:pt x="3723300" y="5105320"/>
                  <a:pt x="3782245" y="5130240"/>
                </a:cubicBezTo>
                <a:close/>
                <a:moveTo>
                  <a:pt x="3834677" y="4812487"/>
                </a:moveTo>
                <a:lnTo>
                  <a:pt x="3834677" y="4817222"/>
                </a:lnTo>
                <a:lnTo>
                  <a:pt x="3782280" y="4827812"/>
                </a:lnTo>
                <a:cubicBezTo>
                  <a:pt x="3723370" y="4852733"/>
                  <a:pt x="3682032" y="4911036"/>
                  <a:pt x="3682004" y="4978999"/>
                </a:cubicBezTo>
                <a:cubicBezTo>
                  <a:pt x="3682004" y="4888333"/>
                  <a:pt x="3608476" y="4814833"/>
                  <a:pt x="3517773" y="4814833"/>
                </a:cubicBezTo>
                <a:cubicBezTo>
                  <a:pt x="3608481" y="4814822"/>
                  <a:pt x="3682004" y="4741319"/>
                  <a:pt x="3682004" y="4650647"/>
                </a:cubicBezTo>
                <a:cubicBezTo>
                  <a:pt x="3682014" y="4718623"/>
                  <a:pt x="3723349" y="4776951"/>
                  <a:pt x="3782269" y="4801888"/>
                </a:cubicBezTo>
                <a:close/>
                <a:moveTo>
                  <a:pt x="3834677" y="4484227"/>
                </a:moveTo>
                <a:lnTo>
                  <a:pt x="3834677" y="4488870"/>
                </a:lnTo>
                <a:lnTo>
                  <a:pt x="3782280" y="4499461"/>
                </a:lnTo>
                <a:cubicBezTo>
                  <a:pt x="3723370" y="4524381"/>
                  <a:pt x="3682032" y="4582686"/>
                  <a:pt x="3682004" y="4650647"/>
                </a:cubicBezTo>
                <a:cubicBezTo>
                  <a:pt x="3681972" y="4571316"/>
                  <a:pt x="3625652" y="4505147"/>
                  <a:pt x="3550808" y="4489870"/>
                </a:cubicBezTo>
                <a:lnTo>
                  <a:pt x="3517741" y="4486551"/>
                </a:lnTo>
                <a:lnTo>
                  <a:pt x="3517773" y="4486546"/>
                </a:lnTo>
                <a:lnTo>
                  <a:pt x="3517741" y="4486544"/>
                </a:lnTo>
                <a:lnTo>
                  <a:pt x="3550807" y="4483213"/>
                </a:lnTo>
                <a:cubicBezTo>
                  <a:pt x="3625644" y="4467905"/>
                  <a:pt x="3681939" y="4401717"/>
                  <a:pt x="3681939" y="4322383"/>
                </a:cubicBezTo>
                <a:cubicBezTo>
                  <a:pt x="3681939" y="4390382"/>
                  <a:pt x="3723300" y="4448724"/>
                  <a:pt x="3782243" y="4473648"/>
                </a:cubicBezTo>
                <a:close/>
                <a:moveTo>
                  <a:pt x="3834677" y="4155897"/>
                </a:moveTo>
                <a:lnTo>
                  <a:pt x="3834677" y="4160536"/>
                </a:lnTo>
                <a:lnTo>
                  <a:pt x="3782243" y="4171118"/>
                </a:lnTo>
                <a:cubicBezTo>
                  <a:pt x="3723300" y="4196040"/>
                  <a:pt x="3681939" y="4254383"/>
                  <a:pt x="3681939" y="4322383"/>
                </a:cubicBezTo>
                <a:cubicBezTo>
                  <a:pt x="3681939" y="4243050"/>
                  <a:pt x="3625644" y="4176861"/>
                  <a:pt x="3550807" y="4161552"/>
                </a:cubicBezTo>
                <a:lnTo>
                  <a:pt x="3517741" y="4158221"/>
                </a:lnTo>
                <a:lnTo>
                  <a:pt x="3517773" y="4158217"/>
                </a:lnTo>
                <a:lnTo>
                  <a:pt x="3517741" y="4158215"/>
                </a:lnTo>
                <a:lnTo>
                  <a:pt x="3550807" y="4154883"/>
                </a:lnTo>
                <a:cubicBezTo>
                  <a:pt x="3625644" y="4139575"/>
                  <a:pt x="3681939" y="4073387"/>
                  <a:pt x="3681939" y="3994053"/>
                </a:cubicBezTo>
                <a:cubicBezTo>
                  <a:pt x="3681939" y="4062053"/>
                  <a:pt x="3723300" y="4120395"/>
                  <a:pt x="3782243" y="4145318"/>
                </a:cubicBezTo>
                <a:close/>
                <a:moveTo>
                  <a:pt x="3834677" y="3827774"/>
                </a:moveTo>
                <a:lnTo>
                  <a:pt x="3834677" y="3832207"/>
                </a:lnTo>
                <a:lnTo>
                  <a:pt x="3782265" y="3842780"/>
                </a:lnTo>
                <a:cubicBezTo>
                  <a:pt x="3723337" y="3867686"/>
                  <a:pt x="3681975" y="3925993"/>
                  <a:pt x="3681939" y="3993967"/>
                </a:cubicBezTo>
                <a:cubicBezTo>
                  <a:pt x="3681939" y="3903302"/>
                  <a:pt x="3608411" y="3829802"/>
                  <a:pt x="3517708" y="3829802"/>
                </a:cubicBezTo>
                <a:cubicBezTo>
                  <a:pt x="3597073" y="3829802"/>
                  <a:pt x="3663289" y="3773528"/>
                  <a:pt x="3678603" y="3698722"/>
                </a:cubicBezTo>
                <a:lnTo>
                  <a:pt x="3681935" y="3665670"/>
                </a:lnTo>
                <a:lnTo>
                  <a:pt x="3681939" y="3665702"/>
                </a:lnTo>
                <a:cubicBezTo>
                  <a:pt x="3681939" y="3665709"/>
                  <a:pt x="3681939" y="3665717"/>
                  <a:pt x="3681939" y="3665725"/>
                </a:cubicBezTo>
                <a:lnTo>
                  <a:pt x="3681944" y="3665681"/>
                </a:lnTo>
                <a:lnTo>
                  <a:pt x="3685276" y="3698722"/>
                </a:lnTo>
                <a:cubicBezTo>
                  <a:pt x="3696762" y="3754827"/>
                  <a:pt x="3736879" y="3800506"/>
                  <a:pt x="3789702" y="3819840"/>
                </a:cubicBezTo>
                <a:close/>
                <a:moveTo>
                  <a:pt x="3834677" y="3499218"/>
                </a:moveTo>
                <a:lnTo>
                  <a:pt x="3834677" y="3503563"/>
                </a:lnTo>
                <a:lnTo>
                  <a:pt x="3789683" y="3511506"/>
                </a:lnTo>
                <a:cubicBezTo>
                  <a:pt x="3736861" y="3530846"/>
                  <a:pt x="3696749" y="3576531"/>
                  <a:pt x="3685271" y="3632639"/>
                </a:cubicBezTo>
                <a:lnTo>
                  <a:pt x="3681944" y="3665681"/>
                </a:lnTo>
                <a:lnTo>
                  <a:pt x="3681939" y="3665636"/>
                </a:lnTo>
                <a:lnTo>
                  <a:pt x="3681935" y="3665670"/>
                </a:lnTo>
                <a:lnTo>
                  <a:pt x="3678603" y="3632618"/>
                </a:lnTo>
                <a:cubicBezTo>
                  <a:pt x="3665477" y="3568497"/>
                  <a:pt x="3614953" y="3517993"/>
                  <a:pt x="3550807" y="3504873"/>
                </a:cubicBezTo>
                <a:lnTo>
                  <a:pt x="3517730" y="3501540"/>
                </a:lnTo>
                <a:lnTo>
                  <a:pt x="3517752" y="3501538"/>
                </a:lnTo>
                <a:cubicBezTo>
                  <a:pt x="3517759" y="3501538"/>
                  <a:pt x="3517766" y="3501538"/>
                  <a:pt x="3517773" y="3501538"/>
                </a:cubicBezTo>
                <a:lnTo>
                  <a:pt x="3517741" y="3501535"/>
                </a:lnTo>
                <a:lnTo>
                  <a:pt x="3550807" y="3498203"/>
                </a:lnTo>
                <a:cubicBezTo>
                  <a:pt x="3625644" y="3482894"/>
                  <a:pt x="3681939" y="3416705"/>
                  <a:pt x="3681939" y="3337372"/>
                </a:cubicBezTo>
                <a:cubicBezTo>
                  <a:pt x="3681939" y="3405372"/>
                  <a:pt x="3723299" y="3463715"/>
                  <a:pt x="3782243" y="3488637"/>
                </a:cubicBezTo>
                <a:close/>
                <a:moveTo>
                  <a:pt x="3834677" y="3170889"/>
                </a:moveTo>
                <a:lnTo>
                  <a:pt x="3834677" y="3175532"/>
                </a:lnTo>
                <a:lnTo>
                  <a:pt x="3782266" y="3186128"/>
                </a:lnTo>
                <a:cubicBezTo>
                  <a:pt x="3723343" y="3211061"/>
                  <a:pt x="3682004" y="3269393"/>
                  <a:pt x="3682004" y="3337372"/>
                </a:cubicBezTo>
                <a:cubicBezTo>
                  <a:pt x="3682004" y="3337351"/>
                  <a:pt x="3682004" y="3337329"/>
                  <a:pt x="3682004" y="3337308"/>
                </a:cubicBezTo>
                <a:cubicBezTo>
                  <a:pt x="3681972" y="3257975"/>
                  <a:pt x="3625652" y="3191807"/>
                  <a:pt x="3550808" y="3176530"/>
                </a:cubicBezTo>
                <a:lnTo>
                  <a:pt x="3517741" y="3173211"/>
                </a:lnTo>
                <a:lnTo>
                  <a:pt x="3517773" y="3173208"/>
                </a:lnTo>
                <a:lnTo>
                  <a:pt x="3517741" y="3173205"/>
                </a:lnTo>
                <a:lnTo>
                  <a:pt x="3550807" y="3169873"/>
                </a:lnTo>
                <a:cubicBezTo>
                  <a:pt x="3625644" y="3154564"/>
                  <a:pt x="3681939" y="3088376"/>
                  <a:pt x="3681939" y="3009044"/>
                </a:cubicBezTo>
                <a:cubicBezTo>
                  <a:pt x="3681939" y="3077042"/>
                  <a:pt x="3723299" y="3135386"/>
                  <a:pt x="3782243" y="3160308"/>
                </a:cubicBezTo>
                <a:close/>
                <a:moveTo>
                  <a:pt x="3834677" y="2842558"/>
                </a:moveTo>
                <a:lnTo>
                  <a:pt x="3834677" y="2847202"/>
                </a:lnTo>
                <a:lnTo>
                  <a:pt x="3782266" y="2857800"/>
                </a:lnTo>
                <a:cubicBezTo>
                  <a:pt x="3723343" y="2882732"/>
                  <a:pt x="3682004" y="2941060"/>
                  <a:pt x="3682004" y="3009044"/>
                </a:cubicBezTo>
                <a:cubicBezTo>
                  <a:pt x="3682004" y="3009020"/>
                  <a:pt x="3682004" y="3008999"/>
                  <a:pt x="3682004" y="3008978"/>
                </a:cubicBezTo>
                <a:cubicBezTo>
                  <a:pt x="3681972" y="2929645"/>
                  <a:pt x="3625652" y="2863472"/>
                  <a:pt x="3550808" y="2848197"/>
                </a:cubicBezTo>
                <a:lnTo>
                  <a:pt x="3517741" y="2844881"/>
                </a:lnTo>
                <a:lnTo>
                  <a:pt x="3517773" y="2844878"/>
                </a:lnTo>
                <a:lnTo>
                  <a:pt x="3517741" y="2844875"/>
                </a:lnTo>
                <a:lnTo>
                  <a:pt x="3550807" y="2841543"/>
                </a:lnTo>
                <a:cubicBezTo>
                  <a:pt x="3625644" y="2826236"/>
                  <a:pt x="3681939" y="2760047"/>
                  <a:pt x="3681939" y="2680714"/>
                </a:cubicBezTo>
                <a:cubicBezTo>
                  <a:pt x="3681939" y="2748714"/>
                  <a:pt x="3723299" y="2807056"/>
                  <a:pt x="3782243" y="2831977"/>
                </a:cubicBezTo>
                <a:close/>
                <a:moveTo>
                  <a:pt x="3834677" y="2514208"/>
                </a:moveTo>
                <a:lnTo>
                  <a:pt x="3834677" y="2518852"/>
                </a:lnTo>
                <a:lnTo>
                  <a:pt x="3782263" y="2529452"/>
                </a:lnTo>
                <a:cubicBezTo>
                  <a:pt x="3723340" y="2554391"/>
                  <a:pt x="3682004" y="2612730"/>
                  <a:pt x="3682004" y="2680714"/>
                </a:cubicBezTo>
                <a:cubicBezTo>
                  <a:pt x="3682004" y="2680691"/>
                  <a:pt x="3682004" y="2680691"/>
                  <a:pt x="3682004" y="2680670"/>
                </a:cubicBezTo>
                <a:cubicBezTo>
                  <a:pt x="3681981" y="2589983"/>
                  <a:pt x="3608423" y="2516505"/>
                  <a:pt x="3517708" y="2516527"/>
                </a:cubicBezTo>
                <a:cubicBezTo>
                  <a:pt x="3608411" y="2516527"/>
                  <a:pt x="3681939" y="2443028"/>
                  <a:pt x="3681939" y="2352362"/>
                </a:cubicBezTo>
                <a:cubicBezTo>
                  <a:pt x="3681939" y="2420361"/>
                  <a:pt x="3723299" y="2478705"/>
                  <a:pt x="3782243" y="2503626"/>
                </a:cubicBezTo>
                <a:close/>
                <a:moveTo>
                  <a:pt x="3834677" y="2185879"/>
                </a:moveTo>
                <a:lnTo>
                  <a:pt x="3834677" y="2190521"/>
                </a:lnTo>
                <a:lnTo>
                  <a:pt x="3782280" y="2201113"/>
                </a:lnTo>
                <a:cubicBezTo>
                  <a:pt x="3723370" y="2226032"/>
                  <a:pt x="3682032" y="2284331"/>
                  <a:pt x="3682004" y="2352297"/>
                </a:cubicBezTo>
                <a:cubicBezTo>
                  <a:pt x="3681972" y="2272964"/>
                  <a:pt x="3625652" y="2206793"/>
                  <a:pt x="3550808" y="2191518"/>
                </a:cubicBezTo>
                <a:lnTo>
                  <a:pt x="3517773" y="2188204"/>
                </a:lnTo>
                <a:lnTo>
                  <a:pt x="3517839" y="2188199"/>
                </a:lnTo>
                <a:lnTo>
                  <a:pt x="3517773" y="2188191"/>
                </a:lnTo>
                <a:lnTo>
                  <a:pt x="3550807" y="2184864"/>
                </a:lnTo>
                <a:cubicBezTo>
                  <a:pt x="3625644" y="2169554"/>
                  <a:pt x="3681939" y="2103366"/>
                  <a:pt x="3681939" y="2024033"/>
                </a:cubicBezTo>
                <a:cubicBezTo>
                  <a:pt x="3681939" y="2092032"/>
                  <a:pt x="3723299" y="2150376"/>
                  <a:pt x="3782243" y="2175297"/>
                </a:cubicBezTo>
                <a:close/>
                <a:moveTo>
                  <a:pt x="3834677" y="1857840"/>
                </a:moveTo>
                <a:lnTo>
                  <a:pt x="3834677" y="1862192"/>
                </a:lnTo>
                <a:lnTo>
                  <a:pt x="3782266" y="1872790"/>
                </a:lnTo>
                <a:cubicBezTo>
                  <a:pt x="3723343" y="1897723"/>
                  <a:pt x="3682004" y="1956049"/>
                  <a:pt x="3682004" y="2024033"/>
                </a:cubicBezTo>
                <a:cubicBezTo>
                  <a:pt x="3682004" y="2024012"/>
                  <a:pt x="3682004" y="2023990"/>
                  <a:pt x="3682004" y="2023967"/>
                </a:cubicBezTo>
                <a:cubicBezTo>
                  <a:pt x="3681972" y="1944635"/>
                  <a:pt x="3625652" y="1878463"/>
                  <a:pt x="3550808" y="1863187"/>
                </a:cubicBezTo>
                <a:lnTo>
                  <a:pt x="3517741" y="1859871"/>
                </a:lnTo>
                <a:lnTo>
                  <a:pt x="3517773" y="1859867"/>
                </a:lnTo>
                <a:lnTo>
                  <a:pt x="3517741" y="1859864"/>
                </a:lnTo>
                <a:lnTo>
                  <a:pt x="3550807" y="1856532"/>
                </a:lnTo>
                <a:cubicBezTo>
                  <a:pt x="3614953" y="1843411"/>
                  <a:pt x="3665477" y="1792908"/>
                  <a:pt x="3678603" y="1728787"/>
                </a:cubicBezTo>
                <a:lnTo>
                  <a:pt x="3680622" y="1708772"/>
                </a:lnTo>
                <a:lnTo>
                  <a:pt x="3683257" y="1708772"/>
                </a:lnTo>
                <a:lnTo>
                  <a:pt x="3685276" y="1728787"/>
                </a:lnTo>
                <a:cubicBezTo>
                  <a:pt x="3696762" y="1784893"/>
                  <a:pt x="3736879" y="1830573"/>
                  <a:pt x="3789702" y="1849906"/>
                </a:cubicBezTo>
                <a:close/>
                <a:moveTo>
                  <a:pt x="3834677" y="1545729"/>
                </a:moveTo>
                <a:lnTo>
                  <a:pt x="3834677" y="1550166"/>
                </a:lnTo>
                <a:lnTo>
                  <a:pt x="3789720" y="1558113"/>
                </a:lnTo>
                <a:cubicBezTo>
                  <a:pt x="3736917" y="1577458"/>
                  <a:pt x="3696820" y="1623132"/>
                  <a:pt x="3685340" y="1679222"/>
                </a:cubicBezTo>
                <a:lnTo>
                  <a:pt x="3683323" y="1699229"/>
                </a:lnTo>
                <a:lnTo>
                  <a:pt x="3680696" y="1699229"/>
                </a:lnTo>
                <a:lnTo>
                  <a:pt x="3678654" y="1679064"/>
                </a:lnTo>
                <a:cubicBezTo>
                  <a:pt x="3663310" y="1604261"/>
                  <a:pt x="3597073" y="1548016"/>
                  <a:pt x="3517708" y="1548047"/>
                </a:cubicBezTo>
                <a:cubicBezTo>
                  <a:pt x="3608411" y="1548047"/>
                  <a:pt x="3681941" y="1474548"/>
                  <a:pt x="3681941" y="1383882"/>
                </a:cubicBezTo>
                <a:cubicBezTo>
                  <a:pt x="3681941" y="1451881"/>
                  <a:pt x="3723300" y="1510225"/>
                  <a:pt x="3782245" y="1535146"/>
                </a:cubicBezTo>
                <a:close/>
                <a:moveTo>
                  <a:pt x="3834677" y="1217394"/>
                </a:moveTo>
                <a:lnTo>
                  <a:pt x="3834677" y="1222128"/>
                </a:lnTo>
                <a:lnTo>
                  <a:pt x="3782280" y="1232717"/>
                </a:lnTo>
                <a:cubicBezTo>
                  <a:pt x="3723370" y="1257638"/>
                  <a:pt x="3682032" y="1315943"/>
                  <a:pt x="3682004" y="1383905"/>
                </a:cubicBezTo>
                <a:cubicBezTo>
                  <a:pt x="3682004" y="1293238"/>
                  <a:pt x="3608476" y="1219740"/>
                  <a:pt x="3517775" y="1219740"/>
                </a:cubicBezTo>
                <a:cubicBezTo>
                  <a:pt x="3608481" y="1219726"/>
                  <a:pt x="3682005" y="1146222"/>
                  <a:pt x="3682005" y="1055553"/>
                </a:cubicBezTo>
                <a:cubicBezTo>
                  <a:pt x="3682014" y="1123529"/>
                  <a:pt x="3723350" y="1181858"/>
                  <a:pt x="3782270" y="1206793"/>
                </a:cubicBezTo>
                <a:close/>
                <a:moveTo>
                  <a:pt x="3834677" y="889134"/>
                </a:moveTo>
                <a:lnTo>
                  <a:pt x="3834677" y="893776"/>
                </a:lnTo>
                <a:lnTo>
                  <a:pt x="3782280" y="904367"/>
                </a:lnTo>
                <a:cubicBezTo>
                  <a:pt x="3723370" y="929287"/>
                  <a:pt x="3682033" y="987591"/>
                  <a:pt x="3682005" y="1055553"/>
                </a:cubicBezTo>
                <a:cubicBezTo>
                  <a:pt x="3681972" y="976221"/>
                  <a:pt x="3625652" y="910052"/>
                  <a:pt x="3550808" y="894775"/>
                </a:cubicBezTo>
                <a:lnTo>
                  <a:pt x="3517742" y="891455"/>
                </a:lnTo>
                <a:lnTo>
                  <a:pt x="3517775" y="891452"/>
                </a:lnTo>
                <a:lnTo>
                  <a:pt x="3517742" y="891450"/>
                </a:lnTo>
                <a:lnTo>
                  <a:pt x="3550808" y="888117"/>
                </a:lnTo>
                <a:cubicBezTo>
                  <a:pt x="3625644" y="872809"/>
                  <a:pt x="3681941" y="806621"/>
                  <a:pt x="3681941" y="727289"/>
                </a:cubicBezTo>
                <a:cubicBezTo>
                  <a:pt x="3681941" y="795288"/>
                  <a:pt x="3723301" y="853631"/>
                  <a:pt x="3782245" y="878553"/>
                </a:cubicBezTo>
                <a:close/>
                <a:moveTo>
                  <a:pt x="3834677" y="560804"/>
                </a:moveTo>
                <a:lnTo>
                  <a:pt x="3834677" y="565442"/>
                </a:lnTo>
                <a:lnTo>
                  <a:pt x="3782245" y="576025"/>
                </a:lnTo>
                <a:cubicBezTo>
                  <a:pt x="3723301" y="600946"/>
                  <a:pt x="3681941" y="659289"/>
                  <a:pt x="3681941" y="727289"/>
                </a:cubicBezTo>
                <a:cubicBezTo>
                  <a:pt x="3681941" y="647956"/>
                  <a:pt x="3625644" y="581767"/>
                  <a:pt x="3550808" y="566458"/>
                </a:cubicBezTo>
                <a:lnTo>
                  <a:pt x="3517742" y="563127"/>
                </a:lnTo>
                <a:lnTo>
                  <a:pt x="3517775" y="563124"/>
                </a:lnTo>
                <a:lnTo>
                  <a:pt x="3517742" y="563120"/>
                </a:lnTo>
                <a:lnTo>
                  <a:pt x="3550808" y="559788"/>
                </a:lnTo>
                <a:cubicBezTo>
                  <a:pt x="3625644" y="544480"/>
                  <a:pt x="3681941" y="478292"/>
                  <a:pt x="3681941" y="398958"/>
                </a:cubicBezTo>
                <a:cubicBezTo>
                  <a:pt x="3681941" y="466958"/>
                  <a:pt x="3723301" y="525302"/>
                  <a:pt x="3782245" y="550223"/>
                </a:cubicBezTo>
                <a:close/>
                <a:moveTo>
                  <a:pt x="3834677" y="232680"/>
                </a:moveTo>
                <a:lnTo>
                  <a:pt x="3834677" y="237113"/>
                </a:lnTo>
                <a:lnTo>
                  <a:pt x="3782266" y="247687"/>
                </a:lnTo>
                <a:cubicBezTo>
                  <a:pt x="3723338" y="272592"/>
                  <a:pt x="3681976" y="330899"/>
                  <a:pt x="3681941" y="398873"/>
                </a:cubicBezTo>
                <a:cubicBezTo>
                  <a:pt x="3681941" y="308207"/>
                  <a:pt x="3608411" y="234707"/>
                  <a:pt x="3517708" y="234707"/>
                </a:cubicBezTo>
                <a:cubicBezTo>
                  <a:pt x="3597073" y="234707"/>
                  <a:pt x="3663289" y="178434"/>
                  <a:pt x="3678603" y="103627"/>
                </a:cubicBezTo>
                <a:lnTo>
                  <a:pt x="3681936" y="70575"/>
                </a:lnTo>
                <a:lnTo>
                  <a:pt x="3681941" y="70607"/>
                </a:lnTo>
                <a:cubicBezTo>
                  <a:pt x="3681941" y="70614"/>
                  <a:pt x="3681941" y="70623"/>
                  <a:pt x="3681941" y="70629"/>
                </a:cubicBezTo>
                <a:lnTo>
                  <a:pt x="3681945" y="70585"/>
                </a:lnTo>
                <a:lnTo>
                  <a:pt x="3685277" y="103627"/>
                </a:lnTo>
                <a:cubicBezTo>
                  <a:pt x="3696762" y="159733"/>
                  <a:pt x="3736879" y="205412"/>
                  <a:pt x="3789702" y="224746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30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D544F7AA-A3C7-A94C-BAF4-BD209B1A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8" y="457200"/>
            <a:ext cx="9597953" cy="940079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4C29394-B5AD-724E-9CCA-DEF993C7BEFA}"/>
              </a:ext>
            </a:extLst>
          </p:cNvPr>
          <p:cNvSpPr>
            <a:spLocks noChangeAspect="1"/>
          </p:cNvSpPr>
          <p:nvPr userDrawn="1"/>
        </p:nvSpPr>
        <p:spPr>
          <a:xfrm>
            <a:off x="10922769" y="579650"/>
            <a:ext cx="694944" cy="156951"/>
          </a:xfrm>
          <a:custGeom>
            <a:avLst/>
            <a:gdLst>
              <a:gd name="connsiteX0" fmla="*/ 1718976 w 1862042"/>
              <a:gd name="connsiteY0" fmla="*/ 278769 h 420537"/>
              <a:gd name="connsiteX1" fmla="*/ 1661350 w 1862042"/>
              <a:gd name="connsiteY1" fmla="*/ 318393 h 420537"/>
              <a:gd name="connsiteX2" fmla="*/ 1710404 w 1862042"/>
              <a:gd name="connsiteY2" fmla="*/ 355494 h 420537"/>
              <a:gd name="connsiteX3" fmla="*/ 1786604 w 1862042"/>
              <a:gd name="connsiteY3" fmla="*/ 328206 h 420537"/>
              <a:gd name="connsiteX4" fmla="*/ 1786604 w 1862042"/>
              <a:gd name="connsiteY4" fmla="*/ 291759 h 420537"/>
              <a:gd name="connsiteX5" fmla="*/ 1718976 w 1862042"/>
              <a:gd name="connsiteY5" fmla="*/ 278769 h 420537"/>
              <a:gd name="connsiteX6" fmla="*/ 364998 w 1862042"/>
              <a:gd name="connsiteY6" fmla="*/ 102144 h 420537"/>
              <a:gd name="connsiteX7" fmla="*/ 440531 w 1862042"/>
              <a:gd name="connsiteY7" fmla="*/ 203821 h 420537"/>
              <a:gd name="connsiteX8" fmla="*/ 440531 w 1862042"/>
              <a:gd name="connsiteY8" fmla="*/ 413342 h 420537"/>
              <a:gd name="connsiteX9" fmla="*/ 364998 w 1862042"/>
              <a:gd name="connsiteY9" fmla="*/ 413342 h 420537"/>
              <a:gd name="connsiteX10" fmla="*/ 975169 w 1862042"/>
              <a:gd name="connsiteY10" fmla="*/ 94854 h 420537"/>
              <a:gd name="connsiteX11" fmla="*/ 1050702 w 1862042"/>
              <a:gd name="connsiteY11" fmla="*/ 94854 h 420537"/>
              <a:gd name="connsiteX12" fmla="*/ 1050702 w 1862042"/>
              <a:gd name="connsiteY12" fmla="*/ 285311 h 420537"/>
              <a:gd name="connsiteX13" fmla="*/ 1111662 w 1862042"/>
              <a:gd name="connsiteY13" fmla="*/ 354186 h 420537"/>
              <a:gd name="connsiteX14" fmla="*/ 1172622 w 1862042"/>
              <a:gd name="connsiteY14" fmla="*/ 285311 h 420537"/>
              <a:gd name="connsiteX15" fmla="*/ 1172622 w 1862042"/>
              <a:gd name="connsiteY15" fmla="*/ 94854 h 420537"/>
              <a:gd name="connsiteX16" fmla="*/ 1248155 w 1862042"/>
              <a:gd name="connsiteY16" fmla="*/ 94854 h 420537"/>
              <a:gd name="connsiteX17" fmla="*/ 1248155 w 1862042"/>
              <a:gd name="connsiteY17" fmla="*/ 280078 h 420537"/>
              <a:gd name="connsiteX18" fmla="*/ 1126902 w 1862042"/>
              <a:gd name="connsiteY18" fmla="*/ 420444 h 420537"/>
              <a:gd name="connsiteX19" fmla="*/ 1096422 w 1862042"/>
              <a:gd name="connsiteY19" fmla="*/ 420444 h 420537"/>
              <a:gd name="connsiteX20" fmla="*/ 975169 w 1862042"/>
              <a:gd name="connsiteY20" fmla="*/ 280078 h 420537"/>
              <a:gd name="connsiteX21" fmla="*/ 0 w 1862042"/>
              <a:gd name="connsiteY21" fmla="*/ 94854 h 420537"/>
              <a:gd name="connsiteX22" fmla="*/ 81439 w 1862042"/>
              <a:gd name="connsiteY22" fmla="*/ 94854 h 420537"/>
              <a:gd name="connsiteX23" fmla="*/ 156305 w 1862042"/>
              <a:gd name="connsiteY23" fmla="*/ 317739 h 420537"/>
              <a:gd name="connsiteX24" fmla="*/ 231172 w 1862042"/>
              <a:gd name="connsiteY24" fmla="*/ 94854 h 420537"/>
              <a:gd name="connsiteX25" fmla="*/ 312706 w 1862042"/>
              <a:gd name="connsiteY25" fmla="*/ 94854 h 420537"/>
              <a:gd name="connsiteX26" fmla="*/ 197358 w 1862042"/>
              <a:gd name="connsiteY26" fmla="*/ 413341 h 420537"/>
              <a:gd name="connsiteX27" fmla="*/ 115253 w 1862042"/>
              <a:gd name="connsiteY27" fmla="*/ 413341 h 420537"/>
              <a:gd name="connsiteX28" fmla="*/ 625601 w 1862042"/>
              <a:gd name="connsiteY28" fmla="*/ 94668 h 420537"/>
              <a:gd name="connsiteX29" fmla="*/ 668654 w 1862042"/>
              <a:gd name="connsiteY29" fmla="*/ 94668 h 420537"/>
              <a:gd name="connsiteX30" fmla="*/ 668654 w 1862042"/>
              <a:gd name="connsiteY30" fmla="*/ 161113 h 420537"/>
              <a:gd name="connsiteX31" fmla="*/ 641603 w 1862042"/>
              <a:gd name="connsiteY31" fmla="*/ 161113 h 420537"/>
              <a:gd name="connsiteX32" fmla="*/ 583406 w 1862042"/>
              <a:gd name="connsiteY32" fmla="*/ 218213 h 420537"/>
              <a:gd name="connsiteX33" fmla="*/ 583406 w 1862042"/>
              <a:gd name="connsiteY33" fmla="*/ 413342 h 420537"/>
              <a:gd name="connsiteX34" fmla="*/ 509301 w 1862042"/>
              <a:gd name="connsiteY34" fmla="*/ 413342 h 420537"/>
              <a:gd name="connsiteX35" fmla="*/ 509301 w 1862042"/>
              <a:gd name="connsiteY35" fmla="*/ 208867 h 420537"/>
              <a:gd name="connsiteX36" fmla="*/ 625601 w 1862042"/>
              <a:gd name="connsiteY36" fmla="*/ 94668 h 420537"/>
              <a:gd name="connsiteX37" fmla="*/ 1723548 w 1862042"/>
              <a:gd name="connsiteY37" fmla="*/ 87004 h 420537"/>
              <a:gd name="connsiteX38" fmla="*/ 1862042 w 1862042"/>
              <a:gd name="connsiteY38" fmla="*/ 207278 h 420537"/>
              <a:gd name="connsiteX39" fmla="*/ 1862042 w 1862042"/>
              <a:gd name="connsiteY39" fmla="*/ 413341 h 420537"/>
              <a:gd name="connsiteX40" fmla="*/ 1787842 w 1862042"/>
              <a:gd name="connsiteY40" fmla="*/ 413341 h 420537"/>
              <a:gd name="connsiteX41" fmla="*/ 1787842 w 1862042"/>
              <a:gd name="connsiteY41" fmla="*/ 388670 h 420537"/>
              <a:gd name="connsiteX42" fmla="*/ 1695069 w 1862042"/>
              <a:gd name="connsiteY42" fmla="*/ 420537 h 420537"/>
              <a:gd name="connsiteX43" fmla="*/ 1585817 w 1862042"/>
              <a:gd name="connsiteY43" fmla="*/ 323627 h 420537"/>
              <a:gd name="connsiteX44" fmla="*/ 1720977 w 1862042"/>
              <a:gd name="connsiteY44" fmla="*/ 216997 h 420537"/>
              <a:gd name="connsiteX45" fmla="*/ 1786604 w 1862042"/>
              <a:gd name="connsiteY45" fmla="*/ 228024 h 420537"/>
              <a:gd name="connsiteX46" fmla="*/ 1786604 w 1862042"/>
              <a:gd name="connsiteY46" fmla="*/ 206530 h 420537"/>
              <a:gd name="connsiteX47" fmla="*/ 1722977 w 1862042"/>
              <a:gd name="connsiteY47" fmla="*/ 153916 h 420537"/>
              <a:gd name="connsiteX48" fmla="*/ 1646110 w 1862042"/>
              <a:gd name="connsiteY48" fmla="*/ 200082 h 420537"/>
              <a:gd name="connsiteX49" fmla="*/ 1595056 w 1862042"/>
              <a:gd name="connsiteY49" fmla="*/ 153262 h 420537"/>
              <a:gd name="connsiteX50" fmla="*/ 1723548 w 1862042"/>
              <a:gd name="connsiteY50" fmla="*/ 87004 h 420537"/>
              <a:gd name="connsiteX51" fmla="*/ 1420749 w 1862042"/>
              <a:gd name="connsiteY51" fmla="*/ 87004 h 420537"/>
              <a:gd name="connsiteX52" fmla="*/ 1542003 w 1862042"/>
              <a:gd name="connsiteY52" fmla="*/ 140272 h 420537"/>
              <a:gd name="connsiteX53" fmla="*/ 1494949 w 1862042"/>
              <a:gd name="connsiteY53" fmla="*/ 190924 h 420537"/>
              <a:gd name="connsiteX54" fmla="*/ 1418749 w 1862042"/>
              <a:gd name="connsiteY54" fmla="*/ 150645 h 420537"/>
              <a:gd name="connsiteX55" fmla="*/ 1374362 w 1862042"/>
              <a:gd name="connsiteY55" fmla="*/ 180550 h 420537"/>
              <a:gd name="connsiteX56" fmla="*/ 1406176 w 1862042"/>
              <a:gd name="connsiteY56" fmla="*/ 210455 h 420537"/>
              <a:gd name="connsiteX57" fmla="*/ 1457230 w 1862042"/>
              <a:gd name="connsiteY57" fmla="*/ 222137 h 420537"/>
              <a:gd name="connsiteX58" fmla="*/ 1553909 w 1862042"/>
              <a:gd name="connsiteY58" fmla="*/ 321571 h 420537"/>
              <a:gd name="connsiteX59" fmla="*/ 1424750 w 1862042"/>
              <a:gd name="connsiteY59" fmla="*/ 420350 h 420537"/>
              <a:gd name="connsiteX60" fmla="*/ 1289590 w 1862042"/>
              <a:gd name="connsiteY60" fmla="*/ 358578 h 420537"/>
              <a:gd name="connsiteX61" fmla="*/ 1337310 w 1862042"/>
              <a:gd name="connsiteY61" fmla="*/ 310450 h 420537"/>
              <a:gd name="connsiteX62" fmla="*/ 1430750 w 1862042"/>
              <a:gd name="connsiteY62" fmla="*/ 356615 h 420537"/>
              <a:gd name="connsiteX63" fmla="*/ 1481138 w 1862042"/>
              <a:gd name="connsiteY63" fmla="*/ 324094 h 420537"/>
              <a:gd name="connsiteX64" fmla="*/ 1443990 w 1862042"/>
              <a:gd name="connsiteY64" fmla="*/ 292881 h 420537"/>
              <a:gd name="connsiteX65" fmla="*/ 1400842 w 1862042"/>
              <a:gd name="connsiteY65" fmla="*/ 282694 h 420537"/>
              <a:gd name="connsiteX66" fmla="*/ 1302163 w 1862042"/>
              <a:gd name="connsiteY66" fmla="*/ 181952 h 420537"/>
              <a:gd name="connsiteX67" fmla="*/ 1420749 w 1862042"/>
              <a:gd name="connsiteY67" fmla="*/ 87004 h 420537"/>
              <a:gd name="connsiteX68" fmla="*/ 766381 w 1862042"/>
              <a:gd name="connsiteY68" fmla="*/ 0 h 420537"/>
              <a:gd name="connsiteX69" fmla="*/ 841248 w 1862042"/>
              <a:gd name="connsiteY69" fmla="*/ 0 h 420537"/>
              <a:gd name="connsiteX70" fmla="*/ 841248 w 1862042"/>
              <a:gd name="connsiteY70" fmla="*/ 94855 h 420537"/>
              <a:gd name="connsiteX71" fmla="*/ 918781 w 1862042"/>
              <a:gd name="connsiteY71" fmla="*/ 94855 h 420537"/>
              <a:gd name="connsiteX72" fmla="*/ 918781 w 1862042"/>
              <a:gd name="connsiteY72" fmla="*/ 161113 h 420537"/>
              <a:gd name="connsiteX73" fmla="*/ 841248 w 1862042"/>
              <a:gd name="connsiteY73" fmla="*/ 161113 h 420537"/>
              <a:gd name="connsiteX74" fmla="*/ 841248 w 1862042"/>
              <a:gd name="connsiteY74" fmla="*/ 289797 h 420537"/>
              <a:gd name="connsiteX75" fmla="*/ 894207 w 1862042"/>
              <a:gd name="connsiteY75" fmla="*/ 347645 h 420537"/>
              <a:gd name="connsiteX76" fmla="*/ 918686 w 1862042"/>
              <a:gd name="connsiteY76" fmla="*/ 346336 h 420537"/>
              <a:gd name="connsiteX77" fmla="*/ 918686 w 1862042"/>
              <a:gd name="connsiteY77" fmla="*/ 412688 h 420537"/>
              <a:gd name="connsiteX78" fmla="*/ 878300 w 1862042"/>
              <a:gd name="connsiteY78" fmla="*/ 413996 h 420537"/>
              <a:gd name="connsiteX79" fmla="*/ 766381 w 1862042"/>
              <a:gd name="connsiteY79" fmla="*/ 300825 h 420537"/>
              <a:gd name="connsiteX80" fmla="*/ 766381 w 1862042"/>
              <a:gd name="connsiteY80" fmla="*/ 161113 h 420537"/>
              <a:gd name="connsiteX81" fmla="*/ 718661 w 1862042"/>
              <a:gd name="connsiteY81" fmla="*/ 161113 h 420537"/>
              <a:gd name="connsiteX82" fmla="*/ 718661 w 1862042"/>
              <a:gd name="connsiteY82" fmla="*/ 94855 h 420537"/>
              <a:gd name="connsiteX83" fmla="*/ 766381 w 1862042"/>
              <a:gd name="connsiteY83" fmla="*/ 94855 h 420537"/>
              <a:gd name="connsiteX84" fmla="*/ 364998 w 1862042"/>
              <a:gd name="connsiteY84" fmla="*/ 0 h 420537"/>
              <a:gd name="connsiteX85" fmla="*/ 439007 w 1862042"/>
              <a:gd name="connsiteY85" fmla="*/ 0 h 420537"/>
              <a:gd name="connsiteX86" fmla="*/ 364998 w 1862042"/>
              <a:gd name="connsiteY86" fmla="*/ 87472 h 42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62042" h="420537">
                <a:moveTo>
                  <a:pt x="1718976" y="278769"/>
                </a:moveTo>
                <a:cubicBezTo>
                  <a:pt x="1684496" y="278769"/>
                  <a:pt x="1661350" y="292413"/>
                  <a:pt x="1661350" y="318393"/>
                </a:cubicBezTo>
                <a:cubicBezTo>
                  <a:pt x="1661350" y="338579"/>
                  <a:pt x="1677257" y="355494"/>
                  <a:pt x="1710404" y="355494"/>
                </a:cubicBezTo>
                <a:cubicBezTo>
                  <a:pt x="1739551" y="355494"/>
                  <a:pt x="1770030" y="343812"/>
                  <a:pt x="1786604" y="328206"/>
                </a:cubicBezTo>
                <a:lnTo>
                  <a:pt x="1786604" y="291759"/>
                </a:lnTo>
                <a:cubicBezTo>
                  <a:pt x="1767363" y="284657"/>
                  <a:pt x="1746218" y="278769"/>
                  <a:pt x="1718976" y="278769"/>
                </a:cubicBezTo>
                <a:close/>
                <a:moveTo>
                  <a:pt x="364998" y="102144"/>
                </a:moveTo>
                <a:cubicBezTo>
                  <a:pt x="407670" y="117751"/>
                  <a:pt x="438436" y="157094"/>
                  <a:pt x="440531" y="203821"/>
                </a:cubicBezTo>
                <a:lnTo>
                  <a:pt x="440531" y="413342"/>
                </a:lnTo>
                <a:lnTo>
                  <a:pt x="364998" y="413342"/>
                </a:lnTo>
                <a:close/>
                <a:moveTo>
                  <a:pt x="975169" y="94854"/>
                </a:moveTo>
                <a:lnTo>
                  <a:pt x="1050702" y="94854"/>
                </a:lnTo>
                <a:lnTo>
                  <a:pt x="1050702" y="285311"/>
                </a:lnTo>
                <a:cubicBezTo>
                  <a:pt x="1050702" y="326897"/>
                  <a:pt x="1072610" y="354186"/>
                  <a:pt x="1111662" y="354186"/>
                </a:cubicBezTo>
                <a:cubicBezTo>
                  <a:pt x="1150715" y="354186"/>
                  <a:pt x="1172622" y="326897"/>
                  <a:pt x="1172622" y="285311"/>
                </a:cubicBezTo>
                <a:lnTo>
                  <a:pt x="1172622" y="94854"/>
                </a:lnTo>
                <a:lnTo>
                  <a:pt x="1248155" y="94854"/>
                </a:lnTo>
                <a:lnTo>
                  <a:pt x="1248155" y="280078"/>
                </a:lnTo>
                <a:cubicBezTo>
                  <a:pt x="1248060" y="370446"/>
                  <a:pt x="1199102" y="420444"/>
                  <a:pt x="1126902" y="420444"/>
                </a:cubicBezTo>
                <a:lnTo>
                  <a:pt x="1096422" y="420444"/>
                </a:lnTo>
                <a:cubicBezTo>
                  <a:pt x="1024223" y="420444"/>
                  <a:pt x="975169" y="370446"/>
                  <a:pt x="975169" y="280078"/>
                </a:cubicBezTo>
                <a:close/>
                <a:moveTo>
                  <a:pt x="0" y="94854"/>
                </a:moveTo>
                <a:lnTo>
                  <a:pt x="81439" y="94854"/>
                </a:lnTo>
                <a:lnTo>
                  <a:pt x="156305" y="317739"/>
                </a:lnTo>
                <a:lnTo>
                  <a:pt x="231172" y="94854"/>
                </a:lnTo>
                <a:lnTo>
                  <a:pt x="312706" y="94854"/>
                </a:lnTo>
                <a:lnTo>
                  <a:pt x="197358" y="413341"/>
                </a:lnTo>
                <a:lnTo>
                  <a:pt x="115253" y="413341"/>
                </a:lnTo>
                <a:close/>
                <a:moveTo>
                  <a:pt x="625601" y="94668"/>
                </a:moveTo>
                <a:lnTo>
                  <a:pt x="668654" y="94668"/>
                </a:lnTo>
                <a:lnTo>
                  <a:pt x="668654" y="161113"/>
                </a:lnTo>
                <a:lnTo>
                  <a:pt x="641603" y="161113"/>
                </a:lnTo>
                <a:cubicBezTo>
                  <a:pt x="609504" y="161113"/>
                  <a:pt x="583406" y="186719"/>
                  <a:pt x="583406" y="218213"/>
                </a:cubicBezTo>
                <a:lnTo>
                  <a:pt x="583406" y="413342"/>
                </a:lnTo>
                <a:lnTo>
                  <a:pt x="509301" y="413342"/>
                </a:lnTo>
                <a:lnTo>
                  <a:pt x="509301" y="208867"/>
                </a:lnTo>
                <a:cubicBezTo>
                  <a:pt x="509301" y="145787"/>
                  <a:pt x="561403" y="94761"/>
                  <a:pt x="625601" y="94668"/>
                </a:cubicBezTo>
                <a:close/>
                <a:moveTo>
                  <a:pt x="1723548" y="87004"/>
                </a:moveTo>
                <a:cubicBezTo>
                  <a:pt x="1804416" y="87004"/>
                  <a:pt x="1862042" y="125974"/>
                  <a:pt x="1862042" y="207278"/>
                </a:cubicBezTo>
                <a:lnTo>
                  <a:pt x="1862042" y="413341"/>
                </a:lnTo>
                <a:lnTo>
                  <a:pt x="1787842" y="413341"/>
                </a:lnTo>
                <a:lnTo>
                  <a:pt x="1787842" y="388670"/>
                </a:lnTo>
                <a:cubicBezTo>
                  <a:pt x="1767268" y="406239"/>
                  <a:pt x="1736788" y="420537"/>
                  <a:pt x="1695069" y="420537"/>
                </a:cubicBezTo>
                <a:cubicBezTo>
                  <a:pt x="1636204" y="420444"/>
                  <a:pt x="1585817" y="384745"/>
                  <a:pt x="1585817" y="323627"/>
                </a:cubicBezTo>
                <a:cubicBezTo>
                  <a:pt x="1585817" y="250827"/>
                  <a:pt x="1646110" y="216997"/>
                  <a:pt x="1720977" y="216997"/>
                </a:cubicBezTo>
                <a:cubicBezTo>
                  <a:pt x="1745456" y="216997"/>
                  <a:pt x="1772697" y="223539"/>
                  <a:pt x="1786604" y="228024"/>
                </a:cubicBezTo>
                <a:lnTo>
                  <a:pt x="1786604" y="206530"/>
                </a:lnTo>
                <a:cubicBezTo>
                  <a:pt x="1786604" y="174009"/>
                  <a:pt x="1758124" y="153916"/>
                  <a:pt x="1722977" y="153916"/>
                </a:cubicBezTo>
                <a:cubicBezTo>
                  <a:pt x="1697831" y="153916"/>
                  <a:pt x="1666684" y="163635"/>
                  <a:pt x="1646110" y="200082"/>
                </a:cubicBezTo>
                <a:lnTo>
                  <a:pt x="1595056" y="153262"/>
                </a:lnTo>
                <a:cubicBezTo>
                  <a:pt x="1620869" y="108405"/>
                  <a:pt x="1673923" y="87004"/>
                  <a:pt x="1723548" y="87004"/>
                </a:cubicBezTo>
                <a:close/>
                <a:moveTo>
                  <a:pt x="1420749" y="87004"/>
                </a:moveTo>
                <a:cubicBezTo>
                  <a:pt x="1475042" y="87004"/>
                  <a:pt x="1512189" y="109713"/>
                  <a:pt x="1542003" y="140272"/>
                </a:cubicBezTo>
                <a:lnTo>
                  <a:pt x="1494949" y="190924"/>
                </a:lnTo>
                <a:cubicBezTo>
                  <a:pt x="1480376" y="171392"/>
                  <a:pt x="1455135" y="150645"/>
                  <a:pt x="1418749" y="150645"/>
                </a:cubicBezTo>
                <a:cubicBezTo>
                  <a:pt x="1390936" y="150645"/>
                  <a:pt x="1374362" y="164289"/>
                  <a:pt x="1374362" y="180550"/>
                </a:cubicBezTo>
                <a:cubicBezTo>
                  <a:pt x="1374362" y="196157"/>
                  <a:pt x="1388269" y="206530"/>
                  <a:pt x="1406176" y="210455"/>
                </a:cubicBezTo>
                <a:lnTo>
                  <a:pt x="1457230" y="222137"/>
                </a:lnTo>
                <a:cubicBezTo>
                  <a:pt x="1512856" y="235127"/>
                  <a:pt x="1553909" y="265686"/>
                  <a:pt x="1553909" y="321571"/>
                </a:cubicBezTo>
                <a:cubicBezTo>
                  <a:pt x="1553909" y="376801"/>
                  <a:pt x="1510189" y="420350"/>
                  <a:pt x="1424750" y="420350"/>
                </a:cubicBezTo>
                <a:cubicBezTo>
                  <a:pt x="1356551" y="420350"/>
                  <a:pt x="1314831" y="389791"/>
                  <a:pt x="1289590" y="358578"/>
                </a:cubicBezTo>
                <a:lnTo>
                  <a:pt x="1337310" y="310450"/>
                </a:lnTo>
                <a:cubicBezTo>
                  <a:pt x="1361123" y="341009"/>
                  <a:pt x="1392269" y="356615"/>
                  <a:pt x="1430750" y="356615"/>
                </a:cubicBezTo>
                <a:cubicBezTo>
                  <a:pt x="1469803" y="356615"/>
                  <a:pt x="1481138" y="339700"/>
                  <a:pt x="1481138" y="324094"/>
                </a:cubicBezTo>
                <a:cubicBezTo>
                  <a:pt x="1481138" y="310450"/>
                  <a:pt x="1472470" y="300076"/>
                  <a:pt x="1443990" y="292881"/>
                </a:cubicBezTo>
                <a:lnTo>
                  <a:pt x="1400842" y="282694"/>
                </a:lnTo>
                <a:cubicBezTo>
                  <a:pt x="1339882" y="267742"/>
                  <a:pt x="1302163" y="237183"/>
                  <a:pt x="1302163" y="181952"/>
                </a:cubicBezTo>
                <a:cubicBezTo>
                  <a:pt x="1302163" y="122796"/>
                  <a:pt x="1352550" y="87004"/>
                  <a:pt x="1420749" y="87004"/>
                </a:cubicBezTo>
                <a:close/>
                <a:moveTo>
                  <a:pt x="766381" y="0"/>
                </a:moveTo>
                <a:lnTo>
                  <a:pt x="841248" y="0"/>
                </a:lnTo>
                <a:lnTo>
                  <a:pt x="841248" y="94855"/>
                </a:lnTo>
                <a:lnTo>
                  <a:pt x="918781" y="94855"/>
                </a:lnTo>
                <a:lnTo>
                  <a:pt x="918781" y="161113"/>
                </a:lnTo>
                <a:lnTo>
                  <a:pt x="841248" y="161113"/>
                </a:lnTo>
                <a:lnTo>
                  <a:pt x="841248" y="289797"/>
                </a:lnTo>
                <a:cubicBezTo>
                  <a:pt x="841248" y="335963"/>
                  <a:pt x="851821" y="347645"/>
                  <a:pt x="894207" y="347645"/>
                </a:cubicBezTo>
                <a:cubicBezTo>
                  <a:pt x="901446" y="347645"/>
                  <a:pt x="918686" y="346336"/>
                  <a:pt x="918686" y="346336"/>
                </a:cubicBezTo>
                <a:lnTo>
                  <a:pt x="918686" y="412688"/>
                </a:lnTo>
                <a:cubicBezTo>
                  <a:pt x="918686" y="412688"/>
                  <a:pt x="904113" y="413996"/>
                  <a:pt x="878300" y="413996"/>
                </a:cubicBezTo>
                <a:cubicBezTo>
                  <a:pt x="793528" y="413996"/>
                  <a:pt x="766381" y="381474"/>
                  <a:pt x="766381" y="300825"/>
                </a:cubicBezTo>
                <a:lnTo>
                  <a:pt x="766381" y="161113"/>
                </a:lnTo>
                <a:lnTo>
                  <a:pt x="718661" y="161113"/>
                </a:lnTo>
                <a:lnTo>
                  <a:pt x="718661" y="94855"/>
                </a:lnTo>
                <a:lnTo>
                  <a:pt x="766381" y="94855"/>
                </a:lnTo>
                <a:close/>
                <a:moveTo>
                  <a:pt x="364998" y="0"/>
                </a:moveTo>
                <a:lnTo>
                  <a:pt x="439007" y="0"/>
                </a:lnTo>
                <a:cubicBezTo>
                  <a:pt x="431959" y="40465"/>
                  <a:pt x="403288" y="73547"/>
                  <a:pt x="364998" y="87472"/>
                </a:cubicBezTo>
                <a:close/>
              </a:path>
            </a:pathLst>
          </a:custGeom>
          <a:solidFill>
            <a:srgbClr val="86838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03885040-BCE9-424C-B985-02BEC7EC873D}"/>
              </a:ext>
            </a:extLst>
          </p:cNvPr>
          <p:cNvSpPr txBox="1">
            <a:spLocks/>
          </p:cNvSpPr>
          <p:nvPr userDrawn="1"/>
        </p:nvSpPr>
        <p:spPr>
          <a:xfrm>
            <a:off x="768477" y="6356351"/>
            <a:ext cx="4457700" cy="189231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Copyright © 2021 Virtusa Corporation. All Rights Reserved.</a:t>
            </a:r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7234973D-C9E3-C740-A809-88E19105EAD8}"/>
              </a:ext>
            </a:extLst>
          </p:cNvPr>
          <p:cNvSpPr txBox="1">
            <a:spLocks/>
          </p:cNvSpPr>
          <p:nvPr userDrawn="1"/>
        </p:nvSpPr>
        <p:spPr>
          <a:xfrm>
            <a:off x="542291" y="6356351"/>
            <a:ext cx="311784" cy="189231"/>
          </a:xfrm>
          <a:prstGeom prst="rect">
            <a:avLst/>
          </a:prstGeom>
        </p:spPr>
        <p:txBody>
          <a:bodyPr lIns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FB7941B-64BF-9D44-BB48-81CE7C26A230}" type="slidenum">
              <a:rPr lang="en-US" sz="800" smtClean="0">
                <a:solidFill>
                  <a:schemeClr val="bg1">
                    <a:lumMod val="65000"/>
                  </a:schemeClr>
                </a:solidFill>
              </a:rPr>
              <a:pPr algn="l"/>
              <a:t>‹#›</a:t>
            </a:fld>
            <a:endParaRPr lang="en-US" sz="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8D27BF7-9990-AC4E-A992-E18CF0A6E3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093336" y="1946020"/>
            <a:ext cx="4142232" cy="414223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ey - with blue corner fa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2B55A9C-0A44-4C4E-AC72-5E99E9911D4D}"/>
              </a:ext>
            </a:extLst>
          </p:cNvPr>
          <p:cNvSpPr/>
          <p:nvPr userDrawn="1"/>
        </p:nvSpPr>
        <p:spPr>
          <a:xfrm>
            <a:off x="13638" y="1"/>
            <a:ext cx="1217836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D544F7AA-A3C7-A94C-BAF4-BD209B1A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8" y="457200"/>
            <a:ext cx="9597953" cy="940079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4C29394-B5AD-724E-9CCA-DEF993C7BEFA}"/>
              </a:ext>
            </a:extLst>
          </p:cNvPr>
          <p:cNvSpPr>
            <a:spLocks noChangeAspect="1"/>
          </p:cNvSpPr>
          <p:nvPr userDrawn="1"/>
        </p:nvSpPr>
        <p:spPr>
          <a:xfrm>
            <a:off x="10922769" y="579650"/>
            <a:ext cx="694944" cy="156951"/>
          </a:xfrm>
          <a:custGeom>
            <a:avLst/>
            <a:gdLst>
              <a:gd name="connsiteX0" fmla="*/ 1718976 w 1862042"/>
              <a:gd name="connsiteY0" fmla="*/ 278769 h 420537"/>
              <a:gd name="connsiteX1" fmla="*/ 1661350 w 1862042"/>
              <a:gd name="connsiteY1" fmla="*/ 318393 h 420537"/>
              <a:gd name="connsiteX2" fmla="*/ 1710404 w 1862042"/>
              <a:gd name="connsiteY2" fmla="*/ 355494 h 420537"/>
              <a:gd name="connsiteX3" fmla="*/ 1786604 w 1862042"/>
              <a:gd name="connsiteY3" fmla="*/ 328206 h 420537"/>
              <a:gd name="connsiteX4" fmla="*/ 1786604 w 1862042"/>
              <a:gd name="connsiteY4" fmla="*/ 291759 h 420537"/>
              <a:gd name="connsiteX5" fmla="*/ 1718976 w 1862042"/>
              <a:gd name="connsiteY5" fmla="*/ 278769 h 420537"/>
              <a:gd name="connsiteX6" fmla="*/ 364998 w 1862042"/>
              <a:gd name="connsiteY6" fmla="*/ 102144 h 420537"/>
              <a:gd name="connsiteX7" fmla="*/ 440531 w 1862042"/>
              <a:gd name="connsiteY7" fmla="*/ 203821 h 420537"/>
              <a:gd name="connsiteX8" fmla="*/ 440531 w 1862042"/>
              <a:gd name="connsiteY8" fmla="*/ 413342 h 420537"/>
              <a:gd name="connsiteX9" fmla="*/ 364998 w 1862042"/>
              <a:gd name="connsiteY9" fmla="*/ 413342 h 420537"/>
              <a:gd name="connsiteX10" fmla="*/ 975169 w 1862042"/>
              <a:gd name="connsiteY10" fmla="*/ 94854 h 420537"/>
              <a:gd name="connsiteX11" fmla="*/ 1050702 w 1862042"/>
              <a:gd name="connsiteY11" fmla="*/ 94854 h 420537"/>
              <a:gd name="connsiteX12" fmla="*/ 1050702 w 1862042"/>
              <a:gd name="connsiteY12" fmla="*/ 285311 h 420537"/>
              <a:gd name="connsiteX13" fmla="*/ 1111662 w 1862042"/>
              <a:gd name="connsiteY13" fmla="*/ 354186 h 420537"/>
              <a:gd name="connsiteX14" fmla="*/ 1172622 w 1862042"/>
              <a:gd name="connsiteY14" fmla="*/ 285311 h 420537"/>
              <a:gd name="connsiteX15" fmla="*/ 1172622 w 1862042"/>
              <a:gd name="connsiteY15" fmla="*/ 94854 h 420537"/>
              <a:gd name="connsiteX16" fmla="*/ 1248155 w 1862042"/>
              <a:gd name="connsiteY16" fmla="*/ 94854 h 420537"/>
              <a:gd name="connsiteX17" fmla="*/ 1248155 w 1862042"/>
              <a:gd name="connsiteY17" fmla="*/ 280078 h 420537"/>
              <a:gd name="connsiteX18" fmla="*/ 1126902 w 1862042"/>
              <a:gd name="connsiteY18" fmla="*/ 420444 h 420537"/>
              <a:gd name="connsiteX19" fmla="*/ 1096422 w 1862042"/>
              <a:gd name="connsiteY19" fmla="*/ 420444 h 420537"/>
              <a:gd name="connsiteX20" fmla="*/ 975169 w 1862042"/>
              <a:gd name="connsiteY20" fmla="*/ 280078 h 420537"/>
              <a:gd name="connsiteX21" fmla="*/ 0 w 1862042"/>
              <a:gd name="connsiteY21" fmla="*/ 94854 h 420537"/>
              <a:gd name="connsiteX22" fmla="*/ 81439 w 1862042"/>
              <a:gd name="connsiteY22" fmla="*/ 94854 h 420537"/>
              <a:gd name="connsiteX23" fmla="*/ 156305 w 1862042"/>
              <a:gd name="connsiteY23" fmla="*/ 317739 h 420537"/>
              <a:gd name="connsiteX24" fmla="*/ 231172 w 1862042"/>
              <a:gd name="connsiteY24" fmla="*/ 94854 h 420537"/>
              <a:gd name="connsiteX25" fmla="*/ 312706 w 1862042"/>
              <a:gd name="connsiteY25" fmla="*/ 94854 h 420537"/>
              <a:gd name="connsiteX26" fmla="*/ 197358 w 1862042"/>
              <a:gd name="connsiteY26" fmla="*/ 413341 h 420537"/>
              <a:gd name="connsiteX27" fmla="*/ 115253 w 1862042"/>
              <a:gd name="connsiteY27" fmla="*/ 413341 h 420537"/>
              <a:gd name="connsiteX28" fmla="*/ 625601 w 1862042"/>
              <a:gd name="connsiteY28" fmla="*/ 94668 h 420537"/>
              <a:gd name="connsiteX29" fmla="*/ 668654 w 1862042"/>
              <a:gd name="connsiteY29" fmla="*/ 94668 h 420537"/>
              <a:gd name="connsiteX30" fmla="*/ 668654 w 1862042"/>
              <a:gd name="connsiteY30" fmla="*/ 161113 h 420537"/>
              <a:gd name="connsiteX31" fmla="*/ 641603 w 1862042"/>
              <a:gd name="connsiteY31" fmla="*/ 161113 h 420537"/>
              <a:gd name="connsiteX32" fmla="*/ 583406 w 1862042"/>
              <a:gd name="connsiteY32" fmla="*/ 218213 h 420537"/>
              <a:gd name="connsiteX33" fmla="*/ 583406 w 1862042"/>
              <a:gd name="connsiteY33" fmla="*/ 413342 h 420537"/>
              <a:gd name="connsiteX34" fmla="*/ 509301 w 1862042"/>
              <a:gd name="connsiteY34" fmla="*/ 413342 h 420537"/>
              <a:gd name="connsiteX35" fmla="*/ 509301 w 1862042"/>
              <a:gd name="connsiteY35" fmla="*/ 208867 h 420537"/>
              <a:gd name="connsiteX36" fmla="*/ 625601 w 1862042"/>
              <a:gd name="connsiteY36" fmla="*/ 94668 h 420537"/>
              <a:gd name="connsiteX37" fmla="*/ 1723548 w 1862042"/>
              <a:gd name="connsiteY37" fmla="*/ 87004 h 420537"/>
              <a:gd name="connsiteX38" fmla="*/ 1862042 w 1862042"/>
              <a:gd name="connsiteY38" fmla="*/ 207278 h 420537"/>
              <a:gd name="connsiteX39" fmla="*/ 1862042 w 1862042"/>
              <a:gd name="connsiteY39" fmla="*/ 413341 h 420537"/>
              <a:gd name="connsiteX40" fmla="*/ 1787842 w 1862042"/>
              <a:gd name="connsiteY40" fmla="*/ 413341 h 420537"/>
              <a:gd name="connsiteX41" fmla="*/ 1787842 w 1862042"/>
              <a:gd name="connsiteY41" fmla="*/ 388670 h 420537"/>
              <a:gd name="connsiteX42" fmla="*/ 1695069 w 1862042"/>
              <a:gd name="connsiteY42" fmla="*/ 420537 h 420537"/>
              <a:gd name="connsiteX43" fmla="*/ 1585817 w 1862042"/>
              <a:gd name="connsiteY43" fmla="*/ 323627 h 420537"/>
              <a:gd name="connsiteX44" fmla="*/ 1720977 w 1862042"/>
              <a:gd name="connsiteY44" fmla="*/ 216997 h 420537"/>
              <a:gd name="connsiteX45" fmla="*/ 1786604 w 1862042"/>
              <a:gd name="connsiteY45" fmla="*/ 228024 h 420537"/>
              <a:gd name="connsiteX46" fmla="*/ 1786604 w 1862042"/>
              <a:gd name="connsiteY46" fmla="*/ 206530 h 420537"/>
              <a:gd name="connsiteX47" fmla="*/ 1722977 w 1862042"/>
              <a:gd name="connsiteY47" fmla="*/ 153916 h 420537"/>
              <a:gd name="connsiteX48" fmla="*/ 1646110 w 1862042"/>
              <a:gd name="connsiteY48" fmla="*/ 200082 h 420537"/>
              <a:gd name="connsiteX49" fmla="*/ 1595056 w 1862042"/>
              <a:gd name="connsiteY49" fmla="*/ 153262 h 420537"/>
              <a:gd name="connsiteX50" fmla="*/ 1723548 w 1862042"/>
              <a:gd name="connsiteY50" fmla="*/ 87004 h 420537"/>
              <a:gd name="connsiteX51" fmla="*/ 1420749 w 1862042"/>
              <a:gd name="connsiteY51" fmla="*/ 87004 h 420537"/>
              <a:gd name="connsiteX52" fmla="*/ 1542003 w 1862042"/>
              <a:gd name="connsiteY52" fmla="*/ 140272 h 420537"/>
              <a:gd name="connsiteX53" fmla="*/ 1494949 w 1862042"/>
              <a:gd name="connsiteY53" fmla="*/ 190924 h 420537"/>
              <a:gd name="connsiteX54" fmla="*/ 1418749 w 1862042"/>
              <a:gd name="connsiteY54" fmla="*/ 150645 h 420537"/>
              <a:gd name="connsiteX55" fmla="*/ 1374362 w 1862042"/>
              <a:gd name="connsiteY55" fmla="*/ 180550 h 420537"/>
              <a:gd name="connsiteX56" fmla="*/ 1406176 w 1862042"/>
              <a:gd name="connsiteY56" fmla="*/ 210455 h 420537"/>
              <a:gd name="connsiteX57" fmla="*/ 1457230 w 1862042"/>
              <a:gd name="connsiteY57" fmla="*/ 222137 h 420537"/>
              <a:gd name="connsiteX58" fmla="*/ 1553909 w 1862042"/>
              <a:gd name="connsiteY58" fmla="*/ 321571 h 420537"/>
              <a:gd name="connsiteX59" fmla="*/ 1424750 w 1862042"/>
              <a:gd name="connsiteY59" fmla="*/ 420350 h 420537"/>
              <a:gd name="connsiteX60" fmla="*/ 1289590 w 1862042"/>
              <a:gd name="connsiteY60" fmla="*/ 358578 h 420537"/>
              <a:gd name="connsiteX61" fmla="*/ 1337310 w 1862042"/>
              <a:gd name="connsiteY61" fmla="*/ 310450 h 420537"/>
              <a:gd name="connsiteX62" fmla="*/ 1430750 w 1862042"/>
              <a:gd name="connsiteY62" fmla="*/ 356615 h 420537"/>
              <a:gd name="connsiteX63" fmla="*/ 1481138 w 1862042"/>
              <a:gd name="connsiteY63" fmla="*/ 324094 h 420537"/>
              <a:gd name="connsiteX64" fmla="*/ 1443990 w 1862042"/>
              <a:gd name="connsiteY64" fmla="*/ 292881 h 420537"/>
              <a:gd name="connsiteX65" fmla="*/ 1400842 w 1862042"/>
              <a:gd name="connsiteY65" fmla="*/ 282694 h 420537"/>
              <a:gd name="connsiteX66" fmla="*/ 1302163 w 1862042"/>
              <a:gd name="connsiteY66" fmla="*/ 181952 h 420537"/>
              <a:gd name="connsiteX67" fmla="*/ 1420749 w 1862042"/>
              <a:gd name="connsiteY67" fmla="*/ 87004 h 420537"/>
              <a:gd name="connsiteX68" fmla="*/ 766381 w 1862042"/>
              <a:gd name="connsiteY68" fmla="*/ 0 h 420537"/>
              <a:gd name="connsiteX69" fmla="*/ 841248 w 1862042"/>
              <a:gd name="connsiteY69" fmla="*/ 0 h 420537"/>
              <a:gd name="connsiteX70" fmla="*/ 841248 w 1862042"/>
              <a:gd name="connsiteY70" fmla="*/ 94855 h 420537"/>
              <a:gd name="connsiteX71" fmla="*/ 918781 w 1862042"/>
              <a:gd name="connsiteY71" fmla="*/ 94855 h 420537"/>
              <a:gd name="connsiteX72" fmla="*/ 918781 w 1862042"/>
              <a:gd name="connsiteY72" fmla="*/ 161113 h 420537"/>
              <a:gd name="connsiteX73" fmla="*/ 841248 w 1862042"/>
              <a:gd name="connsiteY73" fmla="*/ 161113 h 420537"/>
              <a:gd name="connsiteX74" fmla="*/ 841248 w 1862042"/>
              <a:gd name="connsiteY74" fmla="*/ 289797 h 420537"/>
              <a:gd name="connsiteX75" fmla="*/ 894207 w 1862042"/>
              <a:gd name="connsiteY75" fmla="*/ 347645 h 420537"/>
              <a:gd name="connsiteX76" fmla="*/ 918686 w 1862042"/>
              <a:gd name="connsiteY76" fmla="*/ 346336 h 420537"/>
              <a:gd name="connsiteX77" fmla="*/ 918686 w 1862042"/>
              <a:gd name="connsiteY77" fmla="*/ 412688 h 420537"/>
              <a:gd name="connsiteX78" fmla="*/ 878300 w 1862042"/>
              <a:gd name="connsiteY78" fmla="*/ 413996 h 420537"/>
              <a:gd name="connsiteX79" fmla="*/ 766381 w 1862042"/>
              <a:gd name="connsiteY79" fmla="*/ 300825 h 420537"/>
              <a:gd name="connsiteX80" fmla="*/ 766381 w 1862042"/>
              <a:gd name="connsiteY80" fmla="*/ 161113 h 420537"/>
              <a:gd name="connsiteX81" fmla="*/ 718661 w 1862042"/>
              <a:gd name="connsiteY81" fmla="*/ 161113 h 420537"/>
              <a:gd name="connsiteX82" fmla="*/ 718661 w 1862042"/>
              <a:gd name="connsiteY82" fmla="*/ 94855 h 420537"/>
              <a:gd name="connsiteX83" fmla="*/ 766381 w 1862042"/>
              <a:gd name="connsiteY83" fmla="*/ 94855 h 420537"/>
              <a:gd name="connsiteX84" fmla="*/ 364998 w 1862042"/>
              <a:gd name="connsiteY84" fmla="*/ 0 h 420537"/>
              <a:gd name="connsiteX85" fmla="*/ 439007 w 1862042"/>
              <a:gd name="connsiteY85" fmla="*/ 0 h 420537"/>
              <a:gd name="connsiteX86" fmla="*/ 364998 w 1862042"/>
              <a:gd name="connsiteY86" fmla="*/ 87472 h 42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62042" h="420537">
                <a:moveTo>
                  <a:pt x="1718976" y="278769"/>
                </a:moveTo>
                <a:cubicBezTo>
                  <a:pt x="1684496" y="278769"/>
                  <a:pt x="1661350" y="292413"/>
                  <a:pt x="1661350" y="318393"/>
                </a:cubicBezTo>
                <a:cubicBezTo>
                  <a:pt x="1661350" y="338579"/>
                  <a:pt x="1677257" y="355494"/>
                  <a:pt x="1710404" y="355494"/>
                </a:cubicBezTo>
                <a:cubicBezTo>
                  <a:pt x="1739551" y="355494"/>
                  <a:pt x="1770030" y="343812"/>
                  <a:pt x="1786604" y="328206"/>
                </a:cubicBezTo>
                <a:lnTo>
                  <a:pt x="1786604" y="291759"/>
                </a:lnTo>
                <a:cubicBezTo>
                  <a:pt x="1767363" y="284657"/>
                  <a:pt x="1746218" y="278769"/>
                  <a:pt x="1718976" y="278769"/>
                </a:cubicBezTo>
                <a:close/>
                <a:moveTo>
                  <a:pt x="364998" y="102144"/>
                </a:moveTo>
                <a:cubicBezTo>
                  <a:pt x="407670" y="117751"/>
                  <a:pt x="438436" y="157094"/>
                  <a:pt x="440531" y="203821"/>
                </a:cubicBezTo>
                <a:lnTo>
                  <a:pt x="440531" y="413342"/>
                </a:lnTo>
                <a:lnTo>
                  <a:pt x="364998" y="413342"/>
                </a:lnTo>
                <a:close/>
                <a:moveTo>
                  <a:pt x="975169" y="94854"/>
                </a:moveTo>
                <a:lnTo>
                  <a:pt x="1050702" y="94854"/>
                </a:lnTo>
                <a:lnTo>
                  <a:pt x="1050702" y="285311"/>
                </a:lnTo>
                <a:cubicBezTo>
                  <a:pt x="1050702" y="326897"/>
                  <a:pt x="1072610" y="354186"/>
                  <a:pt x="1111662" y="354186"/>
                </a:cubicBezTo>
                <a:cubicBezTo>
                  <a:pt x="1150715" y="354186"/>
                  <a:pt x="1172622" y="326897"/>
                  <a:pt x="1172622" y="285311"/>
                </a:cubicBezTo>
                <a:lnTo>
                  <a:pt x="1172622" y="94854"/>
                </a:lnTo>
                <a:lnTo>
                  <a:pt x="1248155" y="94854"/>
                </a:lnTo>
                <a:lnTo>
                  <a:pt x="1248155" y="280078"/>
                </a:lnTo>
                <a:cubicBezTo>
                  <a:pt x="1248060" y="370446"/>
                  <a:pt x="1199102" y="420444"/>
                  <a:pt x="1126902" y="420444"/>
                </a:cubicBezTo>
                <a:lnTo>
                  <a:pt x="1096422" y="420444"/>
                </a:lnTo>
                <a:cubicBezTo>
                  <a:pt x="1024223" y="420444"/>
                  <a:pt x="975169" y="370446"/>
                  <a:pt x="975169" y="280078"/>
                </a:cubicBezTo>
                <a:close/>
                <a:moveTo>
                  <a:pt x="0" y="94854"/>
                </a:moveTo>
                <a:lnTo>
                  <a:pt x="81439" y="94854"/>
                </a:lnTo>
                <a:lnTo>
                  <a:pt x="156305" y="317739"/>
                </a:lnTo>
                <a:lnTo>
                  <a:pt x="231172" y="94854"/>
                </a:lnTo>
                <a:lnTo>
                  <a:pt x="312706" y="94854"/>
                </a:lnTo>
                <a:lnTo>
                  <a:pt x="197358" y="413341"/>
                </a:lnTo>
                <a:lnTo>
                  <a:pt x="115253" y="413341"/>
                </a:lnTo>
                <a:close/>
                <a:moveTo>
                  <a:pt x="625601" y="94668"/>
                </a:moveTo>
                <a:lnTo>
                  <a:pt x="668654" y="94668"/>
                </a:lnTo>
                <a:lnTo>
                  <a:pt x="668654" y="161113"/>
                </a:lnTo>
                <a:lnTo>
                  <a:pt x="641603" y="161113"/>
                </a:lnTo>
                <a:cubicBezTo>
                  <a:pt x="609504" y="161113"/>
                  <a:pt x="583406" y="186719"/>
                  <a:pt x="583406" y="218213"/>
                </a:cubicBezTo>
                <a:lnTo>
                  <a:pt x="583406" y="413342"/>
                </a:lnTo>
                <a:lnTo>
                  <a:pt x="509301" y="413342"/>
                </a:lnTo>
                <a:lnTo>
                  <a:pt x="509301" y="208867"/>
                </a:lnTo>
                <a:cubicBezTo>
                  <a:pt x="509301" y="145787"/>
                  <a:pt x="561403" y="94761"/>
                  <a:pt x="625601" y="94668"/>
                </a:cubicBezTo>
                <a:close/>
                <a:moveTo>
                  <a:pt x="1723548" y="87004"/>
                </a:moveTo>
                <a:cubicBezTo>
                  <a:pt x="1804416" y="87004"/>
                  <a:pt x="1862042" y="125974"/>
                  <a:pt x="1862042" y="207278"/>
                </a:cubicBezTo>
                <a:lnTo>
                  <a:pt x="1862042" y="413341"/>
                </a:lnTo>
                <a:lnTo>
                  <a:pt x="1787842" y="413341"/>
                </a:lnTo>
                <a:lnTo>
                  <a:pt x="1787842" y="388670"/>
                </a:lnTo>
                <a:cubicBezTo>
                  <a:pt x="1767268" y="406239"/>
                  <a:pt x="1736788" y="420537"/>
                  <a:pt x="1695069" y="420537"/>
                </a:cubicBezTo>
                <a:cubicBezTo>
                  <a:pt x="1636204" y="420444"/>
                  <a:pt x="1585817" y="384745"/>
                  <a:pt x="1585817" y="323627"/>
                </a:cubicBezTo>
                <a:cubicBezTo>
                  <a:pt x="1585817" y="250827"/>
                  <a:pt x="1646110" y="216997"/>
                  <a:pt x="1720977" y="216997"/>
                </a:cubicBezTo>
                <a:cubicBezTo>
                  <a:pt x="1745456" y="216997"/>
                  <a:pt x="1772697" y="223539"/>
                  <a:pt x="1786604" y="228024"/>
                </a:cubicBezTo>
                <a:lnTo>
                  <a:pt x="1786604" y="206530"/>
                </a:lnTo>
                <a:cubicBezTo>
                  <a:pt x="1786604" y="174009"/>
                  <a:pt x="1758124" y="153916"/>
                  <a:pt x="1722977" y="153916"/>
                </a:cubicBezTo>
                <a:cubicBezTo>
                  <a:pt x="1697831" y="153916"/>
                  <a:pt x="1666684" y="163635"/>
                  <a:pt x="1646110" y="200082"/>
                </a:cubicBezTo>
                <a:lnTo>
                  <a:pt x="1595056" y="153262"/>
                </a:lnTo>
                <a:cubicBezTo>
                  <a:pt x="1620869" y="108405"/>
                  <a:pt x="1673923" y="87004"/>
                  <a:pt x="1723548" y="87004"/>
                </a:cubicBezTo>
                <a:close/>
                <a:moveTo>
                  <a:pt x="1420749" y="87004"/>
                </a:moveTo>
                <a:cubicBezTo>
                  <a:pt x="1475042" y="87004"/>
                  <a:pt x="1512189" y="109713"/>
                  <a:pt x="1542003" y="140272"/>
                </a:cubicBezTo>
                <a:lnTo>
                  <a:pt x="1494949" y="190924"/>
                </a:lnTo>
                <a:cubicBezTo>
                  <a:pt x="1480376" y="171392"/>
                  <a:pt x="1455135" y="150645"/>
                  <a:pt x="1418749" y="150645"/>
                </a:cubicBezTo>
                <a:cubicBezTo>
                  <a:pt x="1390936" y="150645"/>
                  <a:pt x="1374362" y="164289"/>
                  <a:pt x="1374362" y="180550"/>
                </a:cubicBezTo>
                <a:cubicBezTo>
                  <a:pt x="1374362" y="196157"/>
                  <a:pt x="1388269" y="206530"/>
                  <a:pt x="1406176" y="210455"/>
                </a:cubicBezTo>
                <a:lnTo>
                  <a:pt x="1457230" y="222137"/>
                </a:lnTo>
                <a:cubicBezTo>
                  <a:pt x="1512856" y="235127"/>
                  <a:pt x="1553909" y="265686"/>
                  <a:pt x="1553909" y="321571"/>
                </a:cubicBezTo>
                <a:cubicBezTo>
                  <a:pt x="1553909" y="376801"/>
                  <a:pt x="1510189" y="420350"/>
                  <a:pt x="1424750" y="420350"/>
                </a:cubicBezTo>
                <a:cubicBezTo>
                  <a:pt x="1356551" y="420350"/>
                  <a:pt x="1314831" y="389791"/>
                  <a:pt x="1289590" y="358578"/>
                </a:cubicBezTo>
                <a:lnTo>
                  <a:pt x="1337310" y="310450"/>
                </a:lnTo>
                <a:cubicBezTo>
                  <a:pt x="1361123" y="341009"/>
                  <a:pt x="1392269" y="356615"/>
                  <a:pt x="1430750" y="356615"/>
                </a:cubicBezTo>
                <a:cubicBezTo>
                  <a:pt x="1469803" y="356615"/>
                  <a:pt x="1481138" y="339700"/>
                  <a:pt x="1481138" y="324094"/>
                </a:cubicBezTo>
                <a:cubicBezTo>
                  <a:pt x="1481138" y="310450"/>
                  <a:pt x="1472470" y="300076"/>
                  <a:pt x="1443990" y="292881"/>
                </a:cubicBezTo>
                <a:lnTo>
                  <a:pt x="1400842" y="282694"/>
                </a:lnTo>
                <a:cubicBezTo>
                  <a:pt x="1339882" y="267742"/>
                  <a:pt x="1302163" y="237183"/>
                  <a:pt x="1302163" y="181952"/>
                </a:cubicBezTo>
                <a:cubicBezTo>
                  <a:pt x="1302163" y="122796"/>
                  <a:pt x="1352550" y="87004"/>
                  <a:pt x="1420749" y="87004"/>
                </a:cubicBezTo>
                <a:close/>
                <a:moveTo>
                  <a:pt x="766381" y="0"/>
                </a:moveTo>
                <a:lnTo>
                  <a:pt x="841248" y="0"/>
                </a:lnTo>
                <a:lnTo>
                  <a:pt x="841248" y="94855"/>
                </a:lnTo>
                <a:lnTo>
                  <a:pt x="918781" y="94855"/>
                </a:lnTo>
                <a:lnTo>
                  <a:pt x="918781" y="161113"/>
                </a:lnTo>
                <a:lnTo>
                  <a:pt x="841248" y="161113"/>
                </a:lnTo>
                <a:lnTo>
                  <a:pt x="841248" y="289797"/>
                </a:lnTo>
                <a:cubicBezTo>
                  <a:pt x="841248" y="335963"/>
                  <a:pt x="851821" y="347645"/>
                  <a:pt x="894207" y="347645"/>
                </a:cubicBezTo>
                <a:cubicBezTo>
                  <a:pt x="901446" y="347645"/>
                  <a:pt x="918686" y="346336"/>
                  <a:pt x="918686" y="346336"/>
                </a:cubicBezTo>
                <a:lnTo>
                  <a:pt x="918686" y="412688"/>
                </a:lnTo>
                <a:cubicBezTo>
                  <a:pt x="918686" y="412688"/>
                  <a:pt x="904113" y="413996"/>
                  <a:pt x="878300" y="413996"/>
                </a:cubicBezTo>
                <a:cubicBezTo>
                  <a:pt x="793528" y="413996"/>
                  <a:pt x="766381" y="381474"/>
                  <a:pt x="766381" y="300825"/>
                </a:cubicBezTo>
                <a:lnTo>
                  <a:pt x="766381" y="161113"/>
                </a:lnTo>
                <a:lnTo>
                  <a:pt x="718661" y="161113"/>
                </a:lnTo>
                <a:lnTo>
                  <a:pt x="718661" y="94855"/>
                </a:lnTo>
                <a:lnTo>
                  <a:pt x="766381" y="94855"/>
                </a:lnTo>
                <a:close/>
                <a:moveTo>
                  <a:pt x="364998" y="0"/>
                </a:moveTo>
                <a:lnTo>
                  <a:pt x="439007" y="0"/>
                </a:lnTo>
                <a:cubicBezTo>
                  <a:pt x="431959" y="40465"/>
                  <a:pt x="403288" y="73547"/>
                  <a:pt x="364998" y="87472"/>
                </a:cubicBezTo>
                <a:close/>
              </a:path>
            </a:pathLst>
          </a:custGeom>
          <a:solidFill>
            <a:srgbClr val="86838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65861C-6895-8843-8E8C-AA2E2D8FB209}"/>
              </a:ext>
            </a:extLst>
          </p:cNvPr>
          <p:cNvGrpSpPr/>
          <p:nvPr userDrawn="1"/>
        </p:nvGrpSpPr>
        <p:grpSpPr>
          <a:xfrm>
            <a:off x="6007828" y="457199"/>
            <a:ext cx="6184172" cy="6400801"/>
            <a:chOff x="6916092" y="1397279"/>
            <a:chExt cx="5275908" cy="5460721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7B4F3A4-C24E-E245-9D10-D5D6590E6046}"/>
                </a:ext>
              </a:extLst>
            </p:cNvPr>
            <p:cNvSpPr/>
            <p:nvPr/>
          </p:nvSpPr>
          <p:spPr>
            <a:xfrm>
              <a:off x="6916092" y="1397279"/>
              <a:ext cx="5275908" cy="5460721"/>
            </a:xfrm>
            <a:custGeom>
              <a:avLst/>
              <a:gdLst>
                <a:gd name="connsiteX0" fmla="*/ 6310185 w 6310185"/>
                <a:gd name="connsiteY0" fmla="*/ 0 h 6531228"/>
                <a:gd name="connsiteX1" fmla="*/ 6310185 w 6310185"/>
                <a:gd name="connsiteY1" fmla="*/ 6531228 h 6531228"/>
                <a:gd name="connsiteX2" fmla="*/ 0 w 6310185"/>
                <a:gd name="connsiteY2" fmla="*/ 6531228 h 6531228"/>
                <a:gd name="connsiteX3" fmla="*/ 284426 w 6310185"/>
                <a:gd name="connsiteY3" fmla="*/ 6508770 h 6531228"/>
                <a:gd name="connsiteX4" fmla="*/ 6290260 w 6310185"/>
                <a:gd name="connsiteY4" fmla="*/ 272115 h 653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10185" h="6531228">
                  <a:moveTo>
                    <a:pt x="6310185" y="0"/>
                  </a:moveTo>
                  <a:lnTo>
                    <a:pt x="6310185" y="6531228"/>
                  </a:lnTo>
                  <a:lnTo>
                    <a:pt x="0" y="6531228"/>
                  </a:lnTo>
                  <a:lnTo>
                    <a:pt x="284426" y="6508770"/>
                  </a:lnTo>
                  <a:cubicBezTo>
                    <a:pt x="3451242" y="6174813"/>
                    <a:pt x="5968677" y="3560520"/>
                    <a:pt x="6290260" y="27211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1000">
                  <a:schemeClr val="tx2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7EDCA086-88BE-F24C-8C1A-CB5EFC83D7EF}"/>
                </a:ext>
              </a:extLst>
            </p:cNvPr>
            <p:cNvSpPr/>
            <p:nvPr/>
          </p:nvSpPr>
          <p:spPr>
            <a:xfrm>
              <a:off x="6916092" y="1873402"/>
              <a:ext cx="5275908" cy="4984598"/>
            </a:xfrm>
            <a:custGeom>
              <a:avLst/>
              <a:gdLst>
                <a:gd name="connsiteX0" fmla="*/ 4675314 w 5275908"/>
                <a:gd name="connsiteY0" fmla="*/ 4582195 h 4984598"/>
                <a:gd name="connsiteX1" fmla="*/ 4476738 w 5275908"/>
                <a:gd name="connsiteY1" fmla="*/ 4778752 h 4984598"/>
                <a:gd name="connsiteX2" fmla="*/ 4675314 w 5275908"/>
                <a:gd name="connsiteY2" fmla="*/ 4975307 h 4984598"/>
                <a:gd name="connsiteX3" fmla="*/ 4873889 w 5275908"/>
                <a:gd name="connsiteY3" fmla="*/ 4778752 h 4984598"/>
                <a:gd name="connsiteX4" fmla="*/ 4675314 w 5275908"/>
                <a:gd name="connsiteY4" fmla="*/ 4582195 h 4984598"/>
                <a:gd name="connsiteX5" fmla="*/ 4272650 w 5275908"/>
                <a:gd name="connsiteY5" fmla="*/ 4582195 h 4984598"/>
                <a:gd name="connsiteX6" fmla="*/ 4074076 w 5275908"/>
                <a:gd name="connsiteY6" fmla="*/ 4778752 h 4984598"/>
                <a:gd name="connsiteX7" fmla="*/ 4272650 w 5275908"/>
                <a:gd name="connsiteY7" fmla="*/ 4975307 h 4984598"/>
                <a:gd name="connsiteX8" fmla="*/ 4471226 w 5275908"/>
                <a:gd name="connsiteY8" fmla="*/ 4778752 h 4984598"/>
                <a:gd name="connsiteX9" fmla="*/ 4272650 w 5275908"/>
                <a:gd name="connsiteY9" fmla="*/ 4582195 h 4984598"/>
                <a:gd name="connsiteX10" fmla="*/ 3869990 w 5275908"/>
                <a:gd name="connsiteY10" fmla="*/ 4582195 h 4984598"/>
                <a:gd name="connsiteX11" fmla="*/ 3671414 w 5275908"/>
                <a:gd name="connsiteY11" fmla="*/ 4778752 h 4984598"/>
                <a:gd name="connsiteX12" fmla="*/ 3869990 w 5275908"/>
                <a:gd name="connsiteY12" fmla="*/ 4975307 h 4984598"/>
                <a:gd name="connsiteX13" fmla="*/ 4068564 w 5275908"/>
                <a:gd name="connsiteY13" fmla="*/ 4778752 h 4984598"/>
                <a:gd name="connsiteX14" fmla="*/ 3869990 w 5275908"/>
                <a:gd name="connsiteY14" fmla="*/ 4582195 h 4984598"/>
                <a:gd name="connsiteX15" fmla="*/ 3467404 w 5275908"/>
                <a:gd name="connsiteY15" fmla="*/ 4582195 h 4984598"/>
                <a:gd name="connsiteX16" fmla="*/ 3268829 w 5275908"/>
                <a:gd name="connsiteY16" fmla="*/ 4778752 h 4984598"/>
                <a:gd name="connsiteX17" fmla="*/ 3467404 w 5275908"/>
                <a:gd name="connsiteY17" fmla="*/ 4975307 h 4984598"/>
                <a:gd name="connsiteX18" fmla="*/ 3665980 w 5275908"/>
                <a:gd name="connsiteY18" fmla="*/ 4778752 h 4984598"/>
                <a:gd name="connsiteX19" fmla="*/ 3467404 w 5275908"/>
                <a:gd name="connsiteY19" fmla="*/ 4582195 h 4984598"/>
                <a:gd name="connsiteX20" fmla="*/ 3064742 w 5275908"/>
                <a:gd name="connsiteY20" fmla="*/ 4582195 h 4984598"/>
                <a:gd name="connsiteX21" fmla="*/ 2866166 w 5275908"/>
                <a:gd name="connsiteY21" fmla="*/ 4778752 h 4984598"/>
                <a:gd name="connsiteX22" fmla="*/ 3064742 w 5275908"/>
                <a:gd name="connsiteY22" fmla="*/ 4975307 h 4984598"/>
                <a:gd name="connsiteX23" fmla="*/ 3263316 w 5275908"/>
                <a:gd name="connsiteY23" fmla="*/ 4778752 h 4984598"/>
                <a:gd name="connsiteX24" fmla="*/ 3064742 w 5275908"/>
                <a:gd name="connsiteY24" fmla="*/ 4582195 h 4984598"/>
                <a:gd name="connsiteX25" fmla="*/ 2662080 w 5275908"/>
                <a:gd name="connsiteY25" fmla="*/ 4582195 h 4984598"/>
                <a:gd name="connsiteX26" fmla="*/ 2463505 w 5275908"/>
                <a:gd name="connsiteY26" fmla="*/ 4778752 h 4984598"/>
                <a:gd name="connsiteX27" fmla="*/ 2662080 w 5275908"/>
                <a:gd name="connsiteY27" fmla="*/ 4975307 h 4984598"/>
                <a:gd name="connsiteX28" fmla="*/ 2860656 w 5275908"/>
                <a:gd name="connsiteY28" fmla="*/ 4778752 h 4984598"/>
                <a:gd name="connsiteX29" fmla="*/ 2662080 w 5275908"/>
                <a:gd name="connsiteY29" fmla="*/ 4582195 h 4984598"/>
                <a:gd name="connsiteX30" fmla="*/ 2259496 w 5275908"/>
                <a:gd name="connsiteY30" fmla="*/ 4582195 h 4984598"/>
                <a:gd name="connsiteX31" fmla="*/ 2060920 w 5275908"/>
                <a:gd name="connsiteY31" fmla="*/ 4778752 h 4984598"/>
                <a:gd name="connsiteX32" fmla="*/ 2259496 w 5275908"/>
                <a:gd name="connsiteY32" fmla="*/ 4975307 h 4984598"/>
                <a:gd name="connsiteX33" fmla="*/ 2458071 w 5275908"/>
                <a:gd name="connsiteY33" fmla="*/ 4778752 h 4984598"/>
                <a:gd name="connsiteX34" fmla="*/ 2259496 w 5275908"/>
                <a:gd name="connsiteY34" fmla="*/ 4582195 h 4984598"/>
                <a:gd name="connsiteX35" fmla="*/ 1856833 w 5275908"/>
                <a:gd name="connsiteY35" fmla="*/ 4582195 h 4984598"/>
                <a:gd name="connsiteX36" fmla="*/ 1658258 w 5275908"/>
                <a:gd name="connsiteY36" fmla="*/ 4778752 h 4984598"/>
                <a:gd name="connsiteX37" fmla="*/ 1856833 w 5275908"/>
                <a:gd name="connsiteY37" fmla="*/ 4975307 h 4984598"/>
                <a:gd name="connsiteX38" fmla="*/ 2055408 w 5275908"/>
                <a:gd name="connsiteY38" fmla="*/ 4778752 h 4984598"/>
                <a:gd name="connsiteX39" fmla="*/ 1856833 w 5275908"/>
                <a:gd name="connsiteY39" fmla="*/ 4582195 h 4984598"/>
                <a:gd name="connsiteX40" fmla="*/ 4675314 w 5275908"/>
                <a:gd name="connsiteY40" fmla="*/ 4183647 h 4984598"/>
                <a:gd name="connsiteX41" fmla="*/ 4476738 w 5275908"/>
                <a:gd name="connsiteY41" fmla="*/ 4380204 h 4984598"/>
                <a:gd name="connsiteX42" fmla="*/ 4675314 w 5275908"/>
                <a:gd name="connsiteY42" fmla="*/ 4576761 h 4984598"/>
                <a:gd name="connsiteX43" fmla="*/ 4873889 w 5275908"/>
                <a:gd name="connsiteY43" fmla="*/ 4380204 h 4984598"/>
                <a:gd name="connsiteX44" fmla="*/ 4675314 w 5275908"/>
                <a:gd name="connsiteY44" fmla="*/ 4183647 h 4984598"/>
                <a:gd name="connsiteX45" fmla="*/ 4272650 w 5275908"/>
                <a:gd name="connsiteY45" fmla="*/ 4183647 h 4984598"/>
                <a:gd name="connsiteX46" fmla="*/ 4074076 w 5275908"/>
                <a:gd name="connsiteY46" fmla="*/ 4380204 h 4984598"/>
                <a:gd name="connsiteX47" fmla="*/ 4272650 w 5275908"/>
                <a:gd name="connsiteY47" fmla="*/ 4576761 h 4984598"/>
                <a:gd name="connsiteX48" fmla="*/ 4471226 w 5275908"/>
                <a:gd name="connsiteY48" fmla="*/ 4380204 h 4984598"/>
                <a:gd name="connsiteX49" fmla="*/ 4272650 w 5275908"/>
                <a:gd name="connsiteY49" fmla="*/ 4183647 h 4984598"/>
                <a:gd name="connsiteX50" fmla="*/ 3869990 w 5275908"/>
                <a:gd name="connsiteY50" fmla="*/ 4183647 h 4984598"/>
                <a:gd name="connsiteX51" fmla="*/ 3671414 w 5275908"/>
                <a:gd name="connsiteY51" fmla="*/ 4380204 h 4984598"/>
                <a:gd name="connsiteX52" fmla="*/ 3869990 w 5275908"/>
                <a:gd name="connsiteY52" fmla="*/ 4576761 h 4984598"/>
                <a:gd name="connsiteX53" fmla="*/ 4068564 w 5275908"/>
                <a:gd name="connsiteY53" fmla="*/ 4380204 h 4984598"/>
                <a:gd name="connsiteX54" fmla="*/ 3869990 w 5275908"/>
                <a:gd name="connsiteY54" fmla="*/ 4183647 h 4984598"/>
                <a:gd name="connsiteX55" fmla="*/ 3467404 w 5275908"/>
                <a:gd name="connsiteY55" fmla="*/ 4183647 h 4984598"/>
                <a:gd name="connsiteX56" fmla="*/ 3268829 w 5275908"/>
                <a:gd name="connsiteY56" fmla="*/ 4380204 h 4984598"/>
                <a:gd name="connsiteX57" fmla="*/ 3467404 w 5275908"/>
                <a:gd name="connsiteY57" fmla="*/ 4576761 h 4984598"/>
                <a:gd name="connsiteX58" fmla="*/ 3665980 w 5275908"/>
                <a:gd name="connsiteY58" fmla="*/ 4380204 h 4984598"/>
                <a:gd name="connsiteX59" fmla="*/ 3467404 w 5275908"/>
                <a:gd name="connsiteY59" fmla="*/ 4183647 h 4984598"/>
                <a:gd name="connsiteX60" fmla="*/ 3064742 w 5275908"/>
                <a:gd name="connsiteY60" fmla="*/ 4183647 h 4984598"/>
                <a:gd name="connsiteX61" fmla="*/ 2866166 w 5275908"/>
                <a:gd name="connsiteY61" fmla="*/ 4380204 h 4984598"/>
                <a:gd name="connsiteX62" fmla="*/ 3064742 w 5275908"/>
                <a:gd name="connsiteY62" fmla="*/ 4576761 h 4984598"/>
                <a:gd name="connsiteX63" fmla="*/ 3263316 w 5275908"/>
                <a:gd name="connsiteY63" fmla="*/ 4380204 h 4984598"/>
                <a:gd name="connsiteX64" fmla="*/ 3064742 w 5275908"/>
                <a:gd name="connsiteY64" fmla="*/ 4183647 h 4984598"/>
                <a:gd name="connsiteX65" fmla="*/ 2662080 w 5275908"/>
                <a:gd name="connsiteY65" fmla="*/ 4183647 h 4984598"/>
                <a:gd name="connsiteX66" fmla="*/ 2463505 w 5275908"/>
                <a:gd name="connsiteY66" fmla="*/ 4380204 h 4984598"/>
                <a:gd name="connsiteX67" fmla="*/ 2662080 w 5275908"/>
                <a:gd name="connsiteY67" fmla="*/ 4576761 h 4984598"/>
                <a:gd name="connsiteX68" fmla="*/ 2860656 w 5275908"/>
                <a:gd name="connsiteY68" fmla="*/ 4380204 h 4984598"/>
                <a:gd name="connsiteX69" fmla="*/ 2662080 w 5275908"/>
                <a:gd name="connsiteY69" fmla="*/ 4183647 h 4984598"/>
                <a:gd name="connsiteX70" fmla="*/ 4675314 w 5275908"/>
                <a:gd name="connsiteY70" fmla="*/ 3785099 h 4984598"/>
                <a:gd name="connsiteX71" fmla="*/ 4476738 w 5275908"/>
                <a:gd name="connsiteY71" fmla="*/ 3981655 h 4984598"/>
                <a:gd name="connsiteX72" fmla="*/ 4675314 w 5275908"/>
                <a:gd name="connsiteY72" fmla="*/ 4178213 h 4984598"/>
                <a:gd name="connsiteX73" fmla="*/ 4873889 w 5275908"/>
                <a:gd name="connsiteY73" fmla="*/ 3981655 h 4984598"/>
                <a:gd name="connsiteX74" fmla="*/ 4675314 w 5275908"/>
                <a:gd name="connsiteY74" fmla="*/ 3785099 h 4984598"/>
                <a:gd name="connsiteX75" fmla="*/ 4272650 w 5275908"/>
                <a:gd name="connsiteY75" fmla="*/ 3785099 h 4984598"/>
                <a:gd name="connsiteX76" fmla="*/ 4074076 w 5275908"/>
                <a:gd name="connsiteY76" fmla="*/ 3981655 h 4984598"/>
                <a:gd name="connsiteX77" fmla="*/ 4272650 w 5275908"/>
                <a:gd name="connsiteY77" fmla="*/ 4178213 h 4984598"/>
                <a:gd name="connsiteX78" fmla="*/ 4471226 w 5275908"/>
                <a:gd name="connsiteY78" fmla="*/ 3981655 h 4984598"/>
                <a:gd name="connsiteX79" fmla="*/ 4272650 w 5275908"/>
                <a:gd name="connsiteY79" fmla="*/ 3785099 h 4984598"/>
                <a:gd name="connsiteX80" fmla="*/ 3869990 w 5275908"/>
                <a:gd name="connsiteY80" fmla="*/ 3785099 h 4984598"/>
                <a:gd name="connsiteX81" fmla="*/ 3671414 w 5275908"/>
                <a:gd name="connsiteY81" fmla="*/ 3981655 h 4984598"/>
                <a:gd name="connsiteX82" fmla="*/ 3869990 w 5275908"/>
                <a:gd name="connsiteY82" fmla="*/ 4178213 h 4984598"/>
                <a:gd name="connsiteX83" fmla="*/ 4068564 w 5275908"/>
                <a:gd name="connsiteY83" fmla="*/ 3981655 h 4984598"/>
                <a:gd name="connsiteX84" fmla="*/ 3869990 w 5275908"/>
                <a:gd name="connsiteY84" fmla="*/ 3785099 h 4984598"/>
                <a:gd name="connsiteX85" fmla="*/ 3467404 w 5275908"/>
                <a:gd name="connsiteY85" fmla="*/ 3785099 h 4984598"/>
                <a:gd name="connsiteX86" fmla="*/ 3268829 w 5275908"/>
                <a:gd name="connsiteY86" fmla="*/ 3981655 h 4984598"/>
                <a:gd name="connsiteX87" fmla="*/ 3467404 w 5275908"/>
                <a:gd name="connsiteY87" fmla="*/ 4178213 h 4984598"/>
                <a:gd name="connsiteX88" fmla="*/ 3665980 w 5275908"/>
                <a:gd name="connsiteY88" fmla="*/ 3981655 h 4984598"/>
                <a:gd name="connsiteX89" fmla="*/ 3467404 w 5275908"/>
                <a:gd name="connsiteY89" fmla="*/ 3785099 h 4984598"/>
                <a:gd name="connsiteX90" fmla="*/ 4675314 w 5275908"/>
                <a:gd name="connsiteY90" fmla="*/ 3386551 h 4984598"/>
                <a:gd name="connsiteX91" fmla="*/ 4476738 w 5275908"/>
                <a:gd name="connsiteY91" fmla="*/ 3583108 h 4984598"/>
                <a:gd name="connsiteX92" fmla="*/ 4675314 w 5275908"/>
                <a:gd name="connsiteY92" fmla="*/ 3779665 h 4984598"/>
                <a:gd name="connsiteX93" fmla="*/ 4873889 w 5275908"/>
                <a:gd name="connsiteY93" fmla="*/ 3583108 h 4984598"/>
                <a:gd name="connsiteX94" fmla="*/ 4675314 w 5275908"/>
                <a:gd name="connsiteY94" fmla="*/ 3386551 h 4984598"/>
                <a:gd name="connsiteX95" fmla="*/ 4272650 w 5275908"/>
                <a:gd name="connsiteY95" fmla="*/ 3386551 h 4984598"/>
                <a:gd name="connsiteX96" fmla="*/ 4074076 w 5275908"/>
                <a:gd name="connsiteY96" fmla="*/ 3583108 h 4984598"/>
                <a:gd name="connsiteX97" fmla="*/ 4272650 w 5275908"/>
                <a:gd name="connsiteY97" fmla="*/ 3779665 h 4984598"/>
                <a:gd name="connsiteX98" fmla="*/ 4471226 w 5275908"/>
                <a:gd name="connsiteY98" fmla="*/ 3583108 h 4984598"/>
                <a:gd name="connsiteX99" fmla="*/ 4272650 w 5275908"/>
                <a:gd name="connsiteY99" fmla="*/ 3386551 h 4984598"/>
                <a:gd name="connsiteX100" fmla="*/ 3869990 w 5275908"/>
                <a:gd name="connsiteY100" fmla="*/ 3386551 h 4984598"/>
                <a:gd name="connsiteX101" fmla="*/ 3671414 w 5275908"/>
                <a:gd name="connsiteY101" fmla="*/ 3583108 h 4984598"/>
                <a:gd name="connsiteX102" fmla="*/ 3869990 w 5275908"/>
                <a:gd name="connsiteY102" fmla="*/ 3779665 h 4984598"/>
                <a:gd name="connsiteX103" fmla="*/ 4068564 w 5275908"/>
                <a:gd name="connsiteY103" fmla="*/ 3583108 h 4984598"/>
                <a:gd name="connsiteX104" fmla="*/ 3869990 w 5275908"/>
                <a:gd name="connsiteY104" fmla="*/ 3386551 h 4984598"/>
                <a:gd name="connsiteX105" fmla="*/ 4675314 w 5275908"/>
                <a:gd name="connsiteY105" fmla="*/ 2988003 h 4984598"/>
                <a:gd name="connsiteX106" fmla="*/ 4476738 w 5275908"/>
                <a:gd name="connsiteY106" fmla="*/ 3184560 h 4984598"/>
                <a:gd name="connsiteX107" fmla="*/ 4675314 w 5275908"/>
                <a:gd name="connsiteY107" fmla="*/ 3381117 h 4984598"/>
                <a:gd name="connsiteX108" fmla="*/ 4873889 w 5275908"/>
                <a:gd name="connsiteY108" fmla="*/ 3184560 h 4984598"/>
                <a:gd name="connsiteX109" fmla="*/ 4675314 w 5275908"/>
                <a:gd name="connsiteY109" fmla="*/ 2988003 h 4984598"/>
                <a:gd name="connsiteX110" fmla="*/ 4272650 w 5275908"/>
                <a:gd name="connsiteY110" fmla="*/ 2988003 h 4984598"/>
                <a:gd name="connsiteX111" fmla="*/ 4074076 w 5275908"/>
                <a:gd name="connsiteY111" fmla="*/ 3184560 h 4984598"/>
                <a:gd name="connsiteX112" fmla="*/ 4272650 w 5275908"/>
                <a:gd name="connsiteY112" fmla="*/ 3381117 h 4984598"/>
                <a:gd name="connsiteX113" fmla="*/ 4471226 w 5275908"/>
                <a:gd name="connsiteY113" fmla="*/ 3184560 h 4984598"/>
                <a:gd name="connsiteX114" fmla="*/ 4272650 w 5275908"/>
                <a:gd name="connsiteY114" fmla="*/ 2988003 h 4984598"/>
                <a:gd name="connsiteX115" fmla="*/ 4675314 w 5275908"/>
                <a:gd name="connsiteY115" fmla="*/ 2589455 h 4984598"/>
                <a:gd name="connsiteX116" fmla="*/ 4476738 w 5275908"/>
                <a:gd name="connsiteY116" fmla="*/ 2786012 h 4984598"/>
                <a:gd name="connsiteX117" fmla="*/ 4675314 w 5275908"/>
                <a:gd name="connsiteY117" fmla="*/ 2982570 h 4984598"/>
                <a:gd name="connsiteX118" fmla="*/ 4873889 w 5275908"/>
                <a:gd name="connsiteY118" fmla="*/ 2786012 h 4984598"/>
                <a:gd name="connsiteX119" fmla="*/ 4675314 w 5275908"/>
                <a:gd name="connsiteY119" fmla="*/ 2589455 h 4984598"/>
                <a:gd name="connsiteX120" fmla="*/ 4675314 w 5275908"/>
                <a:gd name="connsiteY120" fmla="*/ 2190907 h 4984598"/>
                <a:gd name="connsiteX121" fmla="*/ 4476738 w 5275908"/>
                <a:gd name="connsiteY121" fmla="*/ 2387463 h 4984598"/>
                <a:gd name="connsiteX122" fmla="*/ 4675314 w 5275908"/>
                <a:gd name="connsiteY122" fmla="*/ 2584022 h 4984598"/>
                <a:gd name="connsiteX123" fmla="*/ 4873889 w 5275908"/>
                <a:gd name="connsiteY123" fmla="*/ 2387463 h 4984598"/>
                <a:gd name="connsiteX124" fmla="*/ 4675314 w 5275908"/>
                <a:gd name="connsiteY124" fmla="*/ 2190907 h 4984598"/>
                <a:gd name="connsiteX125" fmla="*/ 5275908 w 5275908"/>
                <a:gd name="connsiteY125" fmla="*/ 1194502 h 4984598"/>
                <a:gd name="connsiteX126" fmla="*/ 5275908 w 5275908"/>
                <a:gd name="connsiteY126" fmla="*/ 1587611 h 4984598"/>
                <a:gd name="connsiteX127" fmla="*/ 5260837 w 5275908"/>
                <a:gd name="connsiteY127" fmla="*/ 1513938 h 4984598"/>
                <a:gd name="connsiteX128" fmla="*/ 5077899 w 5275908"/>
                <a:gd name="connsiteY128" fmla="*/ 1393811 h 4984598"/>
                <a:gd name="connsiteX129" fmla="*/ 4879323 w 5275908"/>
                <a:gd name="connsiteY129" fmla="*/ 1590368 h 4984598"/>
                <a:gd name="connsiteX130" fmla="*/ 5077899 w 5275908"/>
                <a:gd name="connsiteY130" fmla="*/ 1786926 h 4984598"/>
                <a:gd name="connsiteX131" fmla="*/ 5260848 w 5275908"/>
                <a:gd name="connsiteY131" fmla="*/ 1666799 h 4984598"/>
                <a:gd name="connsiteX132" fmla="*/ 5275908 w 5275908"/>
                <a:gd name="connsiteY132" fmla="*/ 1593128 h 4984598"/>
                <a:gd name="connsiteX133" fmla="*/ 5275908 w 5275908"/>
                <a:gd name="connsiteY133" fmla="*/ 1986159 h 4984598"/>
                <a:gd name="connsiteX134" fmla="*/ 5260837 w 5275908"/>
                <a:gd name="connsiteY134" fmla="*/ 1912486 h 4984598"/>
                <a:gd name="connsiteX135" fmla="*/ 5077899 w 5275908"/>
                <a:gd name="connsiteY135" fmla="*/ 1792359 h 4984598"/>
                <a:gd name="connsiteX136" fmla="*/ 4879323 w 5275908"/>
                <a:gd name="connsiteY136" fmla="*/ 1988916 h 4984598"/>
                <a:gd name="connsiteX137" fmla="*/ 5077899 w 5275908"/>
                <a:gd name="connsiteY137" fmla="*/ 2185474 h 4984598"/>
                <a:gd name="connsiteX138" fmla="*/ 5260848 w 5275908"/>
                <a:gd name="connsiteY138" fmla="*/ 2065347 h 4984598"/>
                <a:gd name="connsiteX139" fmla="*/ 5275908 w 5275908"/>
                <a:gd name="connsiteY139" fmla="*/ 1991676 h 4984598"/>
                <a:gd name="connsiteX140" fmla="*/ 5275908 w 5275908"/>
                <a:gd name="connsiteY140" fmla="*/ 2384706 h 4984598"/>
                <a:gd name="connsiteX141" fmla="*/ 5260837 w 5275908"/>
                <a:gd name="connsiteY141" fmla="*/ 2311033 h 4984598"/>
                <a:gd name="connsiteX142" fmla="*/ 5077899 w 5275908"/>
                <a:gd name="connsiteY142" fmla="*/ 2190907 h 4984598"/>
                <a:gd name="connsiteX143" fmla="*/ 4879323 w 5275908"/>
                <a:gd name="connsiteY143" fmla="*/ 2387463 h 4984598"/>
                <a:gd name="connsiteX144" fmla="*/ 5077899 w 5275908"/>
                <a:gd name="connsiteY144" fmla="*/ 2584022 h 4984598"/>
                <a:gd name="connsiteX145" fmla="*/ 5260848 w 5275908"/>
                <a:gd name="connsiteY145" fmla="*/ 2463895 h 4984598"/>
                <a:gd name="connsiteX146" fmla="*/ 5275908 w 5275908"/>
                <a:gd name="connsiteY146" fmla="*/ 2390223 h 4984598"/>
                <a:gd name="connsiteX147" fmla="*/ 5275908 w 5275908"/>
                <a:gd name="connsiteY147" fmla="*/ 2783255 h 4984598"/>
                <a:gd name="connsiteX148" fmla="*/ 5260837 w 5275908"/>
                <a:gd name="connsiteY148" fmla="*/ 2709582 h 4984598"/>
                <a:gd name="connsiteX149" fmla="*/ 5077899 w 5275908"/>
                <a:gd name="connsiteY149" fmla="*/ 2589455 h 4984598"/>
                <a:gd name="connsiteX150" fmla="*/ 4879323 w 5275908"/>
                <a:gd name="connsiteY150" fmla="*/ 2786012 h 4984598"/>
                <a:gd name="connsiteX151" fmla="*/ 5077899 w 5275908"/>
                <a:gd name="connsiteY151" fmla="*/ 2982570 h 4984598"/>
                <a:gd name="connsiteX152" fmla="*/ 5260848 w 5275908"/>
                <a:gd name="connsiteY152" fmla="*/ 2862443 h 4984598"/>
                <a:gd name="connsiteX153" fmla="*/ 5275908 w 5275908"/>
                <a:gd name="connsiteY153" fmla="*/ 2788772 h 4984598"/>
                <a:gd name="connsiteX154" fmla="*/ 5275908 w 5275908"/>
                <a:gd name="connsiteY154" fmla="*/ 3181803 h 4984598"/>
                <a:gd name="connsiteX155" fmla="*/ 5260837 w 5275908"/>
                <a:gd name="connsiteY155" fmla="*/ 3108129 h 4984598"/>
                <a:gd name="connsiteX156" fmla="*/ 5077899 w 5275908"/>
                <a:gd name="connsiteY156" fmla="*/ 2988003 h 4984598"/>
                <a:gd name="connsiteX157" fmla="*/ 4879323 w 5275908"/>
                <a:gd name="connsiteY157" fmla="*/ 3184560 h 4984598"/>
                <a:gd name="connsiteX158" fmla="*/ 5077899 w 5275908"/>
                <a:gd name="connsiteY158" fmla="*/ 3381117 h 4984598"/>
                <a:gd name="connsiteX159" fmla="*/ 5260848 w 5275908"/>
                <a:gd name="connsiteY159" fmla="*/ 3260991 h 4984598"/>
                <a:gd name="connsiteX160" fmla="*/ 5275908 w 5275908"/>
                <a:gd name="connsiteY160" fmla="*/ 3187320 h 4984598"/>
                <a:gd name="connsiteX161" fmla="*/ 5275908 w 5275908"/>
                <a:gd name="connsiteY161" fmla="*/ 3580351 h 4984598"/>
                <a:gd name="connsiteX162" fmla="*/ 5260837 w 5275908"/>
                <a:gd name="connsiteY162" fmla="*/ 3506677 h 4984598"/>
                <a:gd name="connsiteX163" fmla="*/ 5077899 w 5275908"/>
                <a:gd name="connsiteY163" fmla="*/ 3386551 h 4984598"/>
                <a:gd name="connsiteX164" fmla="*/ 4879323 w 5275908"/>
                <a:gd name="connsiteY164" fmla="*/ 3583108 h 4984598"/>
                <a:gd name="connsiteX165" fmla="*/ 5077899 w 5275908"/>
                <a:gd name="connsiteY165" fmla="*/ 3779665 h 4984598"/>
                <a:gd name="connsiteX166" fmla="*/ 5260848 w 5275908"/>
                <a:gd name="connsiteY166" fmla="*/ 3659539 h 4984598"/>
                <a:gd name="connsiteX167" fmla="*/ 5275908 w 5275908"/>
                <a:gd name="connsiteY167" fmla="*/ 3585868 h 4984598"/>
                <a:gd name="connsiteX168" fmla="*/ 5275908 w 5275908"/>
                <a:gd name="connsiteY168" fmla="*/ 3978898 h 4984598"/>
                <a:gd name="connsiteX169" fmla="*/ 5260837 w 5275908"/>
                <a:gd name="connsiteY169" fmla="*/ 3905225 h 4984598"/>
                <a:gd name="connsiteX170" fmla="*/ 5077899 w 5275908"/>
                <a:gd name="connsiteY170" fmla="*/ 3785099 h 4984598"/>
                <a:gd name="connsiteX171" fmla="*/ 4879323 w 5275908"/>
                <a:gd name="connsiteY171" fmla="*/ 3981655 h 4984598"/>
                <a:gd name="connsiteX172" fmla="*/ 5077899 w 5275908"/>
                <a:gd name="connsiteY172" fmla="*/ 4178213 h 4984598"/>
                <a:gd name="connsiteX173" fmla="*/ 5260848 w 5275908"/>
                <a:gd name="connsiteY173" fmla="*/ 4058087 h 4984598"/>
                <a:gd name="connsiteX174" fmla="*/ 5275908 w 5275908"/>
                <a:gd name="connsiteY174" fmla="*/ 3984415 h 4984598"/>
                <a:gd name="connsiteX175" fmla="*/ 5275908 w 5275908"/>
                <a:gd name="connsiteY175" fmla="*/ 4377446 h 4984598"/>
                <a:gd name="connsiteX176" fmla="*/ 5260837 w 5275908"/>
                <a:gd name="connsiteY176" fmla="*/ 4303773 h 4984598"/>
                <a:gd name="connsiteX177" fmla="*/ 5077899 w 5275908"/>
                <a:gd name="connsiteY177" fmla="*/ 4183647 h 4984598"/>
                <a:gd name="connsiteX178" fmla="*/ 4879323 w 5275908"/>
                <a:gd name="connsiteY178" fmla="*/ 4380204 h 4984598"/>
                <a:gd name="connsiteX179" fmla="*/ 5077899 w 5275908"/>
                <a:gd name="connsiteY179" fmla="*/ 4576761 h 4984598"/>
                <a:gd name="connsiteX180" fmla="*/ 5260848 w 5275908"/>
                <a:gd name="connsiteY180" fmla="*/ 4456635 h 4984598"/>
                <a:gd name="connsiteX181" fmla="*/ 5275908 w 5275908"/>
                <a:gd name="connsiteY181" fmla="*/ 4382963 h 4984598"/>
                <a:gd name="connsiteX182" fmla="*/ 5275908 w 5275908"/>
                <a:gd name="connsiteY182" fmla="*/ 4775994 h 4984598"/>
                <a:gd name="connsiteX183" fmla="*/ 5260837 w 5275908"/>
                <a:gd name="connsiteY183" fmla="*/ 4702321 h 4984598"/>
                <a:gd name="connsiteX184" fmla="*/ 5077899 w 5275908"/>
                <a:gd name="connsiteY184" fmla="*/ 4582195 h 4984598"/>
                <a:gd name="connsiteX185" fmla="*/ 4879323 w 5275908"/>
                <a:gd name="connsiteY185" fmla="*/ 4778752 h 4984598"/>
                <a:gd name="connsiteX186" fmla="*/ 5077899 w 5275908"/>
                <a:gd name="connsiteY186" fmla="*/ 4975307 h 4984598"/>
                <a:gd name="connsiteX187" fmla="*/ 5260848 w 5275908"/>
                <a:gd name="connsiteY187" fmla="*/ 4855182 h 4984598"/>
                <a:gd name="connsiteX188" fmla="*/ 5275908 w 5275908"/>
                <a:gd name="connsiteY188" fmla="*/ 4781511 h 4984598"/>
                <a:gd name="connsiteX189" fmla="*/ 5275908 w 5275908"/>
                <a:gd name="connsiteY189" fmla="*/ 4984598 h 4984598"/>
                <a:gd name="connsiteX190" fmla="*/ 5116405 w 5275908"/>
                <a:gd name="connsiteY190" fmla="*/ 4984598 h 4984598"/>
                <a:gd name="connsiteX191" fmla="*/ 5077899 w 5275908"/>
                <a:gd name="connsiteY191" fmla="*/ 4980743 h 4984598"/>
                <a:gd name="connsiteX192" fmla="*/ 5039393 w 5275908"/>
                <a:gd name="connsiteY192" fmla="*/ 4984598 h 4984598"/>
                <a:gd name="connsiteX193" fmla="*/ 4713820 w 5275908"/>
                <a:gd name="connsiteY193" fmla="*/ 4984598 h 4984598"/>
                <a:gd name="connsiteX194" fmla="*/ 4675314 w 5275908"/>
                <a:gd name="connsiteY194" fmla="*/ 4980743 h 4984598"/>
                <a:gd name="connsiteX195" fmla="*/ 4636808 w 5275908"/>
                <a:gd name="connsiteY195" fmla="*/ 4984598 h 4984598"/>
                <a:gd name="connsiteX196" fmla="*/ 4311178 w 5275908"/>
                <a:gd name="connsiteY196" fmla="*/ 4984598 h 4984598"/>
                <a:gd name="connsiteX197" fmla="*/ 4272650 w 5275908"/>
                <a:gd name="connsiteY197" fmla="*/ 4980743 h 4984598"/>
                <a:gd name="connsiteX198" fmla="*/ 4234144 w 5275908"/>
                <a:gd name="connsiteY198" fmla="*/ 4984598 h 4984598"/>
                <a:gd name="connsiteX199" fmla="*/ 3908496 w 5275908"/>
                <a:gd name="connsiteY199" fmla="*/ 4984598 h 4984598"/>
                <a:gd name="connsiteX200" fmla="*/ 3869990 w 5275908"/>
                <a:gd name="connsiteY200" fmla="*/ 4980743 h 4984598"/>
                <a:gd name="connsiteX201" fmla="*/ 3831484 w 5275908"/>
                <a:gd name="connsiteY201" fmla="*/ 4984598 h 4984598"/>
                <a:gd name="connsiteX202" fmla="*/ 3505932 w 5275908"/>
                <a:gd name="connsiteY202" fmla="*/ 4984598 h 4984598"/>
                <a:gd name="connsiteX203" fmla="*/ 3467404 w 5275908"/>
                <a:gd name="connsiteY203" fmla="*/ 4980743 h 4984598"/>
                <a:gd name="connsiteX204" fmla="*/ 3428898 w 5275908"/>
                <a:gd name="connsiteY204" fmla="*/ 4984598 h 4984598"/>
                <a:gd name="connsiteX205" fmla="*/ 3103248 w 5275908"/>
                <a:gd name="connsiteY205" fmla="*/ 4984598 h 4984598"/>
                <a:gd name="connsiteX206" fmla="*/ 3064742 w 5275908"/>
                <a:gd name="connsiteY206" fmla="*/ 4980743 h 4984598"/>
                <a:gd name="connsiteX207" fmla="*/ 3026236 w 5275908"/>
                <a:gd name="connsiteY207" fmla="*/ 4984598 h 4984598"/>
                <a:gd name="connsiteX208" fmla="*/ 2700586 w 5275908"/>
                <a:gd name="connsiteY208" fmla="*/ 4984598 h 4984598"/>
                <a:gd name="connsiteX209" fmla="*/ 2662080 w 5275908"/>
                <a:gd name="connsiteY209" fmla="*/ 4980743 h 4984598"/>
                <a:gd name="connsiteX210" fmla="*/ 2623574 w 5275908"/>
                <a:gd name="connsiteY210" fmla="*/ 4984598 h 4984598"/>
                <a:gd name="connsiteX211" fmla="*/ 2298023 w 5275908"/>
                <a:gd name="connsiteY211" fmla="*/ 4984598 h 4984598"/>
                <a:gd name="connsiteX212" fmla="*/ 2259496 w 5275908"/>
                <a:gd name="connsiteY212" fmla="*/ 4980743 h 4984598"/>
                <a:gd name="connsiteX213" fmla="*/ 2220990 w 5275908"/>
                <a:gd name="connsiteY213" fmla="*/ 4984598 h 4984598"/>
                <a:gd name="connsiteX214" fmla="*/ 1895339 w 5275908"/>
                <a:gd name="connsiteY214" fmla="*/ 4984598 h 4984598"/>
                <a:gd name="connsiteX215" fmla="*/ 1856833 w 5275908"/>
                <a:gd name="connsiteY215" fmla="*/ 4980743 h 4984598"/>
                <a:gd name="connsiteX216" fmla="*/ 1818327 w 5275908"/>
                <a:gd name="connsiteY216" fmla="*/ 4984598 h 4984598"/>
                <a:gd name="connsiteX217" fmla="*/ 1492677 w 5275908"/>
                <a:gd name="connsiteY217" fmla="*/ 4984598 h 4984598"/>
                <a:gd name="connsiteX218" fmla="*/ 1454171 w 5275908"/>
                <a:gd name="connsiteY218" fmla="*/ 4980743 h 4984598"/>
                <a:gd name="connsiteX219" fmla="*/ 1415665 w 5275908"/>
                <a:gd name="connsiteY219" fmla="*/ 4984598 h 4984598"/>
                <a:gd name="connsiteX220" fmla="*/ 1090093 w 5275908"/>
                <a:gd name="connsiteY220" fmla="*/ 4984598 h 4984598"/>
                <a:gd name="connsiteX221" fmla="*/ 1051587 w 5275908"/>
                <a:gd name="connsiteY221" fmla="*/ 4980743 h 4984598"/>
                <a:gd name="connsiteX222" fmla="*/ 1013081 w 5275908"/>
                <a:gd name="connsiteY222" fmla="*/ 4984598 h 4984598"/>
                <a:gd name="connsiteX223" fmla="*/ 687430 w 5275908"/>
                <a:gd name="connsiteY223" fmla="*/ 4984598 h 4984598"/>
                <a:gd name="connsiteX224" fmla="*/ 648924 w 5275908"/>
                <a:gd name="connsiteY224" fmla="*/ 4980743 h 4984598"/>
                <a:gd name="connsiteX225" fmla="*/ 610418 w 5275908"/>
                <a:gd name="connsiteY225" fmla="*/ 4984598 h 4984598"/>
                <a:gd name="connsiteX226" fmla="*/ 284789 w 5275908"/>
                <a:gd name="connsiteY226" fmla="*/ 4984598 h 4984598"/>
                <a:gd name="connsiteX227" fmla="*/ 246261 w 5275908"/>
                <a:gd name="connsiteY227" fmla="*/ 4980743 h 4984598"/>
                <a:gd name="connsiteX228" fmla="*/ 207756 w 5275908"/>
                <a:gd name="connsiteY228" fmla="*/ 4984598 h 4984598"/>
                <a:gd name="connsiteX229" fmla="*/ 0 w 5275908"/>
                <a:gd name="connsiteY229" fmla="*/ 4984598 h 4984598"/>
                <a:gd name="connsiteX230" fmla="*/ 198556 w 5275908"/>
                <a:gd name="connsiteY230" fmla="*/ 4968920 h 4984598"/>
                <a:gd name="connsiteX231" fmla="*/ 206303 w 5275908"/>
                <a:gd name="connsiteY231" fmla="*/ 4971306 h 4984598"/>
                <a:gd name="connsiteX232" fmla="*/ 246261 w 5275908"/>
                <a:gd name="connsiteY232" fmla="*/ 4975307 h 4984598"/>
                <a:gd name="connsiteX233" fmla="*/ 323499 w 5275908"/>
                <a:gd name="connsiteY233" fmla="*/ 4959835 h 4984598"/>
                <a:gd name="connsiteX234" fmla="*/ 332838 w 5275908"/>
                <a:gd name="connsiteY234" fmla="*/ 4953597 h 4984598"/>
                <a:gd name="connsiteX235" fmla="*/ 484404 w 5275908"/>
                <a:gd name="connsiteY235" fmla="*/ 4934100 h 4984598"/>
                <a:gd name="connsiteX236" fmla="*/ 523044 w 5275908"/>
                <a:gd name="connsiteY236" fmla="*/ 4927323 h 4984598"/>
                <a:gd name="connsiteX237" fmla="*/ 571719 w 5275908"/>
                <a:gd name="connsiteY237" fmla="*/ 4959835 h 4984598"/>
                <a:gd name="connsiteX238" fmla="*/ 648924 w 5275908"/>
                <a:gd name="connsiteY238" fmla="*/ 4975307 h 4984598"/>
                <a:gd name="connsiteX239" fmla="*/ 789287 w 5275908"/>
                <a:gd name="connsiteY239" fmla="*/ 4917668 h 4984598"/>
                <a:gd name="connsiteX240" fmla="*/ 821389 w 5275908"/>
                <a:gd name="connsiteY240" fmla="*/ 4870568 h 4984598"/>
                <a:gd name="connsiteX241" fmla="*/ 871516 w 5275908"/>
                <a:gd name="connsiteY241" fmla="*/ 4859408 h 4984598"/>
                <a:gd name="connsiteX242" fmla="*/ 911223 w 5275908"/>
                <a:gd name="connsiteY242" fmla="*/ 4917668 h 4984598"/>
                <a:gd name="connsiteX243" fmla="*/ 1051587 w 5275908"/>
                <a:gd name="connsiteY243" fmla="*/ 4975307 h 4984598"/>
                <a:gd name="connsiteX244" fmla="*/ 1250162 w 5275908"/>
                <a:gd name="connsiteY244" fmla="*/ 4778752 h 4984598"/>
                <a:gd name="connsiteX245" fmla="*/ 1246412 w 5275908"/>
                <a:gd name="connsiteY245" fmla="*/ 4760416 h 4984598"/>
                <a:gd name="connsiteX246" fmla="*/ 1260252 w 5275908"/>
                <a:gd name="connsiteY246" fmla="*/ 4755996 h 4984598"/>
                <a:gd name="connsiteX247" fmla="*/ 1255597 w 5275908"/>
                <a:gd name="connsiteY247" fmla="*/ 4778752 h 4984598"/>
                <a:gd name="connsiteX248" fmla="*/ 1454171 w 5275908"/>
                <a:gd name="connsiteY248" fmla="*/ 4975307 h 4984598"/>
                <a:gd name="connsiteX249" fmla="*/ 1652747 w 5275908"/>
                <a:gd name="connsiteY249" fmla="*/ 4778752 h 4984598"/>
                <a:gd name="connsiteX250" fmla="*/ 1637112 w 5275908"/>
                <a:gd name="connsiteY250" fmla="*/ 4702321 h 4984598"/>
                <a:gd name="connsiteX251" fmla="*/ 1595265 w 5275908"/>
                <a:gd name="connsiteY251" fmla="*/ 4640948 h 4984598"/>
                <a:gd name="connsiteX252" fmla="*/ 1661383 w 5275908"/>
                <a:gd name="connsiteY252" fmla="*/ 4616529 h 4984598"/>
                <a:gd name="connsiteX253" fmla="*/ 1787183 w 5275908"/>
                <a:gd name="connsiteY253" fmla="*/ 4563625 h 4984598"/>
                <a:gd name="connsiteX254" fmla="*/ 1816852 w 5275908"/>
                <a:gd name="connsiteY254" fmla="*/ 4572760 h 4984598"/>
                <a:gd name="connsiteX255" fmla="*/ 1856833 w 5275908"/>
                <a:gd name="connsiteY255" fmla="*/ 4576761 h 4984598"/>
                <a:gd name="connsiteX256" fmla="*/ 2039784 w 5275908"/>
                <a:gd name="connsiteY256" fmla="*/ 4456635 h 4984598"/>
                <a:gd name="connsiteX257" fmla="*/ 2041473 w 5275908"/>
                <a:gd name="connsiteY257" fmla="*/ 4448374 h 4984598"/>
                <a:gd name="connsiteX258" fmla="*/ 2071918 w 5275908"/>
                <a:gd name="connsiteY258" fmla="*/ 4433965 h 4984598"/>
                <a:gd name="connsiteX259" fmla="*/ 2076555 w 5275908"/>
                <a:gd name="connsiteY259" fmla="*/ 4456635 h 4984598"/>
                <a:gd name="connsiteX260" fmla="*/ 2259496 w 5275908"/>
                <a:gd name="connsiteY260" fmla="*/ 4576761 h 4984598"/>
                <a:gd name="connsiteX261" fmla="*/ 2458071 w 5275908"/>
                <a:gd name="connsiteY261" fmla="*/ 4380204 h 4984598"/>
                <a:gd name="connsiteX262" fmla="*/ 2442447 w 5275908"/>
                <a:gd name="connsiteY262" fmla="*/ 4303773 h 4984598"/>
                <a:gd name="connsiteX263" fmla="*/ 2407817 w 5275908"/>
                <a:gd name="connsiteY263" fmla="*/ 4252962 h 4984598"/>
                <a:gd name="connsiteX264" fmla="*/ 2521554 w 5275908"/>
                <a:gd name="connsiteY264" fmla="*/ 4186470 h 4984598"/>
                <a:gd name="connsiteX265" fmla="*/ 2571884 w 5275908"/>
                <a:gd name="connsiteY265" fmla="*/ 4154063 h 4984598"/>
                <a:gd name="connsiteX266" fmla="*/ 2584876 w 5275908"/>
                <a:gd name="connsiteY266" fmla="*/ 4162741 h 4984598"/>
                <a:gd name="connsiteX267" fmla="*/ 2662080 w 5275908"/>
                <a:gd name="connsiteY267" fmla="*/ 4178213 h 4984598"/>
                <a:gd name="connsiteX268" fmla="*/ 2860656 w 5275908"/>
                <a:gd name="connsiteY268" fmla="*/ 3981655 h 4984598"/>
                <a:gd name="connsiteX269" fmla="*/ 2856711 w 5275908"/>
                <a:gd name="connsiteY269" fmla="*/ 3962371 h 4984598"/>
                <a:gd name="connsiteX270" fmla="*/ 2872373 w 5275908"/>
                <a:gd name="connsiteY270" fmla="*/ 3951312 h 4984598"/>
                <a:gd name="connsiteX271" fmla="*/ 2866166 w 5275908"/>
                <a:gd name="connsiteY271" fmla="*/ 3981655 h 4984598"/>
                <a:gd name="connsiteX272" fmla="*/ 3064742 w 5275908"/>
                <a:gd name="connsiteY272" fmla="*/ 4178213 h 4984598"/>
                <a:gd name="connsiteX273" fmla="*/ 3263316 w 5275908"/>
                <a:gd name="connsiteY273" fmla="*/ 3981655 h 4984598"/>
                <a:gd name="connsiteX274" fmla="*/ 3104701 w 5275908"/>
                <a:gd name="connsiteY274" fmla="*/ 3789100 h 4984598"/>
                <a:gd name="connsiteX275" fmla="*/ 3088637 w 5275908"/>
                <a:gd name="connsiteY275" fmla="*/ 3787492 h 4984598"/>
                <a:gd name="connsiteX276" fmla="*/ 3103849 w 5275908"/>
                <a:gd name="connsiteY276" fmla="*/ 3775752 h 4984598"/>
                <a:gd name="connsiteX277" fmla="*/ 3104723 w 5275908"/>
                <a:gd name="connsiteY277" fmla="*/ 3775664 h 4984598"/>
                <a:gd name="connsiteX278" fmla="*/ 3247692 w 5275908"/>
                <a:gd name="connsiteY278" fmla="*/ 3659539 h 4984598"/>
                <a:gd name="connsiteX279" fmla="*/ 3248791 w 5275908"/>
                <a:gd name="connsiteY279" fmla="*/ 3654166 h 4984598"/>
                <a:gd name="connsiteX280" fmla="*/ 3278287 w 5275908"/>
                <a:gd name="connsiteY280" fmla="*/ 3629345 h 4984598"/>
                <a:gd name="connsiteX281" fmla="*/ 3284464 w 5275908"/>
                <a:gd name="connsiteY281" fmla="*/ 3659539 h 4984598"/>
                <a:gd name="connsiteX282" fmla="*/ 3467404 w 5275908"/>
                <a:gd name="connsiteY282" fmla="*/ 3779665 h 4984598"/>
                <a:gd name="connsiteX283" fmla="*/ 3665980 w 5275908"/>
                <a:gd name="connsiteY283" fmla="*/ 3583108 h 4984598"/>
                <a:gd name="connsiteX284" fmla="*/ 3544642 w 5275908"/>
                <a:gd name="connsiteY284" fmla="*/ 3402024 h 4984598"/>
                <a:gd name="connsiteX285" fmla="*/ 3528144 w 5275908"/>
                <a:gd name="connsiteY285" fmla="*/ 3396944 h 4984598"/>
                <a:gd name="connsiteX286" fmla="*/ 3590029 w 5275908"/>
                <a:gd name="connsiteY286" fmla="*/ 3335307 h 4984598"/>
                <a:gd name="connsiteX287" fmla="*/ 3607739 w 5275908"/>
                <a:gd name="connsiteY287" fmla="*/ 3323478 h 4984598"/>
                <a:gd name="connsiteX288" fmla="*/ 3620083 w 5275908"/>
                <a:gd name="connsiteY288" fmla="*/ 3305373 h 4984598"/>
                <a:gd name="connsiteX289" fmla="*/ 3640609 w 5275908"/>
                <a:gd name="connsiteY289" fmla="*/ 3284930 h 4984598"/>
                <a:gd name="connsiteX290" fmla="*/ 3682314 w 5275908"/>
                <a:gd name="connsiteY290" fmla="*/ 3237846 h 4984598"/>
                <a:gd name="connsiteX291" fmla="*/ 3687049 w 5275908"/>
                <a:gd name="connsiteY291" fmla="*/ 3260991 h 4984598"/>
                <a:gd name="connsiteX292" fmla="*/ 3869990 w 5275908"/>
                <a:gd name="connsiteY292" fmla="*/ 3381117 h 4984598"/>
                <a:gd name="connsiteX293" fmla="*/ 4068564 w 5275908"/>
                <a:gd name="connsiteY293" fmla="*/ 3184560 h 4984598"/>
                <a:gd name="connsiteX294" fmla="*/ 3909948 w 5275908"/>
                <a:gd name="connsiteY294" fmla="*/ 2992004 h 4984598"/>
                <a:gd name="connsiteX295" fmla="*/ 3900876 w 5275908"/>
                <a:gd name="connsiteY295" fmla="*/ 2991096 h 4984598"/>
                <a:gd name="connsiteX296" fmla="*/ 3912723 w 5275908"/>
                <a:gd name="connsiteY296" fmla="*/ 2977721 h 4984598"/>
                <a:gd name="connsiteX297" fmla="*/ 3947227 w 5275908"/>
                <a:gd name="connsiteY297" fmla="*/ 2967097 h 4984598"/>
                <a:gd name="connsiteX298" fmla="*/ 4068564 w 5275908"/>
                <a:gd name="connsiteY298" fmla="*/ 2786012 h 4984598"/>
                <a:gd name="connsiteX299" fmla="*/ 4067467 w 5275908"/>
                <a:gd name="connsiteY299" fmla="*/ 2780651 h 4984598"/>
                <a:gd name="connsiteX300" fmla="*/ 4078076 w 5275908"/>
                <a:gd name="connsiteY300" fmla="*/ 2766457 h 4984598"/>
                <a:gd name="connsiteX301" fmla="*/ 4074076 w 5275908"/>
                <a:gd name="connsiteY301" fmla="*/ 2786012 h 4984598"/>
                <a:gd name="connsiteX302" fmla="*/ 4272650 w 5275908"/>
                <a:gd name="connsiteY302" fmla="*/ 2982570 h 4984598"/>
                <a:gd name="connsiteX303" fmla="*/ 4471226 w 5275908"/>
                <a:gd name="connsiteY303" fmla="*/ 2786012 h 4984598"/>
                <a:gd name="connsiteX304" fmla="*/ 4272650 w 5275908"/>
                <a:gd name="connsiteY304" fmla="*/ 2589455 h 4984598"/>
                <a:gd name="connsiteX305" fmla="*/ 4232692 w 5275908"/>
                <a:gd name="connsiteY305" fmla="*/ 2593456 h 4984598"/>
                <a:gd name="connsiteX306" fmla="*/ 4199816 w 5275908"/>
                <a:gd name="connsiteY306" fmla="*/ 2603582 h 4984598"/>
                <a:gd name="connsiteX307" fmla="*/ 4220283 w 5275908"/>
                <a:gd name="connsiteY307" fmla="*/ 2576199 h 4984598"/>
                <a:gd name="connsiteX308" fmla="*/ 4232692 w 5275908"/>
                <a:gd name="connsiteY308" fmla="*/ 2580021 h 4984598"/>
                <a:gd name="connsiteX309" fmla="*/ 4272650 w 5275908"/>
                <a:gd name="connsiteY309" fmla="*/ 2584022 h 4984598"/>
                <a:gd name="connsiteX310" fmla="*/ 4471226 w 5275908"/>
                <a:gd name="connsiteY310" fmla="*/ 2387463 h 4984598"/>
                <a:gd name="connsiteX311" fmla="*/ 4455602 w 5275908"/>
                <a:gd name="connsiteY311" fmla="*/ 2311033 h 4984598"/>
                <a:gd name="connsiteX312" fmla="*/ 4421949 w 5275908"/>
                <a:gd name="connsiteY312" fmla="*/ 2261656 h 4984598"/>
                <a:gd name="connsiteX313" fmla="*/ 4508766 w 5275908"/>
                <a:gd name="connsiteY313" fmla="*/ 2122861 h 4984598"/>
                <a:gd name="connsiteX314" fmla="*/ 4518592 w 5275908"/>
                <a:gd name="connsiteY314" fmla="*/ 2103800 h 4984598"/>
                <a:gd name="connsiteX315" fmla="*/ 4534980 w 5275908"/>
                <a:gd name="connsiteY315" fmla="*/ 2127834 h 4984598"/>
                <a:gd name="connsiteX316" fmla="*/ 4675314 w 5275908"/>
                <a:gd name="connsiteY316" fmla="*/ 2185474 h 4984598"/>
                <a:gd name="connsiteX317" fmla="*/ 4873889 w 5275908"/>
                <a:gd name="connsiteY317" fmla="*/ 1988916 h 4984598"/>
                <a:gd name="connsiteX318" fmla="*/ 4715273 w 5275908"/>
                <a:gd name="connsiteY318" fmla="*/ 1796360 h 4984598"/>
                <a:gd name="connsiteX319" fmla="*/ 4678950 w 5275908"/>
                <a:gd name="connsiteY319" fmla="*/ 1792723 h 4984598"/>
                <a:gd name="connsiteX320" fmla="*/ 4682300 w 5275908"/>
                <a:gd name="connsiteY320" fmla="*/ 1786226 h 4984598"/>
                <a:gd name="connsiteX321" fmla="*/ 4715273 w 5275908"/>
                <a:gd name="connsiteY321" fmla="*/ 1782925 h 4984598"/>
                <a:gd name="connsiteX322" fmla="*/ 4873889 w 5275908"/>
                <a:gd name="connsiteY322" fmla="*/ 1590368 h 4984598"/>
                <a:gd name="connsiteX323" fmla="*/ 4858254 w 5275908"/>
                <a:gd name="connsiteY323" fmla="*/ 1513938 h 4984598"/>
                <a:gd name="connsiteX324" fmla="*/ 4825217 w 5275908"/>
                <a:gd name="connsiteY324" fmla="*/ 1465485 h 4984598"/>
                <a:gd name="connsiteX325" fmla="*/ 4902405 w 5275908"/>
                <a:gd name="connsiteY325" fmla="*/ 1279116 h 4984598"/>
                <a:gd name="connsiteX326" fmla="*/ 4937535 w 5275908"/>
                <a:gd name="connsiteY326" fmla="*/ 1330660 h 4984598"/>
                <a:gd name="connsiteX327" fmla="*/ 5077899 w 5275908"/>
                <a:gd name="connsiteY327" fmla="*/ 1388300 h 4984598"/>
                <a:gd name="connsiteX328" fmla="*/ 5260848 w 5275908"/>
                <a:gd name="connsiteY328" fmla="*/ 1268173 h 4984598"/>
                <a:gd name="connsiteX329" fmla="*/ 5275908 w 5275908"/>
                <a:gd name="connsiteY329" fmla="*/ 795954 h 4984598"/>
                <a:gd name="connsiteX330" fmla="*/ 5275908 w 5275908"/>
                <a:gd name="connsiteY330" fmla="*/ 1188985 h 4984598"/>
                <a:gd name="connsiteX331" fmla="*/ 5260837 w 5275908"/>
                <a:gd name="connsiteY331" fmla="*/ 1115312 h 4984598"/>
                <a:gd name="connsiteX332" fmla="*/ 5077899 w 5275908"/>
                <a:gd name="connsiteY332" fmla="*/ 995185 h 4984598"/>
                <a:gd name="connsiteX333" fmla="*/ 5000694 w 5275908"/>
                <a:gd name="connsiteY333" fmla="*/ 1010658 h 4984598"/>
                <a:gd name="connsiteX334" fmla="*/ 4990637 w 5275908"/>
                <a:gd name="connsiteY334" fmla="*/ 1017375 h 4984598"/>
                <a:gd name="connsiteX335" fmla="*/ 5004057 w 5275908"/>
                <a:gd name="connsiteY335" fmla="*/ 975325 h 4984598"/>
                <a:gd name="connsiteX336" fmla="*/ 5037918 w 5275908"/>
                <a:gd name="connsiteY336" fmla="*/ 985751 h 4984598"/>
                <a:gd name="connsiteX337" fmla="*/ 5077899 w 5275908"/>
                <a:gd name="connsiteY337" fmla="*/ 989752 h 4984598"/>
                <a:gd name="connsiteX338" fmla="*/ 5260848 w 5275908"/>
                <a:gd name="connsiteY338" fmla="*/ 869625 h 4984598"/>
                <a:gd name="connsiteX339" fmla="*/ 5275908 w 5275908"/>
                <a:gd name="connsiteY339" fmla="*/ 397406 h 4984598"/>
                <a:gd name="connsiteX340" fmla="*/ 5275908 w 5275908"/>
                <a:gd name="connsiteY340" fmla="*/ 790437 h 4984598"/>
                <a:gd name="connsiteX341" fmla="*/ 5260837 w 5275908"/>
                <a:gd name="connsiteY341" fmla="*/ 716764 h 4984598"/>
                <a:gd name="connsiteX342" fmla="*/ 5117857 w 5275908"/>
                <a:gd name="connsiteY342" fmla="*/ 600638 h 4984598"/>
                <a:gd name="connsiteX343" fmla="*/ 5109971 w 5275908"/>
                <a:gd name="connsiteY343" fmla="*/ 599849 h 4984598"/>
                <a:gd name="connsiteX344" fmla="*/ 5112743 w 5275908"/>
                <a:gd name="connsiteY344" fmla="*/ 587717 h 4984598"/>
                <a:gd name="connsiteX345" fmla="*/ 5117880 w 5275908"/>
                <a:gd name="connsiteY345" fmla="*/ 587203 h 4984598"/>
                <a:gd name="connsiteX346" fmla="*/ 5260848 w 5275908"/>
                <a:gd name="connsiteY346" fmla="*/ 471077 h 4984598"/>
                <a:gd name="connsiteX347" fmla="*/ 5275908 w 5275908"/>
                <a:gd name="connsiteY347" fmla="*/ 0 h 4984598"/>
                <a:gd name="connsiteX348" fmla="*/ 5275908 w 5275908"/>
                <a:gd name="connsiteY348" fmla="*/ 391889 h 4984598"/>
                <a:gd name="connsiteX349" fmla="*/ 5260837 w 5275908"/>
                <a:gd name="connsiteY349" fmla="*/ 318216 h 4984598"/>
                <a:gd name="connsiteX350" fmla="*/ 5218231 w 5275908"/>
                <a:gd name="connsiteY350" fmla="*/ 255729 h 4984598"/>
                <a:gd name="connsiteX351" fmla="*/ 5190812 w 5275908"/>
                <a:gd name="connsiteY351" fmla="*/ 237414 h 4984598"/>
                <a:gd name="connsiteX352" fmla="*/ 5203703 w 5275908"/>
                <a:gd name="connsiteY352" fmla="*/ 145868 h 4984598"/>
                <a:gd name="connsiteX353" fmla="*/ 5231292 w 5275908"/>
                <a:gd name="connsiteY353" fmla="*/ 121050 h 4984598"/>
                <a:gd name="connsiteX354" fmla="*/ 5261071 w 5275908"/>
                <a:gd name="connsiteY354" fmla="*/ 72529 h 498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</a:cxnLst>
              <a:rect l="l" t="t" r="r" b="b"/>
              <a:pathLst>
                <a:path w="5275908" h="4984598">
                  <a:moveTo>
                    <a:pt x="4675314" y="4582195"/>
                  </a:moveTo>
                  <a:cubicBezTo>
                    <a:pt x="4565857" y="4582195"/>
                    <a:pt x="4476738" y="4670382"/>
                    <a:pt x="4476738" y="4778752"/>
                  </a:cubicBezTo>
                  <a:cubicBezTo>
                    <a:pt x="4476738" y="4887122"/>
                    <a:pt x="4565857" y="4975307"/>
                    <a:pt x="4675314" y="4975307"/>
                  </a:cubicBezTo>
                  <a:cubicBezTo>
                    <a:pt x="4784771" y="4975307"/>
                    <a:pt x="4873889" y="4887122"/>
                    <a:pt x="4873889" y="4778752"/>
                  </a:cubicBezTo>
                  <a:cubicBezTo>
                    <a:pt x="4873889" y="4670382"/>
                    <a:pt x="4784771" y="4582195"/>
                    <a:pt x="4675314" y="4582195"/>
                  </a:cubicBezTo>
                  <a:close/>
                  <a:moveTo>
                    <a:pt x="4272650" y="4582195"/>
                  </a:moveTo>
                  <a:cubicBezTo>
                    <a:pt x="4163194" y="4582195"/>
                    <a:pt x="4074076" y="4670382"/>
                    <a:pt x="4074076" y="4778752"/>
                  </a:cubicBezTo>
                  <a:cubicBezTo>
                    <a:pt x="4074076" y="4887122"/>
                    <a:pt x="4163194" y="4975307"/>
                    <a:pt x="4272650" y="4975307"/>
                  </a:cubicBezTo>
                  <a:cubicBezTo>
                    <a:pt x="4382186" y="4975307"/>
                    <a:pt x="4471226" y="4887122"/>
                    <a:pt x="4471226" y="4778752"/>
                  </a:cubicBezTo>
                  <a:cubicBezTo>
                    <a:pt x="4471226" y="4670382"/>
                    <a:pt x="4382186" y="4582195"/>
                    <a:pt x="4272650" y="4582195"/>
                  </a:cubicBezTo>
                  <a:close/>
                  <a:moveTo>
                    <a:pt x="3869990" y="4582195"/>
                  </a:moveTo>
                  <a:cubicBezTo>
                    <a:pt x="3760532" y="4582195"/>
                    <a:pt x="3671414" y="4670382"/>
                    <a:pt x="3671414" y="4778752"/>
                  </a:cubicBezTo>
                  <a:cubicBezTo>
                    <a:pt x="3671414" y="4887122"/>
                    <a:pt x="3760532" y="4975307"/>
                    <a:pt x="3869990" y="4975307"/>
                  </a:cubicBezTo>
                  <a:cubicBezTo>
                    <a:pt x="3979524" y="4975307"/>
                    <a:pt x="4068564" y="4887122"/>
                    <a:pt x="4068564" y="4778752"/>
                  </a:cubicBezTo>
                  <a:cubicBezTo>
                    <a:pt x="4068564" y="4670382"/>
                    <a:pt x="3979446" y="4582195"/>
                    <a:pt x="3869990" y="4582195"/>
                  </a:cubicBezTo>
                  <a:close/>
                  <a:moveTo>
                    <a:pt x="3467404" y="4582195"/>
                  </a:moveTo>
                  <a:cubicBezTo>
                    <a:pt x="3357948" y="4582195"/>
                    <a:pt x="3268829" y="4670382"/>
                    <a:pt x="3268829" y="4778752"/>
                  </a:cubicBezTo>
                  <a:cubicBezTo>
                    <a:pt x="3268829" y="4887122"/>
                    <a:pt x="3357948" y="4975307"/>
                    <a:pt x="3467404" y="4975307"/>
                  </a:cubicBezTo>
                  <a:cubicBezTo>
                    <a:pt x="3576862" y="4975307"/>
                    <a:pt x="3665980" y="4887122"/>
                    <a:pt x="3665980" y="4778752"/>
                  </a:cubicBezTo>
                  <a:cubicBezTo>
                    <a:pt x="3665980" y="4670382"/>
                    <a:pt x="3576939" y="4582195"/>
                    <a:pt x="3467404" y="4582195"/>
                  </a:cubicBezTo>
                  <a:close/>
                  <a:moveTo>
                    <a:pt x="3064742" y="4582195"/>
                  </a:moveTo>
                  <a:cubicBezTo>
                    <a:pt x="2955284" y="4582195"/>
                    <a:pt x="2866166" y="4670382"/>
                    <a:pt x="2866166" y="4778752"/>
                  </a:cubicBezTo>
                  <a:cubicBezTo>
                    <a:pt x="2866166" y="4887122"/>
                    <a:pt x="2955208" y="4975307"/>
                    <a:pt x="3064742" y="4975307"/>
                  </a:cubicBezTo>
                  <a:cubicBezTo>
                    <a:pt x="3174277" y="4975307"/>
                    <a:pt x="3263316" y="4887122"/>
                    <a:pt x="3263316" y="4778752"/>
                  </a:cubicBezTo>
                  <a:cubicBezTo>
                    <a:pt x="3263316" y="4670382"/>
                    <a:pt x="3174199" y="4582195"/>
                    <a:pt x="3064742" y="4582195"/>
                  </a:cubicBezTo>
                  <a:close/>
                  <a:moveTo>
                    <a:pt x="2662080" y="4582195"/>
                  </a:moveTo>
                  <a:cubicBezTo>
                    <a:pt x="2552624" y="4582195"/>
                    <a:pt x="2463505" y="4670382"/>
                    <a:pt x="2463505" y="4778752"/>
                  </a:cubicBezTo>
                  <a:cubicBezTo>
                    <a:pt x="2463505" y="4887122"/>
                    <a:pt x="2552624" y="4975307"/>
                    <a:pt x="2662080" y="4975307"/>
                  </a:cubicBezTo>
                  <a:cubicBezTo>
                    <a:pt x="2771614" y="4975307"/>
                    <a:pt x="2860656" y="4887122"/>
                    <a:pt x="2860656" y="4778752"/>
                  </a:cubicBezTo>
                  <a:cubicBezTo>
                    <a:pt x="2860656" y="4670382"/>
                    <a:pt x="2771537" y="4582195"/>
                    <a:pt x="2662080" y="4582195"/>
                  </a:cubicBezTo>
                  <a:close/>
                  <a:moveTo>
                    <a:pt x="2259496" y="4582195"/>
                  </a:moveTo>
                  <a:cubicBezTo>
                    <a:pt x="2150039" y="4582195"/>
                    <a:pt x="2060920" y="4670382"/>
                    <a:pt x="2060920" y="4778752"/>
                  </a:cubicBezTo>
                  <a:cubicBezTo>
                    <a:pt x="2060920" y="4887122"/>
                    <a:pt x="2150039" y="4975307"/>
                    <a:pt x="2259496" y="4975307"/>
                  </a:cubicBezTo>
                  <a:cubicBezTo>
                    <a:pt x="2368954" y="4975307"/>
                    <a:pt x="2458071" y="4887122"/>
                    <a:pt x="2458071" y="4778752"/>
                  </a:cubicBezTo>
                  <a:cubicBezTo>
                    <a:pt x="2458071" y="4670382"/>
                    <a:pt x="2369030" y="4582195"/>
                    <a:pt x="2259496" y="4582195"/>
                  </a:cubicBezTo>
                  <a:close/>
                  <a:moveTo>
                    <a:pt x="1856833" y="4582195"/>
                  </a:moveTo>
                  <a:cubicBezTo>
                    <a:pt x="1747376" y="4582195"/>
                    <a:pt x="1658258" y="4670382"/>
                    <a:pt x="1658258" y="4778752"/>
                  </a:cubicBezTo>
                  <a:cubicBezTo>
                    <a:pt x="1658258" y="4887122"/>
                    <a:pt x="1747298" y="4975307"/>
                    <a:pt x="1856833" y="4975307"/>
                  </a:cubicBezTo>
                  <a:cubicBezTo>
                    <a:pt x="1966368" y="4975307"/>
                    <a:pt x="2055408" y="4887122"/>
                    <a:pt x="2055408" y="4778752"/>
                  </a:cubicBezTo>
                  <a:cubicBezTo>
                    <a:pt x="2055408" y="4670382"/>
                    <a:pt x="1966290" y="4582195"/>
                    <a:pt x="1856833" y="4582195"/>
                  </a:cubicBezTo>
                  <a:close/>
                  <a:moveTo>
                    <a:pt x="4675314" y="4183647"/>
                  </a:moveTo>
                  <a:cubicBezTo>
                    <a:pt x="4565857" y="4183647"/>
                    <a:pt x="4476738" y="4271833"/>
                    <a:pt x="4476738" y="4380204"/>
                  </a:cubicBezTo>
                  <a:cubicBezTo>
                    <a:pt x="4476738" y="4488574"/>
                    <a:pt x="4565857" y="4576761"/>
                    <a:pt x="4675314" y="4576761"/>
                  </a:cubicBezTo>
                  <a:cubicBezTo>
                    <a:pt x="4784771" y="4576761"/>
                    <a:pt x="4873889" y="4488574"/>
                    <a:pt x="4873889" y="4380204"/>
                  </a:cubicBezTo>
                  <a:cubicBezTo>
                    <a:pt x="4873889" y="4271833"/>
                    <a:pt x="4784771" y="4183647"/>
                    <a:pt x="4675314" y="4183647"/>
                  </a:cubicBezTo>
                  <a:close/>
                  <a:moveTo>
                    <a:pt x="4272650" y="4183647"/>
                  </a:moveTo>
                  <a:cubicBezTo>
                    <a:pt x="4163194" y="4183647"/>
                    <a:pt x="4074076" y="4271833"/>
                    <a:pt x="4074076" y="4380204"/>
                  </a:cubicBezTo>
                  <a:cubicBezTo>
                    <a:pt x="4074076" y="4488574"/>
                    <a:pt x="4163194" y="4576761"/>
                    <a:pt x="4272650" y="4576761"/>
                  </a:cubicBezTo>
                  <a:cubicBezTo>
                    <a:pt x="4382186" y="4576761"/>
                    <a:pt x="4471226" y="4488574"/>
                    <a:pt x="4471226" y="4380204"/>
                  </a:cubicBezTo>
                  <a:cubicBezTo>
                    <a:pt x="4471226" y="4271833"/>
                    <a:pt x="4382186" y="4183647"/>
                    <a:pt x="4272650" y="4183647"/>
                  </a:cubicBezTo>
                  <a:close/>
                  <a:moveTo>
                    <a:pt x="3869990" y="4183647"/>
                  </a:moveTo>
                  <a:cubicBezTo>
                    <a:pt x="3760532" y="4183647"/>
                    <a:pt x="3671414" y="4271833"/>
                    <a:pt x="3671414" y="4380204"/>
                  </a:cubicBezTo>
                  <a:cubicBezTo>
                    <a:pt x="3671414" y="4488574"/>
                    <a:pt x="3760532" y="4576761"/>
                    <a:pt x="3869990" y="4576761"/>
                  </a:cubicBezTo>
                  <a:cubicBezTo>
                    <a:pt x="3979524" y="4576761"/>
                    <a:pt x="4068564" y="4488574"/>
                    <a:pt x="4068564" y="4380204"/>
                  </a:cubicBezTo>
                  <a:cubicBezTo>
                    <a:pt x="4068564" y="4271833"/>
                    <a:pt x="3979446" y="4183647"/>
                    <a:pt x="3869990" y="4183647"/>
                  </a:cubicBezTo>
                  <a:close/>
                  <a:moveTo>
                    <a:pt x="3467404" y="4183647"/>
                  </a:moveTo>
                  <a:cubicBezTo>
                    <a:pt x="3357948" y="4183647"/>
                    <a:pt x="3268829" y="4271833"/>
                    <a:pt x="3268829" y="4380204"/>
                  </a:cubicBezTo>
                  <a:cubicBezTo>
                    <a:pt x="3268829" y="4488574"/>
                    <a:pt x="3357948" y="4576761"/>
                    <a:pt x="3467404" y="4576761"/>
                  </a:cubicBezTo>
                  <a:cubicBezTo>
                    <a:pt x="3576862" y="4576761"/>
                    <a:pt x="3665980" y="4488574"/>
                    <a:pt x="3665980" y="4380204"/>
                  </a:cubicBezTo>
                  <a:cubicBezTo>
                    <a:pt x="3665980" y="4271833"/>
                    <a:pt x="3576939" y="4183647"/>
                    <a:pt x="3467404" y="4183647"/>
                  </a:cubicBezTo>
                  <a:close/>
                  <a:moveTo>
                    <a:pt x="3064742" y="4183647"/>
                  </a:moveTo>
                  <a:cubicBezTo>
                    <a:pt x="2955284" y="4183647"/>
                    <a:pt x="2866166" y="4271833"/>
                    <a:pt x="2866166" y="4380204"/>
                  </a:cubicBezTo>
                  <a:cubicBezTo>
                    <a:pt x="2866166" y="4488574"/>
                    <a:pt x="2955208" y="4576761"/>
                    <a:pt x="3064742" y="4576761"/>
                  </a:cubicBezTo>
                  <a:cubicBezTo>
                    <a:pt x="3174277" y="4576761"/>
                    <a:pt x="3263316" y="4488574"/>
                    <a:pt x="3263316" y="4380204"/>
                  </a:cubicBezTo>
                  <a:cubicBezTo>
                    <a:pt x="3263316" y="4271833"/>
                    <a:pt x="3174199" y="4183647"/>
                    <a:pt x="3064742" y="4183647"/>
                  </a:cubicBezTo>
                  <a:close/>
                  <a:moveTo>
                    <a:pt x="2662080" y="4183647"/>
                  </a:moveTo>
                  <a:cubicBezTo>
                    <a:pt x="2552624" y="4183647"/>
                    <a:pt x="2463505" y="4271833"/>
                    <a:pt x="2463505" y="4380204"/>
                  </a:cubicBezTo>
                  <a:cubicBezTo>
                    <a:pt x="2463505" y="4488574"/>
                    <a:pt x="2552624" y="4576761"/>
                    <a:pt x="2662080" y="4576761"/>
                  </a:cubicBezTo>
                  <a:cubicBezTo>
                    <a:pt x="2771614" y="4576761"/>
                    <a:pt x="2860656" y="4488574"/>
                    <a:pt x="2860656" y="4380204"/>
                  </a:cubicBezTo>
                  <a:cubicBezTo>
                    <a:pt x="2860656" y="4271833"/>
                    <a:pt x="2771537" y="4183647"/>
                    <a:pt x="2662080" y="4183647"/>
                  </a:cubicBezTo>
                  <a:close/>
                  <a:moveTo>
                    <a:pt x="4675314" y="3785099"/>
                  </a:moveTo>
                  <a:cubicBezTo>
                    <a:pt x="4565857" y="3785099"/>
                    <a:pt x="4476738" y="3873286"/>
                    <a:pt x="4476738" y="3981655"/>
                  </a:cubicBezTo>
                  <a:cubicBezTo>
                    <a:pt x="4476738" y="4090027"/>
                    <a:pt x="4565857" y="4178213"/>
                    <a:pt x="4675314" y="4178213"/>
                  </a:cubicBezTo>
                  <a:cubicBezTo>
                    <a:pt x="4784771" y="4178213"/>
                    <a:pt x="4873889" y="4090027"/>
                    <a:pt x="4873889" y="3981655"/>
                  </a:cubicBezTo>
                  <a:cubicBezTo>
                    <a:pt x="4873889" y="3873286"/>
                    <a:pt x="4784771" y="3785099"/>
                    <a:pt x="4675314" y="3785099"/>
                  </a:cubicBezTo>
                  <a:close/>
                  <a:moveTo>
                    <a:pt x="4272650" y="3785099"/>
                  </a:moveTo>
                  <a:cubicBezTo>
                    <a:pt x="4163194" y="3785099"/>
                    <a:pt x="4074076" y="3873286"/>
                    <a:pt x="4074076" y="3981655"/>
                  </a:cubicBezTo>
                  <a:cubicBezTo>
                    <a:pt x="4074076" y="4090027"/>
                    <a:pt x="4163194" y="4178213"/>
                    <a:pt x="4272650" y="4178213"/>
                  </a:cubicBezTo>
                  <a:cubicBezTo>
                    <a:pt x="4382186" y="4178213"/>
                    <a:pt x="4471226" y="4090027"/>
                    <a:pt x="4471226" y="3981655"/>
                  </a:cubicBezTo>
                  <a:cubicBezTo>
                    <a:pt x="4471226" y="3873286"/>
                    <a:pt x="4382186" y="3785099"/>
                    <a:pt x="4272650" y="3785099"/>
                  </a:cubicBezTo>
                  <a:close/>
                  <a:moveTo>
                    <a:pt x="3869990" y="3785099"/>
                  </a:moveTo>
                  <a:cubicBezTo>
                    <a:pt x="3760532" y="3785099"/>
                    <a:pt x="3671414" y="3873286"/>
                    <a:pt x="3671414" y="3981655"/>
                  </a:cubicBezTo>
                  <a:cubicBezTo>
                    <a:pt x="3671414" y="4090027"/>
                    <a:pt x="3760532" y="4178213"/>
                    <a:pt x="3869990" y="4178213"/>
                  </a:cubicBezTo>
                  <a:cubicBezTo>
                    <a:pt x="3979524" y="4178213"/>
                    <a:pt x="4068564" y="4090027"/>
                    <a:pt x="4068564" y="3981655"/>
                  </a:cubicBezTo>
                  <a:cubicBezTo>
                    <a:pt x="4068564" y="3873286"/>
                    <a:pt x="3979446" y="3785099"/>
                    <a:pt x="3869990" y="3785099"/>
                  </a:cubicBezTo>
                  <a:close/>
                  <a:moveTo>
                    <a:pt x="3467404" y="3785099"/>
                  </a:moveTo>
                  <a:cubicBezTo>
                    <a:pt x="3357948" y="3785099"/>
                    <a:pt x="3268829" y="3873286"/>
                    <a:pt x="3268829" y="3981655"/>
                  </a:cubicBezTo>
                  <a:cubicBezTo>
                    <a:pt x="3268829" y="4090027"/>
                    <a:pt x="3357948" y="4178213"/>
                    <a:pt x="3467404" y="4178213"/>
                  </a:cubicBezTo>
                  <a:cubicBezTo>
                    <a:pt x="3576862" y="4178213"/>
                    <a:pt x="3665980" y="4090027"/>
                    <a:pt x="3665980" y="3981655"/>
                  </a:cubicBezTo>
                  <a:cubicBezTo>
                    <a:pt x="3665980" y="3873286"/>
                    <a:pt x="3576939" y="3785099"/>
                    <a:pt x="3467404" y="3785099"/>
                  </a:cubicBezTo>
                  <a:close/>
                  <a:moveTo>
                    <a:pt x="4675314" y="3386551"/>
                  </a:moveTo>
                  <a:cubicBezTo>
                    <a:pt x="4565857" y="3386551"/>
                    <a:pt x="4476738" y="3474738"/>
                    <a:pt x="4476738" y="3583108"/>
                  </a:cubicBezTo>
                  <a:cubicBezTo>
                    <a:pt x="4476738" y="3691479"/>
                    <a:pt x="4565857" y="3779665"/>
                    <a:pt x="4675314" y="3779665"/>
                  </a:cubicBezTo>
                  <a:cubicBezTo>
                    <a:pt x="4784771" y="3779665"/>
                    <a:pt x="4873889" y="3691479"/>
                    <a:pt x="4873889" y="3583108"/>
                  </a:cubicBezTo>
                  <a:cubicBezTo>
                    <a:pt x="4873889" y="3474738"/>
                    <a:pt x="4784771" y="3386551"/>
                    <a:pt x="4675314" y="3386551"/>
                  </a:cubicBezTo>
                  <a:close/>
                  <a:moveTo>
                    <a:pt x="4272650" y="3386551"/>
                  </a:moveTo>
                  <a:cubicBezTo>
                    <a:pt x="4163194" y="3386551"/>
                    <a:pt x="4074076" y="3474738"/>
                    <a:pt x="4074076" y="3583108"/>
                  </a:cubicBezTo>
                  <a:cubicBezTo>
                    <a:pt x="4074076" y="3691479"/>
                    <a:pt x="4163194" y="3779665"/>
                    <a:pt x="4272650" y="3779665"/>
                  </a:cubicBezTo>
                  <a:cubicBezTo>
                    <a:pt x="4382186" y="3779665"/>
                    <a:pt x="4471226" y="3691479"/>
                    <a:pt x="4471226" y="3583108"/>
                  </a:cubicBezTo>
                  <a:cubicBezTo>
                    <a:pt x="4471226" y="3474738"/>
                    <a:pt x="4382186" y="3386551"/>
                    <a:pt x="4272650" y="3386551"/>
                  </a:cubicBezTo>
                  <a:close/>
                  <a:moveTo>
                    <a:pt x="3869990" y="3386551"/>
                  </a:moveTo>
                  <a:cubicBezTo>
                    <a:pt x="3760532" y="3386551"/>
                    <a:pt x="3671414" y="3474738"/>
                    <a:pt x="3671414" y="3583108"/>
                  </a:cubicBezTo>
                  <a:cubicBezTo>
                    <a:pt x="3671414" y="3691479"/>
                    <a:pt x="3760532" y="3779665"/>
                    <a:pt x="3869990" y="3779665"/>
                  </a:cubicBezTo>
                  <a:cubicBezTo>
                    <a:pt x="3979524" y="3779665"/>
                    <a:pt x="4068564" y="3691479"/>
                    <a:pt x="4068564" y="3583108"/>
                  </a:cubicBezTo>
                  <a:cubicBezTo>
                    <a:pt x="4068564" y="3474738"/>
                    <a:pt x="3979446" y="3386551"/>
                    <a:pt x="3869990" y="3386551"/>
                  </a:cubicBezTo>
                  <a:close/>
                  <a:moveTo>
                    <a:pt x="4675314" y="2988003"/>
                  </a:moveTo>
                  <a:cubicBezTo>
                    <a:pt x="4565857" y="2988003"/>
                    <a:pt x="4476738" y="3076190"/>
                    <a:pt x="4476738" y="3184560"/>
                  </a:cubicBezTo>
                  <a:cubicBezTo>
                    <a:pt x="4476738" y="3292931"/>
                    <a:pt x="4565857" y="3381117"/>
                    <a:pt x="4675314" y="3381117"/>
                  </a:cubicBezTo>
                  <a:cubicBezTo>
                    <a:pt x="4784771" y="3381117"/>
                    <a:pt x="4873889" y="3292931"/>
                    <a:pt x="4873889" y="3184560"/>
                  </a:cubicBezTo>
                  <a:cubicBezTo>
                    <a:pt x="4873889" y="3076190"/>
                    <a:pt x="4784771" y="2988003"/>
                    <a:pt x="4675314" y="2988003"/>
                  </a:cubicBezTo>
                  <a:close/>
                  <a:moveTo>
                    <a:pt x="4272650" y="2988003"/>
                  </a:moveTo>
                  <a:cubicBezTo>
                    <a:pt x="4163194" y="2988003"/>
                    <a:pt x="4074076" y="3076190"/>
                    <a:pt x="4074076" y="3184560"/>
                  </a:cubicBezTo>
                  <a:cubicBezTo>
                    <a:pt x="4074076" y="3292931"/>
                    <a:pt x="4163194" y="3381117"/>
                    <a:pt x="4272650" y="3381117"/>
                  </a:cubicBezTo>
                  <a:cubicBezTo>
                    <a:pt x="4382186" y="3381117"/>
                    <a:pt x="4471226" y="3292931"/>
                    <a:pt x="4471226" y="3184560"/>
                  </a:cubicBezTo>
                  <a:cubicBezTo>
                    <a:pt x="4471226" y="3076190"/>
                    <a:pt x="4382186" y="2988003"/>
                    <a:pt x="4272650" y="2988003"/>
                  </a:cubicBezTo>
                  <a:close/>
                  <a:moveTo>
                    <a:pt x="4675314" y="2589455"/>
                  </a:moveTo>
                  <a:cubicBezTo>
                    <a:pt x="4565857" y="2589455"/>
                    <a:pt x="4476738" y="2677642"/>
                    <a:pt x="4476738" y="2786012"/>
                  </a:cubicBezTo>
                  <a:cubicBezTo>
                    <a:pt x="4476738" y="2894383"/>
                    <a:pt x="4565857" y="2982570"/>
                    <a:pt x="4675314" y="2982570"/>
                  </a:cubicBezTo>
                  <a:cubicBezTo>
                    <a:pt x="4784771" y="2982570"/>
                    <a:pt x="4873889" y="2894383"/>
                    <a:pt x="4873889" y="2786012"/>
                  </a:cubicBezTo>
                  <a:cubicBezTo>
                    <a:pt x="4873889" y="2677642"/>
                    <a:pt x="4784771" y="2589455"/>
                    <a:pt x="4675314" y="2589455"/>
                  </a:cubicBezTo>
                  <a:close/>
                  <a:moveTo>
                    <a:pt x="4675314" y="2190907"/>
                  </a:moveTo>
                  <a:cubicBezTo>
                    <a:pt x="4565857" y="2190907"/>
                    <a:pt x="4476738" y="2279094"/>
                    <a:pt x="4476738" y="2387463"/>
                  </a:cubicBezTo>
                  <a:cubicBezTo>
                    <a:pt x="4476738" y="2495835"/>
                    <a:pt x="4565857" y="2584022"/>
                    <a:pt x="4675314" y="2584022"/>
                  </a:cubicBezTo>
                  <a:cubicBezTo>
                    <a:pt x="4784771" y="2584022"/>
                    <a:pt x="4873889" y="2495835"/>
                    <a:pt x="4873889" y="2387463"/>
                  </a:cubicBezTo>
                  <a:cubicBezTo>
                    <a:pt x="4873889" y="2279094"/>
                    <a:pt x="4784771" y="2190907"/>
                    <a:pt x="4675314" y="2190907"/>
                  </a:cubicBezTo>
                  <a:close/>
                  <a:moveTo>
                    <a:pt x="5275908" y="1194502"/>
                  </a:moveTo>
                  <a:lnTo>
                    <a:pt x="5275908" y="1587611"/>
                  </a:lnTo>
                  <a:lnTo>
                    <a:pt x="5260837" y="1513938"/>
                  </a:lnTo>
                  <a:cubicBezTo>
                    <a:pt x="5230642" y="1443416"/>
                    <a:pt x="5159991" y="1393811"/>
                    <a:pt x="5077899" y="1393811"/>
                  </a:cubicBezTo>
                  <a:cubicBezTo>
                    <a:pt x="4968441" y="1393811"/>
                    <a:pt x="4879323" y="1481998"/>
                    <a:pt x="4879323" y="1590368"/>
                  </a:cubicBezTo>
                  <a:cubicBezTo>
                    <a:pt x="4879323" y="1698739"/>
                    <a:pt x="4968363" y="1786926"/>
                    <a:pt x="5077899" y="1786926"/>
                  </a:cubicBezTo>
                  <a:cubicBezTo>
                    <a:pt x="5160050" y="1786926"/>
                    <a:pt x="5230672" y="1737321"/>
                    <a:pt x="5260848" y="1666799"/>
                  </a:cubicBezTo>
                  <a:lnTo>
                    <a:pt x="5275908" y="1593128"/>
                  </a:lnTo>
                  <a:lnTo>
                    <a:pt x="5275908" y="1986159"/>
                  </a:lnTo>
                  <a:lnTo>
                    <a:pt x="5260837" y="1912486"/>
                  </a:lnTo>
                  <a:cubicBezTo>
                    <a:pt x="5230642" y="1841964"/>
                    <a:pt x="5159991" y="1792359"/>
                    <a:pt x="5077899" y="1792359"/>
                  </a:cubicBezTo>
                  <a:cubicBezTo>
                    <a:pt x="4968441" y="1792359"/>
                    <a:pt x="4879323" y="1880546"/>
                    <a:pt x="4879323" y="1988916"/>
                  </a:cubicBezTo>
                  <a:cubicBezTo>
                    <a:pt x="4879323" y="2097287"/>
                    <a:pt x="4968363" y="2185474"/>
                    <a:pt x="5077899" y="2185474"/>
                  </a:cubicBezTo>
                  <a:cubicBezTo>
                    <a:pt x="5160050" y="2185474"/>
                    <a:pt x="5230672" y="2135869"/>
                    <a:pt x="5260848" y="2065347"/>
                  </a:cubicBezTo>
                  <a:lnTo>
                    <a:pt x="5275908" y="1991676"/>
                  </a:lnTo>
                  <a:lnTo>
                    <a:pt x="5275908" y="2384706"/>
                  </a:lnTo>
                  <a:lnTo>
                    <a:pt x="5260837" y="2311033"/>
                  </a:lnTo>
                  <a:cubicBezTo>
                    <a:pt x="5230642" y="2240513"/>
                    <a:pt x="5159991" y="2190907"/>
                    <a:pt x="5077899" y="2190907"/>
                  </a:cubicBezTo>
                  <a:cubicBezTo>
                    <a:pt x="4968441" y="2190907"/>
                    <a:pt x="4879323" y="2279094"/>
                    <a:pt x="4879323" y="2387463"/>
                  </a:cubicBezTo>
                  <a:cubicBezTo>
                    <a:pt x="4879323" y="2495835"/>
                    <a:pt x="4968363" y="2584022"/>
                    <a:pt x="5077899" y="2584022"/>
                  </a:cubicBezTo>
                  <a:cubicBezTo>
                    <a:pt x="5160050" y="2584022"/>
                    <a:pt x="5230672" y="2534417"/>
                    <a:pt x="5260848" y="2463895"/>
                  </a:cubicBezTo>
                  <a:lnTo>
                    <a:pt x="5275908" y="2390223"/>
                  </a:lnTo>
                  <a:lnTo>
                    <a:pt x="5275908" y="2783255"/>
                  </a:lnTo>
                  <a:lnTo>
                    <a:pt x="5260837" y="2709582"/>
                  </a:lnTo>
                  <a:cubicBezTo>
                    <a:pt x="5230642" y="2639060"/>
                    <a:pt x="5159991" y="2589455"/>
                    <a:pt x="5077899" y="2589455"/>
                  </a:cubicBezTo>
                  <a:cubicBezTo>
                    <a:pt x="4968441" y="2589455"/>
                    <a:pt x="4879323" y="2677642"/>
                    <a:pt x="4879323" y="2786012"/>
                  </a:cubicBezTo>
                  <a:cubicBezTo>
                    <a:pt x="4879323" y="2894383"/>
                    <a:pt x="4968363" y="2982570"/>
                    <a:pt x="5077899" y="2982570"/>
                  </a:cubicBezTo>
                  <a:cubicBezTo>
                    <a:pt x="5160050" y="2982570"/>
                    <a:pt x="5230672" y="2932965"/>
                    <a:pt x="5260848" y="2862443"/>
                  </a:cubicBezTo>
                  <a:lnTo>
                    <a:pt x="5275908" y="2788772"/>
                  </a:lnTo>
                  <a:lnTo>
                    <a:pt x="5275908" y="3181803"/>
                  </a:lnTo>
                  <a:lnTo>
                    <a:pt x="5260837" y="3108129"/>
                  </a:lnTo>
                  <a:cubicBezTo>
                    <a:pt x="5230642" y="3037608"/>
                    <a:pt x="5159991" y="2988003"/>
                    <a:pt x="5077899" y="2988003"/>
                  </a:cubicBezTo>
                  <a:cubicBezTo>
                    <a:pt x="4968441" y="2988003"/>
                    <a:pt x="4879323" y="3076190"/>
                    <a:pt x="4879323" y="3184560"/>
                  </a:cubicBezTo>
                  <a:cubicBezTo>
                    <a:pt x="4879323" y="3292931"/>
                    <a:pt x="4968363" y="3381117"/>
                    <a:pt x="5077899" y="3381117"/>
                  </a:cubicBezTo>
                  <a:cubicBezTo>
                    <a:pt x="5160050" y="3381117"/>
                    <a:pt x="5230672" y="3331512"/>
                    <a:pt x="5260848" y="3260991"/>
                  </a:cubicBezTo>
                  <a:lnTo>
                    <a:pt x="5275908" y="3187320"/>
                  </a:lnTo>
                  <a:lnTo>
                    <a:pt x="5275908" y="3580351"/>
                  </a:lnTo>
                  <a:lnTo>
                    <a:pt x="5260837" y="3506677"/>
                  </a:lnTo>
                  <a:cubicBezTo>
                    <a:pt x="5230642" y="3436156"/>
                    <a:pt x="5159991" y="3386551"/>
                    <a:pt x="5077899" y="3386551"/>
                  </a:cubicBezTo>
                  <a:cubicBezTo>
                    <a:pt x="4968441" y="3386551"/>
                    <a:pt x="4879323" y="3474738"/>
                    <a:pt x="4879323" y="3583108"/>
                  </a:cubicBezTo>
                  <a:cubicBezTo>
                    <a:pt x="4879323" y="3691479"/>
                    <a:pt x="4968363" y="3779665"/>
                    <a:pt x="5077899" y="3779665"/>
                  </a:cubicBezTo>
                  <a:cubicBezTo>
                    <a:pt x="5160050" y="3779665"/>
                    <a:pt x="5230672" y="3730060"/>
                    <a:pt x="5260848" y="3659539"/>
                  </a:cubicBezTo>
                  <a:lnTo>
                    <a:pt x="5275908" y="3585868"/>
                  </a:lnTo>
                  <a:lnTo>
                    <a:pt x="5275908" y="3978898"/>
                  </a:lnTo>
                  <a:lnTo>
                    <a:pt x="5260837" y="3905225"/>
                  </a:lnTo>
                  <a:cubicBezTo>
                    <a:pt x="5230642" y="3834704"/>
                    <a:pt x="5159991" y="3785099"/>
                    <a:pt x="5077899" y="3785099"/>
                  </a:cubicBezTo>
                  <a:cubicBezTo>
                    <a:pt x="4968441" y="3785099"/>
                    <a:pt x="4879323" y="3873286"/>
                    <a:pt x="4879323" y="3981655"/>
                  </a:cubicBezTo>
                  <a:cubicBezTo>
                    <a:pt x="4879323" y="4090027"/>
                    <a:pt x="4968363" y="4178213"/>
                    <a:pt x="5077899" y="4178213"/>
                  </a:cubicBezTo>
                  <a:cubicBezTo>
                    <a:pt x="5160050" y="4178213"/>
                    <a:pt x="5230672" y="4128608"/>
                    <a:pt x="5260848" y="4058087"/>
                  </a:cubicBezTo>
                  <a:lnTo>
                    <a:pt x="5275908" y="3984415"/>
                  </a:lnTo>
                  <a:lnTo>
                    <a:pt x="5275908" y="4377446"/>
                  </a:lnTo>
                  <a:lnTo>
                    <a:pt x="5260837" y="4303773"/>
                  </a:lnTo>
                  <a:cubicBezTo>
                    <a:pt x="5230642" y="4233252"/>
                    <a:pt x="5159991" y="4183647"/>
                    <a:pt x="5077899" y="4183647"/>
                  </a:cubicBezTo>
                  <a:cubicBezTo>
                    <a:pt x="4968441" y="4183647"/>
                    <a:pt x="4879323" y="4271833"/>
                    <a:pt x="4879323" y="4380204"/>
                  </a:cubicBezTo>
                  <a:cubicBezTo>
                    <a:pt x="4879323" y="4488574"/>
                    <a:pt x="4968363" y="4576761"/>
                    <a:pt x="5077899" y="4576761"/>
                  </a:cubicBezTo>
                  <a:cubicBezTo>
                    <a:pt x="5160050" y="4576761"/>
                    <a:pt x="5230672" y="4527156"/>
                    <a:pt x="5260848" y="4456635"/>
                  </a:cubicBezTo>
                  <a:lnTo>
                    <a:pt x="5275908" y="4382963"/>
                  </a:lnTo>
                  <a:lnTo>
                    <a:pt x="5275908" y="4775994"/>
                  </a:lnTo>
                  <a:lnTo>
                    <a:pt x="5260837" y="4702321"/>
                  </a:lnTo>
                  <a:cubicBezTo>
                    <a:pt x="5230642" y="4631800"/>
                    <a:pt x="5159991" y="4582195"/>
                    <a:pt x="5077899" y="4582195"/>
                  </a:cubicBezTo>
                  <a:cubicBezTo>
                    <a:pt x="4968441" y="4582195"/>
                    <a:pt x="4879323" y="4670382"/>
                    <a:pt x="4879323" y="4778752"/>
                  </a:cubicBezTo>
                  <a:cubicBezTo>
                    <a:pt x="4879323" y="4887122"/>
                    <a:pt x="4968363" y="4975307"/>
                    <a:pt x="5077899" y="4975307"/>
                  </a:cubicBezTo>
                  <a:cubicBezTo>
                    <a:pt x="5160050" y="4975307"/>
                    <a:pt x="5230672" y="4925703"/>
                    <a:pt x="5260848" y="4855182"/>
                  </a:cubicBezTo>
                  <a:lnTo>
                    <a:pt x="5275908" y="4781511"/>
                  </a:lnTo>
                  <a:lnTo>
                    <a:pt x="5275908" y="4984598"/>
                  </a:lnTo>
                  <a:lnTo>
                    <a:pt x="5116405" y="4984598"/>
                  </a:lnTo>
                  <a:lnTo>
                    <a:pt x="5077899" y="4980743"/>
                  </a:lnTo>
                  <a:lnTo>
                    <a:pt x="5039393" y="4984598"/>
                  </a:lnTo>
                  <a:lnTo>
                    <a:pt x="4713820" y="4984598"/>
                  </a:lnTo>
                  <a:lnTo>
                    <a:pt x="4675314" y="4980743"/>
                  </a:lnTo>
                  <a:lnTo>
                    <a:pt x="4636808" y="4984598"/>
                  </a:lnTo>
                  <a:lnTo>
                    <a:pt x="4311178" y="4984598"/>
                  </a:lnTo>
                  <a:lnTo>
                    <a:pt x="4272650" y="4980743"/>
                  </a:lnTo>
                  <a:lnTo>
                    <a:pt x="4234144" y="4984598"/>
                  </a:lnTo>
                  <a:lnTo>
                    <a:pt x="3908496" y="4984598"/>
                  </a:lnTo>
                  <a:lnTo>
                    <a:pt x="3869990" y="4980743"/>
                  </a:lnTo>
                  <a:lnTo>
                    <a:pt x="3831484" y="4984598"/>
                  </a:lnTo>
                  <a:lnTo>
                    <a:pt x="3505932" y="4984598"/>
                  </a:lnTo>
                  <a:lnTo>
                    <a:pt x="3467404" y="4980743"/>
                  </a:lnTo>
                  <a:lnTo>
                    <a:pt x="3428898" y="4984598"/>
                  </a:lnTo>
                  <a:lnTo>
                    <a:pt x="3103248" y="4984598"/>
                  </a:lnTo>
                  <a:lnTo>
                    <a:pt x="3064742" y="4980743"/>
                  </a:lnTo>
                  <a:lnTo>
                    <a:pt x="3026236" y="4984598"/>
                  </a:lnTo>
                  <a:lnTo>
                    <a:pt x="2700586" y="4984598"/>
                  </a:lnTo>
                  <a:lnTo>
                    <a:pt x="2662080" y="4980743"/>
                  </a:lnTo>
                  <a:lnTo>
                    <a:pt x="2623574" y="4984598"/>
                  </a:lnTo>
                  <a:lnTo>
                    <a:pt x="2298023" y="4984598"/>
                  </a:lnTo>
                  <a:lnTo>
                    <a:pt x="2259496" y="4980743"/>
                  </a:lnTo>
                  <a:lnTo>
                    <a:pt x="2220990" y="4984598"/>
                  </a:lnTo>
                  <a:lnTo>
                    <a:pt x="1895339" y="4984598"/>
                  </a:lnTo>
                  <a:lnTo>
                    <a:pt x="1856833" y="4980743"/>
                  </a:lnTo>
                  <a:lnTo>
                    <a:pt x="1818327" y="4984598"/>
                  </a:lnTo>
                  <a:lnTo>
                    <a:pt x="1492677" y="4984598"/>
                  </a:lnTo>
                  <a:lnTo>
                    <a:pt x="1454171" y="4980743"/>
                  </a:lnTo>
                  <a:lnTo>
                    <a:pt x="1415665" y="4984598"/>
                  </a:lnTo>
                  <a:lnTo>
                    <a:pt x="1090093" y="4984598"/>
                  </a:lnTo>
                  <a:lnTo>
                    <a:pt x="1051587" y="4980743"/>
                  </a:lnTo>
                  <a:lnTo>
                    <a:pt x="1013081" y="4984598"/>
                  </a:lnTo>
                  <a:lnTo>
                    <a:pt x="687430" y="4984598"/>
                  </a:lnTo>
                  <a:lnTo>
                    <a:pt x="648924" y="4980743"/>
                  </a:lnTo>
                  <a:lnTo>
                    <a:pt x="610418" y="4984598"/>
                  </a:lnTo>
                  <a:lnTo>
                    <a:pt x="284789" y="4984598"/>
                  </a:lnTo>
                  <a:lnTo>
                    <a:pt x="246261" y="4980743"/>
                  </a:lnTo>
                  <a:lnTo>
                    <a:pt x="207756" y="4984598"/>
                  </a:lnTo>
                  <a:lnTo>
                    <a:pt x="0" y="4984598"/>
                  </a:lnTo>
                  <a:lnTo>
                    <a:pt x="198556" y="4968920"/>
                  </a:lnTo>
                  <a:lnTo>
                    <a:pt x="206303" y="4971306"/>
                  </a:lnTo>
                  <a:cubicBezTo>
                    <a:pt x="219215" y="4973929"/>
                    <a:pt x="232579" y="4975307"/>
                    <a:pt x="246261" y="4975307"/>
                  </a:cubicBezTo>
                  <a:cubicBezTo>
                    <a:pt x="273645" y="4975307"/>
                    <a:pt x="299748" y="4969796"/>
                    <a:pt x="323499" y="4959835"/>
                  </a:cubicBezTo>
                  <a:lnTo>
                    <a:pt x="332838" y="4953597"/>
                  </a:lnTo>
                  <a:lnTo>
                    <a:pt x="484404" y="4934100"/>
                  </a:lnTo>
                  <a:lnTo>
                    <a:pt x="523044" y="4927323"/>
                  </a:lnTo>
                  <a:lnTo>
                    <a:pt x="571719" y="4959835"/>
                  </a:lnTo>
                  <a:cubicBezTo>
                    <a:pt x="595466" y="4969796"/>
                    <a:pt x="621559" y="4975307"/>
                    <a:pt x="648924" y="4975307"/>
                  </a:cubicBezTo>
                  <a:cubicBezTo>
                    <a:pt x="703691" y="4975307"/>
                    <a:pt x="753335" y="4953261"/>
                    <a:pt x="789287" y="4917668"/>
                  </a:cubicBezTo>
                  <a:lnTo>
                    <a:pt x="821389" y="4870568"/>
                  </a:lnTo>
                  <a:lnTo>
                    <a:pt x="871516" y="4859408"/>
                  </a:lnTo>
                  <a:lnTo>
                    <a:pt x="911223" y="4917668"/>
                  </a:lnTo>
                  <a:cubicBezTo>
                    <a:pt x="947175" y="4953261"/>
                    <a:pt x="996819" y="4975307"/>
                    <a:pt x="1051587" y="4975307"/>
                  </a:cubicBezTo>
                  <a:cubicBezTo>
                    <a:pt x="1161044" y="4975307"/>
                    <a:pt x="1250162" y="4887122"/>
                    <a:pt x="1250162" y="4778752"/>
                  </a:cubicBezTo>
                  <a:lnTo>
                    <a:pt x="1246412" y="4760416"/>
                  </a:lnTo>
                  <a:lnTo>
                    <a:pt x="1260252" y="4755996"/>
                  </a:lnTo>
                  <a:lnTo>
                    <a:pt x="1255597" y="4778752"/>
                  </a:lnTo>
                  <a:cubicBezTo>
                    <a:pt x="1255597" y="4887122"/>
                    <a:pt x="1344714" y="4975307"/>
                    <a:pt x="1454171" y="4975307"/>
                  </a:cubicBezTo>
                  <a:cubicBezTo>
                    <a:pt x="1563706" y="4975307"/>
                    <a:pt x="1652747" y="4887122"/>
                    <a:pt x="1652747" y="4778752"/>
                  </a:cubicBezTo>
                  <a:cubicBezTo>
                    <a:pt x="1652747" y="4751659"/>
                    <a:pt x="1647177" y="4725828"/>
                    <a:pt x="1637112" y="4702321"/>
                  </a:cubicBezTo>
                  <a:lnTo>
                    <a:pt x="1595265" y="4640948"/>
                  </a:lnTo>
                  <a:lnTo>
                    <a:pt x="1661383" y="4616529"/>
                  </a:lnTo>
                  <a:lnTo>
                    <a:pt x="1787183" y="4563625"/>
                  </a:lnTo>
                  <a:lnTo>
                    <a:pt x="1816852" y="4572760"/>
                  </a:lnTo>
                  <a:cubicBezTo>
                    <a:pt x="1829770" y="4575383"/>
                    <a:pt x="1843141" y="4576761"/>
                    <a:pt x="1856833" y="4576761"/>
                  </a:cubicBezTo>
                  <a:cubicBezTo>
                    <a:pt x="1938984" y="4576761"/>
                    <a:pt x="2009607" y="4527156"/>
                    <a:pt x="2039784" y="4456635"/>
                  </a:cubicBezTo>
                  <a:lnTo>
                    <a:pt x="2041473" y="4448374"/>
                  </a:lnTo>
                  <a:lnTo>
                    <a:pt x="2071918" y="4433965"/>
                  </a:lnTo>
                  <a:lnTo>
                    <a:pt x="2076555" y="4456635"/>
                  </a:lnTo>
                  <a:cubicBezTo>
                    <a:pt x="2106751" y="4527156"/>
                    <a:pt x="2177403" y="4576761"/>
                    <a:pt x="2259496" y="4576761"/>
                  </a:cubicBezTo>
                  <a:cubicBezTo>
                    <a:pt x="2368954" y="4576761"/>
                    <a:pt x="2458071" y="4488574"/>
                    <a:pt x="2458071" y="4380204"/>
                  </a:cubicBezTo>
                  <a:cubicBezTo>
                    <a:pt x="2458071" y="4353111"/>
                    <a:pt x="2452506" y="4327280"/>
                    <a:pt x="2442447" y="4303773"/>
                  </a:cubicBezTo>
                  <a:lnTo>
                    <a:pt x="2407817" y="4252962"/>
                  </a:lnTo>
                  <a:lnTo>
                    <a:pt x="2521554" y="4186470"/>
                  </a:lnTo>
                  <a:lnTo>
                    <a:pt x="2571884" y="4154063"/>
                  </a:lnTo>
                  <a:lnTo>
                    <a:pt x="2584876" y="4162741"/>
                  </a:lnTo>
                  <a:cubicBezTo>
                    <a:pt x="2608623" y="4172702"/>
                    <a:pt x="2634716" y="4178213"/>
                    <a:pt x="2662080" y="4178213"/>
                  </a:cubicBezTo>
                  <a:cubicBezTo>
                    <a:pt x="2771614" y="4178213"/>
                    <a:pt x="2860656" y="4090027"/>
                    <a:pt x="2860656" y="3981655"/>
                  </a:cubicBezTo>
                  <a:lnTo>
                    <a:pt x="2856711" y="3962371"/>
                  </a:lnTo>
                  <a:lnTo>
                    <a:pt x="2872373" y="3951312"/>
                  </a:lnTo>
                  <a:lnTo>
                    <a:pt x="2866166" y="3981655"/>
                  </a:lnTo>
                  <a:cubicBezTo>
                    <a:pt x="2866166" y="4090027"/>
                    <a:pt x="2955208" y="4178213"/>
                    <a:pt x="3064742" y="4178213"/>
                  </a:cubicBezTo>
                  <a:cubicBezTo>
                    <a:pt x="3174277" y="4178213"/>
                    <a:pt x="3263316" y="4090027"/>
                    <a:pt x="3263316" y="3981655"/>
                  </a:cubicBezTo>
                  <a:cubicBezTo>
                    <a:pt x="3263316" y="3886832"/>
                    <a:pt x="3195086" y="3807461"/>
                    <a:pt x="3104701" y="3789100"/>
                  </a:cubicBezTo>
                  <a:lnTo>
                    <a:pt x="3088637" y="3787492"/>
                  </a:lnTo>
                  <a:lnTo>
                    <a:pt x="3103849" y="3775752"/>
                  </a:lnTo>
                  <a:lnTo>
                    <a:pt x="3104723" y="3775664"/>
                  </a:lnTo>
                  <a:cubicBezTo>
                    <a:pt x="3169311" y="3762549"/>
                    <a:pt x="3222545" y="3718307"/>
                    <a:pt x="3247692" y="3659539"/>
                  </a:cubicBezTo>
                  <a:lnTo>
                    <a:pt x="3248791" y="3654166"/>
                  </a:lnTo>
                  <a:lnTo>
                    <a:pt x="3278287" y="3629345"/>
                  </a:lnTo>
                  <a:lnTo>
                    <a:pt x="3284464" y="3659539"/>
                  </a:lnTo>
                  <a:cubicBezTo>
                    <a:pt x="3314660" y="3730060"/>
                    <a:pt x="3385312" y="3779665"/>
                    <a:pt x="3467404" y="3779665"/>
                  </a:cubicBezTo>
                  <a:cubicBezTo>
                    <a:pt x="3576862" y="3779665"/>
                    <a:pt x="3665980" y="3691479"/>
                    <a:pt x="3665980" y="3583108"/>
                  </a:cubicBezTo>
                  <a:cubicBezTo>
                    <a:pt x="3665980" y="3501830"/>
                    <a:pt x="3615894" y="3431906"/>
                    <a:pt x="3544642" y="3402024"/>
                  </a:cubicBezTo>
                  <a:lnTo>
                    <a:pt x="3528144" y="3396944"/>
                  </a:lnTo>
                  <a:lnTo>
                    <a:pt x="3590029" y="3335307"/>
                  </a:lnTo>
                  <a:lnTo>
                    <a:pt x="3607739" y="3323478"/>
                  </a:lnTo>
                  <a:lnTo>
                    <a:pt x="3620083" y="3305373"/>
                  </a:lnTo>
                  <a:lnTo>
                    <a:pt x="3640609" y="3284930"/>
                  </a:lnTo>
                  <a:lnTo>
                    <a:pt x="3682314" y="3237846"/>
                  </a:lnTo>
                  <a:lnTo>
                    <a:pt x="3687049" y="3260991"/>
                  </a:lnTo>
                  <a:cubicBezTo>
                    <a:pt x="3717244" y="3331512"/>
                    <a:pt x="3787897" y="3381117"/>
                    <a:pt x="3869990" y="3381117"/>
                  </a:cubicBezTo>
                  <a:cubicBezTo>
                    <a:pt x="3979524" y="3381117"/>
                    <a:pt x="4068564" y="3292931"/>
                    <a:pt x="4068564" y="3184560"/>
                  </a:cubicBezTo>
                  <a:cubicBezTo>
                    <a:pt x="4068564" y="3089736"/>
                    <a:pt x="4000333" y="3010365"/>
                    <a:pt x="3909948" y="2992004"/>
                  </a:cubicBezTo>
                  <a:lnTo>
                    <a:pt x="3900876" y="2991096"/>
                  </a:lnTo>
                  <a:lnTo>
                    <a:pt x="3912723" y="2977721"/>
                  </a:lnTo>
                  <a:lnTo>
                    <a:pt x="3947227" y="2967097"/>
                  </a:lnTo>
                  <a:cubicBezTo>
                    <a:pt x="4018479" y="2937215"/>
                    <a:pt x="4068564" y="2867290"/>
                    <a:pt x="4068564" y="2786012"/>
                  </a:cubicBezTo>
                  <a:lnTo>
                    <a:pt x="4067467" y="2780651"/>
                  </a:lnTo>
                  <a:lnTo>
                    <a:pt x="4078076" y="2766457"/>
                  </a:lnTo>
                  <a:lnTo>
                    <a:pt x="4074076" y="2786012"/>
                  </a:lnTo>
                  <a:cubicBezTo>
                    <a:pt x="4074076" y="2894383"/>
                    <a:pt x="4163194" y="2982570"/>
                    <a:pt x="4272650" y="2982570"/>
                  </a:cubicBezTo>
                  <a:cubicBezTo>
                    <a:pt x="4382186" y="2982570"/>
                    <a:pt x="4471226" y="2894383"/>
                    <a:pt x="4471226" y="2786012"/>
                  </a:cubicBezTo>
                  <a:cubicBezTo>
                    <a:pt x="4471226" y="2677642"/>
                    <a:pt x="4382186" y="2589455"/>
                    <a:pt x="4272650" y="2589455"/>
                  </a:cubicBezTo>
                  <a:cubicBezTo>
                    <a:pt x="4258968" y="2589455"/>
                    <a:pt x="4245604" y="2590833"/>
                    <a:pt x="4232692" y="2593456"/>
                  </a:cubicBezTo>
                  <a:lnTo>
                    <a:pt x="4199816" y="2603582"/>
                  </a:lnTo>
                  <a:lnTo>
                    <a:pt x="4220283" y="2576199"/>
                  </a:lnTo>
                  <a:lnTo>
                    <a:pt x="4232692" y="2580021"/>
                  </a:lnTo>
                  <a:cubicBezTo>
                    <a:pt x="4245604" y="2582644"/>
                    <a:pt x="4258968" y="2584022"/>
                    <a:pt x="4272650" y="2584022"/>
                  </a:cubicBezTo>
                  <a:cubicBezTo>
                    <a:pt x="4382186" y="2584022"/>
                    <a:pt x="4471226" y="2495835"/>
                    <a:pt x="4471226" y="2387463"/>
                  </a:cubicBezTo>
                  <a:cubicBezTo>
                    <a:pt x="4471226" y="2360371"/>
                    <a:pt x="4465661" y="2334540"/>
                    <a:pt x="4455602" y="2311033"/>
                  </a:cubicBezTo>
                  <a:lnTo>
                    <a:pt x="4421949" y="2261656"/>
                  </a:lnTo>
                  <a:lnTo>
                    <a:pt x="4508766" y="2122861"/>
                  </a:lnTo>
                  <a:lnTo>
                    <a:pt x="4518592" y="2103800"/>
                  </a:lnTo>
                  <a:lnTo>
                    <a:pt x="4534980" y="2127834"/>
                  </a:lnTo>
                  <a:cubicBezTo>
                    <a:pt x="4570942" y="2163427"/>
                    <a:pt x="4620586" y="2185474"/>
                    <a:pt x="4675314" y="2185474"/>
                  </a:cubicBezTo>
                  <a:cubicBezTo>
                    <a:pt x="4784771" y="2185474"/>
                    <a:pt x="4873889" y="2097287"/>
                    <a:pt x="4873889" y="1988916"/>
                  </a:cubicBezTo>
                  <a:cubicBezTo>
                    <a:pt x="4873889" y="1894093"/>
                    <a:pt x="4805658" y="1814721"/>
                    <a:pt x="4715273" y="1796360"/>
                  </a:cubicBezTo>
                  <a:lnTo>
                    <a:pt x="4678950" y="1792723"/>
                  </a:lnTo>
                  <a:lnTo>
                    <a:pt x="4682300" y="1786226"/>
                  </a:lnTo>
                  <a:lnTo>
                    <a:pt x="4715273" y="1782925"/>
                  </a:lnTo>
                  <a:cubicBezTo>
                    <a:pt x="4805658" y="1764564"/>
                    <a:pt x="4873889" y="1685192"/>
                    <a:pt x="4873889" y="1590368"/>
                  </a:cubicBezTo>
                  <a:cubicBezTo>
                    <a:pt x="4873889" y="1563276"/>
                    <a:pt x="4868319" y="1537445"/>
                    <a:pt x="4858254" y="1513938"/>
                  </a:cubicBezTo>
                  <a:lnTo>
                    <a:pt x="4825217" y="1465485"/>
                  </a:lnTo>
                  <a:lnTo>
                    <a:pt x="4902405" y="1279116"/>
                  </a:lnTo>
                  <a:lnTo>
                    <a:pt x="4937535" y="1330660"/>
                  </a:lnTo>
                  <a:cubicBezTo>
                    <a:pt x="4973487" y="1366253"/>
                    <a:pt x="5023131" y="1388300"/>
                    <a:pt x="5077899" y="1388300"/>
                  </a:cubicBezTo>
                  <a:cubicBezTo>
                    <a:pt x="5160050" y="1388300"/>
                    <a:pt x="5230672" y="1338695"/>
                    <a:pt x="5260848" y="1268173"/>
                  </a:cubicBezTo>
                  <a:close/>
                  <a:moveTo>
                    <a:pt x="5275908" y="795954"/>
                  </a:moveTo>
                  <a:lnTo>
                    <a:pt x="5275908" y="1188985"/>
                  </a:lnTo>
                  <a:lnTo>
                    <a:pt x="5260837" y="1115312"/>
                  </a:lnTo>
                  <a:cubicBezTo>
                    <a:pt x="5230642" y="1044791"/>
                    <a:pt x="5159991" y="995185"/>
                    <a:pt x="5077899" y="995185"/>
                  </a:cubicBezTo>
                  <a:cubicBezTo>
                    <a:pt x="5050535" y="995185"/>
                    <a:pt x="5024441" y="1000697"/>
                    <a:pt x="5000694" y="1010658"/>
                  </a:cubicBezTo>
                  <a:lnTo>
                    <a:pt x="4990637" y="1017375"/>
                  </a:lnTo>
                  <a:lnTo>
                    <a:pt x="5004057" y="975325"/>
                  </a:lnTo>
                  <a:lnTo>
                    <a:pt x="5037918" y="985751"/>
                  </a:lnTo>
                  <a:cubicBezTo>
                    <a:pt x="5050835" y="988374"/>
                    <a:pt x="5064207" y="989752"/>
                    <a:pt x="5077899" y="989752"/>
                  </a:cubicBezTo>
                  <a:cubicBezTo>
                    <a:pt x="5160050" y="989752"/>
                    <a:pt x="5230672" y="940147"/>
                    <a:pt x="5260848" y="869625"/>
                  </a:cubicBezTo>
                  <a:close/>
                  <a:moveTo>
                    <a:pt x="5275908" y="397406"/>
                  </a:moveTo>
                  <a:lnTo>
                    <a:pt x="5275908" y="790437"/>
                  </a:lnTo>
                  <a:lnTo>
                    <a:pt x="5260837" y="716764"/>
                  </a:lnTo>
                  <a:cubicBezTo>
                    <a:pt x="5235675" y="657996"/>
                    <a:pt x="5182418" y="613753"/>
                    <a:pt x="5117857" y="600638"/>
                  </a:cubicBezTo>
                  <a:lnTo>
                    <a:pt x="5109971" y="599849"/>
                  </a:lnTo>
                  <a:lnTo>
                    <a:pt x="5112743" y="587717"/>
                  </a:lnTo>
                  <a:lnTo>
                    <a:pt x="5117880" y="587203"/>
                  </a:lnTo>
                  <a:cubicBezTo>
                    <a:pt x="5182467" y="574088"/>
                    <a:pt x="5235701" y="529845"/>
                    <a:pt x="5260848" y="471077"/>
                  </a:cubicBezTo>
                  <a:close/>
                  <a:moveTo>
                    <a:pt x="5275908" y="0"/>
                  </a:moveTo>
                  <a:lnTo>
                    <a:pt x="5275908" y="391889"/>
                  </a:lnTo>
                  <a:lnTo>
                    <a:pt x="5260837" y="318216"/>
                  </a:lnTo>
                  <a:cubicBezTo>
                    <a:pt x="5250772" y="294709"/>
                    <a:pt x="5236212" y="273526"/>
                    <a:pt x="5218231" y="255729"/>
                  </a:cubicBezTo>
                  <a:lnTo>
                    <a:pt x="5190812" y="237414"/>
                  </a:lnTo>
                  <a:lnTo>
                    <a:pt x="5203703" y="145868"/>
                  </a:lnTo>
                  <a:lnTo>
                    <a:pt x="5231292" y="121050"/>
                  </a:lnTo>
                  <a:cubicBezTo>
                    <a:pt x="5243445" y="106483"/>
                    <a:pt x="5253522" y="90160"/>
                    <a:pt x="5261071" y="72529"/>
                  </a:cubicBezTo>
                  <a:close/>
                </a:path>
              </a:pathLst>
            </a:custGeom>
            <a:gradFill>
              <a:gsLst>
                <a:gs pos="59000">
                  <a:srgbClr val="00FEFF">
                    <a:alpha val="10000"/>
                  </a:srgbClr>
                </a:gs>
                <a:gs pos="0">
                  <a:schemeClr val="accent1">
                    <a:alpha val="3000"/>
                  </a:schemeClr>
                </a:gs>
                <a:gs pos="100000">
                  <a:schemeClr val="accent1">
                    <a:alpha val="70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1473D887-D88D-0048-919B-D7C274528298}"/>
              </a:ext>
            </a:extLst>
          </p:cNvPr>
          <p:cNvSpPr txBox="1">
            <a:spLocks/>
          </p:cNvSpPr>
          <p:nvPr userDrawn="1"/>
        </p:nvSpPr>
        <p:spPr>
          <a:xfrm>
            <a:off x="768477" y="6356351"/>
            <a:ext cx="4457700" cy="189231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Copyright © 2021 Virtusa Corporation. All Rights Reserved.</a:t>
            </a:r>
          </a:p>
        </p:txBody>
      </p:sp>
      <p:sp>
        <p:nvSpPr>
          <p:cNvPr id="10" name="Footer Placeholder">
            <a:extLst>
              <a:ext uri="{FF2B5EF4-FFF2-40B4-BE49-F238E27FC236}">
                <a16:creationId xmlns:a16="http://schemas.microsoft.com/office/drawing/2014/main" id="{914821B8-4BC1-4044-89AA-EF6A1BE41322}"/>
              </a:ext>
            </a:extLst>
          </p:cNvPr>
          <p:cNvSpPr txBox="1">
            <a:spLocks/>
          </p:cNvSpPr>
          <p:nvPr userDrawn="1"/>
        </p:nvSpPr>
        <p:spPr>
          <a:xfrm>
            <a:off x="542291" y="6356351"/>
            <a:ext cx="311784" cy="189231"/>
          </a:xfrm>
          <a:prstGeom prst="rect">
            <a:avLst/>
          </a:prstGeom>
        </p:spPr>
        <p:txBody>
          <a:bodyPr lIns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FB7941B-64BF-9D44-BB48-81CE7C26A230}" type="slidenum">
              <a:rPr lang="en-US" sz="800" smtClean="0">
                <a:solidFill>
                  <a:schemeClr val="bg1">
                    <a:lumMod val="65000"/>
                  </a:schemeClr>
                </a:solidFill>
              </a:rPr>
              <a:pPr algn="l"/>
              <a:t>‹#›</a:t>
            </a:fld>
            <a:endParaRPr lang="en-US" sz="8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00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Speed Sp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6F456F-7944-3040-9D3A-7789C6F074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D544F7AA-A3C7-A94C-BAF4-BD209B1A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8" y="457200"/>
            <a:ext cx="9597953" cy="940079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4C29394-B5AD-724E-9CCA-DEF993C7BEFA}"/>
              </a:ext>
            </a:extLst>
          </p:cNvPr>
          <p:cNvSpPr>
            <a:spLocks noChangeAspect="1"/>
          </p:cNvSpPr>
          <p:nvPr userDrawn="1"/>
        </p:nvSpPr>
        <p:spPr>
          <a:xfrm>
            <a:off x="10922769" y="579650"/>
            <a:ext cx="694944" cy="156951"/>
          </a:xfrm>
          <a:custGeom>
            <a:avLst/>
            <a:gdLst>
              <a:gd name="connsiteX0" fmla="*/ 1718976 w 1862042"/>
              <a:gd name="connsiteY0" fmla="*/ 278769 h 420537"/>
              <a:gd name="connsiteX1" fmla="*/ 1661350 w 1862042"/>
              <a:gd name="connsiteY1" fmla="*/ 318393 h 420537"/>
              <a:gd name="connsiteX2" fmla="*/ 1710404 w 1862042"/>
              <a:gd name="connsiteY2" fmla="*/ 355494 h 420537"/>
              <a:gd name="connsiteX3" fmla="*/ 1786604 w 1862042"/>
              <a:gd name="connsiteY3" fmla="*/ 328206 h 420537"/>
              <a:gd name="connsiteX4" fmla="*/ 1786604 w 1862042"/>
              <a:gd name="connsiteY4" fmla="*/ 291759 h 420537"/>
              <a:gd name="connsiteX5" fmla="*/ 1718976 w 1862042"/>
              <a:gd name="connsiteY5" fmla="*/ 278769 h 420537"/>
              <a:gd name="connsiteX6" fmla="*/ 364998 w 1862042"/>
              <a:gd name="connsiteY6" fmla="*/ 102144 h 420537"/>
              <a:gd name="connsiteX7" fmla="*/ 440531 w 1862042"/>
              <a:gd name="connsiteY7" fmla="*/ 203821 h 420537"/>
              <a:gd name="connsiteX8" fmla="*/ 440531 w 1862042"/>
              <a:gd name="connsiteY8" fmla="*/ 413342 h 420537"/>
              <a:gd name="connsiteX9" fmla="*/ 364998 w 1862042"/>
              <a:gd name="connsiteY9" fmla="*/ 413342 h 420537"/>
              <a:gd name="connsiteX10" fmla="*/ 975169 w 1862042"/>
              <a:gd name="connsiteY10" fmla="*/ 94854 h 420537"/>
              <a:gd name="connsiteX11" fmla="*/ 1050702 w 1862042"/>
              <a:gd name="connsiteY11" fmla="*/ 94854 h 420537"/>
              <a:gd name="connsiteX12" fmla="*/ 1050702 w 1862042"/>
              <a:gd name="connsiteY12" fmla="*/ 285311 h 420537"/>
              <a:gd name="connsiteX13" fmla="*/ 1111662 w 1862042"/>
              <a:gd name="connsiteY13" fmla="*/ 354186 h 420537"/>
              <a:gd name="connsiteX14" fmla="*/ 1172622 w 1862042"/>
              <a:gd name="connsiteY14" fmla="*/ 285311 h 420537"/>
              <a:gd name="connsiteX15" fmla="*/ 1172622 w 1862042"/>
              <a:gd name="connsiteY15" fmla="*/ 94854 h 420537"/>
              <a:gd name="connsiteX16" fmla="*/ 1248155 w 1862042"/>
              <a:gd name="connsiteY16" fmla="*/ 94854 h 420537"/>
              <a:gd name="connsiteX17" fmla="*/ 1248155 w 1862042"/>
              <a:gd name="connsiteY17" fmla="*/ 280078 h 420537"/>
              <a:gd name="connsiteX18" fmla="*/ 1126902 w 1862042"/>
              <a:gd name="connsiteY18" fmla="*/ 420444 h 420537"/>
              <a:gd name="connsiteX19" fmla="*/ 1096422 w 1862042"/>
              <a:gd name="connsiteY19" fmla="*/ 420444 h 420537"/>
              <a:gd name="connsiteX20" fmla="*/ 975169 w 1862042"/>
              <a:gd name="connsiteY20" fmla="*/ 280078 h 420537"/>
              <a:gd name="connsiteX21" fmla="*/ 0 w 1862042"/>
              <a:gd name="connsiteY21" fmla="*/ 94854 h 420537"/>
              <a:gd name="connsiteX22" fmla="*/ 81439 w 1862042"/>
              <a:gd name="connsiteY22" fmla="*/ 94854 h 420537"/>
              <a:gd name="connsiteX23" fmla="*/ 156305 w 1862042"/>
              <a:gd name="connsiteY23" fmla="*/ 317739 h 420537"/>
              <a:gd name="connsiteX24" fmla="*/ 231172 w 1862042"/>
              <a:gd name="connsiteY24" fmla="*/ 94854 h 420537"/>
              <a:gd name="connsiteX25" fmla="*/ 312706 w 1862042"/>
              <a:gd name="connsiteY25" fmla="*/ 94854 h 420537"/>
              <a:gd name="connsiteX26" fmla="*/ 197358 w 1862042"/>
              <a:gd name="connsiteY26" fmla="*/ 413341 h 420537"/>
              <a:gd name="connsiteX27" fmla="*/ 115253 w 1862042"/>
              <a:gd name="connsiteY27" fmla="*/ 413341 h 420537"/>
              <a:gd name="connsiteX28" fmla="*/ 625601 w 1862042"/>
              <a:gd name="connsiteY28" fmla="*/ 94668 h 420537"/>
              <a:gd name="connsiteX29" fmla="*/ 668654 w 1862042"/>
              <a:gd name="connsiteY29" fmla="*/ 94668 h 420537"/>
              <a:gd name="connsiteX30" fmla="*/ 668654 w 1862042"/>
              <a:gd name="connsiteY30" fmla="*/ 161113 h 420537"/>
              <a:gd name="connsiteX31" fmla="*/ 641603 w 1862042"/>
              <a:gd name="connsiteY31" fmla="*/ 161113 h 420537"/>
              <a:gd name="connsiteX32" fmla="*/ 583406 w 1862042"/>
              <a:gd name="connsiteY32" fmla="*/ 218213 h 420537"/>
              <a:gd name="connsiteX33" fmla="*/ 583406 w 1862042"/>
              <a:gd name="connsiteY33" fmla="*/ 413342 h 420537"/>
              <a:gd name="connsiteX34" fmla="*/ 509301 w 1862042"/>
              <a:gd name="connsiteY34" fmla="*/ 413342 h 420537"/>
              <a:gd name="connsiteX35" fmla="*/ 509301 w 1862042"/>
              <a:gd name="connsiteY35" fmla="*/ 208867 h 420537"/>
              <a:gd name="connsiteX36" fmla="*/ 625601 w 1862042"/>
              <a:gd name="connsiteY36" fmla="*/ 94668 h 420537"/>
              <a:gd name="connsiteX37" fmla="*/ 1723548 w 1862042"/>
              <a:gd name="connsiteY37" fmla="*/ 87004 h 420537"/>
              <a:gd name="connsiteX38" fmla="*/ 1862042 w 1862042"/>
              <a:gd name="connsiteY38" fmla="*/ 207278 h 420537"/>
              <a:gd name="connsiteX39" fmla="*/ 1862042 w 1862042"/>
              <a:gd name="connsiteY39" fmla="*/ 413341 h 420537"/>
              <a:gd name="connsiteX40" fmla="*/ 1787842 w 1862042"/>
              <a:gd name="connsiteY40" fmla="*/ 413341 h 420537"/>
              <a:gd name="connsiteX41" fmla="*/ 1787842 w 1862042"/>
              <a:gd name="connsiteY41" fmla="*/ 388670 h 420537"/>
              <a:gd name="connsiteX42" fmla="*/ 1695069 w 1862042"/>
              <a:gd name="connsiteY42" fmla="*/ 420537 h 420537"/>
              <a:gd name="connsiteX43" fmla="*/ 1585817 w 1862042"/>
              <a:gd name="connsiteY43" fmla="*/ 323627 h 420537"/>
              <a:gd name="connsiteX44" fmla="*/ 1720977 w 1862042"/>
              <a:gd name="connsiteY44" fmla="*/ 216997 h 420537"/>
              <a:gd name="connsiteX45" fmla="*/ 1786604 w 1862042"/>
              <a:gd name="connsiteY45" fmla="*/ 228024 h 420537"/>
              <a:gd name="connsiteX46" fmla="*/ 1786604 w 1862042"/>
              <a:gd name="connsiteY46" fmla="*/ 206530 h 420537"/>
              <a:gd name="connsiteX47" fmla="*/ 1722977 w 1862042"/>
              <a:gd name="connsiteY47" fmla="*/ 153916 h 420537"/>
              <a:gd name="connsiteX48" fmla="*/ 1646110 w 1862042"/>
              <a:gd name="connsiteY48" fmla="*/ 200082 h 420537"/>
              <a:gd name="connsiteX49" fmla="*/ 1595056 w 1862042"/>
              <a:gd name="connsiteY49" fmla="*/ 153262 h 420537"/>
              <a:gd name="connsiteX50" fmla="*/ 1723548 w 1862042"/>
              <a:gd name="connsiteY50" fmla="*/ 87004 h 420537"/>
              <a:gd name="connsiteX51" fmla="*/ 1420749 w 1862042"/>
              <a:gd name="connsiteY51" fmla="*/ 87004 h 420537"/>
              <a:gd name="connsiteX52" fmla="*/ 1542003 w 1862042"/>
              <a:gd name="connsiteY52" fmla="*/ 140272 h 420537"/>
              <a:gd name="connsiteX53" fmla="*/ 1494949 w 1862042"/>
              <a:gd name="connsiteY53" fmla="*/ 190924 h 420537"/>
              <a:gd name="connsiteX54" fmla="*/ 1418749 w 1862042"/>
              <a:gd name="connsiteY54" fmla="*/ 150645 h 420537"/>
              <a:gd name="connsiteX55" fmla="*/ 1374362 w 1862042"/>
              <a:gd name="connsiteY55" fmla="*/ 180550 h 420537"/>
              <a:gd name="connsiteX56" fmla="*/ 1406176 w 1862042"/>
              <a:gd name="connsiteY56" fmla="*/ 210455 h 420537"/>
              <a:gd name="connsiteX57" fmla="*/ 1457230 w 1862042"/>
              <a:gd name="connsiteY57" fmla="*/ 222137 h 420537"/>
              <a:gd name="connsiteX58" fmla="*/ 1553909 w 1862042"/>
              <a:gd name="connsiteY58" fmla="*/ 321571 h 420537"/>
              <a:gd name="connsiteX59" fmla="*/ 1424750 w 1862042"/>
              <a:gd name="connsiteY59" fmla="*/ 420350 h 420537"/>
              <a:gd name="connsiteX60" fmla="*/ 1289590 w 1862042"/>
              <a:gd name="connsiteY60" fmla="*/ 358578 h 420537"/>
              <a:gd name="connsiteX61" fmla="*/ 1337310 w 1862042"/>
              <a:gd name="connsiteY61" fmla="*/ 310450 h 420537"/>
              <a:gd name="connsiteX62" fmla="*/ 1430750 w 1862042"/>
              <a:gd name="connsiteY62" fmla="*/ 356615 h 420537"/>
              <a:gd name="connsiteX63" fmla="*/ 1481138 w 1862042"/>
              <a:gd name="connsiteY63" fmla="*/ 324094 h 420537"/>
              <a:gd name="connsiteX64" fmla="*/ 1443990 w 1862042"/>
              <a:gd name="connsiteY64" fmla="*/ 292881 h 420537"/>
              <a:gd name="connsiteX65" fmla="*/ 1400842 w 1862042"/>
              <a:gd name="connsiteY65" fmla="*/ 282694 h 420537"/>
              <a:gd name="connsiteX66" fmla="*/ 1302163 w 1862042"/>
              <a:gd name="connsiteY66" fmla="*/ 181952 h 420537"/>
              <a:gd name="connsiteX67" fmla="*/ 1420749 w 1862042"/>
              <a:gd name="connsiteY67" fmla="*/ 87004 h 420537"/>
              <a:gd name="connsiteX68" fmla="*/ 766381 w 1862042"/>
              <a:gd name="connsiteY68" fmla="*/ 0 h 420537"/>
              <a:gd name="connsiteX69" fmla="*/ 841248 w 1862042"/>
              <a:gd name="connsiteY69" fmla="*/ 0 h 420537"/>
              <a:gd name="connsiteX70" fmla="*/ 841248 w 1862042"/>
              <a:gd name="connsiteY70" fmla="*/ 94855 h 420537"/>
              <a:gd name="connsiteX71" fmla="*/ 918781 w 1862042"/>
              <a:gd name="connsiteY71" fmla="*/ 94855 h 420537"/>
              <a:gd name="connsiteX72" fmla="*/ 918781 w 1862042"/>
              <a:gd name="connsiteY72" fmla="*/ 161113 h 420537"/>
              <a:gd name="connsiteX73" fmla="*/ 841248 w 1862042"/>
              <a:gd name="connsiteY73" fmla="*/ 161113 h 420537"/>
              <a:gd name="connsiteX74" fmla="*/ 841248 w 1862042"/>
              <a:gd name="connsiteY74" fmla="*/ 289797 h 420537"/>
              <a:gd name="connsiteX75" fmla="*/ 894207 w 1862042"/>
              <a:gd name="connsiteY75" fmla="*/ 347645 h 420537"/>
              <a:gd name="connsiteX76" fmla="*/ 918686 w 1862042"/>
              <a:gd name="connsiteY76" fmla="*/ 346336 h 420537"/>
              <a:gd name="connsiteX77" fmla="*/ 918686 w 1862042"/>
              <a:gd name="connsiteY77" fmla="*/ 412688 h 420537"/>
              <a:gd name="connsiteX78" fmla="*/ 878300 w 1862042"/>
              <a:gd name="connsiteY78" fmla="*/ 413996 h 420537"/>
              <a:gd name="connsiteX79" fmla="*/ 766381 w 1862042"/>
              <a:gd name="connsiteY79" fmla="*/ 300825 h 420537"/>
              <a:gd name="connsiteX80" fmla="*/ 766381 w 1862042"/>
              <a:gd name="connsiteY80" fmla="*/ 161113 h 420537"/>
              <a:gd name="connsiteX81" fmla="*/ 718661 w 1862042"/>
              <a:gd name="connsiteY81" fmla="*/ 161113 h 420537"/>
              <a:gd name="connsiteX82" fmla="*/ 718661 w 1862042"/>
              <a:gd name="connsiteY82" fmla="*/ 94855 h 420537"/>
              <a:gd name="connsiteX83" fmla="*/ 766381 w 1862042"/>
              <a:gd name="connsiteY83" fmla="*/ 94855 h 420537"/>
              <a:gd name="connsiteX84" fmla="*/ 364998 w 1862042"/>
              <a:gd name="connsiteY84" fmla="*/ 0 h 420537"/>
              <a:gd name="connsiteX85" fmla="*/ 439007 w 1862042"/>
              <a:gd name="connsiteY85" fmla="*/ 0 h 420537"/>
              <a:gd name="connsiteX86" fmla="*/ 364998 w 1862042"/>
              <a:gd name="connsiteY86" fmla="*/ 87472 h 42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62042" h="420537">
                <a:moveTo>
                  <a:pt x="1718976" y="278769"/>
                </a:moveTo>
                <a:cubicBezTo>
                  <a:pt x="1684496" y="278769"/>
                  <a:pt x="1661350" y="292413"/>
                  <a:pt x="1661350" y="318393"/>
                </a:cubicBezTo>
                <a:cubicBezTo>
                  <a:pt x="1661350" y="338579"/>
                  <a:pt x="1677257" y="355494"/>
                  <a:pt x="1710404" y="355494"/>
                </a:cubicBezTo>
                <a:cubicBezTo>
                  <a:pt x="1739551" y="355494"/>
                  <a:pt x="1770030" y="343812"/>
                  <a:pt x="1786604" y="328206"/>
                </a:cubicBezTo>
                <a:lnTo>
                  <a:pt x="1786604" y="291759"/>
                </a:lnTo>
                <a:cubicBezTo>
                  <a:pt x="1767363" y="284657"/>
                  <a:pt x="1746218" y="278769"/>
                  <a:pt x="1718976" y="278769"/>
                </a:cubicBezTo>
                <a:close/>
                <a:moveTo>
                  <a:pt x="364998" y="102144"/>
                </a:moveTo>
                <a:cubicBezTo>
                  <a:pt x="407670" y="117751"/>
                  <a:pt x="438436" y="157094"/>
                  <a:pt x="440531" y="203821"/>
                </a:cubicBezTo>
                <a:lnTo>
                  <a:pt x="440531" y="413342"/>
                </a:lnTo>
                <a:lnTo>
                  <a:pt x="364998" y="413342"/>
                </a:lnTo>
                <a:close/>
                <a:moveTo>
                  <a:pt x="975169" y="94854"/>
                </a:moveTo>
                <a:lnTo>
                  <a:pt x="1050702" y="94854"/>
                </a:lnTo>
                <a:lnTo>
                  <a:pt x="1050702" y="285311"/>
                </a:lnTo>
                <a:cubicBezTo>
                  <a:pt x="1050702" y="326897"/>
                  <a:pt x="1072610" y="354186"/>
                  <a:pt x="1111662" y="354186"/>
                </a:cubicBezTo>
                <a:cubicBezTo>
                  <a:pt x="1150715" y="354186"/>
                  <a:pt x="1172622" y="326897"/>
                  <a:pt x="1172622" y="285311"/>
                </a:cubicBezTo>
                <a:lnTo>
                  <a:pt x="1172622" y="94854"/>
                </a:lnTo>
                <a:lnTo>
                  <a:pt x="1248155" y="94854"/>
                </a:lnTo>
                <a:lnTo>
                  <a:pt x="1248155" y="280078"/>
                </a:lnTo>
                <a:cubicBezTo>
                  <a:pt x="1248060" y="370446"/>
                  <a:pt x="1199102" y="420444"/>
                  <a:pt x="1126902" y="420444"/>
                </a:cubicBezTo>
                <a:lnTo>
                  <a:pt x="1096422" y="420444"/>
                </a:lnTo>
                <a:cubicBezTo>
                  <a:pt x="1024223" y="420444"/>
                  <a:pt x="975169" y="370446"/>
                  <a:pt x="975169" y="280078"/>
                </a:cubicBezTo>
                <a:close/>
                <a:moveTo>
                  <a:pt x="0" y="94854"/>
                </a:moveTo>
                <a:lnTo>
                  <a:pt x="81439" y="94854"/>
                </a:lnTo>
                <a:lnTo>
                  <a:pt x="156305" y="317739"/>
                </a:lnTo>
                <a:lnTo>
                  <a:pt x="231172" y="94854"/>
                </a:lnTo>
                <a:lnTo>
                  <a:pt x="312706" y="94854"/>
                </a:lnTo>
                <a:lnTo>
                  <a:pt x="197358" y="413341"/>
                </a:lnTo>
                <a:lnTo>
                  <a:pt x="115253" y="413341"/>
                </a:lnTo>
                <a:close/>
                <a:moveTo>
                  <a:pt x="625601" y="94668"/>
                </a:moveTo>
                <a:lnTo>
                  <a:pt x="668654" y="94668"/>
                </a:lnTo>
                <a:lnTo>
                  <a:pt x="668654" y="161113"/>
                </a:lnTo>
                <a:lnTo>
                  <a:pt x="641603" y="161113"/>
                </a:lnTo>
                <a:cubicBezTo>
                  <a:pt x="609504" y="161113"/>
                  <a:pt x="583406" y="186719"/>
                  <a:pt x="583406" y="218213"/>
                </a:cubicBezTo>
                <a:lnTo>
                  <a:pt x="583406" y="413342"/>
                </a:lnTo>
                <a:lnTo>
                  <a:pt x="509301" y="413342"/>
                </a:lnTo>
                <a:lnTo>
                  <a:pt x="509301" y="208867"/>
                </a:lnTo>
                <a:cubicBezTo>
                  <a:pt x="509301" y="145787"/>
                  <a:pt x="561403" y="94761"/>
                  <a:pt x="625601" y="94668"/>
                </a:cubicBezTo>
                <a:close/>
                <a:moveTo>
                  <a:pt x="1723548" y="87004"/>
                </a:moveTo>
                <a:cubicBezTo>
                  <a:pt x="1804416" y="87004"/>
                  <a:pt x="1862042" y="125974"/>
                  <a:pt x="1862042" y="207278"/>
                </a:cubicBezTo>
                <a:lnTo>
                  <a:pt x="1862042" y="413341"/>
                </a:lnTo>
                <a:lnTo>
                  <a:pt x="1787842" y="413341"/>
                </a:lnTo>
                <a:lnTo>
                  <a:pt x="1787842" y="388670"/>
                </a:lnTo>
                <a:cubicBezTo>
                  <a:pt x="1767268" y="406239"/>
                  <a:pt x="1736788" y="420537"/>
                  <a:pt x="1695069" y="420537"/>
                </a:cubicBezTo>
                <a:cubicBezTo>
                  <a:pt x="1636204" y="420444"/>
                  <a:pt x="1585817" y="384745"/>
                  <a:pt x="1585817" y="323627"/>
                </a:cubicBezTo>
                <a:cubicBezTo>
                  <a:pt x="1585817" y="250827"/>
                  <a:pt x="1646110" y="216997"/>
                  <a:pt x="1720977" y="216997"/>
                </a:cubicBezTo>
                <a:cubicBezTo>
                  <a:pt x="1745456" y="216997"/>
                  <a:pt x="1772697" y="223539"/>
                  <a:pt x="1786604" y="228024"/>
                </a:cubicBezTo>
                <a:lnTo>
                  <a:pt x="1786604" y="206530"/>
                </a:lnTo>
                <a:cubicBezTo>
                  <a:pt x="1786604" y="174009"/>
                  <a:pt x="1758124" y="153916"/>
                  <a:pt x="1722977" y="153916"/>
                </a:cubicBezTo>
                <a:cubicBezTo>
                  <a:pt x="1697831" y="153916"/>
                  <a:pt x="1666684" y="163635"/>
                  <a:pt x="1646110" y="200082"/>
                </a:cubicBezTo>
                <a:lnTo>
                  <a:pt x="1595056" y="153262"/>
                </a:lnTo>
                <a:cubicBezTo>
                  <a:pt x="1620869" y="108405"/>
                  <a:pt x="1673923" y="87004"/>
                  <a:pt x="1723548" y="87004"/>
                </a:cubicBezTo>
                <a:close/>
                <a:moveTo>
                  <a:pt x="1420749" y="87004"/>
                </a:moveTo>
                <a:cubicBezTo>
                  <a:pt x="1475042" y="87004"/>
                  <a:pt x="1512189" y="109713"/>
                  <a:pt x="1542003" y="140272"/>
                </a:cubicBezTo>
                <a:lnTo>
                  <a:pt x="1494949" y="190924"/>
                </a:lnTo>
                <a:cubicBezTo>
                  <a:pt x="1480376" y="171392"/>
                  <a:pt x="1455135" y="150645"/>
                  <a:pt x="1418749" y="150645"/>
                </a:cubicBezTo>
                <a:cubicBezTo>
                  <a:pt x="1390936" y="150645"/>
                  <a:pt x="1374362" y="164289"/>
                  <a:pt x="1374362" y="180550"/>
                </a:cubicBezTo>
                <a:cubicBezTo>
                  <a:pt x="1374362" y="196157"/>
                  <a:pt x="1388269" y="206530"/>
                  <a:pt x="1406176" y="210455"/>
                </a:cubicBezTo>
                <a:lnTo>
                  <a:pt x="1457230" y="222137"/>
                </a:lnTo>
                <a:cubicBezTo>
                  <a:pt x="1512856" y="235127"/>
                  <a:pt x="1553909" y="265686"/>
                  <a:pt x="1553909" y="321571"/>
                </a:cubicBezTo>
                <a:cubicBezTo>
                  <a:pt x="1553909" y="376801"/>
                  <a:pt x="1510189" y="420350"/>
                  <a:pt x="1424750" y="420350"/>
                </a:cubicBezTo>
                <a:cubicBezTo>
                  <a:pt x="1356551" y="420350"/>
                  <a:pt x="1314831" y="389791"/>
                  <a:pt x="1289590" y="358578"/>
                </a:cubicBezTo>
                <a:lnTo>
                  <a:pt x="1337310" y="310450"/>
                </a:lnTo>
                <a:cubicBezTo>
                  <a:pt x="1361123" y="341009"/>
                  <a:pt x="1392269" y="356615"/>
                  <a:pt x="1430750" y="356615"/>
                </a:cubicBezTo>
                <a:cubicBezTo>
                  <a:pt x="1469803" y="356615"/>
                  <a:pt x="1481138" y="339700"/>
                  <a:pt x="1481138" y="324094"/>
                </a:cubicBezTo>
                <a:cubicBezTo>
                  <a:pt x="1481138" y="310450"/>
                  <a:pt x="1472470" y="300076"/>
                  <a:pt x="1443990" y="292881"/>
                </a:cubicBezTo>
                <a:lnTo>
                  <a:pt x="1400842" y="282694"/>
                </a:lnTo>
                <a:cubicBezTo>
                  <a:pt x="1339882" y="267742"/>
                  <a:pt x="1302163" y="237183"/>
                  <a:pt x="1302163" y="181952"/>
                </a:cubicBezTo>
                <a:cubicBezTo>
                  <a:pt x="1302163" y="122796"/>
                  <a:pt x="1352550" y="87004"/>
                  <a:pt x="1420749" y="87004"/>
                </a:cubicBezTo>
                <a:close/>
                <a:moveTo>
                  <a:pt x="766381" y="0"/>
                </a:moveTo>
                <a:lnTo>
                  <a:pt x="841248" y="0"/>
                </a:lnTo>
                <a:lnTo>
                  <a:pt x="841248" y="94855"/>
                </a:lnTo>
                <a:lnTo>
                  <a:pt x="918781" y="94855"/>
                </a:lnTo>
                <a:lnTo>
                  <a:pt x="918781" y="161113"/>
                </a:lnTo>
                <a:lnTo>
                  <a:pt x="841248" y="161113"/>
                </a:lnTo>
                <a:lnTo>
                  <a:pt x="841248" y="289797"/>
                </a:lnTo>
                <a:cubicBezTo>
                  <a:pt x="841248" y="335963"/>
                  <a:pt x="851821" y="347645"/>
                  <a:pt x="894207" y="347645"/>
                </a:cubicBezTo>
                <a:cubicBezTo>
                  <a:pt x="901446" y="347645"/>
                  <a:pt x="918686" y="346336"/>
                  <a:pt x="918686" y="346336"/>
                </a:cubicBezTo>
                <a:lnTo>
                  <a:pt x="918686" y="412688"/>
                </a:lnTo>
                <a:cubicBezTo>
                  <a:pt x="918686" y="412688"/>
                  <a:pt x="904113" y="413996"/>
                  <a:pt x="878300" y="413996"/>
                </a:cubicBezTo>
                <a:cubicBezTo>
                  <a:pt x="793528" y="413996"/>
                  <a:pt x="766381" y="381474"/>
                  <a:pt x="766381" y="300825"/>
                </a:cubicBezTo>
                <a:lnTo>
                  <a:pt x="766381" y="161113"/>
                </a:lnTo>
                <a:lnTo>
                  <a:pt x="718661" y="161113"/>
                </a:lnTo>
                <a:lnTo>
                  <a:pt x="718661" y="94855"/>
                </a:lnTo>
                <a:lnTo>
                  <a:pt x="766381" y="94855"/>
                </a:lnTo>
                <a:close/>
                <a:moveTo>
                  <a:pt x="364998" y="0"/>
                </a:moveTo>
                <a:lnTo>
                  <a:pt x="439007" y="0"/>
                </a:lnTo>
                <a:cubicBezTo>
                  <a:pt x="431959" y="40465"/>
                  <a:pt x="403288" y="73547"/>
                  <a:pt x="364998" y="87472"/>
                </a:cubicBezTo>
                <a:close/>
              </a:path>
            </a:pathLst>
          </a:custGeom>
          <a:solidFill>
            <a:srgbClr val="86838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7A96672-086A-9247-A84A-41E83588B616}"/>
              </a:ext>
            </a:extLst>
          </p:cNvPr>
          <p:cNvSpPr txBox="1">
            <a:spLocks/>
          </p:cNvSpPr>
          <p:nvPr userDrawn="1"/>
        </p:nvSpPr>
        <p:spPr>
          <a:xfrm>
            <a:off x="768477" y="6356351"/>
            <a:ext cx="4457700" cy="189231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Copyright © 2021 Virtusa Corporation. All Rights Reserved.</a:t>
            </a: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7E0B196D-963F-C942-B213-DB1466097418}"/>
              </a:ext>
            </a:extLst>
          </p:cNvPr>
          <p:cNvSpPr txBox="1">
            <a:spLocks/>
          </p:cNvSpPr>
          <p:nvPr userDrawn="1"/>
        </p:nvSpPr>
        <p:spPr>
          <a:xfrm>
            <a:off x="542291" y="6356351"/>
            <a:ext cx="311784" cy="189231"/>
          </a:xfrm>
          <a:prstGeom prst="rect">
            <a:avLst/>
          </a:prstGeom>
        </p:spPr>
        <p:txBody>
          <a:bodyPr lIns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FB7941B-64BF-9D44-BB48-81CE7C26A230}" type="slidenum">
              <a:rPr lang="en-US" sz="800" smtClean="0">
                <a:solidFill>
                  <a:schemeClr val="bg1">
                    <a:lumMod val="65000"/>
                  </a:schemeClr>
                </a:solidFill>
              </a:rPr>
              <a:pPr algn="l"/>
              <a:t>‹#›</a:t>
            </a:fld>
            <a:endParaRPr lang="en-US" sz="8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90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 Blocks, F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D7224F-291F-C247-8741-BD7DB5E30A3C}"/>
              </a:ext>
            </a:extLst>
          </p:cNvPr>
          <p:cNvSpPr/>
          <p:nvPr userDrawn="1"/>
        </p:nvSpPr>
        <p:spPr>
          <a:xfrm>
            <a:off x="9753600" y="2170559"/>
            <a:ext cx="2438400" cy="40330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59FC1C-5721-5E4B-ACCB-7962371C54EF}"/>
              </a:ext>
            </a:extLst>
          </p:cNvPr>
          <p:cNvSpPr/>
          <p:nvPr userDrawn="1"/>
        </p:nvSpPr>
        <p:spPr>
          <a:xfrm>
            <a:off x="7315200" y="2170559"/>
            <a:ext cx="2438400" cy="4033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ACC97-DEF4-1B47-AC09-4DAF80371A7D}"/>
              </a:ext>
            </a:extLst>
          </p:cNvPr>
          <p:cNvSpPr/>
          <p:nvPr userDrawn="1"/>
        </p:nvSpPr>
        <p:spPr>
          <a:xfrm>
            <a:off x="4876800" y="2170559"/>
            <a:ext cx="2438400" cy="40330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3D3DCE-F7EE-8D4E-B040-48942E9C5534}"/>
              </a:ext>
            </a:extLst>
          </p:cNvPr>
          <p:cNvSpPr/>
          <p:nvPr userDrawn="1"/>
        </p:nvSpPr>
        <p:spPr>
          <a:xfrm>
            <a:off x="2438400" y="2170559"/>
            <a:ext cx="2438400" cy="4033017"/>
          </a:xfrm>
          <a:prstGeom prst="rect">
            <a:avLst/>
          </a:prstGeom>
          <a:solidFill>
            <a:srgbClr val="454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68D342-15CC-6F4D-9F69-158D7790B8FD}"/>
              </a:ext>
            </a:extLst>
          </p:cNvPr>
          <p:cNvSpPr/>
          <p:nvPr userDrawn="1"/>
        </p:nvSpPr>
        <p:spPr>
          <a:xfrm>
            <a:off x="0" y="2170559"/>
            <a:ext cx="2438400" cy="403301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 dirty="0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B333F36F-5979-D945-9334-1CB19C76A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57200"/>
            <a:ext cx="8800106" cy="94007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">
            <a:extLst>
              <a:ext uri="{FF2B5EF4-FFF2-40B4-BE49-F238E27FC236}">
                <a16:creationId xmlns:a16="http://schemas.microsoft.com/office/drawing/2014/main" id="{E36A0089-9767-1943-91E5-D06527D67DB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90456" y="3139440"/>
            <a:ext cx="1811088" cy="2651759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 sz="12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 sz="12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 sz="12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 sz="12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576953C6-0592-704E-AFA6-0EA39CDDC6B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7628856" y="3139440"/>
            <a:ext cx="1811088" cy="2651759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 sz="12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 sz="12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 sz="12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 sz="12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">
            <a:extLst>
              <a:ext uri="{FF2B5EF4-FFF2-40B4-BE49-F238E27FC236}">
                <a16:creationId xmlns:a16="http://schemas.microsoft.com/office/drawing/2014/main" id="{5DF513EF-0EF1-2D42-A882-FB2C331F1DEC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0067256" y="3139440"/>
            <a:ext cx="1811088" cy="2651759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 sz="12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 sz="12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 sz="12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 sz="12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">
            <a:extLst>
              <a:ext uri="{FF2B5EF4-FFF2-40B4-BE49-F238E27FC236}">
                <a16:creationId xmlns:a16="http://schemas.microsoft.com/office/drawing/2014/main" id="{56B5D38D-6EBE-9E42-A6FD-D08ED42304E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13656" y="3139440"/>
            <a:ext cx="1811088" cy="2651759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 sz="12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 sz="12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 sz="12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 sz="12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">
            <a:extLst>
              <a:ext uri="{FF2B5EF4-FFF2-40B4-BE49-F238E27FC236}">
                <a16:creationId xmlns:a16="http://schemas.microsoft.com/office/drawing/2014/main" id="{A6D97768-0FA5-7543-8042-F66EE90809F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752056" y="3139440"/>
            <a:ext cx="1811088" cy="2651759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 sz="12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 sz="12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 sz="12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 sz="12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EDE6ECB-9754-E54A-975D-4C379FFC88BA}"/>
              </a:ext>
            </a:extLst>
          </p:cNvPr>
          <p:cNvSpPr/>
          <p:nvPr userDrawn="1"/>
        </p:nvSpPr>
        <p:spPr>
          <a:xfrm>
            <a:off x="710901" y="1662260"/>
            <a:ext cx="1016598" cy="101659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3D4820D-6A84-0E4E-AD98-983AFE4F0D29}"/>
              </a:ext>
            </a:extLst>
          </p:cNvPr>
          <p:cNvSpPr/>
          <p:nvPr userDrawn="1"/>
        </p:nvSpPr>
        <p:spPr>
          <a:xfrm>
            <a:off x="3149301" y="1662260"/>
            <a:ext cx="1016598" cy="101659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A768BB-E33C-8B46-8CFB-1C28CC3137A9}"/>
              </a:ext>
            </a:extLst>
          </p:cNvPr>
          <p:cNvSpPr/>
          <p:nvPr userDrawn="1"/>
        </p:nvSpPr>
        <p:spPr>
          <a:xfrm>
            <a:off x="5587701" y="1662260"/>
            <a:ext cx="1016598" cy="101659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51FBDCA-06C5-0149-AB01-3E6D41CA3266}"/>
              </a:ext>
            </a:extLst>
          </p:cNvPr>
          <p:cNvSpPr/>
          <p:nvPr userDrawn="1"/>
        </p:nvSpPr>
        <p:spPr>
          <a:xfrm>
            <a:off x="8026101" y="1662260"/>
            <a:ext cx="1016598" cy="101659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4D7091-6D43-A847-A268-9223DEB6B153}"/>
              </a:ext>
            </a:extLst>
          </p:cNvPr>
          <p:cNvSpPr/>
          <p:nvPr userDrawn="1"/>
        </p:nvSpPr>
        <p:spPr>
          <a:xfrm>
            <a:off x="10464501" y="1662260"/>
            <a:ext cx="1016598" cy="101659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3564863A-B07D-3E44-A0B5-45298F0B3673}"/>
              </a:ext>
            </a:extLst>
          </p:cNvPr>
          <p:cNvSpPr/>
          <p:nvPr userDrawn="1"/>
        </p:nvSpPr>
        <p:spPr>
          <a:xfrm>
            <a:off x="10972800" y="457200"/>
            <a:ext cx="705223" cy="163905"/>
          </a:xfrm>
          <a:custGeom>
            <a:avLst/>
            <a:gdLst>
              <a:gd name="connsiteX0" fmla="*/ 650327 w 705223"/>
              <a:gd name="connsiteY0" fmla="*/ 107639 h 163905"/>
              <a:gd name="connsiteX1" fmla="*/ 626820 w 705223"/>
              <a:gd name="connsiteY1" fmla="*/ 124141 h 163905"/>
              <a:gd name="connsiteX2" fmla="*/ 646807 w 705223"/>
              <a:gd name="connsiteY2" fmla="*/ 139573 h 163905"/>
              <a:gd name="connsiteX3" fmla="*/ 646807 w 705223"/>
              <a:gd name="connsiteY3" fmla="*/ 139596 h 163905"/>
              <a:gd name="connsiteX4" fmla="*/ 677855 w 705223"/>
              <a:gd name="connsiteY4" fmla="*/ 128215 h 163905"/>
              <a:gd name="connsiteX5" fmla="*/ 677855 w 705223"/>
              <a:gd name="connsiteY5" fmla="*/ 113056 h 163905"/>
              <a:gd name="connsiteX6" fmla="*/ 650327 w 705223"/>
              <a:gd name="connsiteY6" fmla="*/ 107639 h 163905"/>
              <a:gd name="connsiteX7" fmla="*/ 139295 w 705223"/>
              <a:gd name="connsiteY7" fmla="*/ 39809 h 163905"/>
              <a:gd name="connsiteX8" fmla="*/ 168072 w 705223"/>
              <a:gd name="connsiteY8" fmla="*/ 79460 h 163905"/>
              <a:gd name="connsiteX9" fmla="*/ 168072 w 705223"/>
              <a:gd name="connsiteY9" fmla="*/ 161105 h 163905"/>
              <a:gd name="connsiteX10" fmla="*/ 139295 w 705223"/>
              <a:gd name="connsiteY10" fmla="*/ 161105 h 163905"/>
              <a:gd name="connsiteX11" fmla="*/ 366625 w 705223"/>
              <a:gd name="connsiteY11" fmla="*/ 36964 h 163905"/>
              <a:gd name="connsiteX12" fmla="*/ 395447 w 705223"/>
              <a:gd name="connsiteY12" fmla="*/ 36964 h 163905"/>
              <a:gd name="connsiteX13" fmla="*/ 395447 w 705223"/>
              <a:gd name="connsiteY13" fmla="*/ 111189 h 163905"/>
              <a:gd name="connsiteX14" fmla="*/ 418682 w 705223"/>
              <a:gd name="connsiteY14" fmla="*/ 138048 h 163905"/>
              <a:gd name="connsiteX15" fmla="*/ 441940 w 705223"/>
              <a:gd name="connsiteY15" fmla="*/ 111189 h 163905"/>
              <a:gd name="connsiteX16" fmla="*/ 441940 w 705223"/>
              <a:gd name="connsiteY16" fmla="*/ 36964 h 163905"/>
              <a:gd name="connsiteX17" fmla="*/ 470762 w 705223"/>
              <a:gd name="connsiteY17" fmla="*/ 36964 h 163905"/>
              <a:gd name="connsiteX18" fmla="*/ 470762 w 705223"/>
              <a:gd name="connsiteY18" fmla="*/ 109255 h 163905"/>
              <a:gd name="connsiteX19" fmla="*/ 418523 w 705223"/>
              <a:gd name="connsiteY19" fmla="*/ 163882 h 163905"/>
              <a:gd name="connsiteX20" fmla="*/ 418432 w 705223"/>
              <a:gd name="connsiteY20" fmla="*/ 163882 h 163905"/>
              <a:gd name="connsiteX21" fmla="*/ 366625 w 705223"/>
              <a:gd name="connsiteY21" fmla="*/ 109255 h 163905"/>
              <a:gd name="connsiteX22" fmla="*/ 238730 w 705223"/>
              <a:gd name="connsiteY22" fmla="*/ 36964 h 163905"/>
              <a:gd name="connsiteX23" fmla="*/ 255106 w 705223"/>
              <a:gd name="connsiteY23" fmla="*/ 36964 h 163905"/>
              <a:gd name="connsiteX24" fmla="*/ 255106 w 705223"/>
              <a:gd name="connsiteY24" fmla="*/ 62867 h 163905"/>
              <a:gd name="connsiteX25" fmla="*/ 244772 w 705223"/>
              <a:gd name="connsiteY25" fmla="*/ 62867 h 163905"/>
              <a:gd name="connsiteX26" fmla="*/ 222582 w 705223"/>
              <a:gd name="connsiteY26" fmla="*/ 85105 h 163905"/>
              <a:gd name="connsiteX27" fmla="*/ 222582 w 705223"/>
              <a:gd name="connsiteY27" fmla="*/ 161128 h 163905"/>
              <a:gd name="connsiteX28" fmla="*/ 194350 w 705223"/>
              <a:gd name="connsiteY28" fmla="*/ 161128 h 163905"/>
              <a:gd name="connsiteX29" fmla="*/ 194350 w 705223"/>
              <a:gd name="connsiteY29" fmla="*/ 81463 h 163905"/>
              <a:gd name="connsiteX30" fmla="*/ 238730 w 705223"/>
              <a:gd name="connsiteY30" fmla="*/ 36964 h 163905"/>
              <a:gd name="connsiteX31" fmla="*/ 0 w 705223"/>
              <a:gd name="connsiteY31" fmla="*/ 36964 h 163905"/>
              <a:gd name="connsiteX32" fmla="*/ 29572 w 705223"/>
              <a:gd name="connsiteY32" fmla="*/ 36964 h 163905"/>
              <a:gd name="connsiteX33" fmla="*/ 59666 w 705223"/>
              <a:gd name="connsiteY33" fmla="*/ 127987 h 163905"/>
              <a:gd name="connsiteX34" fmla="*/ 89760 w 705223"/>
              <a:gd name="connsiteY34" fmla="*/ 36964 h 163905"/>
              <a:gd name="connsiteX35" fmla="*/ 119309 w 705223"/>
              <a:gd name="connsiteY35" fmla="*/ 36964 h 163905"/>
              <a:gd name="connsiteX36" fmla="*/ 75315 w 705223"/>
              <a:gd name="connsiteY36" fmla="*/ 161105 h 163905"/>
              <a:gd name="connsiteX37" fmla="*/ 43971 w 705223"/>
              <a:gd name="connsiteY37" fmla="*/ 161105 h 163905"/>
              <a:gd name="connsiteX38" fmla="*/ 652394 w 705223"/>
              <a:gd name="connsiteY38" fmla="*/ 33937 h 163905"/>
              <a:gd name="connsiteX39" fmla="*/ 705223 w 705223"/>
              <a:gd name="connsiteY39" fmla="*/ 80803 h 163905"/>
              <a:gd name="connsiteX40" fmla="*/ 705223 w 705223"/>
              <a:gd name="connsiteY40" fmla="*/ 161083 h 163905"/>
              <a:gd name="connsiteX41" fmla="*/ 677968 w 705223"/>
              <a:gd name="connsiteY41" fmla="*/ 161083 h 163905"/>
              <a:gd name="connsiteX42" fmla="*/ 677968 w 705223"/>
              <a:gd name="connsiteY42" fmla="*/ 150499 h 163905"/>
              <a:gd name="connsiteX43" fmla="*/ 676833 w 705223"/>
              <a:gd name="connsiteY43" fmla="*/ 151478 h 163905"/>
              <a:gd name="connsiteX44" fmla="*/ 641356 w 705223"/>
              <a:gd name="connsiteY44" fmla="*/ 163883 h 163905"/>
              <a:gd name="connsiteX45" fmla="*/ 599610 w 705223"/>
              <a:gd name="connsiteY45" fmla="*/ 126144 h 163905"/>
              <a:gd name="connsiteX46" fmla="*/ 651485 w 705223"/>
              <a:gd name="connsiteY46" fmla="*/ 84741 h 163905"/>
              <a:gd name="connsiteX47" fmla="*/ 670064 w 705223"/>
              <a:gd name="connsiteY47" fmla="*/ 87222 h 163905"/>
              <a:gd name="connsiteX48" fmla="*/ 670473 w 705223"/>
              <a:gd name="connsiteY48" fmla="*/ 87222 h 163905"/>
              <a:gd name="connsiteX49" fmla="*/ 671359 w 705223"/>
              <a:gd name="connsiteY49" fmla="*/ 87449 h 163905"/>
              <a:gd name="connsiteX50" fmla="*/ 672267 w 705223"/>
              <a:gd name="connsiteY50" fmla="*/ 87677 h 163905"/>
              <a:gd name="connsiteX51" fmla="*/ 672790 w 705223"/>
              <a:gd name="connsiteY51" fmla="*/ 87814 h 163905"/>
              <a:gd name="connsiteX52" fmla="*/ 673539 w 705223"/>
              <a:gd name="connsiteY52" fmla="*/ 88041 h 163905"/>
              <a:gd name="connsiteX53" fmla="*/ 676492 w 705223"/>
              <a:gd name="connsiteY53" fmla="*/ 88952 h 163905"/>
              <a:gd name="connsiteX54" fmla="*/ 678150 w 705223"/>
              <a:gd name="connsiteY54" fmla="*/ 89498 h 163905"/>
              <a:gd name="connsiteX55" fmla="*/ 678150 w 705223"/>
              <a:gd name="connsiteY55" fmla="*/ 82669 h 163905"/>
              <a:gd name="connsiteX56" fmla="*/ 652280 w 705223"/>
              <a:gd name="connsiteY56" fmla="*/ 59908 h 163905"/>
              <a:gd name="connsiteX57" fmla="*/ 622754 w 705223"/>
              <a:gd name="connsiteY57" fmla="*/ 77981 h 163905"/>
              <a:gd name="connsiteX58" fmla="*/ 603358 w 705223"/>
              <a:gd name="connsiteY58" fmla="*/ 59771 h 163905"/>
              <a:gd name="connsiteX59" fmla="*/ 652394 w 705223"/>
              <a:gd name="connsiteY59" fmla="*/ 33937 h 163905"/>
              <a:gd name="connsiteX60" fmla="*/ 536628 w 705223"/>
              <a:gd name="connsiteY60" fmla="*/ 33869 h 163905"/>
              <a:gd name="connsiteX61" fmla="*/ 582870 w 705223"/>
              <a:gd name="connsiteY61" fmla="*/ 54628 h 163905"/>
              <a:gd name="connsiteX62" fmla="*/ 564996 w 705223"/>
              <a:gd name="connsiteY62" fmla="*/ 74385 h 163905"/>
              <a:gd name="connsiteX63" fmla="*/ 535787 w 705223"/>
              <a:gd name="connsiteY63" fmla="*/ 58588 h 163905"/>
              <a:gd name="connsiteX64" fmla="*/ 518753 w 705223"/>
              <a:gd name="connsiteY64" fmla="*/ 70310 h 163905"/>
              <a:gd name="connsiteX65" fmla="*/ 528497 w 705223"/>
              <a:gd name="connsiteY65" fmla="*/ 81327 h 163905"/>
              <a:gd name="connsiteX66" fmla="*/ 531063 w 705223"/>
              <a:gd name="connsiteY66" fmla="*/ 82055 h 163905"/>
              <a:gd name="connsiteX67" fmla="*/ 550528 w 705223"/>
              <a:gd name="connsiteY67" fmla="*/ 86607 h 163905"/>
              <a:gd name="connsiteX68" fmla="*/ 550528 w 705223"/>
              <a:gd name="connsiteY68" fmla="*/ 86676 h 163905"/>
              <a:gd name="connsiteX69" fmla="*/ 587436 w 705223"/>
              <a:gd name="connsiteY69" fmla="*/ 125370 h 163905"/>
              <a:gd name="connsiteX70" fmla="*/ 538150 w 705223"/>
              <a:gd name="connsiteY70" fmla="*/ 163883 h 163905"/>
              <a:gd name="connsiteX71" fmla="*/ 486524 w 705223"/>
              <a:gd name="connsiteY71" fmla="*/ 139756 h 163905"/>
              <a:gd name="connsiteX72" fmla="*/ 504694 w 705223"/>
              <a:gd name="connsiteY72" fmla="*/ 121091 h 163905"/>
              <a:gd name="connsiteX73" fmla="*/ 540512 w 705223"/>
              <a:gd name="connsiteY73" fmla="*/ 139164 h 163905"/>
              <a:gd name="connsiteX74" fmla="*/ 559817 w 705223"/>
              <a:gd name="connsiteY74" fmla="*/ 126417 h 163905"/>
              <a:gd name="connsiteX75" fmla="*/ 550846 w 705223"/>
              <a:gd name="connsiteY75" fmla="*/ 115879 h 163905"/>
              <a:gd name="connsiteX76" fmla="*/ 545463 w 705223"/>
              <a:gd name="connsiteY76" fmla="*/ 114172 h 163905"/>
              <a:gd name="connsiteX77" fmla="*/ 529042 w 705223"/>
              <a:gd name="connsiteY77" fmla="*/ 110097 h 163905"/>
              <a:gd name="connsiteX78" fmla="*/ 491384 w 705223"/>
              <a:gd name="connsiteY78" fmla="*/ 70834 h 163905"/>
              <a:gd name="connsiteX79" fmla="*/ 536628 w 705223"/>
              <a:gd name="connsiteY79" fmla="*/ 33869 h 163905"/>
              <a:gd name="connsiteX80" fmla="*/ 289970 w 705223"/>
              <a:gd name="connsiteY80" fmla="*/ 0 h 163905"/>
              <a:gd name="connsiteX81" fmla="*/ 318429 w 705223"/>
              <a:gd name="connsiteY81" fmla="*/ 0 h 163905"/>
              <a:gd name="connsiteX82" fmla="*/ 318429 w 705223"/>
              <a:gd name="connsiteY82" fmla="*/ 36965 h 163905"/>
              <a:gd name="connsiteX83" fmla="*/ 347955 w 705223"/>
              <a:gd name="connsiteY83" fmla="*/ 36965 h 163905"/>
              <a:gd name="connsiteX84" fmla="*/ 347955 w 705223"/>
              <a:gd name="connsiteY84" fmla="*/ 62890 h 163905"/>
              <a:gd name="connsiteX85" fmla="*/ 318429 w 705223"/>
              <a:gd name="connsiteY85" fmla="*/ 62890 h 163905"/>
              <a:gd name="connsiteX86" fmla="*/ 318429 w 705223"/>
              <a:gd name="connsiteY86" fmla="*/ 112965 h 163905"/>
              <a:gd name="connsiteX87" fmla="*/ 338643 w 705223"/>
              <a:gd name="connsiteY87" fmla="*/ 135499 h 163905"/>
              <a:gd name="connsiteX88" fmla="*/ 338756 w 705223"/>
              <a:gd name="connsiteY88" fmla="*/ 135499 h 163905"/>
              <a:gd name="connsiteX89" fmla="*/ 348001 w 705223"/>
              <a:gd name="connsiteY89" fmla="*/ 135021 h 163905"/>
              <a:gd name="connsiteX90" fmla="*/ 348001 w 705223"/>
              <a:gd name="connsiteY90" fmla="*/ 160856 h 163905"/>
              <a:gd name="connsiteX91" fmla="*/ 332692 w 705223"/>
              <a:gd name="connsiteY91" fmla="*/ 161356 h 163905"/>
              <a:gd name="connsiteX92" fmla="*/ 289970 w 705223"/>
              <a:gd name="connsiteY92" fmla="*/ 117267 h 163905"/>
              <a:gd name="connsiteX93" fmla="*/ 289970 w 705223"/>
              <a:gd name="connsiteY93" fmla="*/ 62799 h 163905"/>
              <a:gd name="connsiteX94" fmla="*/ 271800 w 705223"/>
              <a:gd name="connsiteY94" fmla="*/ 62799 h 163905"/>
              <a:gd name="connsiteX95" fmla="*/ 271800 w 705223"/>
              <a:gd name="connsiteY95" fmla="*/ 36965 h 163905"/>
              <a:gd name="connsiteX96" fmla="*/ 289970 w 705223"/>
              <a:gd name="connsiteY96" fmla="*/ 36965 h 163905"/>
              <a:gd name="connsiteX97" fmla="*/ 139295 w 705223"/>
              <a:gd name="connsiteY97" fmla="*/ 0 h 163905"/>
              <a:gd name="connsiteX98" fmla="*/ 167527 w 705223"/>
              <a:gd name="connsiteY98" fmla="*/ 0 h 163905"/>
              <a:gd name="connsiteX99" fmla="*/ 139295 w 705223"/>
              <a:gd name="connsiteY99" fmla="*/ 34142 h 163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705223" h="163905">
                <a:moveTo>
                  <a:pt x="650327" y="107639"/>
                </a:moveTo>
                <a:cubicBezTo>
                  <a:pt x="636268" y="107639"/>
                  <a:pt x="626820" y="113329"/>
                  <a:pt x="626820" y="124141"/>
                </a:cubicBezTo>
                <a:cubicBezTo>
                  <a:pt x="626820" y="132540"/>
                  <a:pt x="633293" y="139573"/>
                  <a:pt x="646807" y="139573"/>
                </a:cubicBezTo>
                <a:lnTo>
                  <a:pt x="646807" y="139596"/>
                </a:lnTo>
                <a:cubicBezTo>
                  <a:pt x="658685" y="139596"/>
                  <a:pt x="671041" y="134702"/>
                  <a:pt x="677855" y="128215"/>
                </a:cubicBezTo>
                <a:lnTo>
                  <a:pt x="677855" y="113056"/>
                </a:lnTo>
                <a:cubicBezTo>
                  <a:pt x="669105" y="109515"/>
                  <a:pt x="659763" y="107676"/>
                  <a:pt x="650327" y="107639"/>
                </a:cubicBezTo>
                <a:close/>
                <a:moveTo>
                  <a:pt x="139295" y="39809"/>
                </a:moveTo>
                <a:cubicBezTo>
                  <a:pt x="155951" y="46051"/>
                  <a:pt x="167277" y="61657"/>
                  <a:pt x="168072" y="79460"/>
                </a:cubicBezTo>
                <a:lnTo>
                  <a:pt x="168072" y="161105"/>
                </a:lnTo>
                <a:lnTo>
                  <a:pt x="139295" y="161105"/>
                </a:lnTo>
                <a:close/>
                <a:moveTo>
                  <a:pt x="366625" y="36964"/>
                </a:moveTo>
                <a:lnTo>
                  <a:pt x="395447" y="36964"/>
                </a:lnTo>
                <a:lnTo>
                  <a:pt x="395447" y="111189"/>
                </a:lnTo>
                <a:cubicBezTo>
                  <a:pt x="395447" y="127396"/>
                  <a:pt x="403783" y="138048"/>
                  <a:pt x="418682" y="138048"/>
                </a:cubicBezTo>
                <a:cubicBezTo>
                  <a:pt x="433581" y="138048"/>
                  <a:pt x="441940" y="127396"/>
                  <a:pt x="441940" y="111189"/>
                </a:cubicBezTo>
                <a:lnTo>
                  <a:pt x="441940" y="36964"/>
                </a:lnTo>
                <a:lnTo>
                  <a:pt x="470762" y="36964"/>
                </a:lnTo>
                <a:lnTo>
                  <a:pt x="470762" y="109255"/>
                </a:lnTo>
                <a:cubicBezTo>
                  <a:pt x="470762" y="144467"/>
                  <a:pt x="446005" y="163882"/>
                  <a:pt x="418523" y="163882"/>
                </a:cubicBezTo>
                <a:lnTo>
                  <a:pt x="418432" y="163882"/>
                </a:lnTo>
                <a:cubicBezTo>
                  <a:pt x="390882" y="163882"/>
                  <a:pt x="366625" y="144376"/>
                  <a:pt x="366625" y="109255"/>
                </a:cubicBezTo>
                <a:close/>
                <a:moveTo>
                  <a:pt x="238730" y="36964"/>
                </a:moveTo>
                <a:lnTo>
                  <a:pt x="255106" y="36964"/>
                </a:lnTo>
                <a:lnTo>
                  <a:pt x="255106" y="62867"/>
                </a:lnTo>
                <a:lnTo>
                  <a:pt x="244772" y="62867"/>
                </a:lnTo>
                <a:cubicBezTo>
                  <a:pt x="232517" y="62867"/>
                  <a:pt x="222582" y="72823"/>
                  <a:pt x="222582" y="85105"/>
                </a:cubicBezTo>
                <a:lnTo>
                  <a:pt x="222582" y="161128"/>
                </a:lnTo>
                <a:lnTo>
                  <a:pt x="194350" y="161128"/>
                </a:lnTo>
                <a:lnTo>
                  <a:pt x="194350" y="81463"/>
                </a:lnTo>
                <a:cubicBezTo>
                  <a:pt x="194363" y="56901"/>
                  <a:pt x="214221" y="36989"/>
                  <a:pt x="238730" y="36964"/>
                </a:cubicBezTo>
                <a:close/>
                <a:moveTo>
                  <a:pt x="0" y="36964"/>
                </a:moveTo>
                <a:lnTo>
                  <a:pt x="29572" y="36964"/>
                </a:lnTo>
                <a:lnTo>
                  <a:pt x="59666" y="127987"/>
                </a:lnTo>
                <a:lnTo>
                  <a:pt x="89760" y="36964"/>
                </a:lnTo>
                <a:lnTo>
                  <a:pt x="119309" y="36964"/>
                </a:lnTo>
                <a:lnTo>
                  <a:pt x="75315" y="161105"/>
                </a:lnTo>
                <a:lnTo>
                  <a:pt x="43971" y="161105"/>
                </a:lnTo>
                <a:close/>
                <a:moveTo>
                  <a:pt x="652394" y="33937"/>
                </a:moveTo>
                <a:cubicBezTo>
                  <a:pt x="683238" y="33937"/>
                  <a:pt x="705223" y="49119"/>
                  <a:pt x="705223" y="80803"/>
                </a:cubicBezTo>
                <a:lnTo>
                  <a:pt x="705223" y="161083"/>
                </a:lnTo>
                <a:lnTo>
                  <a:pt x="677968" y="161083"/>
                </a:lnTo>
                <a:lnTo>
                  <a:pt x="677968" y="150499"/>
                </a:lnTo>
                <a:lnTo>
                  <a:pt x="676833" y="151478"/>
                </a:lnTo>
                <a:cubicBezTo>
                  <a:pt x="666933" y="159847"/>
                  <a:pt x="654302" y="164263"/>
                  <a:pt x="641356" y="163883"/>
                </a:cubicBezTo>
                <a:cubicBezTo>
                  <a:pt x="618848" y="163883"/>
                  <a:pt x="599610" y="149953"/>
                  <a:pt x="599610" y="126144"/>
                </a:cubicBezTo>
                <a:cubicBezTo>
                  <a:pt x="599610" y="97874"/>
                  <a:pt x="622641" y="84604"/>
                  <a:pt x="651485" y="84741"/>
                </a:cubicBezTo>
                <a:cubicBezTo>
                  <a:pt x="657753" y="84851"/>
                  <a:pt x="663987" y="85684"/>
                  <a:pt x="670064" y="87222"/>
                </a:cubicBezTo>
                <a:lnTo>
                  <a:pt x="670473" y="87222"/>
                </a:lnTo>
                <a:lnTo>
                  <a:pt x="671359" y="87449"/>
                </a:lnTo>
                <a:lnTo>
                  <a:pt x="672267" y="87677"/>
                </a:lnTo>
                <a:lnTo>
                  <a:pt x="672790" y="87814"/>
                </a:lnTo>
                <a:lnTo>
                  <a:pt x="673539" y="88041"/>
                </a:lnTo>
                <a:cubicBezTo>
                  <a:pt x="674652" y="88337"/>
                  <a:pt x="675652" y="88656"/>
                  <a:pt x="676492" y="88952"/>
                </a:cubicBezTo>
                <a:lnTo>
                  <a:pt x="678150" y="89498"/>
                </a:lnTo>
                <a:lnTo>
                  <a:pt x="678150" y="82669"/>
                </a:lnTo>
                <a:cubicBezTo>
                  <a:pt x="678150" y="69969"/>
                  <a:pt x="667611" y="59703"/>
                  <a:pt x="652280" y="59908"/>
                </a:cubicBezTo>
                <a:cubicBezTo>
                  <a:pt x="639803" y="59790"/>
                  <a:pt x="628347" y="66802"/>
                  <a:pt x="622754" y="77981"/>
                </a:cubicBezTo>
                <a:lnTo>
                  <a:pt x="603358" y="59771"/>
                </a:lnTo>
                <a:cubicBezTo>
                  <a:pt x="613215" y="42290"/>
                  <a:pt x="633429" y="33937"/>
                  <a:pt x="652394" y="33937"/>
                </a:cubicBezTo>
                <a:close/>
                <a:moveTo>
                  <a:pt x="536628" y="33869"/>
                </a:moveTo>
                <a:cubicBezTo>
                  <a:pt x="557342" y="33869"/>
                  <a:pt x="571514" y="42723"/>
                  <a:pt x="582870" y="54628"/>
                </a:cubicBezTo>
                <a:lnTo>
                  <a:pt x="564996" y="74385"/>
                </a:lnTo>
                <a:cubicBezTo>
                  <a:pt x="558394" y="64682"/>
                  <a:pt x="547504" y="58792"/>
                  <a:pt x="535787" y="58588"/>
                </a:cubicBezTo>
                <a:cubicBezTo>
                  <a:pt x="525113" y="58588"/>
                  <a:pt x="518753" y="63937"/>
                  <a:pt x="518753" y="70310"/>
                </a:cubicBezTo>
                <a:cubicBezTo>
                  <a:pt x="518753" y="75659"/>
                  <a:pt x="522864" y="79460"/>
                  <a:pt x="528497" y="81327"/>
                </a:cubicBezTo>
                <a:cubicBezTo>
                  <a:pt x="529337" y="81620"/>
                  <a:pt x="530194" y="81864"/>
                  <a:pt x="531063" y="82055"/>
                </a:cubicBezTo>
                <a:lnTo>
                  <a:pt x="550528" y="86607"/>
                </a:lnTo>
                <a:lnTo>
                  <a:pt x="550528" y="86676"/>
                </a:lnTo>
                <a:cubicBezTo>
                  <a:pt x="571764" y="91683"/>
                  <a:pt x="587436" y="103838"/>
                  <a:pt x="587436" y="125370"/>
                </a:cubicBezTo>
                <a:cubicBezTo>
                  <a:pt x="587436" y="146903"/>
                  <a:pt x="570742" y="163883"/>
                  <a:pt x="538150" y="163883"/>
                </a:cubicBezTo>
                <a:cubicBezTo>
                  <a:pt x="512098" y="163883"/>
                  <a:pt x="496177" y="151979"/>
                  <a:pt x="486524" y="139756"/>
                </a:cubicBezTo>
                <a:lnTo>
                  <a:pt x="504694" y="121091"/>
                </a:lnTo>
                <a:cubicBezTo>
                  <a:pt x="512946" y="132646"/>
                  <a:pt x="526335" y="139402"/>
                  <a:pt x="540512" y="139164"/>
                </a:cubicBezTo>
                <a:cubicBezTo>
                  <a:pt x="555479" y="139164"/>
                  <a:pt x="559817" y="132540"/>
                  <a:pt x="559817" y="126417"/>
                </a:cubicBezTo>
                <a:cubicBezTo>
                  <a:pt x="559817" y="122070"/>
                  <a:pt x="557660" y="118542"/>
                  <a:pt x="550846" y="115879"/>
                </a:cubicBezTo>
                <a:cubicBezTo>
                  <a:pt x="549090" y="115193"/>
                  <a:pt x="547292" y="114623"/>
                  <a:pt x="545463" y="114172"/>
                </a:cubicBezTo>
                <a:lnTo>
                  <a:pt x="529042" y="110097"/>
                </a:lnTo>
                <a:cubicBezTo>
                  <a:pt x="505784" y="104270"/>
                  <a:pt x="491384" y="92366"/>
                  <a:pt x="491384" y="70834"/>
                </a:cubicBezTo>
                <a:cubicBezTo>
                  <a:pt x="491384" y="47799"/>
                  <a:pt x="510599" y="33869"/>
                  <a:pt x="536628" y="33869"/>
                </a:cubicBezTo>
                <a:close/>
                <a:moveTo>
                  <a:pt x="289970" y="0"/>
                </a:moveTo>
                <a:lnTo>
                  <a:pt x="318429" y="0"/>
                </a:lnTo>
                <a:lnTo>
                  <a:pt x="318429" y="36965"/>
                </a:lnTo>
                <a:lnTo>
                  <a:pt x="347955" y="36965"/>
                </a:lnTo>
                <a:lnTo>
                  <a:pt x="347955" y="62890"/>
                </a:lnTo>
                <a:lnTo>
                  <a:pt x="318429" y="62890"/>
                </a:lnTo>
                <a:lnTo>
                  <a:pt x="318429" y="112965"/>
                </a:lnTo>
                <a:cubicBezTo>
                  <a:pt x="318429" y="130947"/>
                  <a:pt x="322472" y="135499"/>
                  <a:pt x="338643" y="135499"/>
                </a:cubicBezTo>
                <a:lnTo>
                  <a:pt x="338756" y="135499"/>
                </a:lnTo>
                <a:cubicBezTo>
                  <a:pt x="341323" y="135499"/>
                  <a:pt x="347160" y="135021"/>
                  <a:pt x="348001" y="135021"/>
                </a:cubicBezTo>
                <a:lnTo>
                  <a:pt x="348001" y="160856"/>
                </a:lnTo>
                <a:cubicBezTo>
                  <a:pt x="347206" y="160924"/>
                  <a:pt x="341777" y="161356"/>
                  <a:pt x="332692" y="161356"/>
                </a:cubicBezTo>
                <a:cubicBezTo>
                  <a:pt x="300327" y="161356"/>
                  <a:pt x="289970" y="148678"/>
                  <a:pt x="289970" y="117267"/>
                </a:cubicBezTo>
                <a:lnTo>
                  <a:pt x="289970" y="62799"/>
                </a:lnTo>
                <a:lnTo>
                  <a:pt x="271800" y="62799"/>
                </a:lnTo>
                <a:lnTo>
                  <a:pt x="271800" y="36965"/>
                </a:lnTo>
                <a:lnTo>
                  <a:pt x="289970" y="36965"/>
                </a:lnTo>
                <a:close/>
                <a:moveTo>
                  <a:pt x="139295" y="0"/>
                </a:moveTo>
                <a:lnTo>
                  <a:pt x="167527" y="0"/>
                </a:lnTo>
                <a:cubicBezTo>
                  <a:pt x="164847" y="15604"/>
                  <a:pt x="154096" y="28605"/>
                  <a:pt x="139295" y="34142"/>
                </a:cubicBezTo>
                <a:close/>
              </a:path>
            </a:pathLst>
          </a:custGeom>
          <a:solidFill>
            <a:schemeClr val="accent4"/>
          </a:solidFill>
          <a:ln w="22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407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(4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5BB5E74-4CDC-8675-9F3B-A04814A6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457200"/>
            <a:ext cx="10735547" cy="940079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53F43E42-8873-0DDB-4BC3-B31546BC8C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519" y="1737359"/>
            <a:ext cx="2481235" cy="43407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None/>
              <a:defRPr sz="1200"/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631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666D999-77F7-CDCA-7DAB-B2939EAB122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487075" y="1737359"/>
            <a:ext cx="2481235" cy="43407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None/>
              <a:defRPr sz="1200"/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631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B345FCE-743E-92B7-395B-0F2B8B3F4EB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30275" y="1737359"/>
            <a:ext cx="2481235" cy="43407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None/>
              <a:defRPr sz="1200"/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631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05A9AF5-DCB4-D965-C99C-4995AF4DCE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985832" y="1737359"/>
            <a:ext cx="2481235" cy="43407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None/>
              <a:defRPr sz="1200"/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631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9650198-9151-95B9-A607-FBB8FBBB6ECA}"/>
              </a:ext>
            </a:extLst>
          </p:cNvPr>
          <p:cNvGrpSpPr/>
          <p:nvPr userDrawn="1"/>
        </p:nvGrpSpPr>
        <p:grpSpPr>
          <a:xfrm>
            <a:off x="9821208" y="6370064"/>
            <a:ext cx="1645859" cy="201757"/>
            <a:chOff x="3487075" y="6411984"/>
            <a:chExt cx="2373256" cy="290924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69C1E3C2-5859-29CF-7393-F8066C8D04B1}"/>
                </a:ext>
              </a:extLst>
            </p:cNvPr>
            <p:cNvSpPr/>
            <p:nvPr/>
          </p:nvSpPr>
          <p:spPr>
            <a:xfrm>
              <a:off x="4927757" y="6418246"/>
              <a:ext cx="932574" cy="279510"/>
            </a:xfrm>
            <a:custGeom>
              <a:avLst/>
              <a:gdLst>
                <a:gd name="connsiteX0" fmla="*/ 569 w 932574"/>
                <a:gd name="connsiteY0" fmla="*/ 6831 h 279510"/>
                <a:gd name="connsiteX1" fmla="*/ 84210 w 932574"/>
                <a:gd name="connsiteY1" fmla="*/ 6831 h 279510"/>
                <a:gd name="connsiteX2" fmla="*/ 84210 w 932574"/>
                <a:gd name="connsiteY2" fmla="*/ 28463 h 279510"/>
                <a:gd name="connsiteX3" fmla="*/ 27311 w 932574"/>
                <a:gd name="connsiteY3" fmla="*/ 28463 h 279510"/>
                <a:gd name="connsiteX4" fmla="*/ 27311 w 932574"/>
                <a:gd name="connsiteY4" fmla="*/ 53511 h 279510"/>
                <a:gd name="connsiteX5" fmla="*/ 80797 w 932574"/>
                <a:gd name="connsiteY5" fmla="*/ 53511 h 279510"/>
                <a:gd name="connsiteX6" fmla="*/ 80797 w 932574"/>
                <a:gd name="connsiteY6" fmla="*/ 74574 h 279510"/>
                <a:gd name="connsiteX7" fmla="*/ 27311 w 932574"/>
                <a:gd name="connsiteY7" fmla="*/ 74574 h 279510"/>
                <a:gd name="connsiteX8" fmla="*/ 27311 w 932574"/>
                <a:gd name="connsiteY8" fmla="*/ 103037 h 279510"/>
                <a:gd name="connsiteX9" fmla="*/ 85348 w 932574"/>
                <a:gd name="connsiteY9" fmla="*/ 103037 h 279510"/>
                <a:gd name="connsiteX10" fmla="*/ 85348 w 932574"/>
                <a:gd name="connsiteY10" fmla="*/ 124670 h 279510"/>
                <a:gd name="connsiteX11" fmla="*/ 0 w 932574"/>
                <a:gd name="connsiteY11" fmla="*/ 124670 h 279510"/>
                <a:gd name="connsiteX12" fmla="*/ 0 w 932574"/>
                <a:gd name="connsiteY12" fmla="*/ 6831 h 279510"/>
                <a:gd name="connsiteX13" fmla="*/ 104694 w 932574"/>
                <a:gd name="connsiteY13" fmla="*/ 39279 h 279510"/>
                <a:gd name="connsiteX14" fmla="*/ 129730 w 932574"/>
                <a:gd name="connsiteY14" fmla="*/ 39279 h 279510"/>
                <a:gd name="connsiteX15" fmla="*/ 129730 w 932574"/>
                <a:gd name="connsiteY15" fmla="*/ 52942 h 279510"/>
                <a:gd name="connsiteX16" fmla="*/ 130299 w 932574"/>
                <a:gd name="connsiteY16" fmla="*/ 52942 h 279510"/>
                <a:gd name="connsiteX17" fmla="*/ 158179 w 932574"/>
                <a:gd name="connsiteY17" fmla="*/ 37572 h 279510"/>
                <a:gd name="connsiteX18" fmla="*/ 186060 w 932574"/>
                <a:gd name="connsiteY18" fmla="*/ 68881 h 279510"/>
                <a:gd name="connsiteX19" fmla="*/ 186060 w 932574"/>
                <a:gd name="connsiteY19" fmla="*/ 124670 h 279510"/>
                <a:gd name="connsiteX20" fmla="*/ 161024 w 932574"/>
                <a:gd name="connsiteY20" fmla="*/ 124670 h 279510"/>
                <a:gd name="connsiteX21" fmla="*/ 161024 w 932574"/>
                <a:gd name="connsiteY21" fmla="*/ 75713 h 279510"/>
                <a:gd name="connsiteX22" fmla="*/ 147368 w 932574"/>
                <a:gd name="connsiteY22" fmla="*/ 59204 h 279510"/>
                <a:gd name="connsiteX23" fmla="*/ 129730 w 932574"/>
                <a:gd name="connsiteY23" fmla="*/ 77420 h 279510"/>
                <a:gd name="connsiteX24" fmla="*/ 129730 w 932574"/>
                <a:gd name="connsiteY24" fmla="*/ 124670 h 279510"/>
                <a:gd name="connsiteX25" fmla="*/ 104694 w 932574"/>
                <a:gd name="connsiteY25" fmla="*/ 124670 h 279510"/>
                <a:gd name="connsiteX26" fmla="*/ 104694 w 932574"/>
                <a:gd name="connsiteY26" fmla="*/ 39279 h 279510"/>
                <a:gd name="connsiteX27" fmla="*/ 287340 w 932574"/>
                <a:gd name="connsiteY27" fmla="*/ 39279 h 279510"/>
                <a:gd name="connsiteX28" fmla="*/ 287340 w 932574"/>
                <a:gd name="connsiteY28" fmla="*/ 58065 h 279510"/>
                <a:gd name="connsiteX29" fmla="*/ 271408 w 932574"/>
                <a:gd name="connsiteY29" fmla="*/ 58065 h 279510"/>
                <a:gd name="connsiteX30" fmla="*/ 273684 w 932574"/>
                <a:gd name="connsiteY30" fmla="*/ 69451 h 279510"/>
                <a:gd name="connsiteX31" fmla="*/ 239545 w 932574"/>
                <a:gd name="connsiteY31" fmla="*/ 100760 h 279510"/>
                <a:gd name="connsiteX32" fmla="*/ 225320 w 932574"/>
                <a:gd name="connsiteY32" fmla="*/ 98483 h 279510"/>
                <a:gd name="connsiteX33" fmla="*/ 223044 w 932574"/>
                <a:gd name="connsiteY33" fmla="*/ 103607 h 279510"/>
                <a:gd name="connsiteX34" fmla="*/ 285064 w 932574"/>
                <a:gd name="connsiteY34" fmla="*/ 130932 h 279510"/>
                <a:gd name="connsiteX35" fmla="*/ 240114 w 932574"/>
                <a:gd name="connsiteY35" fmla="*/ 157118 h 279510"/>
                <a:gd name="connsiteX36" fmla="*/ 198578 w 932574"/>
                <a:gd name="connsiteY36" fmla="*/ 137763 h 279510"/>
                <a:gd name="connsiteX37" fmla="*/ 207681 w 932574"/>
                <a:gd name="connsiteY37" fmla="*/ 122962 h 279510"/>
                <a:gd name="connsiteX38" fmla="*/ 200284 w 932574"/>
                <a:gd name="connsiteY38" fmla="*/ 109869 h 279510"/>
                <a:gd name="connsiteX39" fmla="*/ 212802 w 932574"/>
                <a:gd name="connsiteY39" fmla="*/ 91652 h 279510"/>
                <a:gd name="connsiteX40" fmla="*/ 204267 w 932574"/>
                <a:gd name="connsiteY40" fmla="*/ 69451 h 279510"/>
                <a:gd name="connsiteX41" fmla="*/ 238976 w 932574"/>
                <a:gd name="connsiteY41" fmla="*/ 38141 h 279510"/>
                <a:gd name="connsiteX42" fmla="*/ 251494 w 932574"/>
                <a:gd name="connsiteY42" fmla="*/ 39849 h 279510"/>
                <a:gd name="connsiteX43" fmla="*/ 287340 w 932574"/>
                <a:gd name="connsiteY43" fmla="*/ 39849 h 279510"/>
                <a:gd name="connsiteX44" fmla="*/ 222475 w 932574"/>
                <a:gd name="connsiteY44" fmla="*/ 127516 h 279510"/>
                <a:gd name="connsiteX45" fmla="*/ 219061 w 932574"/>
                <a:gd name="connsiteY45" fmla="*/ 133778 h 279510"/>
                <a:gd name="connsiteX46" fmla="*/ 241821 w 932574"/>
                <a:gd name="connsiteY46" fmla="*/ 141748 h 279510"/>
                <a:gd name="connsiteX47" fmla="*/ 261735 w 932574"/>
                <a:gd name="connsiteY47" fmla="*/ 133778 h 279510"/>
                <a:gd name="connsiteX48" fmla="*/ 222475 w 932574"/>
                <a:gd name="connsiteY48" fmla="*/ 127516 h 279510"/>
                <a:gd name="connsiteX49" fmla="*/ 251494 w 932574"/>
                <a:gd name="connsiteY49" fmla="*/ 69451 h 279510"/>
                <a:gd name="connsiteX50" fmla="*/ 239545 w 932574"/>
                <a:gd name="connsiteY50" fmla="*/ 54080 h 279510"/>
                <a:gd name="connsiteX51" fmla="*/ 227596 w 932574"/>
                <a:gd name="connsiteY51" fmla="*/ 69451 h 279510"/>
                <a:gd name="connsiteX52" fmla="*/ 239545 w 932574"/>
                <a:gd name="connsiteY52" fmla="*/ 84821 h 279510"/>
                <a:gd name="connsiteX53" fmla="*/ 251494 w 932574"/>
                <a:gd name="connsiteY53" fmla="*/ 69451 h 279510"/>
                <a:gd name="connsiteX54" fmla="*/ 299858 w 932574"/>
                <a:gd name="connsiteY54" fmla="*/ 14232 h 279510"/>
                <a:gd name="connsiteX55" fmla="*/ 314082 w 932574"/>
                <a:gd name="connsiteY55" fmla="*/ 0 h 279510"/>
                <a:gd name="connsiteX56" fmla="*/ 328876 w 932574"/>
                <a:gd name="connsiteY56" fmla="*/ 14232 h 279510"/>
                <a:gd name="connsiteX57" fmla="*/ 314082 w 932574"/>
                <a:gd name="connsiteY57" fmla="*/ 28463 h 279510"/>
                <a:gd name="connsiteX58" fmla="*/ 299858 w 932574"/>
                <a:gd name="connsiteY58" fmla="*/ 14232 h 279510"/>
                <a:gd name="connsiteX59" fmla="*/ 301565 w 932574"/>
                <a:gd name="connsiteY59" fmla="*/ 39279 h 279510"/>
                <a:gd name="connsiteX60" fmla="*/ 326600 w 932574"/>
                <a:gd name="connsiteY60" fmla="*/ 39279 h 279510"/>
                <a:gd name="connsiteX61" fmla="*/ 326600 w 932574"/>
                <a:gd name="connsiteY61" fmla="*/ 124670 h 279510"/>
                <a:gd name="connsiteX62" fmla="*/ 301565 w 932574"/>
                <a:gd name="connsiteY62" fmla="*/ 124670 h 279510"/>
                <a:gd name="connsiteX63" fmla="*/ 301565 w 932574"/>
                <a:gd name="connsiteY63" fmla="*/ 39279 h 279510"/>
                <a:gd name="connsiteX64" fmla="*/ 347653 w 932574"/>
                <a:gd name="connsiteY64" fmla="*/ 39279 h 279510"/>
                <a:gd name="connsiteX65" fmla="*/ 372688 w 932574"/>
                <a:gd name="connsiteY65" fmla="*/ 39279 h 279510"/>
                <a:gd name="connsiteX66" fmla="*/ 372688 w 932574"/>
                <a:gd name="connsiteY66" fmla="*/ 52942 h 279510"/>
                <a:gd name="connsiteX67" fmla="*/ 373258 w 932574"/>
                <a:gd name="connsiteY67" fmla="*/ 52942 h 279510"/>
                <a:gd name="connsiteX68" fmla="*/ 401138 w 932574"/>
                <a:gd name="connsiteY68" fmla="*/ 37572 h 279510"/>
                <a:gd name="connsiteX69" fmla="*/ 429018 w 932574"/>
                <a:gd name="connsiteY69" fmla="*/ 68881 h 279510"/>
                <a:gd name="connsiteX70" fmla="*/ 429018 w 932574"/>
                <a:gd name="connsiteY70" fmla="*/ 124670 h 279510"/>
                <a:gd name="connsiteX71" fmla="*/ 403983 w 932574"/>
                <a:gd name="connsiteY71" fmla="*/ 124670 h 279510"/>
                <a:gd name="connsiteX72" fmla="*/ 403983 w 932574"/>
                <a:gd name="connsiteY72" fmla="*/ 75713 h 279510"/>
                <a:gd name="connsiteX73" fmla="*/ 390327 w 932574"/>
                <a:gd name="connsiteY73" fmla="*/ 59204 h 279510"/>
                <a:gd name="connsiteX74" fmla="*/ 372688 w 932574"/>
                <a:gd name="connsiteY74" fmla="*/ 77420 h 279510"/>
                <a:gd name="connsiteX75" fmla="*/ 372688 w 932574"/>
                <a:gd name="connsiteY75" fmla="*/ 124670 h 279510"/>
                <a:gd name="connsiteX76" fmla="*/ 347653 w 932574"/>
                <a:gd name="connsiteY76" fmla="*/ 124670 h 279510"/>
                <a:gd name="connsiteX77" fmla="*/ 347653 w 932574"/>
                <a:gd name="connsiteY77" fmla="*/ 39279 h 279510"/>
                <a:gd name="connsiteX78" fmla="*/ 526316 w 932574"/>
                <a:gd name="connsiteY78" fmla="*/ 93360 h 279510"/>
                <a:gd name="connsiteX79" fmla="*/ 487055 w 932574"/>
                <a:gd name="connsiteY79" fmla="*/ 126377 h 279510"/>
                <a:gd name="connsiteX80" fmla="*/ 445519 w 932574"/>
                <a:gd name="connsiteY80" fmla="*/ 81975 h 279510"/>
                <a:gd name="connsiteX81" fmla="*/ 487624 w 932574"/>
                <a:gd name="connsiteY81" fmla="*/ 37572 h 279510"/>
                <a:gd name="connsiteX82" fmla="*/ 526316 w 932574"/>
                <a:gd name="connsiteY82" fmla="*/ 83113 h 279510"/>
                <a:gd name="connsiteX83" fmla="*/ 526316 w 932574"/>
                <a:gd name="connsiteY83" fmla="*/ 86529 h 279510"/>
                <a:gd name="connsiteX84" fmla="*/ 470555 w 932574"/>
                <a:gd name="connsiteY84" fmla="*/ 86529 h 279510"/>
                <a:gd name="connsiteX85" fmla="*/ 486486 w 932574"/>
                <a:gd name="connsiteY85" fmla="*/ 107022 h 279510"/>
                <a:gd name="connsiteX86" fmla="*/ 501280 w 932574"/>
                <a:gd name="connsiteY86" fmla="*/ 93360 h 279510"/>
                <a:gd name="connsiteX87" fmla="*/ 526316 w 932574"/>
                <a:gd name="connsiteY87" fmla="*/ 93360 h 279510"/>
                <a:gd name="connsiteX88" fmla="*/ 501280 w 932574"/>
                <a:gd name="connsiteY88" fmla="*/ 72866 h 279510"/>
                <a:gd name="connsiteX89" fmla="*/ 486486 w 932574"/>
                <a:gd name="connsiteY89" fmla="*/ 56357 h 279510"/>
                <a:gd name="connsiteX90" fmla="*/ 471123 w 932574"/>
                <a:gd name="connsiteY90" fmla="*/ 72866 h 279510"/>
                <a:gd name="connsiteX91" fmla="*/ 501280 w 932574"/>
                <a:gd name="connsiteY91" fmla="*/ 72866 h 279510"/>
                <a:gd name="connsiteX92" fmla="*/ 619630 w 932574"/>
                <a:gd name="connsiteY92" fmla="*/ 93360 h 279510"/>
                <a:gd name="connsiteX93" fmla="*/ 580370 w 932574"/>
                <a:gd name="connsiteY93" fmla="*/ 126377 h 279510"/>
                <a:gd name="connsiteX94" fmla="*/ 538833 w 932574"/>
                <a:gd name="connsiteY94" fmla="*/ 81975 h 279510"/>
                <a:gd name="connsiteX95" fmla="*/ 580939 w 932574"/>
                <a:gd name="connsiteY95" fmla="*/ 37572 h 279510"/>
                <a:gd name="connsiteX96" fmla="*/ 619630 w 932574"/>
                <a:gd name="connsiteY96" fmla="*/ 83113 h 279510"/>
                <a:gd name="connsiteX97" fmla="*/ 619630 w 932574"/>
                <a:gd name="connsiteY97" fmla="*/ 86529 h 279510"/>
                <a:gd name="connsiteX98" fmla="*/ 564438 w 932574"/>
                <a:gd name="connsiteY98" fmla="*/ 86529 h 279510"/>
                <a:gd name="connsiteX99" fmla="*/ 580370 w 932574"/>
                <a:gd name="connsiteY99" fmla="*/ 107022 h 279510"/>
                <a:gd name="connsiteX100" fmla="*/ 595164 w 932574"/>
                <a:gd name="connsiteY100" fmla="*/ 93360 h 279510"/>
                <a:gd name="connsiteX101" fmla="*/ 619630 w 932574"/>
                <a:gd name="connsiteY101" fmla="*/ 93360 h 279510"/>
                <a:gd name="connsiteX102" fmla="*/ 594594 w 932574"/>
                <a:gd name="connsiteY102" fmla="*/ 72866 h 279510"/>
                <a:gd name="connsiteX103" fmla="*/ 579801 w 932574"/>
                <a:gd name="connsiteY103" fmla="*/ 56357 h 279510"/>
                <a:gd name="connsiteX104" fmla="*/ 564438 w 932574"/>
                <a:gd name="connsiteY104" fmla="*/ 72866 h 279510"/>
                <a:gd name="connsiteX105" fmla="*/ 594594 w 932574"/>
                <a:gd name="connsiteY105" fmla="*/ 72866 h 279510"/>
                <a:gd name="connsiteX106" fmla="*/ 636700 w 932574"/>
                <a:gd name="connsiteY106" fmla="*/ 39279 h 279510"/>
                <a:gd name="connsiteX107" fmla="*/ 661735 w 932574"/>
                <a:gd name="connsiteY107" fmla="*/ 39279 h 279510"/>
                <a:gd name="connsiteX108" fmla="*/ 661735 w 932574"/>
                <a:gd name="connsiteY108" fmla="*/ 52942 h 279510"/>
                <a:gd name="connsiteX109" fmla="*/ 662304 w 932574"/>
                <a:gd name="connsiteY109" fmla="*/ 52942 h 279510"/>
                <a:gd name="connsiteX110" fmla="*/ 683926 w 932574"/>
                <a:gd name="connsiteY110" fmla="*/ 37572 h 279510"/>
                <a:gd name="connsiteX111" fmla="*/ 691323 w 932574"/>
                <a:gd name="connsiteY111" fmla="*/ 38710 h 279510"/>
                <a:gd name="connsiteX112" fmla="*/ 691323 w 932574"/>
                <a:gd name="connsiteY112" fmla="*/ 64896 h 279510"/>
                <a:gd name="connsiteX113" fmla="*/ 680512 w 932574"/>
                <a:gd name="connsiteY113" fmla="*/ 63189 h 279510"/>
                <a:gd name="connsiteX114" fmla="*/ 662304 w 932574"/>
                <a:gd name="connsiteY114" fmla="*/ 81975 h 279510"/>
                <a:gd name="connsiteX115" fmla="*/ 662304 w 932574"/>
                <a:gd name="connsiteY115" fmla="*/ 124670 h 279510"/>
                <a:gd name="connsiteX116" fmla="*/ 637269 w 932574"/>
                <a:gd name="connsiteY116" fmla="*/ 124670 h 279510"/>
                <a:gd name="connsiteX117" fmla="*/ 637269 w 932574"/>
                <a:gd name="connsiteY117" fmla="*/ 39279 h 279510"/>
                <a:gd name="connsiteX118" fmla="*/ 702702 w 932574"/>
                <a:gd name="connsiteY118" fmla="*/ 14232 h 279510"/>
                <a:gd name="connsiteX119" fmla="*/ 716927 w 932574"/>
                <a:gd name="connsiteY119" fmla="*/ 0 h 279510"/>
                <a:gd name="connsiteX120" fmla="*/ 731721 w 932574"/>
                <a:gd name="connsiteY120" fmla="*/ 14232 h 279510"/>
                <a:gd name="connsiteX121" fmla="*/ 716927 w 932574"/>
                <a:gd name="connsiteY121" fmla="*/ 28463 h 279510"/>
                <a:gd name="connsiteX122" fmla="*/ 702702 w 932574"/>
                <a:gd name="connsiteY122" fmla="*/ 14232 h 279510"/>
                <a:gd name="connsiteX123" fmla="*/ 704409 w 932574"/>
                <a:gd name="connsiteY123" fmla="*/ 39279 h 279510"/>
                <a:gd name="connsiteX124" fmla="*/ 729445 w 932574"/>
                <a:gd name="connsiteY124" fmla="*/ 39279 h 279510"/>
                <a:gd name="connsiteX125" fmla="*/ 729445 w 932574"/>
                <a:gd name="connsiteY125" fmla="*/ 124670 h 279510"/>
                <a:gd name="connsiteX126" fmla="*/ 704409 w 932574"/>
                <a:gd name="connsiteY126" fmla="*/ 124670 h 279510"/>
                <a:gd name="connsiteX127" fmla="*/ 704409 w 932574"/>
                <a:gd name="connsiteY127" fmla="*/ 39279 h 279510"/>
                <a:gd name="connsiteX128" fmla="*/ 750498 w 932574"/>
                <a:gd name="connsiteY128" fmla="*/ 39279 h 279510"/>
                <a:gd name="connsiteX129" fmla="*/ 775533 w 932574"/>
                <a:gd name="connsiteY129" fmla="*/ 39279 h 279510"/>
                <a:gd name="connsiteX130" fmla="*/ 775533 w 932574"/>
                <a:gd name="connsiteY130" fmla="*/ 52942 h 279510"/>
                <a:gd name="connsiteX131" fmla="*/ 776102 w 932574"/>
                <a:gd name="connsiteY131" fmla="*/ 52942 h 279510"/>
                <a:gd name="connsiteX132" fmla="*/ 803982 w 932574"/>
                <a:gd name="connsiteY132" fmla="*/ 37572 h 279510"/>
                <a:gd name="connsiteX133" fmla="*/ 831863 w 932574"/>
                <a:gd name="connsiteY133" fmla="*/ 68881 h 279510"/>
                <a:gd name="connsiteX134" fmla="*/ 831863 w 932574"/>
                <a:gd name="connsiteY134" fmla="*/ 124670 h 279510"/>
                <a:gd name="connsiteX135" fmla="*/ 806827 w 932574"/>
                <a:gd name="connsiteY135" fmla="*/ 124670 h 279510"/>
                <a:gd name="connsiteX136" fmla="*/ 806827 w 932574"/>
                <a:gd name="connsiteY136" fmla="*/ 75713 h 279510"/>
                <a:gd name="connsiteX137" fmla="*/ 793172 w 932574"/>
                <a:gd name="connsiteY137" fmla="*/ 59204 h 279510"/>
                <a:gd name="connsiteX138" fmla="*/ 775533 w 932574"/>
                <a:gd name="connsiteY138" fmla="*/ 77420 h 279510"/>
                <a:gd name="connsiteX139" fmla="*/ 775533 w 932574"/>
                <a:gd name="connsiteY139" fmla="*/ 124670 h 279510"/>
                <a:gd name="connsiteX140" fmla="*/ 750498 w 932574"/>
                <a:gd name="connsiteY140" fmla="*/ 124670 h 279510"/>
                <a:gd name="connsiteX141" fmla="*/ 750498 w 932574"/>
                <a:gd name="connsiteY141" fmla="*/ 39279 h 279510"/>
                <a:gd name="connsiteX142" fmla="*/ 932574 w 932574"/>
                <a:gd name="connsiteY142" fmla="*/ 39279 h 279510"/>
                <a:gd name="connsiteX143" fmla="*/ 932574 w 932574"/>
                <a:gd name="connsiteY143" fmla="*/ 58065 h 279510"/>
                <a:gd name="connsiteX144" fmla="*/ 917212 w 932574"/>
                <a:gd name="connsiteY144" fmla="*/ 58065 h 279510"/>
                <a:gd name="connsiteX145" fmla="*/ 919488 w 932574"/>
                <a:gd name="connsiteY145" fmla="*/ 69451 h 279510"/>
                <a:gd name="connsiteX146" fmla="*/ 885348 w 932574"/>
                <a:gd name="connsiteY146" fmla="*/ 100760 h 279510"/>
                <a:gd name="connsiteX147" fmla="*/ 871124 w 932574"/>
                <a:gd name="connsiteY147" fmla="*/ 98483 h 279510"/>
                <a:gd name="connsiteX148" fmla="*/ 868847 w 932574"/>
                <a:gd name="connsiteY148" fmla="*/ 103607 h 279510"/>
                <a:gd name="connsiteX149" fmla="*/ 930867 w 932574"/>
                <a:gd name="connsiteY149" fmla="*/ 130932 h 279510"/>
                <a:gd name="connsiteX150" fmla="*/ 885917 w 932574"/>
                <a:gd name="connsiteY150" fmla="*/ 157118 h 279510"/>
                <a:gd name="connsiteX151" fmla="*/ 844381 w 932574"/>
                <a:gd name="connsiteY151" fmla="*/ 137763 h 279510"/>
                <a:gd name="connsiteX152" fmla="*/ 853485 w 932574"/>
                <a:gd name="connsiteY152" fmla="*/ 122962 h 279510"/>
                <a:gd name="connsiteX153" fmla="*/ 846088 w 932574"/>
                <a:gd name="connsiteY153" fmla="*/ 109869 h 279510"/>
                <a:gd name="connsiteX154" fmla="*/ 858606 w 932574"/>
                <a:gd name="connsiteY154" fmla="*/ 91652 h 279510"/>
                <a:gd name="connsiteX155" fmla="*/ 850071 w 932574"/>
                <a:gd name="connsiteY155" fmla="*/ 69451 h 279510"/>
                <a:gd name="connsiteX156" fmla="*/ 884779 w 932574"/>
                <a:gd name="connsiteY156" fmla="*/ 38141 h 279510"/>
                <a:gd name="connsiteX157" fmla="*/ 897297 w 932574"/>
                <a:gd name="connsiteY157" fmla="*/ 39849 h 279510"/>
                <a:gd name="connsiteX158" fmla="*/ 932574 w 932574"/>
                <a:gd name="connsiteY158" fmla="*/ 39849 h 279510"/>
                <a:gd name="connsiteX159" fmla="*/ 867709 w 932574"/>
                <a:gd name="connsiteY159" fmla="*/ 127516 h 279510"/>
                <a:gd name="connsiteX160" fmla="*/ 864296 w 932574"/>
                <a:gd name="connsiteY160" fmla="*/ 133778 h 279510"/>
                <a:gd name="connsiteX161" fmla="*/ 887055 w 932574"/>
                <a:gd name="connsiteY161" fmla="*/ 141748 h 279510"/>
                <a:gd name="connsiteX162" fmla="*/ 906970 w 932574"/>
                <a:gd name="connsiteY162" fmla="*/ 133778 h 279510"/>
                <a:gd name="connsiteX163" fmla="*/ 867709 w 932574"/>
                <a:gd name="connsiteY163" fmla="*/ 127516 h 279510"/>
                <a:gd name="connsiteX164" fmla="*/ 896728 w 932574"/>
                <a:gd name="connsiteY164" fmla="*/ 69451 h 279510"/>
                <a:gd name="connsiteX165" fmla="*/ 884779 w 932574"/>
                <a:gd name="connsiteY165" fmla="*/ 54080 h 279510"/>
                <a:gd name="connsiteX166" fmla="*/ 872830 w 932574"/>
                <a:gd name="connsiteY166" fmla="*/ 69451 h 279510"/>
                <a:gd name="connsiteX167" fmla="*/ 884779 w 932574"/>
                <a:gd name="connsiteY167" fmla="*/ 84821 h 279510"/>
                <a:gd name="connsiteX168" fmla="*/ 896728 w 932574"/>
                <a:gd name="connsiteY168" fmla="*/ 69451 h 279510"/>
                <a:gd name="connsiteX169" fmla="*/ 569 w 932574"/>
                <a:gd name="connsiteY169" fmla="*/ 159964 h 279510"/>
                <a:gd name="connsiteX170" fmla="*/ 82504 w 932574"/>
                <a:gd name="connsiteY170" fmla="*/ 159964 h 279510"/>
                <a:gd name="connsiteX171" fmla="*/ 82504 w 932574"/>
                <a:gd name="connsiteY171" fmla="*/ 181596 h 279510"/>
                <a:gd name="connsiteX172" fmla="*/ 27311 w 932574"/>
                <a:gd name="connsiteY172" fmla="*/ 181596 h 279510"/>
                <a:gd name="connsiteX173" fmla="*/ 27311 w 932574"/>
                <a:gd name="connsiteY173" fmla="*/ 208921 h 279510"/>
                <a:gd name="connsiteX174" fmla="*/ 79090 w 932574"/>
                <a:gd name="connsiteY174" fmla="*/ 208921 h 279510"/>
                <a:gd name="connsiteX175" fmla="*/ 79090 w 932574"/>
                <a:gd name="connsiteY175" fmla="*/ 229984 h 279510"/>
                <a:gd name="connsiteX176" fmla="*/ 27311 w 932574"/>
                <a:gd name="connsiteY176" fmla="*/ 229984 h 279510"/>
                <a:gd name="connsiteX177" fmla="*/ 27311 w 932574"/>
                <a:gd name="connsiteY177" fmla="*/ 277803 h 279510"/>
                <a:gd name="connsiteX178" fmla="*/ 569 w 932574"/>
                <a:gd name="connsiteY178" fmla="*/ 277803 h 279510"/>
                <a:gd name="connsiteX179" fmla="*/ 569 w 932574"/>
                <a:gd name="connsiteY179" fmla="*/ 159964 h 279510"/>
                <a:gd name="connsiteX180" fmla="*/ 99573 w 932574"/>
                <a:gd name="connsiteY180" fmla="*/ 167365 h 279510"/>
                <a:gd name="connsiteX181" fmla="*/ 113798 w 932574"/>
                <a:gd name="connsiteY181" fmla="*/ 153133 h 279510"/>
                <a:gd name="connsiteX182" fmla="*/ 128592 w 932574"/>
                <a:gd name="connsiteY182" fmla="*/ 167365 h 279510"/>
                <a:gd name="connsiteX183" fmla="*/ 113798 w 932574"/>
                <a:gd name="connsiteY183" fmla="*/ 181596 h 279510"/>
                <a:gd name="connsiteX184" fmla="*/ 99573 w 932574"/>
                <a:gd name="connsiteY184" fmla="*/ 167365 h 279510"/>
                <a:gd name="connsiteX185" fmla="*/ 101280 w 932574"/>
                <a:gd name="connsiteY185" fmla="*/ 192412 h 279510"/>
                <a:gd name="connsiteX186" fmla="*/ 126316 w 932574"/>
                <a:gd name="connsiteY186" fmla="*/ 192412 h 279510"/>
                <a:gd name="connsiteX187" fmla="*/ 126316 w 932574"/>
                <a:gd name="connsiteY187" fmla="*/ 277803 h 279510"/>
                <a:gd name="connsiteX188" fmla="*/ 101280 w 932574"/>
                <a:gd name="connsiteY188" fmla="*/ 277803 h 279510"/>
                <a:gd name="connsiteX189" fmla="*/ 101280 w 932574"/>
                <a:gd name="connsiteY189" fmla="*/ 192412 h 279510"/>
                <a:gd name="connsiteX190" fmla="*/ 147368 w 932574"/>
                <a:gd name="connsiteY190" fmla="*/ 192412 h 279510"/>
                <a:gd name="connsiteX191" fmla="*/ 172404 w 932574"/>
                <a:gd name="connsiteY191" fmla="*/ 192412 h 279510"/>
                <a:gd name="connsiteX192" fmla="*/ 172404 w 932574"/>
                <a:gd name="connsiteY192" fmla="*/ 206075 h 279510"/>
                <a:gd name="connsiteX193" fmla="*/ 172973 w 932574"/>
                <a:gd name="connsiteY193" fmla="*/ 206075 h 279510"/>
                <a:gd name="connsiteX194" fmla="*/ 194595 w 932574"/>
                <a:gd name="connsiteY194" fmla="*/ 190705 h 279510"/>
                <a:gd name="connsiteX195" fmla="*/ 201991 w 932574"/>
                <a:gd name="connsiteY195" fmla="*/ 191843 h 279510"/>
                <a:gd name="connsiteX196" fmla="*/ 201991 w 932574"/>
                <a:gd name="connsiteY196" fmla="*/ 218029 h 279510"/>
                <a:gd name="connsiteX197" fmla="*/ 191181 w 932574"/>
                <a:gd name="connsiteY197" fmla="*/ 216322 h 279510"/>
                <a:gd name="connsiteX198" fmla="*/ 172973 w 932574"/>
                <a:gd name="connsiteY198" fmla="*/ 235107 h 279510"/>
                <a:gd name="connsiteX199" fmla="*/ 172973 w 932574"/>
                <a:gd name="connsiteY199" fmla="*/ 277803 h 279510"/>
                <a:gd name="connsiteX200" fmla="*/ 147937 w 932574"/>
                <a:gd name="connsiteY200" fmla="*/ 277803 h 279510"/>
                <a:gd name="connsiteX201" fmla="*/ 147937 w 932574"/>
                <a:gd name="connsiteY201" fmla="*/ 192412 h 279510"/>
                <a:gd name="connsiteX202" fmla="*/ 234993 w 932574"/>
                <a:gd name="connsiteY202" fmla="*/ 249339 h 279510"/>
                <a:gd name="connsiteX203" fmla="*/ 250355 w 932574"/>
                <a:gd name="connsiteY203" fmla="*/ 261863 h 279510"/>
                <a:gd name="connsiteX204" fmla="*/ 262304 w 932574"/>
                <a:gd name="connsiteY204" fmla="*/ 254463 h 279510"/>
                <a:gd name="connsiteX205" fmla="*/ 213371 w 932574"/>
                <a:gd name="connsiteY205" fmla="*/ 218029 h 279510"/>
                <a:gd name="connsiteX206" fmla="*/ 248649 w 932574"/>
                <a:gd name="connsiteY206" fmla="*/ 190705 h 279510"/>
                <a:gd name="connsiteX207" fmla="*/ 285633 w 932574"/>
                <a:gd name="connsiteY207" fmla="*/ 219737 h 279510"/>
                <a:gd name="connsiteX208" fmla="*/ 261735 w 932574"/>
                <a:gd name="connsiteY208" fmla="*/ 219737 h 279510"/>
                <a:gd name="connsiteX209" fmla="*/ 248649 w 932574"/>
                <a:gd name="connsiteY209" fmla="*/ 208352 h 279510"/>
                <a:gd name="connsiteX210" fmla="*/ 238407 w 932574"/>
                <a:gd name="connsiteY210" fmla="*/ 215183 h 279510"/>
                <a:gd name="connsiteX211" fmla="*/ 287340 w 932574"/>
                <a:gd name="connsiteY211" fmla="*/ 252185 h 279510"/>
                <a:gd name="connsiteX212" fmla="*/ 250925 w 932574"/>
                <a:gd name="connsiteY212" fmla="*/ 278941 h 279510"/>
                <a:gd name="connsiteX213" fmla="*/ 210526 w 932574"/>
                <a:gd name="connsiteY213" fmla="*/ 248770 h 279510"/>
                <a:gd name="connsiteX214" fmla="*/ 234993 w 932574"/>
                <a:gd name="connsiteY214" fmla="*/ 248770 h 279510"/>
                <a:gd name="connsiteX215" fmla="*/ 308393 w 932574"/>
                <a:gd name="connsiteY215" fmla="*/ 212337 h 279510"/>
                <a:gd name="connsiteX216" fmla="*/ 297013 w 932574"/>
                <a:gd name="connsiteY216" fmla="*/ 212337 h 279510"/>
                <a:gd name="connsiteX217" fmla="*/ 297013 w 932574"/>
                <a:gd name="connsiteY217" fmla="*/ 192412 h 279510"/>
                <a:gd name="connsiteX218" fmla="*/ 308393 w 932574"/>
                <a:gd name="connsiteY218" fmla="*/ 192412 h 279510"/>
                <a:gd name="connsiteX219" fmla="*/ 308393 w 932574"/>
                <a:gd name="connsiteY219" fmla="*/ 170211 h 279510"/>
                <a:gd name="connsiteX220" fmla="*/ 333428 w 932574"/>
                <a:gd name="connsiteY220" fmla="*/ 170211 h 279510"/>
                <a:gd name="connsiteX221" fmla="*/ 333428 w 932574"/>
                <a:gd name="connsiteY221" fmla="*/ 192412 h 279510"/>
                <a:gd name="connsiteX222" fmla="*/ 353343 w 932574"/>
                <a:gd name="connsiteY222" fmla="*/ 192412 h 279510"/>
                <a:gd name="connsiteX223" fmla="*/ 353343 w 932574"/>
                <a:gd name="connsiteY223" fmla="*/ 212337 h 279510"/>
                <a:gd name="connsiteX224" fmla="*/ 333428 w 932574"/>
                <a:gd name="connsiteY224" fmla="*/ 212337 h 279510"/>
                <a:gd name="connsiteX225" fmla="*/ 333428 w 932574"/>
                <a:gd name="connsiteY225" fmla="*/ 244785 h 279510"/>
                <a:gd name="connsiteX226" fmla="*/ 346515 w 932574"/>
                <a:gd name="connsiteY226" fmla="*/ 256170 h 279510"/>
                <a:gd name="connsiteX227" fmla="*/ 355050 w 932574"/>
                <a:gd name="connsiteY227" fmla="*/ 255601 h 279510"/>
                <a:gd name="connsiteX228" fmla="*/ 355050 w 932574"/>
                <a:gd name="connsiteY228" fmla="*/ 277803 h 279510"/>
                <a:gd name="connsiteX229" fmla="*/ 341963 w 932574"/>
                <a:gd name="connsiteY229" fmla="*/ 279510 h 279510"/>
                <a:gd name="connsiteX230" fmla="*/ 308393 w 932574"/>
                <a:gd name="connsiteY230" fmla="*/ 245354 h 279510"/>
                <a:gd name="connsiteX231" fmla="*/ 308393 w 932574"/>
                <a:gd name="connsiteY231" fmla="*/ 212337 h 27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932574" h="279510">
                  <a:moveTo>
                    <a:pt x="569" y="6831"/>
                  </a:moveTo>
                  <a:lnTo>
                    <a:pt x="84210" y="6831"/>
                  </a:lnTo>
                  <a:lnTo>
                    <a:pt x="84210" y="28463"/>
                  </a:lnTo>
                  <a:lnTo>
                    <a:pt x="27311" y="28463"/>
                  </a:lnTo>
                  <a:lnTo>
                    <a:pt x="27311" y="53511"/>
                  </a:lnTo>
                  <a:lnTo>
                    <a:pt x="80797" y="53511"/>
                  </a:lnTo>
                  <a:lnTo>
                    <a:pt x="80797" y="74574"/>
                  </a:lnTo>
                  <a:lnTo>
                    <a:pt x="27311" y="74574"/>
                  </a:lnTo>
                  <a:lnTo>
                    <a:pt x="27311" y="103037"/>
                  </a:lnTo>
                  <a:lnTo>
                    <a:pt x="85348" y="103037"/>
                  </a:lnTo>
                  <a:lnTo>
                    <a:pt x="85348" y="124670"/>
                  </a:lnTo>
                  <a:lnTo>
                    <a:pt x="0" y="124670"/>
                  </a:lnTo>
                  <a:lnTo>
                    <a:pt x="0" y="6831"/>
                  </a:lnTo>
                  <a:close/>
                  <a:moveTo>
                    <a:pt x="104694" y="39279"/>
                  </a:moveTo>
                  <a:lnTo>
                    <a:pt x="129730" y="39279"/>
                  </a:lnTo>
                  <a:lnTo>
                    <a:pt x="129730" y="52942"/>
                  </a:lnTo>
                  <a:lnTo>
                    <a:pt x="130299" y="52942"/>
                  </a:lnTo>
                  <a:cubicBezTo>
                    <a:pt x="135989" y="43264"/>
                    <a:pt x="143954" y="37572"/>
                    <a:pt x="158179" y="37572"/>
                  </a:cubicBezTo>
                  <a:cubicBezTo>
                    <a:pt x="178663" y="37572"/>
                    <a:pt x="186060" y="48957"/>
                    <a:pt x="186060" y="68881"/>
                  </a:cubicBezTo>
                  <a:lnTo>
                    <a:pt x="186060" y="124670"/>
                  </a:lnTo>
                  <a:lnTo>
                    <a:pt x="161024" y="124670"/>
                  </a:lnTo>
                  <a:lnTo>
                    <a:pt x="161024" y="75713"/>
                  </a:lnTo>
                  <a:cubicBezTo>
                    <a:pt x="161024" y="64896"/>
                    <a:pt x="157610" y="59204"/>
                    <a:pt x="147368" y="59204"/>
                  </a:cubicBezTo>
                  <a:cubicBezTo>
                    <a:pt x="136558" y="59204"/>
                    <a:pt x="129730" y="66604"/>
                    <a:pt x="129730" y="77420"/>
                  </a:cubicBezTo>
                  <a:lnTo>
                    <a:pt x="129730" y="124670"/>
                  </a:lnTo>
                  <a:lnTo>
                    <a:pt x="104694" y="124670"/>
                  </a:lnTo>
                  <a:lnTo>
                    <a:pt x="104694" y="39279"/>
                  </a:lnTo>
                  <a:close/>
                  <a:moveTo>
                    <a:pt x="287340" y="39279"/>
                  </a:moveTo>
                  <a:lnTo>
                    <a:pt x="287340" y="58065"/>
                  </a:lnTo>
                  <a:lnTo>
                    <a:pt x="271408" y="58065"/>
                  </a:lnTo>
                  <a:cubicBezTo>
                    <a:pt x="273115" y="61481"/>
                    <a:pt x="273684" y="65466"/>
                    <a:pt x="273684" y="69451"/>
                  </a:cubicBezTo>
                  <a:cubicBezTo>
                    <a:pt x="273684" y="87667"/>
                    <a:pt x="261166" y="100760"/>
                    <a:pt x="239545" y="100760"/>
                  </a:cubicBezTo>
                  <a:cubicBezTo>
                    <a:pt x="234424" y="100760"/>
                    <a:pt x="229303" y="100191"/>
                    <a:pt x="225320" y="98483"/>
                  </a:cubicBezTo>
                  <a:cubicBezTo>
                    <a:pt x="223613" y="100191"/>
                    <a:pt x="223044" y="101899"/>
                    <a:pt x="223044" y="103607"/>
                  </a:cubicBezTo>
                  <a:cubicBezTo>
                    <a:pt x="223044" y="114992"/>
                    <a:pt x="285064" y="95068"/>
                    <a:pt x="285064" y="130932"/>
                  </a:cubicBezTo>
                  <a:cubicBezTo>
                    <a:pt x="285064" y="145163"/>
                    <a:pt x="276529" y="157118"/>
                    <a:pt x="240114" y="157118"/>
                  </a:cubicBezTo>
                  <a:cubicBezTo>
                    <a:pt x="208819" y="157118"/>
                    <a:pt x="198578" y="149717"/>
                    <a:pt x="198578" y="137763"/>
                  </a:cubicBezTo>
                  <a:cubicBezTo>
                    <a:pt x="198578" y="131501"/>
                    <a:pt x="201991" y="126377"/>
                    <a:pt x="207681" y="122962"/>
                  </a:cubicBezTo>
                  <a:cubicBezTo>
                    <a:pt x="203129" y="120115"/>
                    <a:pt x="200284" y="116131"/>
                    <a:pt x="200284" y="109869"/>
                  </a:cubicBezTo>
                  <a:cubicBezTo>
                    <a:pt x="200284" y="102468"/>
                    <a:pt x="203698" y="96206"/>
                    <a:pt x="212802" y="91652"/>
                  </a:cubicBezTo>
                  <a:cubicBezTo>
                    <a:pt x="207112" y="85959"/>
                    <a:pt x="204267" y="78559"/>
                    <a:pt x="204267" y="69451"/>
                  </a:cubicBezTo>
                  <a:cubicBezTo>
                    <a:pt x="204267" y="50665"/>
                    <a:pt x="216785" y="38141"/>
                    <a:pt x="238976" y="38141"/>
                  </a:cubicBezTo>
                  <a:cubicBezTo>
                    <a:pt x="243528" y="38141"/>
                    <a:pt x="247511" y="38710"/>
                    <a:pt x="251494" y="39849"/>
                  </a:cubicBezTo>
                  <a:lnTo>
                    <a:pt x="287340" y="39849"/>
                  </a:lnTo>
                  <a:close/>
                  <a:moveTo>
                    <a:pt x="222475" y="127516"/>
                  </a:moveTo>
                  <a:cubicBezTo>
                    <a:pt x="219630" y="129793"/>
                    <a:pt x="219061" y="132070"/>
                    <a:pt x="219061" y="133778"/>
                  </a:cubicBezTo>
                  <a:cubicBezTo>
                    <a:pt x="219061" y="138901"/>
                    <a:pt x="223044" y="141748"/>
                    <a:pt x="241821" y="141748"/>
                  </a:cubicBezTo>
                  <a:cubicBezTo>
                    <a:pt x="257183" y="141748"/>
                    <a:pt x="261735" y="137193"/>
                    <a:pt x="261735" y="133778"/>
                  </a:cubicBezTo>
                  <a:cubicBezTo>
                    <a:pt x="261735" y="125808"/>
                    <a:pt x="239545" y="129793"/>
                    <a:pt x="222475" y="127516"/>
                  </a:cubicBezTo>
                  <a:close/>
                  <a:moveTo>
                    <a:pt x="251494" y="69451"/>
                  </a:moveTo>
                  <a:cubicBezTo>
                    <a:pt x="251494" y="59773"/>
                    <a:pt x="248080" y="54080"/>
                    <a:pt x="239545" y="54080"/>
                  </a:cubicBezTo>
                  <a:cubicBezTo>
                    <a:pt x="231010" y="54080"/>
                    <a:pt x="227596" y="59773"/>
                    <a:pt x="227596" y="69451"/>
                  </a:cubicBezTo>
                  <a:cubicBezTo>
                    <a:pt x="227596" y="79128"/>
                    <a:pt x="231010" y="84821"/>
                    <a:pt x="239545" y="84821"/>
                  </a:cubicBezTo>
                  <a:cubicBezTo>
                    <a:pt x="247511" y="84821"/>
                    <a:pt x="251494" y="79128"/>
                    <a:pt x="251494" y="69451"/>
                  </a:cubicBezTo>
                  <a:close/>
                  <a:moveTo>
                    <a:pt x="299858" y="14232"/>
                  </a:moveTo>
                  <a:cubicBezTo>
                    <a:pt x="299858" y="5693"/>
                    <a:pt x="304979" y="0"/>
                    <a:pt x="314082" y="0"/>
                  </a:cubicBezTo>
                  <a:cubicBezTo>
                    <a:pt x="322617" y="0"/>
                    <a:pt x="328876" y="5693"/>
                    <a:pt x="328876" y="14232"/>
                  </a:cubicBezTo>
                  <a:cubicBezTo>
                    <a:pt x="328876" y="22771"/>
                    <a:pt x="323186" y="28463"/>
                    <a:pt x="314082" y="28463"/>
                  </a:cubicBezTo>
                  <a:cubicBezTo>
                    <a:pt x="304979" y="28463"/>
                    <a:pt x="299858" y="22771"/>
                    <a:pt x="299858" y="14232"/>
                  </a:cubicBezTo>
                  <a:close/>
                  <a:moveTo>
                    <a:pt x="301565" y="39279"/>
                  </a:moveTo>
                  <a:lnTo>
                    <a:pt x="326600" y="39279"/>
                  </a:lnTo>
                  <a:lnTo>
                    <a:pt x="326600" y="124670"/>
                  </a:lnTo>
                  <a:lnTo>
                    <a:pt x="301565" y="124670"/>
                  </a:lnTo>
                  <a:lnTo>
                    <a:pt x="301565" y="39279"/>
                  </a:lnTo>
                  <a:close/>
                  <a:moveTo>
                    <a:pt x="347653" y="39279"/>
                  </a:moveTo>
                  <a:lnTo>
                    <a:pt x="372688" y="39279"/>
                  </a:lnTo>
                  <a:lnTo>
                    <a:pt x="372688" y="52942"/>
                  </a:lnTo>
                  <a:lnTo>
                    <a:pt x="373258" y="52942"/>
                  </a:lnTo>
                  <a:cubicBezTo>
                    <a:pt x="378947" y="43264"/>
                    <a:pt x="386913" y="37572"/>
                    <a:pt x="401138" y="37572"/>
                  </a:cubicBezTo>
                  <a:cubicBezTo>
                    <a:pt x="421622" y="37572"/>
                    <a:pt x="429018" y="48957"/>
                    <a:pt x="429018" y="68881"/>
                  </a:cubicBezTo>
                  <a:lnTo>
                    <a:pt x="429018" y="124670"/>
                  </a:lnTo>
                  <a:lnTo>
                    <a:pt x="403983" y="124670"/>
                  </a:lnTo>
                  <a:lnTo>
                    <a:pt x="403983" y="75713"/>
                  </a:lnTo>
                  <a:cubicBezTo>
                    <a:pt x="403983" y="64896"/>
                    <a:pt x="400569" y="59204"/>
                    <a:pt x="390327" y="59204"/>
                  </a:cubicBezTo>
                  <a:cubicBezTo>
                    <a:pt x="379516" y="59204"/>
                    <a:pt x="372688" y="66604"/>
                    <a:pt x="372688" y="77420"/>
                  </a:cubicBezTo>
                  <a:lnTo>
                    <a:pt x="372688" y="124670"/>
                  </a:lnTo>
                  <a:lnTo>
                    <a:pt x="347653" y="124670"/>
                  </a:lnTo>
                  <a:lnTo>
                    <a:pt x="347653" y="39279"/>
                  </a:lnTo>
                  <a:close/>
                  <a:moveTo>
                    <a:pt x="526316" y="93360"/>
                  </a:moveTo>
                  <a:cubicBezTo>
                    <a:pt x="525178" y="111007"/>
                    <a:pt x="512660" y="126377"/>
                    <a:pt x="487055" y="126377"/>
                  </a:cubicBezTo>
                  <a:cubicBezTo>
                    <a:pt x="457468" y="126377"/>
                    <a:pt x="445519" y="108730"/>
                    <a:pt x="445519" y="81975"/>
                  </a:cubicBezTo>
                  <a:cubicBezTo>
                    <a:pt x="445519" y="55219"/>
                    <a:pt x="459744" y="37572"/>
                    <a:pt x="487624" y="37572"/>
                  </a:cubicBezTo>
                  <a:cubicBezTo>
                    <a:pt x="515505" y="37572"/>
                    <a:pt x="526316" y="54650"/>
                    <a:pt x="526316" y="83113"/>
                  </a:cubicBezTo>
                  <a:lnTo>
                    <a:pt x="526316" y="86529"/>
                  </a:lnTo>
                  <a:lnTo>
                    <a:pt x="470555" y="86529"/>
                  </a:lnTo>
                  <a:cubicBezTo>
                    <a:pt x="471123" y="99622"/>
                    <a:pt x="475676" y="107022"/>
                    <a:pt x="486486" y="107022"/>
                  </a:cubicBezTo>
                  <a:cubicBezTo>
                    <a:pt x="496159" y="107022"/>
                    <a:pt x="501280" y="100760"/>
                    <a:pt x="501280" y="93360"/>
                  </a:cubicBezTo>
                  <a:lnTo>
                    <a:pt x="526316" y="93360"/>
                  </a:lnTo>
                  <a:close/>
                  <a:moveTo>
                    <a:pt x="501280" y="72866"/>
                  </a:moveTo>
                  <a:cubicBezTo>
                    <a:pt x="500711" y="64327"/>
                    <a:pt x="496728" y="56357"/>
                    <a:pt x="486486" y="56357"/>
                  </a:cubicBezTo>
                  <a:cubicBezTo>
                    <a:pt x="476813" y="56357"/>
                    <a:pt x="472262" y="62050"/>
                    <a:pt x="471123" y="72866"/>
                  </a:cubicBezTo>
                  <a:lnTo>
                    <a:pt x="501280" y="72866"/>
                  </a:lnTo>
                  <a:close/>
                  <a:moveTo>
                    <a:pt x="619630" y="93360"/>
                  </a:moveTo>
                  <a:cubicBezTo>
                    <a:pt x="618492" y="111007"/>
                    <a:pt x="605974" y="126377"/>
                    <a:pt x="580370" y="126377"/>
                  </a:cubicBezTo>
                  <a:cubicBezTo>
                    <a:pt x="550782" y="126377"/>
                    <a:pt x="538833" y="108730"/>
                    <a:pt x="538833" y="81975"/>
                  </a:cubicBezTo>
                  <a:cubicBezTo>
                    <a:pt x="538833" y="55219"/>
                    <a:pt x="553058" y="37572"/>
                    <a:pt x="580939" y="37572"/>
                  </a:cubicBezTo>
                  <a:cubicBezTo>
                    <a:pt x="608819" y="37572"/>
                    <a:pt x="619630" y="54650"/>
                    <a:pt x="619630" y="83113"/>
                  </a:cubicBezTo>
                  <a:lnTo>
                    <a:pt x="619630" y="86529"/>
                  </a:lnTo>
                  <a:lnTo>
                    <a:pt x="564438" y="86529"/>
                  </a:lnTo>
                  <a:cubicBezTo>
                    <a:pt x="565007" y="99622"/>
                    <a:pt x="569559" y="107022"/>
                    <a:pt x="580370" y="107022"/>
                  </a:cubicBezTo>
                  <a:cubicBezTo>
                    <a:pt x="590042" y="107022"/>
                    <a:pt x="595164" y="100760"/>
                    <a:pt x="595164" y="93360"/>
                  </a:cubicBezTo>
                  <a:lnTo>
                    <a:pt x="619630" y="93360"/>
                  </a:lnTo>
                  <a:close/>
                  <a:moveTo>
                    <a:pt x="594594" y="72866"/>
                  </a:moveTo>
                  <a:cubicBezTo>
                    <a:pt x="594025" y="64327"/>
                    <a:pt x="590042" y="56357"/>
                    <a:pt x="579801" y="56357"/>
                  </a:cubicBezTo>
                  <a:cubicBezTo>
                    <a:pt x="570128" y="56357"/>
                    <a:pt x="565576" y="62050"/>
                    <a:pt x="564438" y="72866"/>
                  </a:cubicBezTo>
                  <a:lnTo>
                    <a:pt x="594594" y="72866"/>
                  </a:lnTo>
                  <a:close/>
                  <a:moveTo>
                    <a:pt x="636700" y="39279"/>
                  </a:moveTo>
                  <a:lnTo>
                    <a:pt x="661735" y="39279"/>
                  </a:lnTo>
                  <a:lnTo>
                    <a:pt x="661735" y="52942"/>
                  </a:lnTo>
                  <a:lnTo>
                    <a:pt x="662304" y="52942"/>
                  </a:lnTo>
                  <a:cubicBezTo>
                    <a:pt x="667994" y="43264"/>
                    <a:pt x="675391" y="37572"/>
                    <a:pt x="683926" y="37572"/>
                  </a:cubicBezTo>
                  <a:cubicBezTo>
                    <a:pt x="686202" y="37572"/>
                    <a:pt x="688478" y="38141"/>
                    <a:pt x="691323" y="38710"/>
                  </a:cubicBezTo>
                  <a:lnTo>
                    <a:pt x="691323" y="64896"/>
                  </a:lnTo>
                  <a:cubicBezTo>
                    <a:pt x="688478" y="63758"/>
                    <a:pt x="685064" y="63189"/>
                    <a:pt x="680512" y="63189"/>
                  </a:cubicBezTo>
                  <a:cubicBezTo>
                    <a:pt x="669701" y="63189"/>
                    <a:pt x="662304" y="70020"/>
                    <a:pt x="662304" y="81975"/>
                  </a:cubicBezTo>
                  <a:lnTo>
                    <a:pt x="662304" y="124670"/>
                  </a:lnTo>
                  <a:lnTo>
                    <a:pt x="637269" y="124670"/>
                  </a:lnTo>
                  <a:lnTo>
                    <a:pt x="637269" y="39279"/>
                  </a:lnTo>
                  <a:close/>
                  <a:moveTo>
                    <a:pt x="702702" y="14232"/>
                  </a:moveTo>
                  <a:cubicBezTo>
                    <a:pt x="702702" y="5693"/>
                    <a:pt x="707823" y="0"/>
                    <a:pt x="716927" y="0"/>
                  </a:cubicBezTo>
                  <a:cubicBezTo>
                    <a:pt x="725462" y="0"/>
                    <a:pt x="731721" y="5693"/>
                    <a:pt x="731721" y="14232"/>
                  </a:cubicBezTo>
                  <a:cubicBezTo>
                    <a:pt x="731721" y="22771"/>
                    <a:pt x="726031" y="28463"/>
                    <a:pt x="716927" y="28463"/>
                  </a:cubicBezTo>
                  <a:cubicBezTo>
                    <a:pt x="707823" y="28463"/>
                    <a:pt x="702702" y="22771"/>
                    <a:pt x="702702" y="14232"/>
                  </a:cubicBezTo>
                  <a:close/>
                  <a:moveTo>
                    <a:pt x="704409" y="39279"/>
                  </a:moveTo>
                  <a:lnTo>
                    <a:pt x="729445" y="39279"/>
                  </a:lnTo>
                  <a:lnTo>
                    <a:pt x="729445" y="124670"/>
                  </a:lnTo>
                  <a:lnTo>
                    <a:pt x="704409" y="124670"/>
                  </a:lnTo>
                  <a:lnTo>
                    <a:pt x="704409" y="39279"/>
                  </a:lnTo>
                  <a:close/>
                  <a:moveTo>
                    <a:pt x="750498" y="39279"/>
                  </a:moveTo>
                  <a:lnTo>
                    <a:pt x="775533" y="39279"/>
                  </a:lnTo>
                  <a:lnTo>
                    <a:pt x="775533" y="52942"/>
                  </a:lnTo>
                  <a:lnTo>
                    <a:pt x="776102" y="52942"/>
                  </a:lnTo>
                  <a:cubicBezTo>
                    <a:pt x="781792" y="43264"/>
                    <a:pt x="789758" y="37572"/>
                    <a:pt x="803982" y="37572"/>
                  </a:cubicBezTo>
                  <a:cubicBezTo>
                    <a:pt x="824466" y="37572"/>
                    <a:pt x="831863" y="48957"/>
                    <a:pt x="831863" y="68881"/>
                  </a:cubicBezTo>
                  <a:lnTo>
                    <a:pt x="831863" y="124670"/>
                  </a:lnTo>
                  <a:lnTo>
                    <a:pt x="806827" y="124670"/>
                  </a:lnTo>
                  <a:lnTo>
                    <a:pt x="806827" y="75713"/>
                  </a:lnTo>
                  <a:cubicBezTo>
                    <a:pt x="806827" y="64896"/>
                    <a:pt x="803414" y="59204"/>
                    <a:pt x="793172" y="59204"/>
                  </a:cubicBezTo>
                  <a:cubicBezTo>
                    <a:pt x="782361" y="59204"/>
                    <a:pt x="775533" y="66604"/>
                    <a:pt x="775533" y="77420"/>
                  </a:cubicBezTo>
                  <a:lnTo>
                    <a:pt x="775533" y="124670"/>
                  </a:lnTo>
                  <a:lnTo>
                    <a:pt x="750498" y="124670"/>
                  </a:lnTo>
                  <a:lnTo>
                    <a:pt x="750498" y="39279"/>
                  </a:lnTo>
                  <a:close/>
                  <a:moveTo>
                    <a:pt x="932574" y="39279"/>
                  </a:moveTo>
                  <a:lnTo>
                    <a:pt x="932574" y="58065"/>
                  </a:lnTo>
                  <a:lnTo>
                    <a:pt x="917212" y="58065"/>
                  </a:lnTo>
                  <a:cubicBezTo>
                    <a:pt x="918918" y="61481"/>
                    <a:pt x="919488" y="65466"/>
                    <a:pt x="919488" y="69451"/>
                  </a:cubicBezTo>
                  <a:cubicBezTo>
                    <a:pt x="919488" y="87667"/>
                    <a:pt x="906970" y="100760"/>
                    <a:pt x="885348" y="100760"/>
                  </a:cubicBezTo>
                  <a:cubicBezTo>
                    <a:pt x="880227" y="100760"/>
                    <a:pt x="875106" y="100191"/>
                    <a:pt x="871124" y="98483"/>
                  </a:cubicBezTo>
                  <a:cubicBezTo>
                    <a:pt x="869416" y="100191"/>
                    <a:pt x="868847" y="101899"/>
                    <a:pt x="868847" y="103607"/>
                  </a:cubicBezTo>
                  <a:cubicBezTo>
                    <a:pt x="868847" y="114992"/>
                    <a:pt x="930867" y="95068"/>
                    <a:pt x="930867" y="130932"/>
                  </a:cubicBezTo>
                  <a:cubicBezTo>
                    <a:pt x="930867" y="145163"/>
                    <a:pt x="922333" y="157118"/>
                    <a:pt x="885917" y="157118"/>
                  </a:cubicBezTo>
                  <a:cubicBezTo>
                    <a:pt x="854623" y="157118"/>
                    <a:pt x="844381" y="149717"/>
                    <a:pt x="844381" y="137763"/>
                  </a:cubicBezTo>
                  <a:cubicBezTo>
                    <a:pt x="844381" y="131501"/>
                    <a:pt x="847795" y="126377"/>
                    <a:pt x="853485" y="122962"/>
                  </a:cubicBezTo>
                  <a:cubicBezTo>
                    <a:pt x="848933" y="120115"/>
                    <a:pt x="846088" y="116131"/>
                    <a:pt x="846088" y="109869"/>
                  </a:cubicBezTo>
                  <a:cubicBezTo>
                    <a:pt x="846088" y="102468"/>
                    <a:pt x="849502" y="96206"/>
                    <a:pt x="858606" y="91652"/>
                  </a:cubicBezTo>
                  <a:cubicBezTo>
                    <a:pt x="852916" y="85959"/>
                    <a:pt x="850071" y="78559"/>
                    <a:pt x="850071" y="69451"/>
                  </a:cubicBezTo>
                  <a:cubicBezTo>
                    <a:pt x="850071" y="50665"/>
                    <a:pt x="862589" y="38141"/>
                    <a:pt x="884779" y="38141"/>
                  </a:cubicBezTo>
                  <a:cubicBezTo>
                    <a:pt x="889331" y="38141"/>
                    <a:pt x="893314" y="38710"/>
                    <a:pt x="897297" y="39849"/>
                  </a:cubicBezTo>
                  <a:lnTo>
                    <a:pt x="932574" y="39849"/>
                  </a:lnTo>
                  <a:close/>
                  <a:moveTo>
                    <a:pt x="867709" y="127516"/>
                  </a:moveTo>
                  <a:cubicBezTo>
                    <a:pt x="864864" y="129793"/>
                    <a:pt x="864296" y="132070"/>
                    <a:pt x="864296" y="133778"/>
                  </a:cubicBezTo>
                  <a:cubicBezTo>
                    <a:pt x="864296" y="138901"/>
                    <a:pt x="868279" y="141748"/>
                    <a:pt x="887055" y="141748"/>
                  </a:cubicBezTo>
                  <a:cubicBezTo>
                    <a:pt x="902418" y="141748"/>
                    <a:pt x="906970" y="137193"/>
                    <a:pt x="906970" y="133778"/>
                  </a:cubicBezTo>
                  <a:cubicBezTo>
                    <a:pt x="907539" y="125808"/>
                    <a:pt x="885348" y="129793"/>
                    <a:pt x="867709" y="127516"/>
                  </a:cubicBezTo>
                  <a:close/>
                  <a:moveTo>
                    <a:pt x="896728" y="69451"/>
                  </a:moveTo>
                  <a:cubicBezTo>
                    <a:pt x="896728" y="59773"/>
                    <a:pt x="893314" y="54080"/>
                    <a:pt x="884779" y="54080"/>
                  </a:cubicBezTo>
                  <a:cubicBezTo>
                    <a:pt x="876244" y="54080"/>
                    <a:pt x="872830" y="59773"/>
                    <a:pt x="872830" y="69451"/>
                  </a:cubicBezTo>
                  <a:cubicBezTo>
                    <a:pt x="872830" y="79128"/>
                    <a:pt x="876244" y="84821"/>
                    <a:pt x="884779" y="84821"/>
                  </a:cubicBezTo>
                  <a:cubicBezTo>
                    <a:pt x="893314" y="84821"/>
                    <a:pt x="896728" y="79128"/>
                    <a:pt x="896728" y="69451"/>
                  </a:cubicBezTo>
                  <a:close/>
                  <a:moveTo>
                    <a:pt x="569" y="159964"/>
                  </a:moveTo>
                  <a:lnTo>
                    <a:pt x="82504" y="159964"/>
                  </a:lnTo>
                  <a:lnTo>
                    <a:pt x="82504" y="181596"/>
                  </a:lnTo>
                  <a:lnTo>
                    <a:pt x="27311" y="181596"/>
                  </a:lnTo>
                  <a:lnTo>
                    <a:pt x="27311" y="208921"/>
                  </a:lnTo>
                  <a:lnTo>
                    <a:pt x="79090" y="208921"/>
                  </a:lnTo>
                  <a:lnTo>
                    <a:pt x="79090" y="229984"/>
                  </a:lnTo>
                  <a:lnTo>
                    <a:pt x="27311" y="229984"/>
                  </a:lnTo>
                  <a:lnTo>
                    <a:pt x="27311" y="277803"/>
                  </a:lnTo>
                  <a:lnTo>
                    <a:pt x="569" y="277803"/>
                  </a:lnTo>
                  <a:lnTo>
                    <a:pt x="569" y="159964"/>
                  </a:lnTo>
                  <a:close/>
                  <a:moveTo>
                    <a:pt x="99573" y="167365"/>
                  </a:moveTo>
                  <a:cubicBezTo>
                    <a:pt x="99573" y="158826"/>
                    <a:pt x="104694" y="153133"/>
                    <a:pt x="113798" y="153133"/>
                  </a:cubicBezTo>
                  <a:cubicBezTo>
                    <a:pt x="122333" y="153133"/>
                    <a:pt x="128592" y="158826"/>
                    <a:pt x="128592" y="167365"/>
                  </a:cubicBezTo>
                  <a:cubicBezTo>
                    <a:pt x="128592" y="175904"/>
                    <a:pt x="122902" y="181596"/>
                    <a:pt x="113798" y="181596"/>
                  </a:cubicBezTo>
                  <a:cubicBezTo>
                    <a:pt x="104694" y="181596"/>
                    <a:pt x="99573" y="175904"/>
                    <a:pt x="99573" y="167365"/>
                  </a:cubicBezTo>
                  <a:close/>
                  <a:moveTo>
                    <a:pt x="101280" y="192412"/>
                  </a:moveTo>
                  <a:lnTo>
                    <a:pt x="126316" y="192412"/>
                  </a:lnTo>
                  <a:lnTo>
                    <a:pt x="126316" y="277803"/>
                  </a:lnTo>
                  <a:lnTo>
                    <a:pt x="101280" y="277803"/>
                  </a:lnTo>
                  <a:lnTo>
                    <a:pt x="101280" y="192412"/>
                  </a:lnTo>
                  <a:close/>
                  <a:moveTo>
                    <a:pt x="147368" y="192412"/>
                  </a:moveTo>
                  <a:lnTo>
                    <a:pt x="172404" y="192412"/>
                  </a:lnTo>
                  <a:lnTo>
                    <a:pt x="172404" y="206075"/>
                  </a:lnTo>
                  <a:lnTo>
                    <a:pt x="172973" y="206075"/>
                  </a:lnTo>
                  <a:cubicBezTo>
                    <a:pt x="178663" y="196397"/>
                    <a:pt x="186060" y="190705"/>
                    <a:pt x="194595" y="190705"/>
                  </a:cubicBezTo>
                  <a:cubicBezTo>
                    <a:pt x="196871" y="190705"/>
                    <a:pt x="199146" y="191274"/>
                    <a:pt x="201991" y="191843"/>
                  </a:cubicBezTo>
                  <a:lnTo>
                    <a:pt x="201991" y="218029"/>
                  </a:lnTo>
                  <a:cubicBezTo>
                    <a:pt x="199146" y="216891"/>
                    <a:pt x="195733" y="216322"/>
                    <a:pt x="191181" y="216322"/>
                  </a:cubicBezTo>
                  <a:cubicBezTo>
                    <a:pt x="180370" y="216322"/>
                    <a:pt x="172973" y="223153"/>
                    <a:pt x="172973" y="235107"/>
                  </a:cubicBezTo>
                  <a:lnTo>
                    <a:pt x="172973" y="277803"/>
                  </a:lnTo>
                  <a:lnTo>
                    <a:pt x="147937" y="277803"/>
                  </a:lnTo>
                  <a:lnTo>
                    <a:pt x="147937" y="192412"/>
                  </a:lnTo>
                  <a:close/>
                  <a:moveTo>
                    <a:pt x="234993" y="249339"/>
                  </a:moveTo>
                  <a:cubicBezTo>
                    <a:pt x="235562" y="259017"/>
                    <a:pt x="242390" y="261863"/>
                    <a:pt x="250355" y="261863"/>
                  </a:cubicBezTo>
                  <a:cubicBezTo>
                    <a:pt x="258890" y="261863"/>
                    <a:pt x="262304" y="259017"/>
                    <a:pt x="262304" y="254463"/>
                  </a:cubicBezTo>
                  <a:cubicBezTo>
                    <a:pt x="262304" y="240231"/>
                    <a:pt x="213371" y="251047"/>
                    <a:pt x="213371" y="218029"/>
                  </a:cubicBezTo>
                  <a:cubicBezTo>
                    <a:pt x="213371" y="202659"/>
                    <a:pt x="224182" y="190705"/>
                    <a:pt x="248649" y="190705"/>
                  </a:cubicBezTo>
                  <a:cubicBezTo>
                    <a:pt x="272546" y="190705"/>
                    <a:pt x="285064" y="201521"/>
                    <a:pt x="285633" y="219737"/>
                  </a:cubicBezTo>
                  <a:lnTo>
                    <a:pt x="261735" y="219737"/>
                  </a:lnTo>
                  <a:cubicBezTo>
                    <a:pt x="261735" y="211767"/>
                    <a:pt x="256045" y="208352"/>
                    <a:pt x="248649" y="208352"/>
                  </a:cubicBezTo>
                  <a:cubicBezTo>
                    <a:pt x="240683" y="208352"/>
                    <a:pt x="238407" y="212337"/>
                    <a:pt x="238407" y="215183"/>
                  </a:cubicBezTo>
                  <a:cubicBezTo>
                    <a:pt x="238407" y="229415"/>
                    <a:pt x="287340" y="218599"/>
                    <a:pt x="287340" y="252185"/>
                  </a:cubicBezTo>
                  <a:cubicBezTo>
                    <a:pt x="287340" y="268125"/>
                    <a:pt x="276529" y="278941"/>
                    <a:pt x="250925" y="278941"/>
                  </a:cubicBezTo>
                  <a:cubicBezTo>
                    <a:pt x="226458" y="278941"/>
                    <a:pt x="211664" y="271541"/>
                    <a:pt x="210526" y="248770"/>
                  </a:cubicBezTo>
                  <a:lnTo>
                    <a:pt x="234993" y="248770"/>
                  </a:lnTo>
                  <a:close/>
                  <a:moveTo>
                    <a:pt x="308393" y="212337"/>
                  </a:moveTo>
                  <a:lnTo>
                    <a:pt x="297013" y="212337"/>
                  </a:lnTo>
                  <a:lnTo>
                    <a:pt x="297013" y="192412"/>
                  </a:lnTo>
                  <a:lnTo>
                    <a:pt x="308393" y="192412"/>
                  </a:lnTo>
                  <a:lnTo>
                    <a:pt x="308393" y="170211"/>
                  </a:lnTo>
                  <a:lnTo>
                    <a:pt x="333428" y="170211"/>
                  </a:lnTo>
                  <a:lnTo>
                    <a:pt x="333428" y="192412"/>
                  </a:lnTo>
                  <a:lnTo>
                    <a:pt x="353343" y="192412"/>
                  </a:lnTo>
                  <a:lnTo>
                    <a:pt x="353343" y="212337"/>
                  </a:lnTo>
                  <a:lnTo>
                    <a:pt x="333428" y="212337"/>
                  </a:lnTo>
                  <a:lnTo>
                    <a:pt x="333428" y="244785"/>
                  </a:lnTo>
                  <a:cubicBezTo>
                    <a:pt x="333428" y="252755"/>
                    <a:pt x="337411" y="256170"/>
                    <a:pt x="346515" y="256170"/>
                  </a:cubicBezTo>
                  <a:cubicBezTo>
                    <a:pt x="348791" y="256170"/>
                    <a:pt x="351067" y="256170"/>
                    <a:pt x="355050" y="255601"/>
                  </a:cubicBezTo>
                  <a:lnTo>
                    <a:pt x="355050" y="277803"/>
                  </a:lnTo>
                  <a:cubicBezTo>
                    <a:pt x="351636" y="278372"/>
                    <a:pt x="347084" y="279510"/>
                    <a:pt x="341963" y="279510"/>
                  </a:cubicBezTo>
                  <a:cubicBezTo>
                    <a:pt x="319772" y="279510"/>
                    <a:pt x="308393" y="269833"/>
                    <a:pt x="308393" y="245354"/>
                  </a:cubicBezTo>
                  <a:lnTo>
                    <a:pt x="308393" y="212337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8F0E001-A2B6-258C-0AB7-73A74F71CB85}"/>
                </a:ext>
              </a:extLst>
            </p:cNvPr>
            <p:cNvSpPr/>
            <p:nvPr/>
          </p:nvSpPr>
          <p:spPr>
            <a:xfrm>
              <a:off x="3487075" y="6411984"/>
              <a:ext cx="1250639" cy="290924"/>
            </a:xfrm>
            <a:custGeom>
              <a:avLst/>
              <a:gdLst>
                <a:gd name="connsiteX0" fmla="*/ 1063442 w 1250639"/>
                <a:gd name="connsiteY0" fmla="*/ 223153 h 290924"/>
                <a:gd name="connsiteX1" fmla="*/ 1155049 w 1250639"/>
                <a:gd name="connsiteY1" fmla="*/ 149717 h 290924"/>
                <a:gd name="connsiteX2" fmla="*/ 1188051 w 1250639"/>
                <a:gd name="connsiteY2" fmla="*/ 154272 h 290924"/>
                <a:gd name="connsiteX3" fmla="*/ 1188620 w 1250639"/>
                <a:gd name="connsiteY3" fmla="*/ 154272 h 290924"/>
                <a:gd name="connsiteX4" fmla="*/ 1190327 w 1250639"/>
                <a:gd name="connsiteY4" fmla="*/ 154841 h 290924"/>
                <a:gd name="connsiteX5" fmla="*/ 1192033 w 1250639"/>
                <a:gd name="connsiteY5" fmla="*/ 155410 h 290924"/>
                <a:gd name="connsiteX6" fmla="*/ 1193171 w 1250639"/>
                <a:gd name="connsiteY6" fmla="*/ 155410 h 290924"/>
                <a:gd name="connsiteX7" fmla="*/ 1194310 w 1250639"/>
                <a:gd name="connsiteY7" fmla="*/ 155979 h 290924"/>
                <a:gd name="connsiteX8" fmla="*/ 1199431 w 1250639"/>
                <a:gd name="connsiteY8" fmla="*/ 157687 h 290924"/>
                <a:gd name="connsiteX9" fmla="*/ 1199431 w 1250639"/>
                <a:gd name="connsiteY9" fmla="*/ 157687 h 290924"/>
                <a:gd name="connsiteX10" fmla="*/ 1202276 w 1250639"/>
                <a:gd name="connsiteY10" fmla="*/ 158826 h 290924"/>
                <a:gd name="connsiteX11" fmla="*/ 1202276 w 1250639"/>
                <a:gd name="connsiteY11" fmla="*/ 146871 h 290924"/>
                <a:gd name="connsiteX12" fmla="*/ 1156187 w 1250639"/>
                <a:gd name="connsiteY12" fmla="*/ 106453 h 290924"/>
                <a:gd name="connsiteX13" fmla="*/ 1103840 w 1250639"/>
                <a:gd name="connsiteY13" fmla="*/ 138332 h 290924"/>
                <a:gd name="connsiteX14" fmla="*/ 1069701 w 1250639"/>
                <a:gd name="connsiteY14" fmla="*/ 105884 h 290924"/>
                <a:gd name="connsiteX15" fmla="*/ 1156756 w 1250639"/>
                <a:gd name="connsiteY15" fmla="*/ 60342 h 290924"/>
                <a:gd name="connsiteX16" fmla="*/ 1250640 w 1250639"/>
                <a:gd name="connsiteY16" fmla="*/ 143455 h 290924"/>
                <a:gd name="connsiteX17" fmla="*/ 1250640 w 1250639"/>
                <a:gd name="connsiteY17" fmla="*/ 285772 h 290924"/>
                <a:gd name="connsiteX18" fmla="*/ 1202276 w 1250639"/>
                <a:gd name="connsiteY18" fmla="*/ 285772 h 290924"/>
                <a:gd name="connsiteX19" fmla="*/ 1202276 w 1250639"/>
                <a:gd name="connsiteY19" fmla="*/ 266986 h 290924"/>
                <a:gd name="connsiteX20" fmla="*/ 1199999 w 1250639"/>
                <a:gd name="connsiteY20" fmla="*/ 268694 h 290924"/>
                <a:gd name="connsiteX21" fmla="*/ 1137411 w 1250639"/>
                <a:gd name="connsiteY21" fmla="*/ 290896 h 290924"/>
                <a:gd name="connsiteX22" fmla="*/ 1063442 w 1250639"/>
                <a:gd name="connsiteY22" fmla="*/ 223153 h 290924"/>
                <a:gd name="connsiteX23" fmla="*/ 1111237 w 1250639"/>
                <a:gd name="connsiteY23" fmla="*/ 219737 h 290924"/>
                <a:gd name="connsiteX24" fmla="*/ 1146514 w 1250639"/>
                <a:gd name="connsiteY24" fmla="*/ 247062 h 290924"/>
                <a:gd name="connsiteX25" fmla="*/ 1201706 w 1250639"/>
                <a:gd name="connsiteY25" fmla="*/ 227138 h 290924"/>
                <a:gd name="connsiteX26" fmla="*/ 1201706 w 1250639"/>
                <a:gd name="connsiteY26" fmla="*/ 200382 h 290924"/>
                <a:gd name="connsiteX27" fmla="*/ 1152773 w 1250639"/>
                <a:gd name="connsiteY27" fmla="*/ 190705 h 290924"/>
                <a:gd name="connsiteX28" fmla="*/ 1111237 w 1250639"/>
                <a:gd name="connsiteY28" fmla="*/ 219737 h 290924"/>
                <a:gd name="connsiteX29" fmla="*/ 1111237 w 1250639"/>
                <a:gd name="connsiteY29" fmla="*/ 219737 h 290924"/>
                <a:gd name="connsiteX30" fmla="*/ 862589 w 1250639"/>
                <a:gd name="connsiteY30" fmla="*/ 247631 h 290924"/>
                <a:gd name="connsiteX31" fmla="*/ 894452 w 1250639"/>
                <a:gd name="connsiteY31" fmla="*/ 214614 h 290924"/>
                <a:gd name="connsiteX32" fmla="*/ 958179 w 1250639"/>
                <a:gd name="connsiteY32" fmla="*/ 246493 h 290924"/>
                <a:gd name="connsiteX33" fmla="*/ 992318 w 1250639"/>
                <a:gd name="connsiteY33" fmla="*/ 223722 h 290924"/>
                <a:gd name="connsiteX34" fmla="*/ 976386 w 1250639"/>
                <a:gd name="connsiteY34" fmla="*/ 204936 h 290924"/>
                <a:gd name="connsiteX35" fmla="*/ 966714 w 1250639"/>
                <a:gd name="connsiteY35" fmla="*/ 202090 h 290924"/>
                <a:gd name="connsiteX36" fmla="*/ 937695 w 1250639"/>
                <a:gd name="connsiteY36" fmla="*/ 194689 h 290924"/>
                <a:gd name="connsiteX37" fmla="*/ 871123 w 1250639"/>
                <a:gd name="connsiteY37" fmla="*/ 125239 h 290924"/>
                <a:gd name="connsiteX38" fmla="*/ 951351 w 1250639"/>
                <a:gd name="connsiteY38" fmla="*/ 59773 h 290924"/>
                <a:gd name="connsiteX39" fmla="*/ 1033285 w 1250639"/>
                <a:gd name="connsiteY39" fmla="*/ 96775 h 290924"/>
                <a:gd name="connsiteX40" fmla="*/ 1001422 w 1250639"/>
                <a:gd name="connsiteY40" fmla="*/ 131501 h 290924"/>
                <a:gd name="connsiteX41" fmla="*/ 949644 w 1250639"/>
                <a:gd name="connsiteY41" fmla="*/ 103607 h 290924"/>
                <a:gd name="connsiteX42" fmla="*/ 919488 w 1250639"/>
                <a:gd name="connsiteY42" fmla="*/ 124100 h 290924"/>
                <a:gd name="connsiteX43" fmla="*/ 936557 w 1250639"/>
                <a:gd name="connsiteY43" fmla="*/ 143455 h 290924"/>
                <a:gd name="connsiteX44" fmla="*/ 941109 w 1250639"/>
                <a:gd name="connsiteY44" fmla="*/ 144594 h 290924"/>
                <a:gd name="connsiteX45" fmla="*/ 975817 w 1250639"/>
                <a:gd name="connsiteY45" fmla="*/ 152564 h 290924"/>
                <a:gd name="connsiteX46" fmla="*/ 1041251 w 1250639"/>
                <a:gd name="connsiteY46" fmla="*/ 221445 h 290924"/>
                <a:gd name="connsiteX47" fmla="*/ 953627 w 1250639"/>
                <a:gd name="connsiteY47" fmla="*/ 289757 h 290924"/>
                <a:gd name="connsiteX48" fmla="*/ 862589 w 1250639"/>
                <a:gd name="connsiteY48" fmla="*/ 247631 h 290924"/>
                <a:gd name="connsiteX49" fmla="*/ 862589 w 1250639"/>
                <a:gd name="connsiteY49" fmla="*/ 247631 h 290924"/>
                <a:gd name="connsiteX50" fmla="*/ 649786 w 1250639"/>
                <a:gd name="connsiteY50" fmla="*/ 193551 h 290924"/>
                <a:gd name="connsiteX51" fmla="*/ 649786 w 1250639"/>
                <a:gd name="connsiteY51" fmla="*/ 66035 h 290924"/>
                <a:gd name="connsiteX52" fmla="*/ 700995 w 1250639"/>
                <a:gd name="connsiteY52" fmla="*/ 66035 h 290924"/>
                <a:gd name="connsiteX53" fmla="*/ 700995 w 1250639"/>
                <a:gd name="connsiteY53" fmla="*/ 197536 h 290924"/>
                <a:gd name="connsiteX54" fmla="*/ 741963 w 1250639"/>
                <a:gd name="connsiteY54" fmla="*/ 245354 h 290924"/>
                <a:gd name="connsiteX55" fmla="*/ 782930 w 1250639"/>
                <a:gd name="connsiteY55" fmla="*/ 197536 h 290924"/>
                <a:gd name="connsiteX56" fmla="*/ 782930 w 1250639"/>
                <a:gd name="connsiteY56" fmla="*/ 66035 h 290924"/>
                <a:gd name="connsiteX57" fmla="*/ 834139 w 1250639"/>
                <a:gd name="connsiteY57" fmla="*/ 66035 h 290924"/>
                <a:gd name="connsiteX58" fmla="*/ 834139 w 1250639"/>
                <a:gd name="connsiteY58" fmla="*/ 193551 h 290924"/>
                <a:gd name="connsiteX59" fmla="*/ 741394 w 1250639"/>
                <a:gd name="connsiteY59" fmla="*/ 290326 h 290924"/>
                <a:gd name="connsiteX60" fmla="*/ 649786 w 1250639"/>
                <a:gd name="connsiteY60" fmla="*/ 193551 h 290924"/>
                <a:gd name="connsiteX61" fmla="*/ 649786 w 1250639"/>
                <a:gd name="connsiteY61" fmla="*/ 193551 h 290924"/>
                <a:gd name="connsiteX62" fmla="*/ 514367 w 1250639"/>
                <a:gd name="connsiteY62" fmla="*/ 207783 h 290924"/>
                <a:gd name="connsiteX63" fmla="*/ 514367 w 1250639"/>
                <a:gd name="connsiteY63" fmla="*/ 111576 h 290924"/>
                <a:gd name="connsiteX64" fmla="*/ 481934 w 1250639"/>
                <a:gd name="connsiteY64" fmla="*/ 111576 h 290924"/>
                <a:gd name="connsiteX65" fmla="*/ 481934 w 1250639"/>
                <a:gd name="connsiteY65" fmla="*/ 66035 h 290924"/>
                <a:gd name="connsiteX66" fmla="*/ 514367 w 1250639"/>
                <a:gd name="connsiteY66" fmla="*/ 66035 h 290924"/>
                <a:gd name="connsiteX67" fmla="*/ 514367 w 1250639"/>
                <a:gd name="connsiteY67" fmla="*/ 569 h 290924"/>
                <a:gd name="connsiteX68" fmla="*/ 565007 w 1250639"/>
                <a:gd name="connsiteY68" fmla="*/ 569 h 290924"/>
                <a:gd name="connsiteX69" fmla="*/ 565007 w 1250639"/>
                <a:gd name="connsiteY69" fmla="*/ 66035 h 290924"/>
                <a:gd name="connsiteX70" fmla="*/ 617354 w 1250639"/>
                <a:gd name="connsiteY70" fmla="*/ 66035 h 290924"/>
                <a:gd name="connsiteX71" fmla="*/ 617354 w 1250639"/>
                <a:gd name="connsiteY71" fmla="*/ 111576 h 290924"/>
                <a:gd name="connsiteX72" fmla="*/ 565007 w 1250639"/>
                <a:gd name="connsiteY72" fmla="*/ 111576 h 290924"/>
                <a:gd name="connsiteX73" fmla="*/ 565007 w 1250639"/>
                <a:gd name="connsiteY73" fmla="*/ 200382 h 290924"/>
                <a:gd name="connsiteX74" fmla="*/ 600853 w 1250639"/>
                <a:gd name="connsiteY74" fmla="*/ 240231 h 290924"/>
                <a:gd name="connsiteX75" fmla="*/ 600853 w 1250639"/>
                <a:gd name="connsiteY75" fmla="*/ 240231 h 290924"/>
                <a:gd name="connsiteX76" fmla="*/ 617354 w 1250639"/>
                <a:gd name="connsiteY76" fmla="*/ 239092 h 290924"/>
                <a:gd name="connsiteX77" fmla="*/ 617354 w 1250639"/>
                <a:gd name="connsiteY77" fmla="*/ 284634 h 290924"/>
                <a:gd name="connsiteX78" fmla="*/ 590042 w 1250639"/>
                <a:gd name="connsiteY78" fmla="*/ 285772 h 290924"/>
                <a:gd name="connsiteX79" fmla="*/ 514367 w 1250639"/>
                <a:gd name="connsiteY79" fmla="*/ 207783 h 290924"/>
                <a:gd name="connsiteX80" fmla="*/ 514367 w 1250639"/>
                <a:gd name="connsiteY80" fmla="*/ 207783 h 290924"/>
                <a:gd name="connsiteX81" fmla="*/ 344808 w 1250639"/>
                <a:gd name="connsiteY81" fmla="*/ 285203 h 290924"/>
                <a:gd name="connsiteX82" fmla="*/ 344808 w 1250639"/>
                <a:gd name="connsiteY82" fmla="*/ 144025 h 290924"/>
                <a:gd name="connsiteX83" fmla="*/ 423328 w 1250639"/>
                <a:gd name="connsiteY83" fmla="*/ 65466 h 290924"/>
                <a:gd name="connsiteX84" fmla="*/ 452347 w 1250639"/>
                <a:gd name="connsiteY84" fmla="*/ 65466 h 290924"/>
                <a:gd name="connsiteX85" fmla="*/ 452347 w 1250639"/>
                <a:gd name="connsiteY85" fmla="*/ 111576 h 290924"/>
                <a:gd name="connsiteX86" fmla="*/ 434139 w 1250639"/>
                <a:gd name="connsiteY86" fmla="*/ 111576 h 290924"/>
                <a:gd name="connsiteX87" fmla="*/ 394879 w 1250639"/>
                <a:gd name="connsiteY87" fmla="*/ 150856 h 290924"/>
                <a:gd name="connsiteX88" fmla="*/ 394879 w 1250639"/>
                <a:gd name="connsiteY88" fmla="*/ 150856 h 290924"/>
                <a:gd name="connsiteX89" fmla="*/ 394879 w 1250639"/>
                <a:gd name="connsiteY89" fmla="*/ 285203 h 290924"/>
                <a:gd name="connsiteX90" fmla="*/ 344808 w 1250639"/>
                <a:gd name="connsiteY90" fmla="*/ 285203 h 290924"/>
                <a:gd name="connsiteX91" fmla="*/ 246942 w 1250639"/>
                <a:gd name="connsiteY91" fmla="*/ 285203 h 290924"/>
                <a:gd name="connsiteX92" fmla="*/ 246942 w 1250639"/>
                <a:gd name="connsiteY92" fmla="*/ 70589 h 290924"/>
                <a:gd name="connsiteX93" fmla="*/ 298151 w 1250639"/>
                <a:gd name="connsiteY93" fmla="*/ 140609 h 290924"/>
                <a:gd name="connsiteX94" fmla="*/ 298151 w 1250639"/>
                <a:gd name="connsiteY94" fmla="*/ 285203 h 290924"/>
                <a:gd name="connsiteX95" fmla="*/ 246942 w 1250639"/>
                <a:gd name="connsiteY95" fmla="*/ 285203 h 290924"/>
                <a:gd name="connsiteX96" fmla="*/ 77951 w 1250639"/>
                <a:gd name="connsiteY96" fmla="*/ 285203 h 290924"/>
                <a:gd name="connsiteX97" fmla="*/ 0 w 1250639"/>
                <a:gd name="connsiteY97" fmla="*/ 65466 h 290924"/>
                <a:gd name="connsiteX98" fmla="*/ 52347 w 1250639"/>
                <a:gd name="connsiteY98" fmla="*/ 65466 h 290924"/>
                <a:gd name="connsiteX99" fmla="*/ 105832 w 1250639"/>
                <a:gd name="connsiteY99" fmla="*/ 226568 h 290924"/>
                <a:gd name="connsiteX100" fmla="*/ 159317 w 1250639"/>
                <a:gd name="connsiteY100" fmla="*/ 65466 h 290924"/>
                <a:gd name="connsiteX101" fmla="*/ 211664 w 1250639"/>
                <a:gd name="connsiteY101" fmla="*/ 65466 h 290924"/>
                <a:gd name="connsiteX102" fmla="*/ 133713 w 1250639"/>
                <a:gd name="connsiteY102" fmla="*/ 285203 h 290924"/>
                <a:gd name="connsiteX103" fmla="*/ 77951 w 1250639"/>
                <a:gd name="connsiteY103" fmla="*/ 285203 h 290924"/>
                <a:gd name="connsiteX104" fmla="*/ 246942 w 1250639"/>
                <a:gd name="connsiteY104" fmla="*/ 0 h 290924"/>
                <a:gd name="connsiteX105" fmla="*/ 297013 w 1250639"/>
                <a:gd name="connsiteY105" fmla="*/ 0 h 290924"/>
                <a:gd name="connsiteX106" fmla="*/ 246942 w 1250639"/>
                <a:gd name="connsiteY106" fmla="*/ 60342 h 290924"/>
                <a:gd name="connsiteX107" fmla="*/ 246942 w 1250639"/>
                <a:gd name="connsiteY107" fmla="*/ 0 h 29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250639" h="290924">
                  <a:moveTo>
                    <a:pt x="1063442" y="223153"/>
                  </a:moveTo>
                  <a:cubicBezTo>
                    <a:pt x="1063442" y="173057"/>
                    <a:pt x="1104409" y="149717"/>
                    <a:pt x="1155049" y="149717"/>
                  </a:cubicBezTo>
                  <a:cubicBezTo>
                    <a:pt x="1166429" y="149717"/>
                    <a:pt x="1177240" y="151425"/>
                    <a:pt x="1188051" y="154272"/>
                  </a:cubicBezTo>
                  <a:lnTo>
                    <a:pt x="1188620" y="154272"/>
                  </a:lnTo>
                  <a:cubicBezTo>
                    <a:pt x="1189188" y="154272"/>
                    <a:pt x="1189758" y="154272"/>
                    <a:pt x="1190327" y="154841"/>
                  </a:cubicBezTo>
                  <a:cubicBezTo>
                    <a:pt x="1190896" y="155410"/>
                    <a:pt x="1191465" y="154841"/>
                    <a:pt x="1192033" y="155410"/>
                  </a:cubicBezTo>
                  <a:cubicBezTo>
                    <a:pt x="1192603" y="155410"/>
                    <a:pt x="1192603" y="155410"/>
                    <a:pt x="1193171" y="155410"/>
                  </a:cubicBezTo>
                  <a:cubicBezTo>
                    <a:pt x="1193741" y="155410"/>
                    <a:pt x="1194310" y="155410"/>
                    <a:pt x="1194310" y="155979"/>
                  </a:cubicBezTo>
                  <a:cubicBezTo>
                    <a:pt x="1196016" y="156549"/>
                    <a:pt x="1198293" y="157118"/>
                    <a:pt x="1199431" y="157687"/>
                  </a:cubicBezTo>
                  <a:lnTo>
                    <a:pt x="1199431" y="157687"/>
                  </a:lnTo>
                  <a:cubicBezTo>
                    <a:pt x="1200568" y="158256"/>
                    <a:pt x="1201706" y="158256"/>
                    <a:pt x="1202276" y="158826"/>
                  </a:cubicBezTo>
                  <a:lnTo>
                    <a:pt x="1202276" y="146871"/>
                  </a:lnTo>
                  <a:cubicBezTo>
                    <a:pt x="1202276" y="124100"/>
                    <a:pt x="1183499" y="105884"/>
                    <a:pt x="1156187" y="106453"/>
                  </a:cubicBezTo>
                  <a:cubicBezTo>
                    <a:pt x="1133997" y="106453"/>
                    <a:pt x="1114082" y="118977"/>
                    <a:pt x="1103840" y="138332"/>
                  </a:cubicBezTo>
                  <a:lnTo>
                    <a:pt x="1069701" y="105884"/>
                  </a:lnTo>
                  <a:cubicBezTo>
                    <a:pt x="1087340" y="75143"/>
                    <a:pt x="1123186" y="60342"/>
                    <a:pt x="1156756" y="60342"/>
                  </a:cubicBezTo>
                  <a:cubicBezTo>
                    <a:pt x="1211379" y="60342"/>
                    <a:pt x="1250640" y="87098"/>
                    <a:pt x="1250640" y="143455"/>
                  </a:cubicBezTo>
                  <a:lnTo>
                    <a:pt x="1250640" y="285772"/>
                  </a:lnTo>
                  <a:lnTo>
                    <a:pt x="1202276" y="285772"/>
                  </a:lnTo>
                  <a:lnTo>
                    <a:pt x="1202276" y="266986"/>
                  </a:lnTo>
                  <a:cubicBezTo>
                    <a:pt x="1201706" y="267556"/>
                    <a:pt x="1201137" y="268125"/>
                    <a:pt x="1199999" y="268694"/>
                  </a:cubicBezTo>
                  <a:cubicBezTo>
                    <a:pt x="1182361" y="283495"/>
                    <a:pt x="1160170" y="291465"/>
                    <a:pt x="1137411" y="290896"/>
                  </a:cubicBezTo>
                  <a:cubicBezTo>
                    <a:pt x="1097012" y="290326"/>
                    <a:pt x="1063442" y="265848"/>
                    <a:pt x="1063442" y="223153"/>
                  </a:cubicBezTo>
                  <a:close/>
                  <a:moveTo>
                    <a:pt x="1111237" y="219737"/>
                  </a:moveTo>
                  <a:cubicBezTo>
                    <a:pt x="1111237" y="234538"/>
                    <a:pt x="1122617" y="247062"/>
                    <a:pt x="1146514" y="247062"/>
                  </a:cubicBezTo>
                  <a:cubicBezTo>
                    <a:pt x="1166429" y="247062"/>
                    <a:pt x="1186344" y="240231"/>
                    <a:pt x="1201706" y="227138"/>
                  </a:cubicBezTo>
                  <a:lnTo>
                    <a:pt x="1201706" y="200382"/>
                  </a:lnTo>
                  <a:cubicBezTo>
                    <a:pt x="1186344" y="194120"/>
                    <a:pt x="1169843" y="190705"/>
                    <a:pt x="1152773" y="190705"/>
                  </a:cubicBezTo>
                  <a:cubicBezTo>
                    <a:pt x="1128307" y="190705"/>
                    <a:pt x="1111237" y="200951"/>
                    <a:pt x="1111237" y="219737"/>
                  </a:cubicBezTo>
                  <a:lnTo>
                    <a:pt x="1111237" y="219737"/>
                  </a:lnTo>
                  <a:close/>
                  <a:moveTo>
                    <a:pt x="862589" y="247631"/>
                  </a:moveTo>
                  <a:lnTo>
                    <a:pt x="894452" y="214614"/>
                  </a:lnTo>
                  <a:cubicBezTo>
                    <a:pt x="909246" y="235107"/>
                    <a:pt x="932574" y="247062"/>
                    <a:pt x="958179" y="246493"/>
                  </a:cubicBezTo>
                  <a:cubicBezTo>
                    <a:pt x="984921" y="246493"/>
                    <a:pt x="992318" y="234538"/>
                    <a:pt x="992318" y="223722"/>
                  </a:cubicBezTo>
                  <a:cubicBezTo>
                    <a:pt x="992318" y="215752"/>
                    <a:pt x="988335" y="209490"/>
                    <a:pt x="976386" y="204936"/>
                  </a:cubicBezTo>
                  <a:cubicBezTo>
                    <a:pt x="973542" y="203798"/>
                    <a:pt x="970127" y="202659"/>
                    <a:pt x="966714" y="202090"/>
                  </a:cubicBezTo>
                  <a:lnTo>
                    <a:pt x="937695" y="194689"/>
                  </a:lnTo>
                  <a:cubicBezTo>
                    <a:pt x="896728" y="184443"/>
                    <a:pt x="871123" y="163380"/>
                    <a:pt x="871123" y="125239"/>
                  </a:cubicBezTo>
                  <a:cubicBezTo>
                    <a:pt x="871123" y="84252"/>
                    <a:pt x="905263" y="59773"/>
                    <a:pt x="951351" y="59773"/>
                  </a:cubicBezTo>
                  <a:cubicBezTo>
                    <a:pt x="988335" y="59773"/>
                    <a:pt x="1013371" y="75713"/>
                    <a:pt x="1033285" y="96775"/>
                  </a:cubicBezTo>
                  <a:lnTo>
                    <a:pt x="1001422" y="131501"/>
                  </a:lnTo>
                  <a:cubicBezTo>
                    <a:pt x="989473" y="114423"/>
                    <a:pt x="970127" y="104176"/>
                    <a:pt x="949644" y="103607"/>
                  </a:cubicBezTo>
                  <a:cubicBezTo>
                    <a:pt x="930867" y="103607"/>
                    <a:pt x="919488" y="113284"/>
                    <a:pt x="919488" y="124100"/>
                  </a:cubicBezTo>
                  <a:cubicBezTo>
                    <a:pt x="919488" y="133778"/>
                    <a:pt x="926884" y="140040"/>
                    <a:pt x="936557" y="143455"/>
                  </a:cubicBezTo>
                  <a:cubicBezTo>
                    <a:pt x="938264" y="144025"/>
                    <a:pt x="939402" y="144594"/>
                    <a:pt x="941109" y="144594"/>
                  </a:cubicBezTo>
                  <a:lnTo>
                    <a:pt x="975817" y="152564"/>
                  </a:lnTo>
                  <a:cubicBezTo>
                    <a:pt x="1013371" y="161672"/>
                    <a:pt x="1041251" y="182735"/>
                    <a:pt x="1041251" y="221445"/>
                  </a:cubicBezTo>
                  <a:cubicBezTo>
                    <a:pt x="1041251" y="259586"/>
                    <a:pt x="1011664" y="289757"/>
                    <a:pt x="953627" y="289757"/>
                  </a:cubicBezTo>
                  <a:cubicBezTo>
                    <a:pt x="908108" y="290326"/>
                    <a:pt x="879658" y="269264"/>
                    <a:pt x="862589" y="247631"/>
                  </a:cubicBezTo>
                  <a:lnTo>
                    <a:pt x="862589" y="247631"/>
                  </a:lnTo>
                  <a:close/>
                  <a:moveTo>
                    <a:pt x="649786" y="193551"/>
                  </a:moveTo>
                  <a:lnTo>
                    <a:pt x="649786" y="66035"/>
                  </a:lnTo>
                  <a:lnTo>
                    <a:pt x="700995" y="66035"/>
                  </a:lnTo>
                  <a:lnTo>
                    <a:pt x="700995" y="197536"/>
                  </a:lnTo>
                  <a:cubicBezTo>
                    <a:pt x="700995" y="225999"/>
                    <a:pt x="715789" y="245354"/>
                    <a:pt x="741963" y="245354"/>
                  </a:cubicBezTo>
                  <a:cubicBezTo>
                    <a:pt x="768136" y="245354"/>
                    <a:pt x="782930" y="226568"/>
                    <a:pt x="782930" y="197536"/>
                  </a:cubicBezTo>
                  <a:lnTo>
                    <a:pt x="782930" y="66035"/>
                  </a:lnTo>
                  <a:lnTo>
                    <a:pt x="834139" y="66035"/>
                  </a:lnTo>
                  <a:lnTo>
                    <a:pt x="834139" y="193551"/>
                  </a:lnTo>
                  <a:cubicBezTo>
                    <a:pt x="834139" y="255601"/>
                    <a:pt x="790327" y="290326"/>
                    <a:pt x="741394" y="290326"/>
                  </a:cubicBezTo>
                  <a:cubicBezTo>
                    <a:pt x="692460" y="290326"/>
                    <a:pt x="650355" y="255601"/>
                    <a:pt x="649786" y="193551"/>
                  </a:cubicBezTo>
                  <a:lnTo>
                    <a:pt x="649786" y="193551"/>
                  </a:lnTo>
                  <a:close/>
                  <a:moveTo>
                    <a:pt x="514367" y="207783"/>
                  </a:moveTo>
                  <a:lnTo>
                    <a:pt x="514367" y="111576"/>
                  </a:lnTo>
                  <a:lnTo>
                    <a:pt x="481934" y="111576"/>
                  </a:lnTo>
                  <a:lnTo>
                    <a:pt x="481934" y="66035"/>
                  </a:lnTo>
                  <a:lnTo>
                    <a:pt x="514367" y="66035"/>
                  </a:lnTo>
                  <a:lnTo>
                    <a:pt x="514367" y="569"/>
                  </a:lnTo>
                  <a:lnTo>
                    <a:pt x="565007" y="569"/>
                  </a:lnTo>
                  <a:lnTo>
                    <a:pt x="565007" y="66035"/>
                  </a:lnTo>
                  <a:lnTo>
                    <a:pt x="617354" y="66035"/>
                  </a:lnTo>
                  <a:lnTo>
                    <a:pt x="617354" y="111576"/>
                  </a:lnTo>
                  <a:lnTo>
                    <a:pt x="565007" y="111576"/>
                  </a:lnTo>
                  <a:lnTo>
                    <a:pt x="565007" y="200382"/>
                  </a:lnTo>
                  <a:cubicBezTo>
                    <a:pt x="565007" y="232261"/>
                    <a:pt x="572404" y="240231"/>
                    <a:pt x="600853" y="240231"/>
                  </a:cubicBezTo>
                  <a:lnTo>
                    <a:pt x="600853" y="240231"/>
                  </a:lnTo>
                  <a:cubicBezTo>
                    <a:pt x="605405" y="240231"/>
                    <a:pt x="615647" y="239662"/>
                    <a:pt x="617354" y="239092"/>
                  </a:cubicBezTo>
                  <a:lnTo>
                    <a:pt x="617354" y="284634"/>
                  </a:lnTo>
                  <a:cubicBezTo>
                    <a:pt x="616216" y="284634"/>
                    <a:pt x="606543" y="285772"/>
                    <a:pt x="590042" y="285772"/>
                  </a:cubicBezTo>
                  <a:cubicBezTo>
                    <a:pt x="532574" y="285772"/>
                    <a:pt x="514367" y="263571"/>
                    <a:pt x="514367" y="207783"/>
                  </a:cubicBezTo>
                  <a:lnTo>
                    <a:pt x="514367" y="207783"/>
                  </a:lnTo>
                  <a:close/>
                  <a:moveTo>
                    <a:pt x="344808" y="285203"/>
                  </a:moveTo>
                  <a:lnTo>
                    <a:pt x="344808" y="144025"/>
                  </a:lnTo>
                  <a:cubicBezTo>
                    <a:pt x="344808" y="100760"/>
                    <a:pt x="380085" y="65466"/>
                    <a:pt x="423328" y="65466"/>
                  </a:cubicBezTo>
                  <a:lnTo>
                    <a:pt x="452347" y="65466"/>
                  </a:lnTo>
                  <a:lnTo>
                    <a:pt x="452347" y="111576"/>
                  </a:lnTo>
                  <a:lnTo>
                    <a:pt x="434139" y="111576"/>
                  </a:lnTo>
                  <a:cubicBezTo>
                    <a:pt x="412518" y="111576"/>
                    <a:pt x="394879" y="129224"/>
                    <a:pt x="394879" y="150856"/>
                  </a:cubicBezTo>
                  <a:lnTo>
                    <a:pt x="394879" y="150856"/>
                  </a:lnTo>
                  <a:lnTo>
                    <a:pt x="394879" y="285203"/>
                  </a:lnTo>
                  <a:lnTo>
                    <a:pt x="344808" y="285203"/>
                  </a:lnTo>
                  <a:close/>
                  <a:moveTo>
                    <a:pt x="246942" y="285203"/>
                  </a:moveTo>
                  <a:lnTo>
                    <a:pt x="246942" y="70589"/>
                  </a:lnTo>
                  <a:cubicBezTo>
                    <a:pt x="276529" y="81405"/>
                    <a:pt x="296444" y="109299"/>
                    <a:pt x="298151" y="140609"/>
                  </a:cubicBezTo>
                  <a:lnTo>
                    <a:pt x="298151" y="285203"/>
                  </a:lnTo>
                  <a:lnTo>
                    <a:pt x="246942" y="285203"/>
                  </a:lnTo>
                  <a:close/>
                  <a:moveTo>
                    <a:pt x="77951" y="285203"/>
                  </a:moveTo>
                  <a:lnTo>
                    <a:pt x="0" y="65466"/>
                  </a:lnTo>
                  <a:lnTo>
                    <a:pt x="52347" y="65466"/>
                  </a:lnTo>
                  <a:lnTo>
                    <a:pt x="105832" y="226568"/>
                  </a:lnTo>
                  <a:lnTo>
                    <a:pt x="159317" y="65466"/>
                  </a:lnTo>
                  <a:lnTo>
                    <a:pt x="211664" y="65466"/>
                  </a:lnTo>
                  <a:lnTo>
                    <a:pt x="133713" y="285203"/>
                  </a:lnTo>
                  <a:lnTo>
                    <a:pt x="77951" y="285203"/>
                  </a:lnTo>
                  <a:close/>
                  <a:moveTo>
                    <a:pt x="246942" y="0"/>
                  </a:moveTo>
                  <a:lnTo>
                    <a:pt x="297013" y="0"/>
                  </a:lnTo>
                  <a:cubicBezTo>
                    <a:pt x="292461" y="27325"/>
                    <a:pt x="273115" y="50665"/>
                    <a:pt x="246942" y="60342"/>
                  </a:cubicBezTo>
                  <a:lnTo>
                    <a:pt x="246942" y="0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50012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B333F36F-5979-D945-9334-1CB19C76A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457201"/>
            <a:ext cx="10258081" cy="512283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2278DE0-F030-4F00-B7FE-6589187960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9310" y="134938"/>
            <a:ext cx="10504819" cy="268287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0"/>
              </a:spcBef>
              <a:spcAft>
                <a:spcPts val="0"/>
              </a:spcAft>
              <a:defRPr sz="1100" b="1" i="0" spc="200" baseline="0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defRPr sz="1200">
                <a:latin typeface="+mj-lt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defRPr sz="1200">
                <a:latin typeface="+mj-lt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defRPr sz="1200">
                <a:latin typeface="+mj-lt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defRPr sz="1200">
                <a:latin typeface="+mj-lt"/>
              </a:defRPr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7A0981BD-D1CA-443B-ACDD-3E2A8CE97E03}"/>
              </a:ext>
            </a:extLst>
          </p:cNvPr>
          <p:cNvSpPr/>
          <p:nvPr userDrawn="1"/>
        </p:nvSpPr>
        <p:spPr>
          <a:xfrm>
            <a:off x="10915277" y="577850"/>
            <a:ext cx="705223" cy="163905"/>
          </a:xfrm>
          <a:custGeom>
            <a:avLst/>
            <a:gdLst>
              <a:gd name="connsiteX0" fmla="*/ 650327 w 705223"/>
              <a:gd name="connsiteY0" fmla="*/ 107639 h 163905"/>
              <a:gd name="connsiteX1" fmla="*/ 626820 w 705223"/>
              <a:gd name="connsiteY1" fmla="*/ 124141 h 163905"/>
              <a:gd name="connsiteX2" fmla="*/ 646807 w 705223"/>
              <a:gd name="connsiteY2" fmla="*/ 139573 h 163905"/>
              <a:gd name="connsiteX3" fmla="*/ 646807 w 705223"/>
              <a:gd name="connsiteY3" fmla="*/ 139596 h 163905"/>
              <a:gd name="connsiteX4" fmla="*/ 677855 w 705223"/>
              <a:gd name="connsiteY4" fmla="*/ 128215 h 163905"/>
              <a:gd name="connsiteX5" fmla="*/ 677855 w 705223"/>
              <a:gd name="connsiteY5" fmla="*/ 113056 h 163905"/>
              <a:gd name="connsiteX6" fmla="*/ 650327 w 705223"/>
              <a:gd name="connsiteY6" fmla="*/ 107639 h 163905"/>
              <a:gd name="connsiteX7" fmla="*/ 139295 w 705223"/>
              <a:gd name="connsiteY7" fmla="*/ 39809 h 163905"/>
              <a:gd name="connsiteX8" fmla="*/ 168072 w 705223"/>
              <a:gd name="connsiteY8" fmla="*/ 79460 h 163905"/>
              <a:gd name="connsiteX9" fmla="*/ 168072 w 705223"/>
              <a:gd name="connsiteY9" fmla="*/ 161105 h 163905"/>
              <a:gd name="connsiteX10" fmla="*/ 139295 w 705223"/>
              <a:gd name="connsiteY10" fmla="*/ 161105 h 163905"/>
              <a:gd name="connsiteX11" fmla="*/ 366625 w 705223"/>
              <a:gd name="connsiteY11" fmla="*/ 36964 h 163905"/>
              <a:gd name="connsiteX12" fmla="*/ 395447 w 705223"/>
              <a:gd name="connsiteY12" fmla="*/ 36964 h 163905"/>
              <a:gd name="connsiteX13" fmla="*/ 395447 w 705223"/>
              <a:gd name="connsiteY13" fmla="*/ 111189 h 163905"/>
              <a:gd name="connsiteX14" fmla="*/ 418682 w 705223"/>
              <a:gd name="connsiteY14" fmla="*/ 138048 h 163905"/>
              <a:gd name="connsiteX15" fmla="*/ 441940 w 705223"/>
              <a:gd name="connsiteY15" fmla="*/ 111189 h 163905"/>
              <a:gd name="connsiteX16" fmla="*/ 441940 w 705223"/>
              <a:gd name="connsiteY16" fmla="*/ 36964 h 163905"/>
              <a:gd name="connsiteX17" fmla="*/ 470762 w 705223"/>
              <a:gd name="connsiteY17" fmla="*/ 36964 h 163905"/>
              <a:gd name="connsiteX18" fmla="*/ 470762 w 705223"/>
              <a:gd name="connsiteY18" fmla="*/ 109255 h 163905"/>
              <a:gd name="connsiteX19" fmla="*/ 418523 w 705223"/>
              <a:gd name="connsiteY19" fmla="*/ 163882 h 163905"/>
              <a:gd name="connsiteX20" fmla="*/ 418432 w 705223"/>
              <a:gd name="connsiteY20" fmla="*/ 163882 h 163905"/>
              <a:gd name="connsiteX21" fmla="*/ 366625 w 705223"/>
              <a:gd name="connsiteY21" fmla="*/ 109255 h 163905"/>
              <a:gd name="connsiteX22" fmla="*/ 238730 w 705223"/>
              <a:gd name="connsiteY22" fmla="*/ 36964 h 163905"/>
              <a:gd name="connsiteX23" fmla="*/ 255106 w 705223"/>
              <a:gd name="connsiteY23" fmla="*/ 36964 h 163905"/>
              <a:gd name="connsiteX24" fmla="*/ 255106 w 705223"/>
              <a:gd name="connsiteY24" fmla="*/ 62867 h 163905"/>
              <a:gd name="connsiteX25" fmla="*/ 244772 w 705223"/>
              <a:gd name="connsiteY25" fmla="*/ 62867 h 163905"/>
              <a:gd name="connsiteX26" fmla="*/ 222582 w 705223"/>
              <a:gd name="connsiteY26" fmla="*/ 85105 h 163905"/>
              <a:gd name="connsiteX27" fmla="*/ 222582 w 705223"/>
              <a:gd name="connsiteY27" fmla="*/ 161128 h 163905"/>
              <a:gd name="connsiteX28" fmla="*/ 194350 w 705223"/>
              <a:gd name="connsiteY28" fmla="*/ 161128 h 163905"/>
              <a:gd name="connsiteX29" fmla="*/ 194350 w 705223"/>
              <a:gd name="connsiteY29" fmla="*/ 81463 h 163905"/>
              <a:gd name="connsiteX30" fmla="*/ 238730 w 705223"/>
              <a:gd name="connsiteY30" fmla="*/ 36964 h 163905"/>
              <a:gd name="connsiteX31" fmla="*/ 0 w 705223"/>
              <a:gd name="connsiteY31" fmla="*/ 36964 h 163905"/>
              <a:gd name="connsiteX32" fmla="*/ 29572 w 705223"/>
              <a:gd name="connsiteY32" fmla="*/ 36964 h 163905"/>
              <a:gd name="connsiteX33" fmla="*/ 59666 w 705223"/>
              <a:gd name="connsiteY33" fmla="*/ 127987 h 163905"/>
              <a:gd name="connsiteX34" fmla="*/ 89760 w 705223"/>
              <a:gd name="connsiteY34" fmla="*/ 36964 h 163905"/>
              <a:gd name="connsiteX35" fmla="*/ 119309 w 705223"/>
              <a:gd name="connsiteY35" fmla="*/ 36964 h 163905"/>
              <a:gd name="connsiteX36" fmla="*/ 75315 w 705223"/>
              <a:gd name="connsiteY36" fmla="*/ 161105 h 163905"/>
              <a:gd name="connsiteX37" fmla="*/ 43971 w 705223"/>
              <a:gd name="connsiteY37" fmla="*/ 161105 h 163905"/>
              <a:gd name="connsiteX38" fmla="*/ 652394 w 705223"/>
              <a:gd name="connsiteY38" fmla="*/ 33937 h 163905"/>
              <a:gd name="connsiteX39" fmla="*/ 705223 w 705223"/>
              <a:gd name="connsiteY39" fmla="*/ 80803 h 163905"/>
              <a:gd name="connsiteX40" fmla="*/ 705223 w 705223"/>
              <a:gd name="connsiteY40" fmla="*/ 161083 h 163905"/>
              <a:gd name="connsiteX41" fmla="*/ 677968 w 705223"/>
              <a:gd name="connsiteY41" fmla="*/ 161083 h 163905"/>
              <a:gd name="connsiteX42" fmla="*/ 677968 w 705223"/>
              <a:gd name="connsiteY42" fmla="*/ 150499 h 163905"/>
              <a:gd name="connsiteX43" fmla="*/ 676833 w 705223"/>
              <a:gd name="connsiteY43" fmla="*/ 151478 h 163905"/>
              <a:gd name="connsiteX44" fmla="*/ 641356 w 705223"/>
              <a:gd name="connsiteY44" fmla="*/ 163883 h 163905"/>
              <a:gd name="connsiteX45" fmla="*/ 599610 w 705223"/>
              <a:gd name="connsiteY45" fmla="*/ 126144 h 163905"/>
              <a:gd name="connsiteX46" fmla="*/ 651485 w 705223"/>
              <a:gd name="connsiteY46" fmla="*/ 84741 h 163905"/>
              <a:gd name="connsiteX47" fmla="*/ 670064 w 705223"/>
              <a:gd name="connsiteY47" fmla="*/ 87222 h 163905"/>
              <a:gd name="connsiteX48" fmla="*/ 670473 w 705223"/>
              <a:gd name="connsiteY48" fmla="*/ 87222 h 163905"/>
              <a:gd name="connsiteX49" fmla="*/ 671359 w 705223"/>
              <a:gd name="connsiteY49" fmla="*/ 87449 h 163905"/>
              <a:gd name="connsiteX50" fmla="*/ 672267 w 705223"/>
              <a:gd name="connsiteY50" fmla="*/ 87677 h 163905"/>
              <a:gd name="connsiteX51" fmla="*/ 672790 w 705223"/>
              <a:gd name="connsiteY51" fmla="*/ 87814 h 163905"/>
              <a:gd name="connsiteX52" fmla="*/ 673539 w 705223"/>
              <a:gd name="connsiteY52" fmla="*/ 88041 h 163905"/>
              <a:gd name="connsiteX53" fmla="*/ 676492 w 705223"/>
              <a:gd name="connsiteY53" fmla="*/ 88952 h 163905"/>
              <a:gd name="connsiteX54" fmla="*/ 678150 w 705223"/>
              <a:gd name="connsiteY54" fmla="*/ 89498 h 163905"/>
              <a:gd name="connsiteX55" fmla="*/ 678150 w 705223"/>
              <a:gd name="connsiteY55" fmla="*/ 82669 h 163905"/>
              <a:gd name="connsiteX56" fmla="*/ 652280 w 705223"/>
              <a:gd name="connsiteY56" fmla="*/ 59908 h 163905"/>
              <a:gd name="connsiteX57" fmla="*/ 622754 w 705223"/>
              <a:gd name="connsiteY57" fmla="*/ 77981 h 163905"/>
              <a:gd name="connsiteX58" fmla="*/ 603358 w 705223"/>
              <a:gd name="connsiteY58" fmla="*/ 59771 h 163905"/>
              <a:gd name="connsiteX59" fmla="*/ 652394 w 705223"/>
              <a:gd name="connsiteY59" fmla="*/ 33937 h 163905"/>
              <a:gd name="connsiteX60" fmla="*/ 536628 w 705223"/>
              <a:gd name="connsiteY60" fmla="*/ 33869 h 163905"/>
              <a:gd name="connsiteX61" fmla="*/ 582870 w 705223"/>
              <a:gd name="connsiteY61" fmla="*/ 54628 h 163905"/>
              <a:gd name="connsiteX62" fmla="*/ 564996 w 705223"/>
              <a:gd name="connsiteY62" fmla="*/ 74385 h 163905"/>
              <a:gd name="connsiteX63" fmla="*/ 535787 w 705223"/>
              <a:gd name="connsiteY63" fmla="*/ 58588 h 163905"/>
              <a:gd name="connsiteX64" fmla="*/ 518753 w 705223"/>
              <a:gd name="connsiteY64" fmla="*/ 70310 h 163905"/>
              <a:gd name="connsiteX65" fmla="*/ 528497 w 705223"/>
              <a:gd name="connsiteY65" fmla="*/ 81327 h 163905"/>
              <a:gd name="connsiteX66" fmla="*/ 531063 w 705223"/>
              <a:gd name="connsiteY66" fmla="*/ 82055 h 163905"/>
              <a:gd name="connsiteX67" fmla="*/ 550528 w 705223"/>
              <a:gd name="connsiteY67" fmla="*/ 86607 h 163905"/>
              <a:gd name="connsiteX68" fmla="*/ 550528 w 705223"/>
              <a:gd name="connsiteY68" fmla="*/ 86676 h 163905"/>
              <a:gd name="connsiteX69" fmla="*/ 587436 w 705223"/>
              <a:gd name="connsiteY69" fmla="*/ 125370 h 163905"/>
              <a:gd name="connsiteX70" fmla="*/ 538150 w 705223"/>
              <a:gd name="connsiteY70" fmla="*/ 163883 h 163905"/>
              <a:gd name="connsiteX71" fmla="*/ 486524 w 705223"/>
              <a:gd name="connsiteY71" fmla="*/ 139756 h 163905"/>
              <a:gd name="connsiteX72" fmla="*/ 504694 w 705223"/>
              <a:gd name="connsiteY72" fmla="*/ 121091 h 163905"/>
              <a:gd name="connsiteX73" fmla="*/ 540512 w 705223"/>
              <a:gd name="connsiteY73" fmla="*/ 139164 h 163905"/>
              <a:gd name="connsiteX74" fmla="*/ 559817 w 705223"/>
              <a:gd name="connsiteY74" fmla="*/ 126417 h 163905"/>
              <a:gd name="connsiteX75" fmla="*/ 550846 w 705223"/>
              <a:gd name="connsiteY75" fmla="*/ 115879 h 163905"/>
              <a:gd name="connsiteX76" fmla="*/ 545463 w 705223"/>
              <a:gd name="connsiteY76" fmla="*/ 114172 h 163905"/>
              <a:gd name="connsiteX77" fmla="*/ 529042 w 705223"/>
              <a:gd name="connsiteY77" fmla="*/ 110097 h 163905"/>
              <a:gd name="connsiteX78" fmla="*/ 491384 w 705223"/>
              <a:gd name="connsiteY78" fmla="*/ 70834 h 163905"/>
              <a:gd name="connsiteX79" fmla="*/ 536628 w 705223"/>
              <a:gd name="connsiteY79" fmla="*/ 33869 h 163905"/>
              <a:gd name="connsiteX80" fmla="*/ 289970 w 705223"/>
              <a:gd name="connsiteY80" fmla="*/ 0 h 163905"/>
              <a:gd name="connsiteX81" fmla="*/ 318429 w 705223"/>
              <a:gd name="connsiteY81" fmla="*/ 0 h 163905"/>
              <a:gd name="connsiteX82" fmla="*/ 318429 w 705223"/>
              <a:gd name="connsiteY82" fmla="*/ 36965 h 163905"/>
              <a:gd name="connsiteX83" fmla="*/ 347955 w 705223"/>
              <a:gd name="connsiteY83" fmla="*/ 36965 h 163905"/>
              <a:gd name="connsiteX84" fmla="*/ 347955 w 705223"/>
              <a:gd name="connsiteY84" fmla="*/ 62890 h 163905"/>
              <a:gd name="connsiteX85" fmla="*/ 318429 w 705223"/>
              <a:gd name="connsiteY85" fmla="*/ 62890 h 163905"/>
              <a:gd name="connsiteX86" fmla="*/ 318429 w 705223"/>
              <a:gd name="connsiteY86" fmla="*/ 112965 h 163905"/>
              <a:gd name="connsiteX87" fmla="*/ 338643 w 705223"/>
              <a:gd name="connsiteY87" fmla="*/ 135499 h 163905"/>
              <a:gd name="connsiteX88" fmla="*/ 338756 w 705223"/>
              <a:gd name="connsiteY88" fmla="*/ 135499 h 163905"/>
              <a:gd name="connsiteX89" fmla="*/ 348001 w 705223"/>
              <a:gd name="connsiteY89" fmla="*/ 135021 h 163905"/>
              <a:gd name="connsiteX90" fmla="*/ 348001 w 705223"/>
              <a:gd name="connsiteY90" fmla="*/ 160856 h 163905"/>
              <a:gd name="connsiteX91" fmla="*/ 332692 w 705223"/>
              <a:gd name="connsiteY91" fmla="*/ 161356 h 163905"/>
              <a:gd name="connsiteX92" fmla="*/ 289970 w 705223"/>
              <a:gd name="connsiteY92" fmla="*/ 117267 h 163905"/>
              <a:gd name="connsiteX93" fmla="*/ 289970 w 705223"/>
              <a:gd name="connsiteY93" fmla="*/ 62799 h 163905"/>
              <a:gd name="connsiteX94" fmla="*/ 271800 w 705223"/>
              <a:gd name="connsiteY94" fmla="*/ 62799 h 163905"/>
              <a:gd name="connsiteX95" fmla="*/ 271800 w 705223"/>
              <a:gd name="connsiteY95" fmla="*/ 36965 h 163905"/>
              <a:gd name="connsiteX96" fmla="*/ 289970 w 705223"/>
              <a:gd name="connsiteY96" fmla="*/ 36965 h 163905"/>
              <a:gd name="connsiteX97" fmla="*/ 139295 w 705223"/>
              <a:gd name="connsiteY97" fmla="*/ 0 h 163905"/>
              <a:gd name="connsiteX98" fmla="*/ 167527 w 705223"/>
              <a:gd name="connsiteY98" fmla="*/ 0 h 163905"/>
              <a:gd name="connsiteX99" fmla="*/ 139295 w 705223"/>
              <a:gd name="connsiteY99" fmla="*/ 34142 h 163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705223" h="163905">
                <a:moveTo>
                  <a:pt x="650327" y="107639"/>
                </a:moveTo>
                <a:cubicBezTo>
                  <a:pt x="636268" y="107639"/>
                  <a:pt x="626820" y="113329"/>
                  <a:pt x="626820" y="124141"/>
                </a:cubicBezTo>
                <a:cubicBezTo>
                  <a:pt x="626820" y="132540"/>
                  <a:pt x="633293" y="139573"/>
                  <a:pt x="646807" y="139573"/>
                </a:cubicBezTo>
                <a:lnTo>
                  <a:pt x="646807" y="139596"/>
                </a:lnTo>
                <a:cubicBezTo>
                  <a:pt x="658685" y="139596"/>
                  <a:pt x="671041" y="134702"/>
                  <a:pt x="677855" y="128215"/>
                </a:cubicBezTo>
                <a:lnTo>
                  <a:pt x="677855" y="113056"/>
                </a:lnTo>
                <a:cubicBezTo>
                  <a:pt x="669105" y="109515"/>
                  <a:pt x="659763" y="107676"/>
                  <a:pt x="650327" y="107639"/>
                </a:cubicBezTo>
                <a:close/>
                <a:moveTo>
                  <a:pt x="139295" y="39809"/>
                </a:moveTo>
                <a:cubicBezTo>
                  <a:pt x="155951" y="46051"/>
                  <a:pt x="167277" y="61657"/>
                  <a:pt x="168072" y="79460"/>
                </a:cubicBezTo>
                <a:lnTo>
                  <a:pt x="168072" y="161105"/>
                </a:lnTo>
                <a:lnTo>
                  <a:pt x="139295" y="161105"/>
                </a:lnTo>
                <a:close/>
                <a:moveTo>
                  <a:pt x="366625" y="36964"/>
                </a:moveTo>
                <a:lnTo>
                  <a:pt x="395447" y="36964"/>
                </a:lnTo>
                <a:lnTo>
                  <a:pt x="395447" y="111189"/>
                </a:lnTo>
                <a:cubicBezTo>
                  <a:pt x="395447" y="127396"/>
                  <a:pt x="403783" y="138048"/>
                  <a:pt x="418682" y="138048"/>
                </a:cubicBezTo>
                <a:cubicBezTo>
                  <a:pt x="433581" y="138048"/>
                  <a:pt x="441940" y="127396"/>
                  <a:pt x="441940" y="111189"/>
                </a:cubicBezTo>
                <a:lnTo>
                  <a:pt x="441940" y="36964"/>
                </a:lnTo>
                <a:lnTo>
                  <a:pt x="470762" y="36964"/>
                </a:lnTo>
                <a:lnTo>
                  <a:pt x="470762" y="109255"/>
                </a:lnTo>
                <a:cubicBezTo>
                  <a:pt x="470762" y="144467"/>
                  <a:pt x="446005" y="163882"/>
                  <a:pt x="418523" y="163882"/>
                </a:cubicBezTo>
                <a:lnTo>
                  <a:pt x="418432" y="163882"/>
                </a:lnTo>
                <a:cubicBezTo>
                  <a:pt x="390882" y="163882"/>
                  <a:pt x="366625" y="144376"/>
                  <a:pt x="366625" y="109255"/>
                </a:cubicBezTo>
                <a:close/>
                <a:moveTo>
                  <a:pt x="238730" y="36964"/>
                </a:moveTo>
                <a:lnTo>
                  <a:pt x="255106" y="36964"/>
                </a:lnTo>
                <a:lnTo>
                  <a:pt x="255106" y="62867"/>
                </a:lnTo>
                <a:lnTo>
                  <a:pt x="244772" y="62867"/>
                </a:lnTo>
                <a:cubicBezTo>
                  <a:pt x="232517" y="62867"/>
                  <a:pt x="222582" y="72823"/>
                  <a:pt x="222582" y="85105"/>
                </a:cubicBezTo>
                <a:lnTo>
                  <a:pt x="222582" y="161128"/>
                </a:lnTo>
                <a:lnTo>
                  <a:pt x="194350" y="161128"/>
                </a:lnTo>
                <a:lnTo>
                  <a:pt x="194350" y="81463"/>
                </a:lnTo>
                <a:cubicBezTo>
                  <a:pt x="194363" y="56901"/>
                  <a:pt x="214221" y="36989"/>
                  <a:pt x="238730" y="36964"/>
                </a:cubicBezTo>
                <a:close/>
                <a:moveTo>
                  <a:pt x="0" y="36964"/>
                </a:moveTo>
                <a:lnTo>
                  <a:pt x="29572" y="36964"/>
                </a:lnTo>
                <a:lnTo>
                  <a:pt x="59666" y="127987"/>
                </a:lnTo>
                <a:lnTo>
                  <a:pt x="89760" y="36964"/>
                </a:lnTo>
                <a:lnTo>
                  <a:pt x="119309" y="36964"/>
                </a:lnTo>
                <a:lnTo>
                  <a:pt x="75315" y="161105"/>
                </a:lnTo>
                <a:lnTo>
                  <a:pt x="43971" y="161105"/>
                </a:lnTo>
                <a:close/>
                <a:moveTo>
                  <a:pt x="652394" y="33937"/>
                </a:moveTo>
                <a:cubicBezTo>
                  <a:pt x="683238" y="33937"/>
                  <a:pt x="705223" y="49119"/>
                  <a:pt x="705223" y="80803"/>
                </a:cubicBezTo>
                <a:lnTo>
                  <a:pt x="705223" y="161083"/>
                </a:lnTo>
                <a:lnTo>
                  <a:pt x="677968" y="161083"/>
                </a:lnTo>
                <a:lnTo>
                  <a:pt x="677968" y="150499"/>
                </a:lnTo>
                <a:lnTo>
                  <a:pt x="676833" y="151478"/>
                </a:lnTo>
                <a:cubicBezTo>
                  <a:pt x="666933" y="159847"/>
                  <a:pt x="654302" y="164263"/>
                  <a:pt x="641356" y="163883"/>
                </a:cubicBezTo>
                <a:cubicBezTo>
                  <a:pt x="618848" y="163883"/>
                  <a:pt x="599610" y="149953"/>
                  <a:pt x="599610" y="126144"/>
                </a:cubicBezTo>
                <a:cubicBezTo>
                  <a:pt x="599610" y="97874"/>
                  <a:pt x="622641" y="84604"/>
                  <a:pt x="651485" y="84741"/>
                </a:cubicBezTo>
                <a:cubicBezTo>
                  <a:pt x="657753" y="84851"/>
                  <a:pt x="663987" y="85684"/>
                  <a:pt x="670064" y="87222"/>
                </a:cubicBezTo>
                <a:lnTo>
                  <a:pt x="670473" y="87222"/>
                </a:lnTo>
                <a:lnTo>
                  <a:pt x="671359" y="87449"/>
                </a:lnTo>
                <a:lnTo>
                  <a:pt x="672267" y="87677"/>
                </a:lnTo>
                <a:lnTo>
                  <a:pt x="672790" y="87814"/>
                </a:lnTo>
                <a:lnTo>
                  <a:pt x="673539" y="88041"/>
                </a:lnTo>
                <a:cubicBezTo>
                  <a:pt x="674652" y="88337"/>
                  <a:pt x="675652" y="88656"/>
                  <a:pt x="676492" y="88952"/>
                </a:cubicBezTo>
                <a:lnTo>
                  <a:pt x="678150" y="89498"/>
                </a:lnTo>
                <a:lnTo>
                  <a:pt x="678150" y="82669"/>
                </a:lnTo>
                <a:cubicBezTo>
                  <a:pt x="678150" y="69969"/>
                  <a:pt x="667611" y="59703"/>
                  <a:pt x="652280" y="59908"/>
                </a:cubicBezTo>
                <a:cubicBezTo>
                  <a:pt x="639803" y="59790"/>
                  <a:pt x="628347" y="66802"/>
                  <a:pt x="622754" y="77981"/>
                </a:cubicBezTo>
                <a:lnTo>
                  <a:pt x="603358" y="59771"/>
                </a:lnTo>
                <a:cubicBezTo>
                  <a:pt x="613215" y="42290"/>
                  <a:pt x="633429" y="33937"/>
                  <a:pt x="652394" y="33937"/>
                </a:cubicBezTo>
                <a:close/>
                <a:moveTo>
                  <a:pt x="536628" y="33869"/>
                </a:moveTo>
                <a:cubicBezTo>
                  <a:pt x="557342" y="33869"/>
                  <a:pt x="571514" y="42723"/>
                  <a:pt x="582870" y="54628"/>
                </a:cubicBezTo>
                <a:lnTo>
                  <a:pt x="564996" y="74385"/>
                </a:lnTo>
                <a:cubicBezTo>
                  <a:pt x="558394" y="64682"/>
                  <a:pt x="547504" y="58792"/>
                  <a:pt x="535787" y="58588"/>
                </a:cubicBezTo>
                <a:cubicBezTo>
                  <a:pt x="525113" y="58588"/>
                  <a:pt x="518753" y="63937"/>
                  <a:pt x="518753" y="70310"/>
                </a:cubicBezTo>
                <a:cubicBezTo>
                  <a:pt x="518753" y="75659"/>
                  <a:pt x="522864" y="79460"/>
                  <a:pt x="528497" y="81327"/>
                </a:cubicBezTo>
                <a:cubicBezTo>
                  <a:pt x="529337" y="81620"/>
                  <a:pt x="530194" y="81864"/>
                  <a:pt x="531063" y="82055"/>
                </a:cubicBezTo>
                <a:lnTo>
                  <a:pt x="550528" y="86607"/>
                </a:lnTo>
                <a:lnTo>
                  <a:pt x="550528" y="86676"/>
                </a:lnTo>
                <a:cubicBezTo>
                  <a:pt x="571764" y="91683"/>
                  <a:pt x="587436" y="103838"/>
                  <a:pt x="587436" y="125370"/>
                </a:cubicBezTo>
                <a:cubicBezTo>
                  <a:pt x="587436" y="146903"/>
                  <a:pt x="570742" y="163883"/>
                  <a:pt x="538150" y="163883"/>
                </a:cubicBezTo>
                <a:cubicBezTo>
                  <a:pt x="512098" y="163883"/>
                  <a:pt x="496177" y="151979"/>
                  <a:pt x="486524" y="139756"/>
                </a:cubicBezTo>
                <a:lnTo>
                  <a:pt x="504694" y="121091"/>
                </a:lnTo>
                <a:cubicBezTo>
                  <a:pt x="512946" y="132646"/>
                  <a:pt x="526335" y="139402"/>
                  <a:pt x="540512" y="139164"/>
                </a:cubicBezTo>
                <a:cubicBezTo>
                  <a:pt x="555479" y="139164"/>
                  <a:pt x="559817" y="132540"/>
                  <a:pt x="559817" y="126417"/>
                </a:cubicBezTo>
                <a:cubicBezTo>
                  <a:pt x="559817" y="122070"/>
                  <a:pt x="557660" y="118542"/>
                  <a:pt x="550846" y="115879"/>
                </a:cubicBezTo>
                <a:cubicBezTo>
                  <a:pt x="549090" y="115193"/>
                  <a:pt x="547292" y="114623"/>
                  <a:pt x="545463" y="114172"/>
                </a:cubicBezTo>
                <a:lnTo>
                  <a:pt x="529042" y="110097"/>
                </a:lnTo>
                <a:cubicBezTo>
                  <a:pt x="505784" y="104270"/>
                  <a:pt x="491384" y="92366"/>
                  <a:pt x="491384" y="70834"/>
                </a:cubicBezTo>
                <a:cubicBezTo>
                  <a:pt x="491384" y="47799"/>
                  <a:pt x="510599" y="33869"/>
                  <a:pt x="536628" y="33869"/>
                </a:cubicBezTo>
                <a:close/>
                <a:moveTo>
                  <a:pt x="289970" y="0"/>
                </a:moveTo>
                <a:lnTo>
                  <a:pt x="318429" y="0"/>
                </a:lnTo>
                <a:lnTo>
                  <a:pt x="318429" y="36965"/>
                </a:lnTo>
                <a:lnTo>
                  <a:pt x="347955" y="36965"/>
                </a:lnTo>
                <a:lnTo>
                  <a:pt x="347955" y="62890"/>
                </a:lnTo>
                <a:lnTo>
                  <a:pt x="318429" y="62890"/>
                </a:lnTo>
                <a:lnTo>
                  <a:pt x="318429" y="112965"/>
                </a:lnTo>
                <a:cubicBezTo>
                  <a:pt x="318429" y="130947"/>
                  <a:pt x="322472" y="135499"/>
                  <a:pt x="338643" y="135499"/>
                </a:cubicBezTo>
                <a:lnTo>
                  <a:pt x="338756" y="135499"/>
                </a:lnTo>
                <a:cubicBezTo>
                  <a:pt x="341323" y="135499"/>
                  <a:pt x="347160" y="135021"/>
                  <a:pt x="348001" y="135021"/>
                </a:cubicBezTo>
                <a:lnTo>
                  <a:pt x="348001" y="160856"/>
                </a:lnTo>
                <a:cubicBezTo>
                  <a:pt x="347206" y="160924"/>
                  <a:pt x="341777" y="161356"/>
                  <a:pt x="332692" y="161356"/>
                </a:cubicBezTo>
                <a:cubicBezTo>
                  <a:pt x="300327" y="161356"/>
                  <a:pt x="289970" y="148678"/>
                  <a:pt x="289970" y="117267"/>
                </a:cubicBezTo>
                <a:lnTo>
                  <a:pt x="289970" y="62799"/>
                </a:lnTo>
                <a:lnTo>
                  <a:pt x="271800" y="62799"/>
                </a:lnTo>
                <a:lnTo>
                  <a:pt x="271800" y="36965"/>
                </a:lnTo>
                <a:lnTo>
                  <a:pt x="289970" y="36965"/>
                </a:lnTo>
                <a:close/>
                <a:moveTo>
                  <a:pt x="139295" y="0"/>
                </a:moveTo>
                <a:lnTo>
                  <a:pt x="167527" y="0"/>
                </a:lnTo>
                <a:cubicBezTo>
                  <a:pt x="164847" y="15604"/>
                  <a:pt x="154096" y="28605"/>
                  <a:pt x="139295" y="34142"/>
                </a:cubicBezTo>
                <a:close/>
              </a:path>
            </a:pathLst>
          </a:custGeom>
          <a:solidFill>
            <a:schemeClr val="accent4"/>
          </a:solidFill>
          <a:ln w="22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73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 tIns="0" rIns="0" bIns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264BD-2108-401F-B7DD-0622C3C01D54}"/>
              </a:ext>
            </a:extLst>
          </p:cNvPr>
          <p:cNvGrpSpPr/>
          <p:nvPr userDrawn="1"/>
        </p:nvGrpSpPr>
        <p:grpSpPr>
          <a:xfrm>
            <a:off x="0" y="6794500"/>
            <a:ext cx="12195176" cy="63500"/>
            <a:chOff x="-723900" y="1040009"/>
            <a:chExt cx="5295900" cy="5219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6C5082-4997-4E65-8420-4D5D936F0708}"/>
                </a:ext>
              </a:extLst>
            </p:cNvPr>
            <p:cNvSpPr/>
            <p:nvPr userDrawn="1"/>
          </p:nvSpPr>
          <p:spPr>
            <a:xfrm>
              <a:off x="1041400" y="1040009"/>
              <a:ext cx="1765300" cy="521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F85F784-DC5C-4E68-BC02-CCF2F401E203}"/>
                </a:ext>
              </a:extLst>
            </p:cNvPr>
            <p:cNvSpPr/>
            <p:nvPr userDrawn="1"/>
          </p:nvSpPr>
          <p:spPr>
            <a:xfrm>
              <a:off x="2806700" y="1040009"/>
              <a:ext cx="1765300" cy="5219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61E494-C684-4E36-B355-111C9D35265A}"/>
                </a:ext>
              </a:extLst>
            </p:cNvPr>
            <p:cNvSpPr/>
            <p:nvPr userDrawn="1"/>
          </p:nvSpPr>
          <p:spPr>
            <a:xfrm>
              <a:off x="-723900" y="1040009"/>
              <a:ext cx="1765300" cy="521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F1031E5-7724-4674-A7BB-D90E84174CDA}"/>
              </a:ext>
            </a:extLst>
          </p:cNvPr>
          <p:cNvSpPr txBox="1">
            <a:spLocks/>
          </p:cNvSpPr>
          <p:nvPr userDrawn="1"/>
        </p:nvSpPr>
        <p:spPr>
          <a:xfrm>
            <a:off x="11616520" y="6336583"/>
            <a:ext cx="350183" cy="288330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/>
          <a:lstStyle>
            <a:defPPr>
              <a:defRPr lang="en-US"/>
            </a:defPPr>
            <a:lvl1pPr marL="0" algn="ctr" defTabSz="1218987" rtl="0" eaLnBrk="1" latinLnBrk="0" hangingPunct="1">
              <a:defRPr sz="1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080B596-281A-4010-8ADA-74D6CB3791DF}" type="slidenum">
              <a:rPr lang="en-US" sz="800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0114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F7921-0A84-4A79-0EA4-2A4C63643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69651-320A-46D7-F501-9B80483A3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7494B-9378-C9A2-98CD-DBF831E0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3BFC-0C60-6E4A-A424-2ECA63910424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EDC8A-C937-D391-8428-722651FBD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CF4E9-E85F-ABB4-74B2-8E7447C3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C13E-7B60-EB4F-AC76-845ED4852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2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F019-EA64-1151-5819-0D4482907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1AD1A-EE7C-0E35-A78F-D286082C3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C56F3-3A6D-799F-42D2-20AA4AA6B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2FDC2-AFE7-6F9F-D21B-D1665EF3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3BFC-0C60-6E4A-A424-2ECA63910424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6228E-4E7A-A094-D0BF-F20E9BB4B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A12CD-D53D-A1E3-72D7-12C2745C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C13E-7B60-EB4F-AC76-845ED4852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5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4A5D-15BB-63F4-4A34-EBA7D49B4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F6E65-8B1A-C0F0-185A-D9391B7C2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4E646-9427-81C6-9F2F-2FA914697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3D8F5-B6BA-A4E7-1F59-114AD80DF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7B0116-AA01-7AEF-3BCD-5232C4F745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8DBAF9-0D3E-D7A4-AF2B-C8AF78506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3BFC-0C60-6E4A-A424-2ECA63910424}" type="datetimeFigureOut">
              <a:rPr lang="en-US" smtClean="0"/>
              <a:t>7/3/25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DB856A-4C0D-32C0-9AC0-7F820CC4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810F91-2578-D770-E993-49671FCF4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C13E-7B60-EB4F-AC76-845ED4852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0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6B77-29F6-74F6-1B4C-B9C04F03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84B93-2987-F4E0-B705-2456F677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3BFC-0C60-6E4A-A424-2ECA63910424}" type="datetimeFigureOut">
              <a:rPr lang="en-US" smtClean="0"/>
              <a:t>7/3/25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BAF8D-EF55-65C4-DA1E-17A47463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96BB2-2F39-208A-1C6C-9451D56E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C13E-7B60-EB4F-AC76-845ED4852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9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AB98D5-9903-6FB4-B199-22F6FCA00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3BFC-0C60-6E4A-A424-2ECA63910424}" type="datetimeFigureOut">
              <a:rPr lang="en-US" smtClean="0"/>
              <a:t>7/3/25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49D97-B0B6-1558-6803-2EB35FAAA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210CF-390B-C034-1BA7-9C02CB51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C13E-7B60-EB4F-AC76-845ED4852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028EE-FDDD-8691-3362-9CC006177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E4623-16E2-6D7F-80D8-392DA7773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A4E67-70CB-843C-031C-793DEF7B1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79BFC-DA60-6A93-5DC0-575A97FB5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3BFC-0C60-6E4A-A424-2ECA63910424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55326-6AF8-D56B-505C-3594C3F9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7F62C-CD4A-7467-038C-F93AF816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C13E-7B60-EB4F-AC76-845ED4852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6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BD716-E445-9605-4D27-71DC8AC6D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894BAB-5174-83EE-380E-C24B6435B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8148B-1227-A7C5-2CAE-2766D180D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E09DA-EEB2-78DE-96FE-1411B6EB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3BFC-0C60-6E4A-A424-2ECA63910424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72BFA-71B4-D032-08BA-48D6D50B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06DC4-1BB6-D0B5-019A-9833F9F4D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C13E-7B60-EB4F-AC76-845ED4852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1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34B2F4-F8C5-91DB-F42B-B95E09972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4BF72-DE72-7155-F390-D704C69D3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CD40B-30CE-2F03-BB18-84D7F2B7E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B33BFC-0C60-6E4A-A424-2ECA63910424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B1DCF-71AE-F064-3BA9-8852ADB54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53735-F229-881D-3885-B0D179893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72C13E-7B60-EB4F-AC76-845ED4852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3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9A2BB1E0-FCB5-0D4D-BCAD-230D6C2E9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8" y="969403"/>
            <a:ext cx="11057312" cy="9400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1 Column Click to edit Master title style</a:t>
            </a:r>
          </a:p>
        </p:txBody>
      </p:sp>
      <p:sp>
        <p:nvSpPr>
          <p:cNvPr id="3" name="Text Placeholder">
            <a:extLst>
              <a:ext uri="{FF2B5EF4-FFF2-40B4-BE49-F238E27FC236}">
                <a16:creationId xmlns:a16="http://schemas.microsoft.com/office/drawing/2014/main" id="{2F7C4AF1-09E7-FD40-A50F-49DD8096C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3188" y="1969448"/>
            <a:ext cx="8158537" cy="40518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CE41C520-E7F3-7A4B-85A3-6D35257D752E}"/>
              </a:ext>
            </a:extLst>
          </p:cNvPr>
          <p:cNvSpPr txBox="1">
            <a:spLocks/>
          </p:cNvSpPr>
          <p:nvPr userDrawn="1"/>
        </p:nvSpPr>
        <p:spPr>
          <a:xfrm>
            <a:off x="768477" y="6356351"/>
            <a:ext cx="4457700" cy="189231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Copyright © 2021 Virtusa Corporation. All Rights Reserved.</a:t>
            </a:r>
          </a:p>
        </p:txBody>
      </p:sp>
      <p:sp>
        <p:nvSpPr>
          <p:cNvPr id="12" name="Footer Placeholder">
            <a:extLst>
              <a:ext uri="{FF2B5EF4-FFF2-40B4-BE49-F238E27FC236}">
                <a16:creationId xmlns:a16="http://schemas.microsoft.com/office/drawing/2014/main" id="{284C079A-9E24-2241-8116-8240FDBF2C00}"/>
              </a:ext>
            </a:extLst>
          </p:cNvPr>
          <p:cNvSpPr txBox="1">
            <a:spLocks/>
          </p:cNvSpPr>
          <p:nvPr userDrawn="1"/>
        </p:nvSpPr>
        <p:spPr>
          <a:xfrm>
            <a:off x="542291" y="6356351"/>
            <a:ext cx="311784" cy="189231"/>
          </a:xfrm>
          <a:prstGeom prst="rect">
            <a:avLst/>
          </a:prstGeom>
        </p:spPr>
        <p:txBody>
          <a:bodyPr lIns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FB7941B-64BF-9D44-BB48-81CE7C26A230}" type="slidenum">
              <a:rPr lang="en-US" sz="800" smtClean="0">
                <a:solidFill>
                  <a:schemeClr val="bg1">
                    <a:lumMod val="65000"/>
                  </a:schemeClr>
                </a:solidFill>
              </a:rPr>
              <a:pPr algn="l"/>
              <a:t>‹#›</a:t>
            </a:fld>
            <a:endParaRPr lang="en-US" sz="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MSIPCMContentMarking" descr="{&quot;HashCode&quot;:-1537794597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FDE03161-56B1-4F2C-839B-A7F3E05DD2CD}"/>
              </a:ext>
            </a:extLst>
          </p:cNvPr>
          <p:cNvSpPr txBox="1"/>
          <p:nvPr userDrawn="1"/>
        </p:nvSpPr>
        <p:spPr>
          <a:xfrm>
            <a:off x="0" y="0"/>
            <a:ext cx="2868614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Sensitivity: Virtusa Confidential - Employees Only</a:t>
            </a:r>
            <a:endParaRPr lang="en-IN" sz="1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04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indent="-182880" algn="l" defTabSz="91437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indent="-182880" algn="l" defTabSz="91437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37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182880" algn="l" defTabSz="91437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60">
          <p15:clr>
            <a:srgbClr val="F26B43"/>
          </p15:clr>
        </p15:guide>
        <p15:guide id="5" pos="7320">
          <p15:clr>
            <a:srgbClr val="F26B43"/>
          </p15:clr>
        </p15:guide>
        <p15:guide id="6" pos="2098">
          <p15:clr>
            <a:srgbClr val="F26B43"/>
          </p15:clr>
        </p15:guide>
        <p15:guide id="7" pos="5582">
          <p15:clr>
            <a:srgbClr val="F26B43"/>
          </p15:clr>
        </p15:guide>
        <p15:guide id="9" pos="3752">
          <p15:clr>
            <a:srgbClr val="F26B43"/>
          </p15:clr>
        </p15:guide>
        <p15:guide id="11" pos="3925">
          <p15:clr>
            <a:srgbClr val="F26B43"/>
          </p15:clr>
        </p15:guide>
        <p15:guide id="12" pos="2014">
          <p15:clr>
            <a:srgbClr val="F26B43"/>
          </p15:clr>
        </p15:guide>
        <p15:guide id="13" pos="2186">
          <p15:clr>
            <a:srgbClr val="F26B43"/>
          </p15:clr>
        </p15:guide>
        <p15:guide id="14" pos="5494">
          <p15:clr>
            <a:srgbClr val="F26B43"/>
          </p15:clr>
        </p15:guide>
        <p15:guide id="15" pos="5666">
          <p15:clr>
            <a:srgbClr val="F26B43"/>
          </p15:clr>
        </p15:guide>
        <p15:guide id="16" orient="horz" pos="4039">
          <p15:clr>
            <a:srgbClr val="F26B43"/>
          </p15:clr>
        </p15:guide>
        <p15:guide id="18" orient="horz" pos="653">
          <p15:clr>
            <a:srgbClr val="F26B43"/>
          </p15:clr>
        </p15:guide>
        <p15:guide id="19" orient="horz" pos="37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6EAAE99F-9525-D547-844E-6F5603EB1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770" y="2209800"/>
            <a:ext cx="9942829" cy="952850"/>
          </a:xfrm>
        </p:spPr>
        <p:txBody>
          <a:bodyPr/>
          <a:lstStyle/>
          <a:p>
            <a:r>
              <a:rPr lang="en-US" sz="4800" dirty="0">
                <a:latin typeface="Georgia" panose="02040502050405020303" pitchFamily="18" charset="0"/>
                <a:cs typeface="Arial" panose="020B0604020202020204" pitchFamily="34" charset="0"/>
              </a:rPr>
              <a:t>Welcome to Virtusa </a:t>
            </a:r>
            <a:r>
              <a:rPr lang="en-US" sz="4800" dirty="0">
                <a:cs typeface="Arial" panose="020B0604020202020204" pitchFamily="34" charset="0"/>
              </a:rPr>
              <a:t>– </a:t>
            </a:r>
            <a:br>
              <a:rPr lang="en-US" sz="4800" dirty="0">
                <a:cs typeface="Arial" panose="020B0604020202020204" pitchFamily="34" charset="0"/>
              </a:rPr>
            </a:br>
            <a:r>
              <a:rPr lang="en-US" sz="4800" dirty="0">
                <a:cs typeface="Arial" panose="020B0604020202020204" pitchFamily="34" charset="0"/>
              </a:rPr>
              <a:t>Pre-Recruitment Presentation</a:t>
            </a:r>
            <a:endParaRPr lang="en-US" sz="4800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36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D2D8-F458-0753-A66B-FE6CA61D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Eligibility &amp; Offer Details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A2FF8E-82EB-ACA0-451C-4AFDAA4346D9}"/>
              </a:ext>
            </a:extLst>
          </p:cNvPr>
          <p:cNvSpPr txBox="1"/>
          <p:nvPr/>
        </p:nvSpPr>
        <p:spPr>
          <a:xfrm>
            <a:off x="563188" y="1586933"/>
            <a:ext cx="7743413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6312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Criterion for eligibility:</a:t>
            </a:r>
          </a:p>
          <a:p>
            <a:pPr marL="171450" marR="0" lvl="0" indent="-1714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12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65% aggregate across 10th, 12th and degree </a:t>
            </a:r>
          </a:p>
          <a:p>
            <a:pPr marL="171450" marR="0" lvl="0" indent="-1714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12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Stream: BE, BTech-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IT, ECE , CSE &amp;   related branches like Data Science , AI/ML, Cyber Security etc.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6312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12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IT (all branch) with no active backlogs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Offers: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 type of offers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6312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Regular coders-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12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can do basic to intermediate coding;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6312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5LPA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6312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Power coders-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12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can do intermediate to high level coding- gets higher package;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6312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6.5LPA</a:t>
            </a:r>
          </a:p>
        </p:txBody>
      </p:sp>
    </p:spTree>
    <p:extLst>
      <p:ext uri="{BB962C8B-B14F-4D97-AF65-F5344CB8AC3E}">
        <p14:creationId xmlns:p14="http://schemas.microsoft.com/office/powerpoint/2010/main" val="141854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D2D8-F458-0753-A66B-FE6CA61D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Interview 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3D31FE-02C1-4BEF-9412-9BA04E834D69}"/>
              </a:ext>
            </a:extLst>
          </p:cNvPr>
          <p:cNvSpPr txBox="1"/>
          <p:nvPr/>
        </p:nvSpPr>
        <p:spPr>
          <a:xfrm>
            <a:off x="563188" y="4117930"/>
            <a:ext cx="5163844" cy="2344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Stage 2- Coding Event</a:t>
            </a:r>
          </a:p>
          <a:p>
            <a:pPr marL="285750" marR="0" lvl="0" indent="-285750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3 coding questions to crack</a:t>
            </a:r>
          </a:p>
          <a:p>
            <a:pPr marL="285750" marR="0" lvl="0" indent="-285750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/>
              <a:t>To be conducted in campus – invigilation by Virtusa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b="1" dirty="0">
                <a:solidFill>
                  <a:schemeClr val="accent3"/>
                </a:solidFill>
                <a:latin typeface="Arial"/>
              </a:rPr>
              <a:t>Stage 3-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Technical Interview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Discussion with the technical panel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b="1" dirty="0">
                <a:solidFill>
                  <a:schemeClr val="tx2"/>
                </a:solidFill>
                <a:latin typeface="Arial"/>
              </a:rPr>
              <a:t>Stage 4-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HR Interview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Discussion with the HR panel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AE2F6-3B41-68D4-205C-6F9DD86C52D4}"/>
              </a:ext>
            </a:extLst>
          </p:cNvPr>
          <p:cNvSpPr txBox="1"/>
          <p:nvPr/>
        </p:nvSpPr>
        <p:spPr>
          <a:xfrm>
            <a:off x="563188" y="1360147"/>
            <a:ext cx="832395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Stage 1- Initial assessment(MCQ + Coding)- 271 Minutes (251 Minutes + 20 Minutes Break)+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Speech X (Speaking + Listening)- 45 mins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/>
              <a:t>To be conducted in campus – invigilation by college 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Includes topics-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E7874DC-182E-5C70-27BA-0784AC5E7DFB}"/>
              </a:ext>
            </a:extLst>
          </p:cNvPr>
          <p:cNvGraphicFramePr>
            <a:graphicFrameLocks noGrp="1"/>
          </p:cNvGraphicFramePr>
          <p:nvPr/>
        </p:nvGraphicFramePr>
        <p:xfrm>
          <a:off x="2278295" y="2472334"/>
          <a:ext cx="5163845" cy="164559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530552">
                  <a:extLst>
                    <a:ext uri="{9D8B030D-6E8A-4147-A177-3AD203B41FA5}">
                      <a16:colId xmlns:a16="http://schemas.microsoft.com/office/drawing/2014/main" val="2679897467"/>
                    </a:ext>
                  </a:extLst>
                </a:gridCol>
                <a:gridCol w="2633293">
                  <a:extLst>
                    <a:ext uri="{9D8B030D-6E8A-4147-A177-3AD203B41FA5}">
                      <a16:colId xmlns:a16="http://schemas.microsoft.com/office/drawing/2014/main" val="2280383034"/>
                    </a:ext>
                  </a:extLst>
                </a:gridCol>
              </a:tblGrid>
              <a:tr h="182844"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en-US" sz="1000" b="1" u="none" strike="noStrike" dirty="0">
                          <a:effectLst/>
                        </a:rPr>
                        <a:t>Analytical Ability and Problem Solving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en-IN" sz="1000" b="1" u="none" strike="noStrike" dirty="0">
                          <a:effectLst/>
                        </a:rPr>
                        <a:t>Technical Skills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58234707"/>
                  </a:ext>
                </a:extLst>
              </a:tr>
              <a:tr h="182844">
                <a:tc>
                  <a:txBody>
                    <a:bodyPr/>
                    <a:lstStyle/>
                    <a:p>
                      <a:pPr marL="72000" algn="l" rtl="0" fontAlgn="b"/>
                      <a:r>
                        <a:rPr lang="en-IN" sz="1000" b="1" u="none" strike="noStrike" dirty="0">
                          <a:effectLst/>
                        </a:rPr>
                        <a:t>Numerical Ability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2000" algn="l" rtl="0" fontAlgn="b"/>
                      <a:r>
                        <a:rPr lang="en-IN" sz="1000" u="none" strike="noStrike" dirty="0">
                          <a:effectLst/>
                        </a:rPr>
                        <a:t>Data Structures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780" marR="0" marT="0" marB="0" anchor="ctr"/>
                </a:tc>
                <a:extLst>
                  <a:ext uri="{0D108BD9-81ED-4DB2-BD59-A6C34878D82A}">
                    <a16:rowId xmlns:a16="http://schemas.microsoft.com/office/drawing/2014/main" val="2447701560"/>
                  </a:ext>
                </a:extLst>
              </a:tr>
              <a:tr h="182844"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en-IN" sz="1000" b="1" u="none" strike="noStrike" dirty="0">
                          <a:effectLst/>
                        </a:rPr>
                        <a:t>Grammar and Vocabulary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2000" algn="l" rtl="0" fontAlgn="b"/>
                      <a:r>
                        <a:rPr lang="en-US" sz="1000" u="none" strike="noStrike" dirty="0">
                          <a:effectLst/>
                        </a:rPr>
                        <a:t>OOPS Concept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780" marR="0" marT="0" marB="0" anchor="ctr"/>
                </a:tc>
                <a:extLst>
                  <a:ext uri="{0D108BD9-81ED-4DB2-BD59-A6C34878D82A}">
                    <a16:rowId xmlns:a16="http://schemas.microsoft.com/office/drawing/2014/main" val="3131092921"/>
                  </a:ext>
                </a:extLst>
              </a:tr>
              <a:tr h="182844"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en-IN" sz="1000" b="1" u="none" strike="noStrike" dirty="0">
                          <a:effectLst/>
                        </a:rPr>
                        <a:t>Reading Comprehension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2000" algn="l" rtl="0" fontAlgn="b"/>
                      <a:r>
                        <a:rPr lang="en-IN" sz="1000" u="none" strike="noStrike">
                          <a:effectLst/>
                        </a:rPr>
                        <a:t>Operating System General concepts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780" marR="0" marT="0" marB="0" anchor="ctr"/>
                </a:tc>
                <a:extLst>
                  <a:ext uri="{0D108BD9-81ED-4DB2-BD59-A6C34878D82A}">
                    <a16:rowId xmlns:a16="http://schemas.microsoft.com/office/drawing/2014/main" val="100831919"/>
                  </a:ext>
                </a:extLst>
              </a:tr>
              <a:tr h="182844"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en-IN" sz="1000" b="1" u="none" strike="noStrike" dirty="0">
                          <a:effectLst/>
                        </a:rPr>
                        <a:t>Writing Skills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2000" marR="0" lvl="0" indent="0" algn="l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u="none" strike="noStrike" dirty="0">
                          <a:effectLst/>
                        </a:rPr>
                        <a:t>MySQL - Basics , MySQL – Joins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780" marR="0" marT="0" marB="0" anchor="ctr"/>
                </a:tc>
                <a:extLst>
                  <a:ext uri="{0D108BD9-81ED-4DB2-BD59-A6C34878D82A}">
                    <a16:rowId xmlns:a16="http://schemas.microsoft.com/office/drawing/2014/main" val="3816987252"/>
                  </a:ext>
                </a:extLst>
              </a:tr>
              <a:tr h="182844">
                <a:tc>
                  <a:txBody>
                    <a:bodyPr/>
                    <a:lstStyle/>
                    <a:p>
                      <a:pPr marL="72000" algn="l" rtl="0" fontAlgn="b"/>
                      <a:r>
                        <a:rPr lang="en-IN" sz="1000" b="1" u="none" strike="noStrike" dirty="0">
                          <a:effectLst/>
                        </a:rPr>
                        <a:t>Coding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2000" marR="0" lvl="0" indent="0" algn="l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u="none" strike="noStrike" dirty="0">
                          <a:effectLst/>
                        </a:rPr>
                        <a:t>ANSI SQL, SQL – Joins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780" marR="0" marT="0" marB="0" anchor="ctr"/>
                </a:tc>
                <a:extLst>
                  <a:ext uri="{0D108BD9-81ED-4DB2-BD59-A6C34878D82A}">
                    <a16:rowId xmlns:a16="http://schemas.microsoft.com/office/drawing/2014/main" val="2697200114"/>
                  </a:ext>
                </a:extLst>
              </a:tr>
              <a:tr h="182844">
                <a:tc>
                  <a:txBody>
                    <a:bodyPr/>
                    <a:lstStyle/>
                    <a:p>
                      <a:pPr marL="72000" algn="l" rtl="0" fontAlgn="b"/>
                      <a:r>
                        <a:rPr lang="en-IN" sz="1000" b="1" u="none" strike="noStrike" dirty="0">
                          <a:effectLst/>
                        </a:rPr>
                        <a:t>Power coding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2000" algn="l" rtl="0" fontAlgn="b"/>
                      <a:r>
                        <a:rPr lang="en-IN" sz="1000" u="none" strike="noStrike" dirty="0">
                          <a:effectLst/>
                        </a:rPr>
                        <a:t>MySQL – Subqueries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780" marR="0" marT="0" marB="0" anchor="ctr"/>
                </a:tc>
                <a:extLst>
                  <a:ext uri="{0D108BD9-81ED-4DB2-BD59-A6C34878D82A}">
                    <a16:rowId xmlns:a16="http://schemas.microsoft.com/office/drawing/2014/main" val="3377549250"/>
                  </a:ext>
                </a:extLst>
              </a:tr>
              <a:tr h="182844">
                <a:tc>
                  <a:txBody>
                    <a:bodyPr/>
                    <a:lstStyle/>
                    <a:p>
                      <a:pPr marL="72000" algn="l" rtl="0" fontAlgn="b"/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2000" marR="0" lvl="0" indent="0" algn="l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Pseudo Code - Basic Programming</a:t>
                      </a:r>
                    </a:p>
                  </a:txBody>
                  <a:tcPr marL="93780" marR="0" marT="0" marB="0" anchor="ctr"/>
                </a:tc>
                <a:extLst>
                  <a:ext uri="{0D108BD9-81ED-4DB2-BD59-A6C34878D82A}">
                    <a16:rowId xmlns:a16="http://schemas.microsoft.com/office/drawing/2014/main" val="717120379"/>
                  </a:ext>
                </a:extLst>
              </a:tr>
              <a:tr h="182844">
                <a:tc>
                  <a:txBody>
                    <a:bodyPr/>
                    <a:lstStyle/>
                    <a:p>
                      <a:pPr marL="72000" algn="l" rtl="0" fontAlgn="b"/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2000" marR="0" lvl="0" indent="0" algn="l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Pseudocode - recursion</a:t>
                      </a:r>
                    </a:p>
                  </a:txBody>
                  <a:tcPr marL="93780" marR="0" marT="0" marB="0" anchor="ctr"/>
                </a:tc>
                <a:extLst>
                  <a:ext uri="{0D108BD9-81ED-4DB2-BD59-A6C34878D82A}">
                    <a16:rowId xmlns:a16="http://schemas.microsoft.com/office/drawing/2014/main" val="3733157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13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Virtusa Master Template 062019">
  <a:themeElements>
    <a:clrScheme name="Virtusa">
      <a:dk1>
        <a:srgbClr val="000000"/>
      </a:dk1>
      <a:lt1>
        <a:srgbClr val="FFFFFF"/>
      </a:lt1>
      <a:dk2>
        <a:srgbClr val="00AAE8"/>
      </a:dk2>
      <a:lt2>
        <a:srgbClr val="F4F4F4"/>
      </a:lt2>
      <a:accent1>
        <a:srgbClr val="00FEFF"/>
      </a:accent1>
      <a:accent2>
        <a:srgbClr val="0069A4"/>
      </a:accent2>
      <a:accent3>
        <a:srgbClr val="053353"/>
      </a:accent3>
      <a:accent4>
        <a:srgbClr val="868381"/>
      </a:accent4>
      <a:accent5>
        <a:srgbClr val="894DFF"/>
      </a:accent5>
      <a:accent6>
        <a:srgbClr val="532ABE"/>
      </a:accent6>
      <a:hlink>
        <a:srgbClr val="00FEFF"/>
      </a:hlink>
      <a:folHlink>
        <a:srgbClr val="00FEFF"/>
      </a:folHlink>
    </a:clrScheme>
    <a:fontScheme name="Aria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marL="0" indent="0" algn="l">
          <a:buFont typeface="Arial" panose="020B0604020202020204" pitchFamily="34" charset="0"/>
          <a:buNone/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indent="0" algn="l">
          <a:buFont typeface="Arial" panose="020B0604020202020204" pitchFamily="34" charset="0"/>
          <a:buNone/>
          <a:defRPr sz="1400" dirty="0" smtClean="0"/>
        </a:defPPr>
      </a:lstStyle>
    </a:txDef>
  </a:objectDefaults>
  <a:extraClrSchemeLst/>
  <a:custClrLst>
    <a:custClr name="Blue 1">
      <a:srgbClr val="00FEFF"/>
    </a:custClr>
    <a:custClr name="Blue 2">
      <a:srgbClr val="00AAE8"/>
    </a:custClr>
    <a:custClr name="Blue 3">
      <a:srgbClr val="006AA5"/>
    </a:custClr>
    <a:custClr name="Blue 4">
      <a:srgbClr val="053354"/>
    </a:custClr>
    <a:custClr name="Purple 1">
      <a:srgbClr val="5C7AFF"/>
    </a:custClr>
    <a:custClr name="Purple 2">
      <a:srgbClr val="454DBD"/>
    </a:custClr>
    <a:custClr name="Purple 3">
      <a:srgbClr val="0D1861"/>
    </a:custClr>
    <a:custClr name="Purple 4">
      <a:srgbClr val="894DFF"/>
    </a:custClr>
    <a:custClr name="Purple 5">
      <a:srgbClr val="532ABF"/>
    </a:custClr>
    <a:custClr name="Purple 6">
      <a:srgbClr val="27005E"/>
    </a:custClr>
    <a:custClr name="Gray 1">
      <a:srgbClr val="36312D"/>
    </a:custClr>
    <a:custClr name="Gray 2">
      <a:srgbClr val="5E5A57"/>
    </a:custClr>
    <a:custClr name="Gray 3">
      <a:srgbClr val="868381"/>
    </a:custClr>
    <a:custClr name="Gray 4">
      <a:srgbClr val="AFADAB"/>
    </a:custClr>
    <a:custClr name="Gray 5">
      <a:srgbClr val="D7D6D5"/>
    </a:custClr>
    <a:custClr name="Gray 6">
      <a:srgbClr val="EBEAEA"/>
    </a:custClr>
    <a:custClr name="Gray 7">
      <a:srgbClr val="F5F5F4"/>
    </a:custClr>
  </a:custClrLst>
  <a:extLst>
    <a:ext uri="{05A4C25C-085E-4340-85A3-A5531E510DB2}">
      <thm15:themeFamily xmlns:thm15="http://schemas.microsoft.com/office/thememl/2012/main" name="Presentation2" id="{0D69DD31-ADBC-2F4F-B06F-5DCBF2B148FA}" vid="{18195571-8861-C249-B28E-E8A93AF4D4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216</Words>
  <Application>Microsoft Macintosh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Georgia</vt:lpstr>
      <vt:lpstr>Office Theme</vt:lpstr>
      <vt:lpstr>Virtusa Master Template 062019</vt:lpstr>
      <vt:lpstr>Welcome to Virtusa –  Pre-Recruitment Presentation</vt:lpstr>
      <vt:lpstr>Eligibility &amp; Offer Details</vt:lpstr>
      <vt:lpstr>Interview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Deyasmriti Nandi</dc:creator>
  <cp:lastModifiedBy>Deyasmriti Nandi</cp:lastModifiedBy>
  <cp:revision>1</cp:revision>
  <dcterms:created xsi:type="dcterms:W3CDTF">2025-07-03T10:23:59Z</dcterms:created>
  <dcterms:modified xsi:type="dcterms:W3CDTF">2025-07-03T10:27:18Z</dcterms:modified>
</cp:coreProperties>
</file>