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dirty="0">
                <a:latin typeface="Arial Black" panose="020B0A04020102020204" pitchFamily="34" charset="0"/>
              </a:rPr>
              <a:t>Interfacing </a:t>
            </a:r>
            <a:r>
              <a:rPr lang="en-US" sz="3200" b="1" dirty="0" err="1">
                <a:latin typeface="Arial Black" panose="020B0A04020102020204" pitchFamily="34" charset="0"/>
              </a:rPr>
              <a:t>LoRa</a:t>
            </a:r>
            <a:r>
              <a:rPr lang="en-US" sz="3200" b="1" dirty="0">
                <a:latin typeface="Arial Black" panose="020B0A04020102020204" pitchFamily="34" charset="0"/>
              </a:rPr>
              <a:t> SX1276 with STM32 Microcontroller | </a:t>
            </a:r>
            <a:r>
              <a:rPr lang="en-US" sz="3200" b="1" dirty="0" smtClean="0">
                <a:latin typeface="Arial Black" panose="020B0A04020102020204" pitchFamily="34" charset="0"/>
              </a:rPr>
              <a:t>LR1276-915MHz |</a:t>
            </a:r>
            <a:endParaRPr lang="en-US" sz="3200" b="1" dirty="0"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>
              <a:latin typeface="Arial Black" panose="020B0A04020102020204" pitchFamily="34" charset="0"/>
            </a:endParaRP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TEAM MEMBERS:                                                                                               GUIDED BY :</a:t>
            </a: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E.G.PRADEEP(RA2211004050026)                                                                    DR.MADHAN KUMAR</a:t>
            </a: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B.PRASANTH(RA2211004050008)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5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4900" b="1" dirty="0" smtClean="0">
                <a:latin typeface="Arial Black" panose="020B0A04020102020204" pitchFamily="34" charset="0"/>
              </a:rPr>
              <a:t>INTRODUCTION: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err="1" smtClean="0"/>
              <a:t>LoRa</a:t>
            </a:r>
            <a:r>
              <a:rPr lang="en-US" sz="2700" b="1" dirty="0" smtClean="0"/>
              <a:t> (Long Range) technology is a low-power, wide-area network (LPWAN) wireless communication system designed for long-range data transmission in </a:t>
            </a:r>
            <a:r>
              <a:rPr lang="en-US" sz="2700" b="1" dirty="0" err="1" smtClean="0"/>
              <a:t>IoT</a:t>
            </a:r>
            <a:r>
              <a:rPr lang="en-US" sz="2700" b="1" dirty="0" smtClean="0"/>
              <a:t> (Internet of Things) applications. It is based on a proprietary modulation technique developed by </a:t>
            </a:r>
            <a:r>
              <a:rPr lang="en-US" sz="2700" b="1" dirty="0" err="1" smtClean="0"/>
              <a:t>Semtech</a:t>
            </a:r>
            <a:r>
              <a:rPr lang="en-US" sz="2700" b="1" dirty="0" smtClean="0"/>
              <a:t> that enables robust communication over distances up to 10 km or more</a:t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Components required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/>
              <a:t>STM32 Microcontroller</a:t>
            </a:r>
            <a:r>
              <a:rPr lang="en-US" sz="2700" dirty="0" smtClean="0"/>
              <a:t> (e.g., STM32F103C8T6 or STM32F407)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 smtClean="0"/>
              <a:t>LoRa</a:t>
            </a:r>
            <a:r>
              <a:rPr lang="en-US" sz="2700" b="1" dirty="0" smtClean="0"/>
              <a:t> SX1276 Module</a:t>
            </a:r>
            <a:r>
              <a:rPr lang="en-US" sz="2700" dirty="0" smtClean="0"/>
              <a:t> (915 MHz version).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Jumper wires and breadboard (for prototyping).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Power supply (e.g., 3.3V for both STM32 and </a:t>
            </a:r>
            <a:r>
              <a:rPr lang="en-US" sz="2700" dirty="0" err="1" smtClean="0"/>
              <a:t>LoRa</a:t>
            </a:r>
            <a:r>
              <a:rPr lang="en-US" sz="2700" dirty="0" smtClean="0"/>
              <a:t> module).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Antenna (to improve range).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Optional: Logic level converter (if voltage mismatch exists).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4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MOTIVATION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include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in stm32 projects.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increase the frequency range.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include multiple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nords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a single receiver in that particular range to transmit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08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REFERENCES: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3100" b="1" dirty="0" smtClean="0">
                <a:latin typeface="+mn-lt"/>
              </a:rPr>
              <a:t/>
            </a:r>
            <a:br>
              <a:rPr lang="en-US" sz="3100" b="1" dirty="0" smtClean="0">
                <a:latin typeface="+mn-lt"/>
              </a:rPr>
            </a:br>
            <a:r>
              <a:rPr lang="en-US" sz="3100" dirty="0">
                <a:latin typeface="+mn-lt"/>
              </a:rPr>
              <a:t>1. Design of low power </a:t>
            </a:r>
            <a:r>
              <a:rPr lang="en-US" sz="3100" dirty="0" err="1">
                <a:latin typeface="+mn-lt"/>
              </a:rPr>
              <a:t>LoRa</a:t>
            </a:r>
            <a:r>
              <a:rPr lang="en-US" sz="3100" dirty="0">
                <a:latin typeface="+mn-lt"/>
              </a:rPr>
              <a:t> module based on STM32 micro-controller</a:t>
            </a:r>
            <a:br>
              <a:rPr lang="en-US" sz="3100" dirty="0">
                <a:latin typeface="+mn-lt"/>
              </a:rPr>
            </a:br>
            <a:r>
              <a:rPr lang="en-US" sz="3100" dirty="0" err="1">
                <a:latin typeface="+mn-lt"/>
              </a:rPr>
              <a:t>Qianwen</a:t>
            </a:r>
            <a:r>
              <a:rPr lang="en-US" sz="3100" dirty="0">
                <a:latin typeface="+mn-lt"/>
              </a:rPr>
              <a:t> Wang, </a:t>
            </a:r>
            <a:r>
              <a:rPr lang="en-US" sz="3100" dirty="0" err="1">
                <a:latin typeface="+mn-lt"/>
              </a:rPr>
              <a:t>Lihong</a:t>
            </a:r>
            <a:r>
              <a:rPr lang="en-US" sz="3100" dirty="0">
                <a:latin typeface="+mn-lt"/>
              </a:rPr>
              <a:t> Zhao, </a:t>
            </a:r>
            <a:r>
              <a:rPr lang="en-US" sz="3100" dirty="0" err="1">
                <a:latin typeface="+mn-lt"/>
              </a:rPr>
              <a:t>Henghua</a:t>
            </a:r>
            <a:r>
              <a:rPr lang="en-US" sz="3100" dirty="0">
                <a:latin typeface="+mn-lt"/>
              </a:rPr>
              <a:t> Jiang, </a:t>
            </a:r>
            <a:r>
              <a:rPr lang="en-US" sz="3100" dirty="0" err="1">
                <a:latin typeface="+mn-lt"/>
              </a:rPr>
              <a:t>Caiyi</a:t>
            </a:r>
            <a:r>
              <a:rPr lang="en-US" sz="3100" dirty="0">
                <a:latin typeface="+mn-lt"/>
              </a:rPr>
              <a:t> </a:t>
            </a:r>
            <a:r>
              <a:rPr lang="en-US" sz="3100" dirty="0" smtClean="0">
                <a:latin typeface="+mn-lt"/>
              </a:rPr>
              <a:t>Wei</a:t>
            </a:r>
            <a:br>
              <a:rPr lang="en-US" sz="3100" dirty="0" smtClean="0">
                <a:latin typeface="+mn-lt"/>
              </a:rPr>
            </a:br>
            <a:r>
              <a:rPr lang="en-US" sz="3100" dirty="0">
                <a:latin typeface="+mn-lt"/>
              </a:rPr>
              <a:t/>
            </a:r>
            <a:br>
              <a:rPr lang="en-US" sz="3100" dirty="0">
                <a:latin typeface="+mn-lt"/>
              </a:rPr>
            </a:br>
            <a:r>
              <a:rPr lang="en-US" sz="3100" dirty="0" smtClean="0">
                <a:latin typeface="+mn-lt"/>
              </a:rPr>
              <a:t/>
            </a:r>
            <a:br>
              <a:rPr lang="en-US" sz="3100" dirty="0" smtClean="0">
                <a:latin typeface="+mn-lt"/>
              </a:rPr>
            </a:br>
            <a:r>
              <a:rPr lang="en-US" sz="3100" dirty="0" smtClean="0">
                <a:latin typeface="+mn-lt"/>
              </a:rPr>
              <a:t>2.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Centralized Control System for Smart Street Lights Based on STM32 and </a:t>
            </a:r>
            <a:r>
              <a:rPr lang="en-US" sz="2800" dirty="0" err="1">
                <a:latin typeface="+mn-lt"/>
              </a:rPr>
              <a:t>LoRa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 err="1" smtClean="0">
                <a:latin typeface="+mn-lt"/>
              </a:rPr>
              <a:t>Yuanchi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Qu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Yanhua</a:t>
            </a:r>
            <a:r>
              <a:rPr lang="en-US" sz="2800" dirty="0" smtClean="0">
                <a:latin typeface="+mn-lt"/>
              </a:rPr>
              <a:t> Yang, </a:t>
            </a:r>
            <a:r>
              <a:rPr lang="en-US" sz="2800" dirty="0" err="1" smtClean="0">
                <a:latin typeface="+mn-lt"/>
              </a:rPr>
              <a:t>Yaoyao</a:t>
            </a:r>
            <a:r>
              <a:rPr lang="en-US" sz="2800" dirty="0" smtClean="0">
                <a:latin typeface="+mn-lt"/>
              </a:rPr>
              <a:t> Li</a:t>
            </a:r>
            <a:br>
              <a:rPr lang="en-US" sz="2800" dirty="0" smtClean="0">
                <a:latin typeface="+mn-lt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3100" b="1" dirty="0">
                <a:latin typeface="+mn-lt"/>
              </a:rPr>
              <a:t/>
            </a:r>
            <a:br>
              <a:rPr lang="en-US" sz="3100" b="1" dirty="0">
                <a:latin typeface="+mn-lt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THANK YOU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          INTRODUCTION:    LoRa (Long Range) technology is a low-power, wide-area network (LPWAN) wireless communication system designed for long-range data transmission in IoT (Internet of Things) applications. It is based on a proprietary modulation technique developed by Semtech that enables robust communication over distances up to 10 km or more       </vt:lpstr>
      <vt:lpstr> Components required    →STM32 Microcontroller (e.g., STM32F103C8T6 or STM32F407)  → LoRa SX1276 Module (915 MHz version).  → Jumper wires and breadboard (for prototyping).  → Power supply (e.g., 3.3V for both STM32 and LoRa module).  → Antenna (to improve range).  → Optional: Logic level converter (if voltage mismatch exists).  </vt:lpstr>
      <vt:lpstr>MOTIVATION :   →To include lora technology in stm32 projects.  →To increase the frequency range.  →To include multiple nords to a single receiver in that particular range to transmit signals.</vt:lpstr>
      <vt:lpstr>     REFERENCES:  1. Design of low power LoRa module based on STM32 micro-controller Qianwen Wang, Lihong Zhao, Henghua Jiang, Caiyi Wei   2. Centralized Control System for Smart Street Lights Based on STM32 and LoRa Yuanchi Qu, Yanhua Yang, Yaoyao Li       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2025-01-27T15:15:13Z</dcterms:created>
  <dcterms:modified xsi:type="dcterms:W3CDTF">2025-01-27T16:49:18Z</dcterms:modified>
</cp:coreProperties>
</file>