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81" r:id="rId9"/>
    <p:sldId id="282" r:id="rId10"/>
    <p:sldId id="283" r:id="rId11"/>
    <p:sldId id="280" r:id="rId12"/>
    <p:sldId id="279" r:id="rId13"/>
    <p:sldId id="260" r:id="rId14"/>
    <p:sldId id="261" r:id="rId15"/>
    <p:sldId id="262" r:id="rId16"/>
    <p:sldId id="263" r:id="rId17"/>
    <p:sldId id="276" r:id="rId18"/>
    <p:sldId id="264" r:id="rId19"/>
    <p:sldId id="265" r:id="rId20"/>
    <p:sldId id="275" r:id="rId21"/>
    <p:sldId id="266" r:id="rId22"/>
    <p:sldId id="277" r:id="rId23"/>
    <p:sldId id="278" r:id="rId24"/>
    <p:sldId id="284" r:id="rId25"/>
    <p:sldId id="285" r:id="rId26"/>
    <p:sldId id="286" r:id="rId27"/>
    <p:sldId id="287" r:id="rId28"/>
    <p:sldId id="267" r:id="rId29"/>
    <p:sldId id="268" r:id="rId30"/>
    <p:sldId id="269" r:id="rId31"/>
    <p:sldId id="27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1180" y="-20"/>
      </p:cViewPr>
      <p:guideLst>
        <p:guide orient="horz" pos="2160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hyperlink" Target="https://git-scm.com/" TargetMode="Externa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5" Type="http://schemas.openxmlformats.org/officeDocument/2006/relationships/hyperlink" Target="https://git-scm.com/" TargetMode="External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9A43A-D4B4-47C5-9E6F-70E28A4BA8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7A3546-798F-4846-848C-5CD272846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Linux is an open-source, Unix-like operating system kernel.</a:t>
          </a:r>
        </a:p>
      </dgm:t>
    </dgm:pt>
    <dgm:pt modelId="{F53297E4-B7FA-4F76-AE8E-8F9FF9E0A78F}" type="parTrans" cxnId="{036D5D37-3DA4-4384-BD97-1C275FD25B4E}">
      <dgm:prSet/>
      <dgm:spPr/>
      <dgm:t>
        <a:bodyPr/>
        <a:lstStyle/>
        <a:p>
          <a:endParaRPr lang="en-US"/>
        </a:p>
      </dgm:t>
    </dgm:pt>
    <dgm:pt modelId="{2A172F74-0DEE-4416-B906-5D6DB379FF50}" type="sibTrans" cxnId="{036D5D37-3DA4-4384-BD97-1C275FD25B4E}">
      <dgm:prSet/>
      <dgm:spPr/>
      <dgm:t>
        <a:bodyPr/>
        <a:lstStyle/>
        <a:p>
          <a:endParaRPr lang="en-US"/>
        </a:p>
      </dgm:t>
    </dgm:pt>
    <dgm:pt modelId="{CB655A62-3AC4-4BA6-972E-CD5D59AE0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Created by Linus Torvalds in 1991</a:t>
          </a:r>
        </a:p>
      </dgm:t>
    </dgm:pt>
    <dgm:pt modelId="{26F3585B-CCE3-477C-9E9B-F1CDF5CC98D1}" type="parTrans" cxnId="{79E988B2-F9FD-41BC-980A-C1B9B201FE01}">
      <dgm:prSet/>
      <dgm:spPr/>
      <dgm:t>
        <a:bodyPr/>
        <a:lstStyle/>
        <a:p>
          <a:endParaRPr lang="en-US"/>
        </a:p>
      </dgm:t>
    </dgm:pt>
    <dgm:pt modelId="{8ADED6A6-43A8-498C-B186-47F002BC1AC2}" type="sibTrans" cxnId="{79E988B2-F9FD-41BC-980A-C1B9B201FE01}">
      <dgm:prSet/>
      <dgm:spPr/>
      <dgm:t>
        <a:bodyPr/>
        <a:lstStyle/>
        <a:p>
          <a:endParaRPr lang="en-US"/>
        </a:p>
      </dgm:t>
    </dgm:pt>
    <dgm:pt modelId="{F1AD608C-88A5-4E62-A824-00398A152E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Used in servers, mobile devices (Android), and embedded systems</a:t>
          </a:r>
        </a:p>
      </dgm:t>
    </dgm:pt>
    <dgm:pt modelId="{2AEEBB7F-FC58-4115-9B87-1A41C75C198D}" type="parTrans" cxnId="{61E32C9E-F5C3-479D-9256-495043D14154}">
      <dgm:prSet/>
      <dgm:spPr/>
      <dgm:t>
        <a:bodyPr/>
        <a:lstStyle/>
        <a:p>
          <a:endParaRPr lang="en-US"/>
        </a:p>
      </dgm:t>
    </dgm:pt>
    <dgm:pt modelId="{49453746-7EB6-444B-8ED4-B87744C507D7}" type="sibTrans" cxnId="{61E32C9E-F5C3-479D-9256-495043D14154}">
      <dgm:prSet/>
      <dgm:spPr/>
      <dgm:t>
        <a:bodyPr/>
        <a:lstStyle/>
        <a:p>
          <a:endParaRPr lang="en-US"/>
        </a:p>
      </dgm:t>
    </dgm:pt>
    <dgm:pt modelId="{B54A5084-E194-4D94-A840-DFB0D799DA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Highly secure, customizable, and supports multi-user environments</a:t>
          </a:r>
        </a:p>
      </dgm:t>
    </dgm:pt>
    <dgm:pt modelId="{6A170F3B-0864-4132-8D43-CE7582C2754A}" type="parTrans" cxnId="{A55C85B3-4B75-4145-B804-9E4B4212427F}">
      <dgm:prSet/>
      <dgm:spPr/>
      <dgm:t>
        <a:bodyPr/>
        <a:lstStyle/>
        <a:p>
          <a:endParaRPr lang="en-US"/>
        </a:p>
      </dgm:t>
    </dgm:pt>
    <dgm:pt modelId="{29DF3554-5A84-4F9D-843D-EA9B1456DE61}" type="sibTrans" cxnId="{A55C85B3-4B75-4145-B804-9E4B4212427F}">
      <dgm:prSet/>
      <dgm:spPr/>
      <dgm:t>
        <a:bodyPr/>
        <a:lstStyle/>
        <a:p>
          <a:endParaRPr lang="en-US"/>
        </a:p>
      </dgm:t>
    </dgm:pt>
    <dgm:pt modelId="{6EF7E889-EDD2-4CB3-984A-FA5D95498E52}" type="pres">
      <dgm:prSet presAssocID="{CCD9A43A-D4B4-47C5-9E6F-70E28A4BA84F}" presName="root" presStyleCnt="0">
        <dgm:presLayoutVars>
          <dgm:dir/>
          <dgm:resizeHandles val="exact"/>
        </dgm:presLayoutVars>
      </dgm:prSet>
      <dgm:spPr/>
    </dgm:pt>
    <dgm:pt modelId="{E1FCFD4F-EA4D-42A1-A86C-89207B04CC30}" type="pres">
      <dgm:prSet presAssocID="{557A3546-798F-4846-848C-5CD272846EE0}" presName="compNode" presStyleCnt="0"/>
      <dgm:spPr/>
    </dgm:pt>
    <dgm:pt modelId="{E631333B-B470-4113-BD8B-66A5725AFC10}" type="pres">
      <dgm:prSet presAssocID="{557A3546-798F-4846-848C-5CD272846E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5A0EA66-5383-4ECF-BF0A-820965BC2739}" type="pres">
      <dgm:prSet presAssocID="{557A3546-798F-4846-848C-5CD272846EE0}" presName="spaceRect" presStyleCnt="0"/>
      <dgm:spPr/>
    </dgm:pt>
    <dgm:pt modelId="{F61E9E92-CBF5-4B4A-91CE-9D94B933E32A}" type="pres">
      <dgm:prSet presAssocID="{557A3546-798F-4846-848C-5CD272846EE0}" presName="textRect" presStyleLbl="revTx" presStyleIdx="0" presStyleCnt="4">
        <dgm:presLayoutVars>
          <dgm:chMax val="1"/>
          <dgm:chPref val="1"/>
        </dgm:presLayoutVars>
      </dgm:prSet>
      <dgm:spPr/>
    </dgm:pt>
    <dgm:pt modelId="{31F5F251-FC07-4C26-BD4D-72E20A169C3F}" type="pres">
      <dgm:prSet presAssocID="{2A172F74-0DEE-4416-B906-5D6DB379FF50}" presName="sibTrans" presStyleCnt="0"/>
      <dgm:spPr/>
    </dgm:pt>
    <dgm:pt modelId="{5B0832B0-46B1-48FE-9236-CB8A497DB991}" type="pres">
      <dgm:prSet presAssocID="{CB655A62-3AC4-4BA6-972E-CD5D59AE070E}" presName="compNode" presStyleCnt="0"/>
      <dgm:spPr/>
    </dgm:pt>
    <dgm:pt modelId="{37D0B2B5-B469-48E3-9F95-401D84DF1D4E}" type="pres">
      <dgm:prSet presAssocID="{CB655A62-3AC4-4BA6-972E-CD5D59AE07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2831A207-1BB7-4783-91A4-CAA83EB6DC1E}" type="pres">
      <dgm:prSet presAssocID="{CB655A62-3AC4-4BA6-972E-CD5D59AE070E}" presName="spaceRect" presStyleCnt="0"/>
      <dgm:spPr/>
    </dgm:pt>
    <dgm:pt modelId="{5ED2CDC9-BA09-4CDD-A39C-AA2306D8D8A0}" type="pres">
      <dgm:prSet presAssocID="{CB655A62-3AC4-4BA6-972E-CD5D59AE070E}" presName="textRect" presStyleLbl="revTx" presStyleIdx="1" presStyleCnt="4">
        <dgm:presLayoutVars>
          <dgm:chMax val="1"/>
          <dgm:chPref val="1"/>
        </dgm:presLayoutVars>
      </dgm:prSet>
      <dgm:spPr/>
    </dgm:pt>
    <dgm:pt modelId="{5A9D4EFC-DF0E-4D05-8278-B0D4F624F6B4}" type="pres">
      <dgm:prSet presAssocID="{8ADED6A6-43A8-498C-B186-47F002BC1AC2}" presName="sibTrans" presStyleCnt="0"/>
      <dgm:spPr/>
    </dgm:pt>
    <dgm:pt modelId="{ABFAC9BC-D2F7-41D2-A509-451ACFC1F138}" type="pres">
      <dgm:prSet presAssocID="{F1AD608C-88A5-4E62-A824-00398A152E0B}" presName="compNode" presStyleCnt="0"/>
      <dgm:spPr/>
    </dgm:pt>
    <dgm:pt modelId="{E24A837A-898F-4CE5-98F3-2DD1CBE41C00}" type="pres">
      <dgm:prSet presAssocID="{F1AD608C-88A5-4E62-A824-00398A152E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D06E827-2AAB-4AFC-9C5B-779E3419FFB1}" type="pres">
      <dgm:prSet presAssocID="{F1AD608C-88A5-4E62-A824-00398A152E0B}" presName="spaceRect" presStyleCnt="0"/>
      <dgm:spPr/>
    </dgm:pt>
    <dgm:pt modelId="{56DCD902-0280-4691-8730-16CD3FE787BB}" type="pres">
      <dgm:prSet presAssocID="{F1AD608C-88A5-4E62-A824-00398A152E0B}" presName="textRect" presStyleLbl="revTx" presStyleIdx="2" presStyleCnt="4">
        <dgm:presLayoutVars>
          <dgm:chMax val="1"/>
          <dgm:chPref val="1"/>
        </dgm:presLayoutVars>
      </dgm:prSet>
      <dgm:spPr/>
    </dgm:pt>
    <dgm:pt modelId="{56E0B0F8-A47C-4FF5-B404-9C01EC0B205E}" type="pres">
      <dgm:prSet presAssocID="{49453746-7EB6-444B-8ED4-B87744C507D7}" presName="sibTrans" presStyleCnt="0"/>
      <dgm:spPr/>
    </dgm:pt>
    <dgm:pt modelId="{07BAD303-E10F-413A-ABCB-23EE4F97581F}" type="pres">
      <dgm:prSet presAssocID="{B54A5084-E194-4D94-A840-DFB0D799DAC7}" presName="compNode" presStyleCnt="0"/>
      <dgm:spPr/>
    </dgm:pt>
    <dgm:pt modelId="{A29C96AA-3AA4-41AD-990A-F5F838099AB5}" type="pres">
      <dgm:prSet presAssocID="{B54A5084-E194-4D94-A840-DFB0D799DA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D11ACD8-AE8D-49CD-91E5-4E51C5CF5C8A}" type="pres">
      <dgm:prSet presAssocID="{B54A5084-E194-4D94-A840-DFB0D799DAC7}" presName="spaceRect" presStyleCnt="0"/>
      <dgm:spPr/>
    </dgm:pt>
    <dgm:pt modelId="{69F35844-E5B4-448D-A35A-17919508439A}" type="pres">
      <dgm:prSet presAssocID="{B54A5084-E194-4D94-A840-DFB0D799DA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1B3F36-C0B3-41B4-8206-348602054BC1}" type="presOf" srcId="{F1AD608C-88A5-4E62-A824-00398A152E0B}" destId="{56DCD902-0280-4691-8730-16CD3FE787BB}" srcOrd="0" destOrd="0" presId="urn:microsoft.com/office/officeart/2018/2/layout/IconLabelList"/>
    <dgm:cxn modelId="{036D5D37-3DA4-4384-BD97-1C275FD25B4E}" srcId="{CCD9A43A-D4B4-47C5-9E6F-70E28A4BA84F}" destId="{557A3546-798F-4846-848C-5CD272846EE0}" srcOrd="0" destOrd="0" parTransId="{F53297E4-B7FA-4F76-AE8E-8F9FF9E0A78F}" sibTransId="{2A172F74-0DEE-4416-B906-5D6DB379FF50}"/>
    <dgm:cxn modelId="{774C5D8C-E5CC-451C-A6CB-63FB295EE2D0}" type="presOf" srcId="{CCD9A43A-D4B4-47C5-9E6F-70E28A4BA84F}" destId="{6EF7E889-EDD2-4CB3-984A-FA5D95498E52}" srcOrd="0" destOrd="0" presId="urn:microsoft.com/office/officeart/2018/2/layout/IconLabelList"/>
    <dgm:cxn modelId="{61E32C9E-F5C3-479D-9256-495043D14154}" srcId="{CCD9A43A-D4B4-47C5-9E6F-70E28A4BA84F}" destId="{F1AD608C-88A5-4E62-A824-00398A152E0B}" srcOrd="2" destOrd="0" parTransId="{2AEEBB7F-FC58-4115-9B87-1A41C75C198D}" sibTransId="{49453746-7EB6-444B-8ED4-B87744C507D7}"/>
    <dgm:cxn modelId="{79E988B2-F9FD-41BC-980A-C1B9B201FE01}" srcId="{CCD9A43A-D4B4-47C5-9E6F-70E28A4BA84F}" destId="{CB655A62-3AC4-4BA6-972E-CD5D59AE070E}" srcOrd="1" destOrd="0" parTransId="{26F3585B-CCE3-477C-9E9B-F1CDF5CC98D1}" sibTransId="{8ADED6A6-43A8-498C-B186-47F002BC1AC2}"/>
    <dgm:cxn modelId="{A55C85B3-4B75-4145-B804-9E4B4212427F}" srcId="{CCD9A43A-D4B4-47C5-9E6F-70E28A4BA84F}" destId="{B54A5084-E194-4D94-A840-DFB0D799DAC7}" srcOrd="3" destOrd="0" parTransId="{6A170F3B-0864-4132-8D43-CE7582C2754A}" sibTransId="{29DF3554-5A84-4F9D-843D-EA9B1456DE61}"/>
    <dgm:cxn modelId="{618DFCE6-A4B1-4A8D-A21A-EA9E1931FD02}" type="presOf" srcId="{CB655A62-3AC4-4BA6-972E-CD5D59AE070E}" destId="{5ED2CDC9-BA09-4CDD-A39C-AA2306D8D8A0}" srcOrd="0" destOrd="0" presId="urn:microsoft.com/office/officeart/2018/2/layout/IconLabelList"/>
    <dgm:cxn modelId="{89CB8DFA-9851-4276-A739-86D82E2E2B9F}" type="presOf" srcId="{B54A5084-E194-4D94-A840-DFB0D799DAC7}" destId="{69F35844-E5B4-448D-A35A-17919508439A}" srcOrd="0" destOrd="0" presId="urn:microsoft.com/office/officeart/2018/2/layout/IconLabelList"/>
    <dgm:cxn modelId="{53D49BFA-9365-43A4-B08A-7943DFA32FD9}" type="presOf" srcId="{557A3546-798F-4846-848C-5CD272846EE0}" destId="{F61E9E92-CBF5-4B4A-91CE-9D94B933E32A}" srcOrd="0" destOrd="0" presId="urn:microsoft.com/office/officeart/2018/2/layout/IconLabelList"/>
    <dgm:cxn modelId="{90926B20-981D-4650-B8E1-134510D387F0}" type="presParOf" srcId="{6EF7E889-EDD2-4CB3-984A-FA5D95498E52}" destId="{E1FCFD4F-EA4D-42A1-A86C-89207B04CC30}" srcOrd="0" destOrd="0" presId="urn:microsoft.com/office/officeart/2018/2/layout/IconLabelList"/>
    <dgm:cxn modelId="{5DF765E2-035C-44E7-9600-1C13C8EF2856}" type="presParOf" srcId="{E1FCFD4F-EA4D-42A1-A86C-89207B04CC30}" destId="{E631333B-B470-4113-BD8B-66A5725AFC10}" srcOrd="0" destOrd="0" presId="urn:microsoft.com/office/officeart/2018/2/layout/IconLabelList"/>
    <dgm:cxn modelId="{F1BB7E90-749B-4421-92DC-05710D919520}" type="presParOf" srcId="{E1FCFD4F-EA4D-42A1-A86C-89207B04CC30}" destId="{A5A0EA66-5383-4ECF-BF0A-820965BC2739}" srcOrd="1" destOrd="0" presId="urn:microsoft.com/office/officeart/2018/2/layout/IconLabelList"/>
    <dgm:cxn modelId="{8A7561BC-3CFB-4A29-9FC3-7F9B066D1AEF}" type="presParOf" srcId="{E1FCFD4F-EA4D-42A1-A86C-89207B04CC30}" destId="{F61E9E92-CBF5-4B4A-91CE-9D94B933E32A}" srcOrd="2" destOrd="0" presId="urn:microsoft.com/office/officeart/2018/2/layout/IconLabelList"/>
    <dgm:cxn modelId="{3F6D66B2-5927-4A35-B029-9CF62121A718}" type="presParOf" srcId="{6EF7E889-EDD2-4CB3-984A-FA5D95498E52}" destId="{31F5F251-FC07-4C26-BD4D-72E20A169C3F}" srcOrd="1" destOrd="0" presId="urn:microsoft.com/office/officeart/2018/2/layout/IconLabelList"/>
    <dgm:cxn modelId="{7B21CA56-C1C2-43BE-98BF-4D5667149B92}" type="presParOf" srcId="{6EF7E889-EDD2-4CB3-984A-FA5D95498E52}" destId="{5B0832B0-46B1-48FE-9236-CB8A497DB991}" srcOrd="2" destOrd="0" presId="urn:microsoft.com/office/officeart/2018/2/layout/IconLabelList"/>
    <dgm:cxn modelId="{5C7EFEE5-C229-4274-AE83-C27E20DD53EE}" type="presParOf" srcId="{5B0832B0-46B1-48FE-9236-CB8A497DB991}" destId="{37D0B2B5-B469-48E3-9F95-401D84DF1D4E}" srcOrd="0" destOrd="0" presId="urn:microsoft.com/office/officeart/2018/2/layout/IconLabelList"/>
    <dgm:cxn modelId="{E36FAA18-0885-47CF-9F7F-3FDB16E1EBB9}" type="presParOf" srcId="{5B0832B0-46B1-48FE-9236-CB8A497DB991}" destId="{2831A207-1BB7-4783-91A4-CAA83EB6DC1E}" srcOrd="1" destOrd="0" presId="urn:microsoft.com/office/officeart/2018/2/layout/IconLabelList"/>
    <dgm:cxn modelId="{387A8E2D-2A77-40F4-93C2-B53796320E2F}" type="presParOf" srcId="{5B0832B0-46B1-48FE-9236-CB8A497DB991}" destId="{5ED2CDC9-BA09-4CDD-A39C-AA2306D8D8A0}" srcOrd="2" destOrd="0" presId="urn:microsoft.com/office/officeart/2018/2/layout/IconLabelList"/>
    <dgm:cxn modelId="{1F2FFA2D-2910-4F5B-A74A-8A46216649BE}" type="presParOf" srcId="{6EF7E889-EDD2-4CB3-984A-FA5D95498E52}" destId="{5A9D4EFC-DF0E-4D05-8278-B0D4F624F6B4}" srcOrd="3" destOrd="0" presId="urn:microsoft.com/office/officeart/2018/2/layout/IconLabelList"/>
    <dgm:cxn modelId="{27440343-4617-4551-B219-798038209A23}" type="presParOf" srcId="{6EF7E889-EDD2-4CB3-984A-FA5D95498E52}" destId="{ABFAC9BC-D2F7-41D2-A509-451ACFC1F138}" srcOrd="4" destOrd="0" presId="urn:microsoft.com/office/officeart/2018/2/layout/IconLabelList"/>
    <dgm:cxn modelId="{190C53C8-675F-4BF3-A82B-D11116630E79}" type="presParOf" srcId="{ABFAC9BC-D2F7-41D2-A509-451ACFC1F138}" destId="{E24A837A-898F-4CE5-98F3-2DD1CBE41C00}" srcOrd="0" destOrd="0" presId="urn:microsoft.com/office/officeart/2018/2/layout/IconLabelList"/>
    <dgm:cxn modelId="{568B8144-8477-4FA1-B164-8A340109A80E}" type="presParOf" srcId="{ABFAC9BC-D2F7-41D2-A509-451ACFC1F138}" destId="{ED06E827-2AAB-4AFC-9C5B-779E3419FFB1}" srcOrd="1" destOrd="0" presId="urn:microsoft.com/office/officeart/2018/2/layout/IconLabelList"/>
    <dgm:cxn modelId="{82CA8E2C-6E95-46E8-86B5-ABBC83F6818A}" type="presParOf" srcId="{ABFAC9BC-D2F7-41D2-A509-451ACFC1F138}" destId="{56DCD902-0280-4691-8730-16CD3FE787BB}" srcOrd="2" destOrd="0" presId="urn:microsoft.com/office/officeart/2018/2/layout/IconLabelList"/>
    <dgm:cxn modelId="{E455A63D-20E4-404F-850C-A12F2A6A2E44}" type="presParOf" srcId="{6EF7E889-EDD2-4CB3-984A-FA5D95498E52}" destId="{56E0B0F8-A47C-4FF5-B404-9C01EC0B205E}" srcOrd="5" destOrd="0" presId="urn:microsoft.com/office/officeart/2018/2/layout/IconLabelList"/>
    <dgm:cxn modelId="{EEDF75D5-CBB9-43DA-A6DE-E5FE8751770E}" type="presParOf" srcId="{6EF7E889-EDD2-4CB3-984A-FA5D95498E52}" destId="{07BAD303-E10F-413A-ABCB-23EE4F97581F}" srcOrd="6" destOrd="0" presId="urn:microsoft.com/office/officeart/2018/2/layout/IconLabelList"/>
    <dgm:cxn modelId="{92B6B6B6-0AB8-457B-ABF5-AD37226147E4}" type="presParOf" srcId="{07BAD303-E10F-413A-ABCB-23EE4F97581F}" destId="{A29C96AA-3AA4-41AD-990A-F5F838099AB5}" srcOrd="0" destOrd="0" presId="urn:microsoft.com/office/officeart/2018/2/layout/IconLabelList"/>
    <dgm:cxn modelId="{55E6773A-F80E-43C7-8F84-966139F85423}" type="presParOf" srcId="{07BAD303-E10F-413A-ABCB-23EE4F97581F}" destId="{4D11ACD8-AE8D-49CD-91E5-4E51C5CF5C8A}" srcOrd="1" destOrd="0" presId="urn:microsoft.com/office/officeart/2018/2/layout/IconLabelList"/>
    <dgm:cxn modelId="{79833CC8-1A70-4D85-A524-F0CABA2E1CB9}" type="presParOf" srcId="{07BAD303-E10F-413A-ABCB-23EE4F97581F}" destId="{69F35844-E5B4-448D-A35A-1791950843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ACD55-A6B5-437B-BC18-AFAF0DDA902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92BBEC4-6285-4D5C-8E22-D2DEE95B6A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Core/central</a:t>
          </a:r>
        </a:p>
      </dgm:t>
    </dgm:pt>
    <dgm:pt modelId="{8E20C6A3-ADDF-4087-B206-9696FAF6776A}" type="parTrans" cxnId="{0C29DA2E-0342-48ED-AC3A-6554174A8DC8}">
      <dgm:prSet/>
      <dgm:spPr/>
      <dgm:t>
        <a:bodyPr/>
        <a:lstStyle/>
        <a:p>
          <a:endParaRPr lang="en-US"/>
        </a:p>
      </dgm:t>
    </dgm:pt>
    <dgm:pt modelId="{F876E488-50F7-492A-8A23-E980CFAEE970}" type="sibTrans" cxnId="{0C29DA2E-0342-48ED-AC3A-6554174A8DC8}">
      <dgm:prSet/>
      <dgm:spPr/>
      <dgm:t>
        <a:bodyPr/>
        <a:lstStyle/>
        <a:p>
          <a:endParaRPr lang="en-US"/>
        </a:p>
      </dgm:t>
    </dgm:pt>
    <dgm:pt modelId="{811A214B-2640-4CD8-A8C9-761D6ECA5A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arch-specific initialization</a:t>
          </a:r>
        </a:p>
      </dgm:t>
    </dgm:pt>
    <dgm:pt modelId="{B2D176C6-BDFF-458B-9592-56785FAAB7DB}" type="parTrans" cxnId="{1B19C8FB-82CA-4691-B578-870ECF51B3F2}">
      <dgm:prSet/>
      <dgm:spPr/>
      <dgm:t>
        <a:bodyPr/>
        <a:lstStyle/>
        <a:p>
          <a:endParaRPr lang="en-US"/>
        </a:p>
      </dgm:t>
    </dgm:pt>
    <dgm:pt modelId="{289EFF7A-38E2-4DA1-9570-9975B6BDBD60}" type="sibTrans" cxnId="{1B19C8FB-82CA-4691-B578-870ECF51B3F2}">
      <dgm:prSet/>
      <dgm:spPr/>
      <dgm:t>
        <a:bodyPr/>
        <a:lstStyle/>
        <a:p>
          <a:endParaRPr lang="en-US"/>
        </a:p>
      </dgm:t>
    </dgm:pt>
    <dgm:pt modelId="{28FAA52A-5FCF-4AC0-BB50-1B1E76220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memory management</a:t>
          </a:r>
        </a:p>
      </dgm:t>
    </dgm:pt>
    <dgm:pt modelId="{8EDF26BF-293E-4C9C-A6A6-2438483F8335}" type="parTrans" cxnId="{6CACDC66-FC86-4AFF-9B9F-CB9DA0237097}">
      <dgm:prSet/>
      <dgm:spPr/>
      <dgm:t>
        <a:bodyPr/>
        <a:lstStyle/>
        <a:p>
          <a:endParaRPr lang="en-US"/>
        </a:p>
      </dgm:t>
    </dgm:pt>
    <dgm:pt modelId="{5CA33A7D-9737-4A9D-A06D-60CB6330B96D}" type="sibTrans" cxnId="{6CACDC66-FC86-4AFF-9B9F-CB9DA0237097}">
      <dgm:prSet/>
      <dgm:spPr/>
      <dgm:t>
        <a:bodyPr/>
        <a:lstStyle/>
        <a:p>
          <a:endParaRPr lang="en-US"/>
        </a:p>
      </dgm:t>
    </dgm:pt>
    <dgm:pt modelId="{A9CDDCDD-A3FD-462E-9A58-B0A7C31F23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system</a:t>
          </a:r>
        </a:p>
      </dgm:t>
    </dgm:pt>
    <dgm:pt modelId="{095B299E-C9F8-4C80-A4F2-259B434A21C2}" type="parTrans" cxnId="{4DA88A94-DF0D-4481-A77D-68C9782B8966}">
      <dgm:prSet/>
      <dgm:spPr/>
      <dgm:t>
        <a:bodyPr/>
        <a:lstStyle/>
        <a:p>
          <a:endParaRPr lang="en-US"/>
        </a:p>
      </dgm:t>
    </dgm:pt>
    <dgm:pt modelId="{0CA30D66-A82F-4369-B6B3-5E54EA36C1EB}" type="sibTrans" cxnId="{4DA88A94-DF0D-4481-A77D-68C9782B8966}">
      <dgm:prSet/>
      <dgm:spPr/>
      <dgm:t>
        <a:bodyPr/>
        <a:lstStyle/>
        <a:p>
          <a:endParaRPr lang="en-US"/>
        </a:p>
      </dgm:t>
    </dgm:pt>
    <dgm:pt modelId="{FD1512DD-72AE-4E06-BA52-C7DDB12C9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timers &amp; scheduling</a:t>
          </a:r>
        </a:p>
      </dgm:t>
    </dgm:pt>
    <dgm:pt modelId="{2A742869-2EBB-43E2-BE45-132901114183}" type="parTrans" cxnId="{21998E37-8D2A-4389-8415-81E9D90B7302}">
      <dgm:prSet/>
      <dgm:spPr/>
      <dgm:t>
        <a:bodyPr/>
        <a:lstStyle/>
        <a:p>
          <a:endParaRPr lang="en-US"/>
        </a:p>
      </dgm:t>
    </dgm:pt>
    <dgm:pt modelId="{D092394E-BCA8-4AA9-9FD7-99350C624D2E}" type="sibTrans" cxnId="{21998E37-8D2A-4389-8415-81E9D90B7302}">
      <dgm:prSet/>
      <dgm:spPr/>
      <dgm:t>
        <a:bodyPr/>
        <a:lstStyle/>
        <a:p>
          <a:endParaRPr lang="en-US"/>
        </a:p>
      </dgm:t>
    </dgm:pt>
    <dgm:pt modelId="{9860A5E5-8148-4D49-81E2-E69CA5674E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drivers/base</a:t>
          </a:r>
        </a:p>
      </dgm:t>
    </dgm:pt>
    <dgm:pt modelId="{CA5B7344-1C4B-4CCD-B6C4-6C197A664BFA}" type="parTrans" cxnId="{6FBD1102-F5EA-490A-804A-54290BF0B77B}">
      <dgm:prSet/>
      <dgm:spPr/>
      <dgm:t>
        <a:bodyPr/>
        <a:lstStyle/>
        <a:p>
          <a:endParaRPr lang="en-US"/>
        </a:p>
      </dgm:t>
    </dgm:pt>
    <dgm:pt modelId="{E595409F-6B44-432B-A598-4607686ACF8B}" type="sibTrans" cxnId="{6FBD1102-F5EA-490A-804A-54290BF0B77B}">
      <dgm:prSet/>
      <dgm:spPr/>
      <dgm:t>
        <a:bodyPr/>
        <a:lstStyle/>
        <a:p>
          <a:endParaRPr lang="en-US"/>
        </a:p>
      </dgm:t>
    </dgm:pt>
    <dgm:pt modelId="{2F43F5BF-7328-481B-930C-D7156BBE3C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</a:t>
          </a:r>
        </a:p>
      </dgm:t>
    </dgm:pt>
    <dgm:pt modelId="{D5A18A30-FF0A-4927-A874-7A3C1CD43921}" type="parTrans" cxnId="{F658E2DE-7B89-49DB-AA56-B58C5ADB3EEB}">
      <dgm:prSet/>
      <dgm:spPr/>
      <dgm:t>
        <a:bodyPr/>
        <a:lstStyle/>
        <a:p>
          <a:endParaRPr lang="en-US"/>
        </a:p>
      </dgm:t>
    </dgm:pt>
    <dgm:pt modelId="{305E33BB-D013-4DC4-AA49-05EBE44BBAA1}" type="sibTrans" cxnId="{F658E2DE-7B89-49DB-AA56-B58C5ADB3EEB}">
      <dgm:prSet/>
      <dgm:spPr/>
      <dgm:t>
        <a:bodyPr/>
        <a:lstStyle/>
        <a:p>
          <a:endParaRPr lang="en-US"/>
        </a:p>
      </dgm:t>
    </dgm:pt>
    <dgm:pt modelId="{8B325B44-66D2-46F5-93C7-95F141A952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Peripheral</a:t>
          </a:r>
        </a:p>
      </dgm:t>
    </dgm:pt>
    <dgm:pt modelId="{7B1BB62E-2B97-4F50-B441-9345A7E142C6}" type="parTrans" cxnId="{81325C41-8A04-4624-BD8C-D0FE341CBE9C}">
      <dgm:prSet/>
      <dgm:spPr/>
      <dgm:t>
        <a:bodyPr/>
        <a:lstStyle/>
        <a:p>
          <a:endParaRPr lang="en-US"/>
        </a:p>
      </dgm:t>
    </dgm:pt>
    <dgm:pt modelId="{AD358C39-05DD-4C9B-A124-DA49F7F841FD}" type="sibTrans" cxnId="{81325C41-8A04-4624-BD8C-D0FE341CBE9C}">
      <dgm:prSet/>
      <dgm:spPr/>
      <dgm:t>
        <a:bodyPr/>
        <a:lstStyle/>
        <a:p>
          <a:endParaRPr lang="en-US"/>
        </a:p>
      </dgm:t>
    </dgm:pt>
    <dgm:pt modelId="{734D0937-4740-424A-ABC3-EA8496CEA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Video: V4L2</a:t>
          </a:r>
        </a:p>
        <a:p>
          <a:pPr>
            <a:lnSpc>
              <a:spcPct val="100000"/>
            </a:lnSpc>
          </a:pPr>
          <a:r>
            <a:rPr lang="en-US" dirty="0" err="1"/>
            <a:t>Gfx</a:t>
          </a:r>
          <a:r>
            <a:rPr lang="en-US" dirty="0"/>
            <a:t>: </a:t>
          </a:r>
          <a:r>
            <a:rPr lang="en-US" dirty="0" err="1"/>
            <a:t>drm</a:t>
          </a:r>
          <a:endParaRPr lang="en-US" dirty="0"/>
        </a:p>
      </dgm:t>
    </dgm:pt>
    <dgm:pt modelId="{73D95F6A-49A8-4B32-B176-416F303EBF24}" type="parTrans" cxnId="{856EAFA4-BBCA-41A9-B47A-4192E5CE5C2B}">
      <dgm:prSet/>
      <dgm:spPr/>
      <dgm:t>
        <a:bodyPr/>
        <a:lstStyle/>
        <a:p>
          <a:endParaRPr lang="en-US"/>
        </a:p>
      </dgm:t>
    </dgm:pt>
    <dgm:pt modelId="{EAFC0AF9-EB84-45E7-A4EA-5EE7D76CAA49}" type="sibTrans" cxnId="{856EAFA4-BBCA-41A9-B47A-4192E5CE5C2B}">
      <dgm:prSet/>
      <dgm:spPr/>
      <dgm:t>
        <a:bodyPr/>
        <a:lstStyle/>
        <a:p>
          <a:endParaRPr lang="en-US"/>
        </a:p>
      </dgm:t>
    </dgm:pt>
    <dgm:pt modelId="{B15E76F7-F2B0-41D7-9516-5E86C65982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</a:t>
          </a:r>
        </a:p>
      </dgm:t>
    </dgm:pt>
    <dgm:pt modelId="{79F85EA7-C52C-4404-9342-75AE438CFAD0}" type="parTrans" cxnId="{4EEEBA1D-5A0C-42B0-8975-34C9E353DD05}">
      <dgm:prSet/>
      <dgm:spPr/>
      <dgm:t>
        <a:bodyPr/>
        <a:lstStyle/>
        <a:p>
          <a:endParaRPr lang="en-US"/>
        </a:p>
      </dgm:t>
    </dgm:pt>
    <dgm:pt modelId="{03E55CFF-6C29-4F7A-BAB1-7936EB4F7D90}" type="sibTrans" cxnId="{4EEEBA1D-5A0C-42B0-8975-34C9E353DD05}">
      <dgm:prSet/>
      <dgm:spPr/>
      <dgm:t>
        <a:bodyPr/>
        <a:lstStyle/>
        <a:p>
          <a:endParaRPr lang="en-US"/>
        </a:p>
      </dgm:t>
    </dgm:pt>
    <dgm:pt modelId="{16A19102-E9C2-49EC-95C5-B4F0E607B7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Sound: ALSA</a:t>
          </a:r>
        </a:p>
      </dgm:t>
    </dgm:pt>
    <dgm:pt modelId="{332E60A5-266A-4064-8E42-3E498F4C6276}" type="parTrans" cxnId="{B84EC58D-D77A-4655-9F1D-6090E5E91A25}">
      <dgm:prSet/>
      <dgm:spPr/>
      <dgm:t>
        <a:bodyPr/>
        <a:lstStyle/>
        <a:p>
          <a:endParaRPr lang="en-US"/>
        </a:p>
      </dgm:t>
    </dgm:pt>
    <dgm:pt modelId="{67A7D8ED-E70F-4635-80DB-CCE60E33AC66}" type="sibTrans" cxnId="{B84EC58D-D77A-4655-9F1D-6090E5E91A25}">
      <dgm:prSet/>
      <dgm:spPr/>
      <dgm:t>
        <a:bodyPr/>
        <a:lstStyle/>
        <a:p>
          <a:endParaRPr lang="en-US"/>
        </a:p>
      </dgm:t>
    </dgm:pt>
    <dgm:pt modelId="{04EDE1AE-54DC-4039-A1B3-6F00D8E20E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Network</a:t>
          </a:r>
        </a:p>
      </dgm:t>
    </dgm:pt>
    <dgm:pt modelId="{6003A7BC-6DF2-4EF6-8B21-5C597CA1561E}" type="parTrans" cxnId="{5E87C780-1625-49B8-ADF0-E18F528B04E5}">
      <dgm:prSet/>
      <dgm:spPr/>
      <dgm:t>
        <a:bodyPr/>
        <a:lstStyle/>
        <a:p>
          <a:endParaRPr lang="en-US"/>
        </a:p>
      </dgm:t>
    </dgm:pt>
    <dgm:pt modelId="{1A1AD05D-A703-42B0-9ADD-C3B81D07A03A}" type="sibTrans" cxnId="{5E87C780-1625-49B8-ADF0-E18F528B04E5}">
      <dgm:prSet/>
      <dgm:spPr/>
      <dgm:t>
        <a:bodyPr/>
        <a:lstStyle/>
        <a:p>
          <a:endParaRPr lang="en-US"/>
        </a:p>
      </dgm:t>
    </dgm:pt>
    <dgm:pt modelId="{05504FF8-3BE1-4CD2-B929-5AB4AFACC2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USB</a:t>
          </a:r>
        </a:p>
      </dgm:t>
    </dgm:pt>
    <dgm:pt modelId="{29203391-C3E9-4599-B095-3A63FBA40A37}" type="parTrans" cxnId="{509BEBC3-0C92-41D6-99AF-58B533B8294B}">
      <dgm:prSet/>
      <dgm:spPr/>
      <dgm:t>
        <a:bodyPr/>
        <a:lstStyle/>
        <a:p>
          <a:endParaRPr lang="en-US"/>
        </a:p>
      </dgm:t>
    </dgm:pt>
    <dgm:pt modelId="{5674DC41-BBF3-42AB-A825-CEFE77A286AF}" type="sibTrans" cxnId="{509BEBC3-0C92-41D6-99AF-58B533B8294B}">
      <dgm:prSet/>
      <dgm:spPr/>
      <dgm:t>
        <a:bodyPr/>
        <a:lstStyle/>
        <a:p>
          <a:endParaRPr lang="en-US"/>
        </a:p>
      </dgm:t>
    </dgm:pt>
    <dgm:pt modelId="{6C50B7B3-8B9F-4C34-A4BA-6E68343DA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MMC/SD</a:t>
          </a:r>
        </a:p>
      </dgm:t>
    </dgm:pt>
    <dgm:pt modelId="{7451C6BD-6D75-4A3A-9D96-25048A23F3F2}" type="parTrans" cxnId="{67F3D261-1082-4AC6-95FB-15174D1999B8}">
      <dgm:prSet/>
      <dgm:spPr/>
      <dgm:t>
        <a:bodyPr/>
        <a:lstStyle/>
        <a:p>
          <a:endParaRPr lang="en-US"/>
        </a:p>
      </dgm:t>
    </dgm:pt>
    <dgm:pt modelId="{D6A33D6E-0795-404E-9D84-C22D30E86862}" type="sibTrans" cxnId="{67F3D261-1082-4AC6-95FB-15174D1999B8}">
      <dgm:prSet/>
      <dgm:spPr/>
      <dgm:t>
        <a:bodyPr/>
        <a:lstStyle/>
        <a:p>
          <a:endParaRPr lang="en-US"/>
        </a:p>
      </dgm:t>
    </dgm:pt>
    <dgm:pt modelId="{F1E23AF8-24C1-4880-A1F4-01CFC1D0B4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RTC, WDT</a:t>
          </a:r>
        </a:p>
      </dgm:t>
    </dgm:pt>
    <dgm:pt modelId="{5EF0DF0E-CD3B-4DA7-B835-D9FAE52EC09F}" type="parTrans" cxnId="{4CA05ECC-38E3-45C8-A034-B0F1A27CC566}">
      <dgm:prSet/>
      <dgm:spPr/>
      <dgm:t>
        <a:bodyPr/>
        <a:lstStyle/>
        <a:p>
          <a:endParaRPr lang="en-US"/>
        </a:p>
      </dgm:t>
    </dgm:pt>
    <dgm:pt modelId="{3E677456-C277-4623-95C4-5F70A1A26F87}" type="sibTrans" cxnId="{4CA05ECC-38E3-45C8-A034-B0F1A27CC566}">
      <dgm:prSet/>
      <dgm:spPr/>
      <dgm:t>
        <a:bodyPr/>
        <a:lstStyle/>
        <a:p>
          <a:endParaRPr lang="en-US"/>
        </a:p>
      </dgm:t>
    </dgm:pt>
    <dgm:pt modelId="{679B1665-8312-4BEC-B3F1-5363A585CC3A}" type="pres">
      <dgm:prSet presAssocID="{787ACD55-A6B5-437B-BC18-AFAF0DDA902A}" presName="root" presStyleCnt="0">
        <dgm:presLayoutVars>
          <dgm:dir/>
          <dgm:resizeHandles val="exact"/>
        </dgm:presLayoutVars>
      </dgm:prSet>
      <dgm:spPr/>
    </dgm:pt>
    <dgm:pt modelId="{9E432791-7E97-4042-B3B1-6E72D3EC2FAB}" type="pres">
      <dgm:prSet presAssocID="{092BBEC4-6285-4D5C-8E22-D2DEE95B6A39}" presName="compNode" presStyleCnt="0"/>
      <dgm:spPr/>
    </dgm:pt>
    <dgm:pt modelId="{AEBE0562-C953-4497-8333-8FCC959BD93C}" type="pres">
      <dgm:prSet presAssocID="{092BBEC4-6285-4D5C-8E22-D2DEE95B6A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8A8986-340F-453E-B54E-E71D66222944}" type="pres">
      <dgm:prSet presAssocID="{092BBEC4-6285-4D5C-8E22-D2DEE95B6A39}" presName="iconSpace" presStyleCnt="0"/>
      <dgm:spPr/>
    </dgm:pt>
    <dgm:pt modelId="{02DB7F04-C976-425A-AAAE-7EFC371A035B}" type="pres">
      <dgm:prSet presAssocID="{092BBEC4-6285-4D5C-8E22-D2DEE95B6A39}" presName="parTx" presStyleLbl="revTx" presStyleIdx="0" presStyleCnt="4" custLinFactNeighborX="-238" custLinFactNeighborY="-42304">
        <dgm:presLayoutVars>
          <dgm:chMax val="0"/>
          <dgm:chPref val="0"/>
        </dgm:presLayoutVars>
      </dgm:prSet>
      <dgm:spPr/>
    </dgm:pt>
    <dgm:pt modelId="{2F620ADE-6C7C-4D39-B7CD-B21EBC9D44AA}" type="pres">
      <dgm:prSet presAssocID="{092BBEC4-6285-4D5C-8E22-D2DEE95B6A39}" presName="txSpace" presStyleCnt="0"/>
      <dgm:spPr/>
    </dgm:pt>
    <dgm:pt modelId="{DC84F942-5BCF-4A3D-AF8D-2888EFB111C6}" type="pres">
      <dgm:prSet presAssocID="{092BBEC4-6285-4D5C-8E22-D2DEE95B6A39}" presName="desTx" presStyleLbl="revTx" presStyleIdx="1" presStyleCnt="4">
        <dgm:presLayoutVars/>
      </dgm:prSet>
      <dgm:spPr/>
    </dgm:pt>
    <dgm:pt modelId="{DEA4E16C-9EFF-4C17-9972-0D3BD7A9CF56}" type="pres">
      <dgm:prSet presAssocID="{F876E488-50F7-492A-8A23-E980CFAEE970}" presName="sibTrans" presStyleCnt="0"/>
      <dgm:spPr/>
    </dgm:pt>
    <dgm:pt modelId="{8633A05D-CC4C-47C3-A0B2-7FA1E526AC43}" type="pres">
      <dgm:prSet presAssocID="{8B325B44-66D2-46F5-93C7-95F141A952DB}" presName="compNode" presStyleCnt="0"/>
      <dgm:spPr/>
    </dgm:pt>
    <dgm:pt modelId="{650835F6-7BDF-4605-8759-0A3FF5E5397C}" type="pres">
      <dgm:prSet presAssocID="{8B325B44-66D2-46F5-93C7-95F141A952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D940C80F-FEDE-4F63-B78F-2D965EA9211E}" type="pres">
      <dgm:prSet presAssocID="{8B325B44-66D2-46F5-93C7-95F141A952DB}" presName="iconSpace" presStyleCnt="0"/>
      <dgm:spPr/>
    </dgm:pt>
    <dgm:pt modelId="{99811111-A643-42FA-97B5-D0CE16049C2A}" type="pres">
      <dgm:prSet presAssocID="{8B325B44-66D2-46F5-93C7-95F141A952DB}" presName="parTx" presStyleLbl="revTx" presStyleIdx="2" presStyleCnt="4" custLinFactNeighborX="238" custLinFactNeighborY="-42304">
        <dgm:presLayoutVars>
          <dgm:chMax val="0"/>
          <dgm:chPref val="0"/>
        </dgm:presLayoutVars>
      </dgm:prSet>
      <dgm:spPr/>
    </dgm:pt>
    <dgm:pt modelId="{B968381F-1DC5-402B-BEE9-07F0F821AEDD}" type="pres">
      <dgm:prSet presAssocID="{8B325B44-66D2-46F5-93C7-95F141A952DB}" presName="txSpace" presStyleCnt="0"/>
      <dgm:spPr/>
    </dgm:pt>
    <dgm:pt modelId="{A0E9395F-C0C8-41BC-8CAA-109D6091BC92}" type="pres">
      <dgm:prSet presAssocID="{8B325B44-66D2-46F5-93C7-95F141A952DB}" presName="desTx" presStyleLbl="revTx" presStyleIdx="3" presStyleCnt="4" custLinFactNeighborX="238" custLinFactNeighborY="-10798">
        <dgm:presLayoutVars/>
      </dgm:prSet>
      <dgm:spPr/>
    </dgm:pt>
  </dgm:ptLst>
  <dgm:cxnLst>
    <dgm:cxn modelId="{6FBD1102-F5EA-490A-804A-54290BF0B77B}" srcId="{092BBEC4-6285-4D5C-8E22-D2DEE95B6A39}" destId="{9860A5E5-8148-4D49-81E2-E69CA5674ED4}" srcOrd="4" destOrd="0" parTransId="{CA5B7344-1C4B-4CCD-B6C4-6C197A664BFA}" sibTransId="{E595409F-6B44-432B-A598-4607686ACF8B}"/>
    <dgm:cxn modelId="{10E3D407-1EF3-4321-852E-6F89DC4D69ED}" type="presOf" srcId="{16A19102-E9C2-49EC-95C5-B4F0E607B7D8}" destId="{A0E9395F-C0C8-41BC-8CAA-109D6091BC92}" srcOrd="0" destOrd="2" presId="urn:microsoft.com/office/officeart/2018/5/layout/CenteredIconLabelDescriptionList"/>
    <dgm:cxn modelId="{16EA170E-B920-41AD-9CBD-38425B24FFDB}" type="presOf" srcId="{B15E76F7-F2B0-41D7-9516-5E86C65982A8}" destId="{A0E9395F-C0C8-41BC-8CAA-109D6091BC92}" srcOrd="0" destOrd="1" presId="urn:microsoft.com/office/officeart/2018/5/layout/CenteredIconLabelDescriptionList"/>
    <dgm:cxn modelId="{FA85BE0E-299E-4138-BA22-EA1F3A0BC48E}" type="presOf" srcId="{811A214B-2640-4CD8-A8C9-761D6ECA5AF5}" destId="{DC84F942-5BCF-4A3D-AF8D-2888EFB111C6}" srcOrd="0" destOrd="0" presId="urn:microsoft.com/office/officeart/2018/5/layout/CenteredIconLabelDescriptionList"/>
    <dgm:cxn modelId="{4C6F561C-6DC2-4AF4-B74C-C8750A9FF1E8}" type="presOf" srcId="{05504FF8-3BE1-4CD2-B929-5AB4AFACC27C}" destId="{A0E9395F-C0C8-41BC-8CAA-109D6091BC92}" srcOrd="0" destOrd="4" presId="urn:microsoft.com/office/officeart/2018/5/layout/CenteredIconLabelDescriptionList"/>
    <dgm:cxn modelId="{4EEEBA1D-5A0C-42B0-8975-34C9E353DD05}" srcId="{8B325B44-66D2-46F5-93C7-95F141A952DB}" destId="{B15E76F7-F2B0-41D7-9516-5E86C65982A8}" srcOrd="1" destOrd="0" parTransId="{79F85EA7-C52C-4404-9342-75AE438CFAD0}" sibTransId="{03E55CFF-6C29-4F7A-BAB1-7936EB4F7D90}"/>
    <dgm:cxn modelId="{552EB41E-DB75-4B47-B9CD-71C6225FCE99}" type="presOf" srcId="{28FAA52A-5FCF-4AC0-BB50-1B1E76220049}" destId="{DC84F942-5BCF-4A3D-AF8D-2888EFB111C6}" srcOrd="0" destOrd="1" presId="urn:microsoft.com/office/officeart/2018/5/layout/CenteredIconLabelDescriptionList"/>
    <dgm:cxn modelId="{0C29DA2E-0342-48ED-AC3A-6554174A8DC8}" srcId="{787ACD55-A6B5-437B-BC18-AFAF0DDA902A}" destId="{092BBEC4-6285-4D5C-8E22-D2DEE95B6A39}" srcOrd="0" destOrd="0" parTransId="{8E20C6A3-ADDF-4087-B206-9696FAF6776A}" sibTransId="{F876E488-50F7-492A-8A23-E980CFAEE970}"/>
    <dgm:cxn modelId="{21998E37-8D2A-4389-8415-81E9D90B7302}" srcId="{092BBEC4-6285-4D5C-8E22-D2DEE95B6A39}" destId="{FD1512DD-72AE-4E06-BA52-C7DDB12C9F25}" srcOrd="3" destOrd="0" parTransId="{2A742869-2EBB-43E2-BE45-132901114183}" sibTransId="{D092394E-BCA8-4AA9-9FD7-99350C624D2E}"/>
    <dgm:cxn modelId="{ADD90139-92CA-4B76-98BA-842213900DB3}" type="presOf" srcId="{04EDE1AE-54DC-4039-A1B3-6F00D8E20ED5}" destId="{A0E9395F-C0C8-41BC-8CAA-109D6091BC92}" srcOrd="0" destOrd="3" presId="urn:microsoft.com/office/officeart/2018/5/layout/CenteredIconLabelDescriptionList"/>
    <dgm:cxn modelId="{BDE77A3C-A4FE-47A7-8183-A7818D9126E4}" type="presOf" srcId="{2F43F5BF-7328-481B-930C-D7156BBE3CE6}" destId="{DC84F942-5BCF-4A3D-AF8D-2888EFB111C6}" srcOrd="0" destOrd="5" presId="urn:microsoft.com/office/officeart/2018/5/layout/CenteredIconLabelDescriptionList"/>
    <dgm:cxn modelId="{81325C41-8A04-4624-BD8C-D0FE341CBE9C}" srcId="{787ACD55-A6B5-437B-BC18-AFAF0DDA902A}" destId="{8B325B44-66D2-46F5-93C7-95F141A952DB}" srcOrd="1" destOrd="0" parTransId="{7B1BB62E-2B97-4F50-B441-9345A7E142C6}" sibTransId="{AD358C39-05DD-4C9B-A124-DA49F7F841FD}"/>
    <dgm:cxn modelId="{67F3D261-1082-4AC6-95FB-15174D1999B8}" srcId="{8B325B44-66D2-46F5-93C7-95F141A952DB}" destId="{6C50B7B3-8B9F-4C34-A4BA-6E68343DA50D}" srcOrd="5" destOrd="0" parTransId="{7451C6BD-6D75-4A3A-9D96-25048A23F3F2}" sibTransId="{D6A33D6E-0795-404E-9D84-C22D30E86862}"/>
    <dgm:cxn modelId="{D83A7F62-388F-48F7-9B25-4BD6DFC4A60C}" type="presOf" srcId="{F1E23AF8-24C1-4880-A1F4-01CFC1D0B401}" destId="{A0E9395F-C0C8-41BC-8CAA-109D6091BC92}" srcOrd="0" destOrd="6" presId="urn:microsoft.com/office/officeart/2018/5/layout/CenteredIconLabelDescriptionList"/>
    <dgm:cxn modelId="{6CACDC66-FC86-4AFF-9B9F-CB9DA0237097}" srcId="{092BBEC4-6285-4D5C-8E22-D2DEE95B6A39}" destId="{28FAA52A-5FCF-4AC0-BB50-1B1E76220049}" srcOrd="1" destOrd="0" parTransId="{8EDF26BF-293E-4C9C-A6A6-2438483F8335}" sibTransId="{5CA33A7D-9737-4A9D-A06D-60CB6330B96D}"/>
    <dgm:cxn modelId="{0CBA3548-A69A-4DDB-AD83-36D1F78CC563}" type="presOf" srcId="{8B325B44-66D2-46F5-93C7-95F141A952DB}" destId="{99811111-A643-42FA-97B5-D0CE16049C2A}" srcOrd="0" destOrd="0" presId="urn:microsoft.com/office/officeart/2018/5/layout/CenteredIconLabelDescriptionList"/>
    <dgm:cxn modelId="{8242F252-809D-4A49-AFB3-FEB0AFA56FE8}" type="presOf" srcId="{FD1512DD-72AE-4E06-BA52-C7DDB12C9F25}" destId="{DC84F942-5BCF-4A3D-AF8D-2888EFB111C6}" srcOrd="0" destOrd="3" presId="urn:microsoft.com/office/officeart/2018/5/layout/CenteredIconLabelDescriptionList"/>
    <dgm:cxn modelId="{9FA43953-85D5-480C-AD25-0861479143A3}" type="presOf" srcId="{734D0937-4740-424A-ABC3-EA8496CEA4C0}" destId="{A0E9395F-C0C8-41BC-8CAA-109D6091BC92}" srcOrd="0" destOrd="0" presId="urn:microsoft.com/office/officeart/2018/5/layout/CenteredIconLabelDescriptionList"/>
    <dgm:cxn modelId="{F40F197C-A71E-4023-82D0-C50C9A84AF29}" type="presOf" srcId="{092BBEC4-6285-4D5C-8E22-D2DEE95B6A39}" destId="{02DB7F04-C976-425A-AAAE-7EFC371A035B}" srcOrd="0" destOrd="0" presId="urn:microsoft.com/office/officeart/2018/5/layout/CenteredIconLabelDescriptionList"/>
    <dgm:cxn modelId="{5E87C780-1625-49B8-ADF0-E18F528B04E5}" srcId="{8B325B44-66D2-46F5-93C7-95F141A952DB}" destId="{04EDE1AE-54DC-4039-A1B3-6F00D8E20ED5}" srcOrd="3" destOrd="0" parTransId="{6003A7BC-6DF2-4EF6-8B21-5C597CA1561E}" sibTransId="{1A1AD05D-A703-42B0-9ADD-C3B81D07A03A}"/>
    <dgm:cxn modelId="{B84EC58D-D77A-4655-9F1D-6090E5E91A25}" srcId="{8B325B44-66D2-46F5-93C7-95F141A952DB}" destId="{16A19102-E9C2-49EC-95C5-B4F0E607B7D8}" srcOrd="2" destOrd="0" parTransId="{332E60A5-266A-4064-8E42-3E498F4C6276}" sibTransId="{67A7D8ED-E70F-4635-80DB-CCE60E33AC66}"/>
    <dgm:cxn modelId="{4DA88A94-DF0D-4481-A77D-68C9782B8966}" srcId="{092BBEC4-6285-4D5C-8E22-D2DEE95B6A39}" destId="{A9CDDCDD-A3FD-462E-9A58-B0A7C31F23EF}" srcOrd="2" destOrd="0" parTransId="{095B299E-C9F8-4C80-A4F2-259B434A21C2}" sibTransId="{0CA30D66-A82F-4369-B6B3-5E54EA36C1EB}"/>
    <dgm:cxn modelId="{856EAFA4-BBCA-41A9-B47A-4192E5CE5C2B}" srcId="{8B325B44-66D2-46F5-93C7-95F141A952DB}" destId="{734D0937-4740-424A-ABC3-EA8496CEA4C0}" srcOrd="0" destOrd="0" parTransId="{73D95F6A-49A8-4B32-B176-416F303EBF24}" sibTransId="{EAFC0AF9-EB84-45E7-A4EA-5EE7D76CAA49}"/>
    <dgm:cxn modelId="{8A585AAF-B05A-4B63-B81E-3533A23BA38C}" type="presOf" srcId="{9860A5E5-8148-4D49-81E2-E69CA5674ED4}" destId="{DC84F942-5BCF-4A3D-AF8D-2888EFB111C6}" srcOrd="0" destOrd="4" presId="urn:microsoft.com/office/officeart/2018/5/layout/CenteredIconLabelDescriptionList"/>
    <dgm:cxn modelId="{3E03EEB5-ADA4-4E98-AC9F-82AD1D5BA5C0}" type="presOf" srcId="{787ACD55-A6B5-437B-BC18-AFAF0DDA902A}" destId="{679B1665-8312-4BEC-B3F1-5363A585CC3A}" srcOrd="0" destOrd="0" presId="urn:microsoft.com/office/officeart/2018/5/layout/CenteredIconLabelDescriptionList"/>
    <dgm:cxn modelId="{509BEBC3-0C92-41D6-99AF-58B533B8294B}" srcId="{8B325B44-66D2-46F5-93C7-95F141A952DB}" destId="{05504FF8-3BE1-4CD2-B929-5AB4AFACC27C}" srcOrd="4" destOrd="0" parTransId="{29203391-C3E9-4599-B095-3A63FBA40A37}" sibTransId="{5674DC41-BBF3-42AB-A825-CEFE77A286AF}"/>
    <dgm:cxn modelId="{8FA1EACA-8CD2-42BE-9436-61296B175DF4}" type="presOf" srcId="{A9CDDCDD-A3FD-462E-9A58-B0A7C31F23EF}" destId="{DC84F942-5BCF-4A3D-AF8D-2888EFB111C6}" srcOrd="0" destOrd="2" presId="urn:microsoft.com/office/officeart/2018/5/layout/CenteredIconLabelDescriptionList"/>
    <dgm:cxn modelId="{4CA05ECC-38E3-45C8-A034-B0F1A27CC566}" srcId="{8B325B44-66D2-46F5-93C7-95F141A952DB}" destId="{F1E23AF8-24C1-4880-A1F4-01CFC1D0B401}" srcOrd="6" destOrd="0" parTransId="{5EF0DF0E-CD3B-4DA7-B835-D9FAE52EC09F}" sibTransId="{3E677456-C277-4623-95C4-5F70A1A26F87}"/>
    <dgm:cxn modelId="{F658E2DE-7B89-49DB-AA56-B58C5ADB3EEB}" srcId="{092BBEC4-6285-4D5C-8E22-D2DEE95B6A39}" destId="{2F43F5BF-7328-481B-930C-D7156BBE3CE6}" srcOrd="5" destOrd="0" parTransId="{D5A18A30-FF0A-4927-A874-7A3C1CD43921}" sibTransId="{305E33BB-D013-4DC4-AA49-05EBE44BBAA1}"/>
    <dgm:cxn modelId="{557A77F9-E6BB-4793-8249-97E97A40238D}" type="presOf" srcId="{6C50B7B3-8B9F-4C34-A4BA-6E68343DA50D}" destId="{A0E9395F-C0C8-41BC-8CAA-109D6091BC92}" srcOrd="0" destOrd="5" presId="urn:microsoft.com/office/officeart/2018/5/layout/CenteredIconLabelDescriptionList"/>
    <dgm:cxn modelId="{1B19C8FB-82CA-4691-B578-870ECF51B3F2}" srcId="{092BBEC4-6285-4D5C-8E22-D2DEE95B6A39}" destId="{811A214B-2640-4CD8-A8C9-761D6ECA5AF5}" srcOrd="0" destOrd="0" parTransId="{B2D176C6-BDFF-458B-9592-56785FAAB7DB}" sibTransId="{289EFF7A-38E2-4DA1-9570-9975B6BDBD60}"/>
    <dgm:cxn modelId="{8F70113C-EE4E-41C7-85D5-32A8666FC2A4}" type="presParOf" srcId="{679B1665-8312-4BEC-B3F1-5363A585CC3A}" destId="{9E432791-7E97-4042-B3B1-6E72D3EC2FAB}" srcOrd="0" destOrd="0" presId="urn:microsoft.com/office/officeart/2018/5/layout/CenteredIconLabelDescriptionList"/>
    <dgm:cxn modelId="{42FD95BF-DADE-4239-BFB3-6D22CFA4C1C8}" type="presParOf" srcId="{9E432791-7E97-4042-B3B1-6E72D3EC2FAB}" destId="{AEBE0562-C953-4497-8333-8FCC959BD93C}" srcOrd="0" destOrd="0" presId="urn:microsoft.com/office/officeart/2018/5/layout/CenteredIconLabelDescriptionList"/>
    <dgm:cxn modelId="{80730B1F-FE0D-4B1C-8F88-6261215596D1}" type="presParOf" srcId="{9E432791-7E97-4042-B3B1-6E72D3EC2FAB}" destId="{228A8986-340F-453E-B54E-E71D66222944}" srcOrd="1" destOrd="0" presId="urn:microsoft.com/office/officeart/2018/5/layout/CenteredIconLabelDescriptionList"/>
    <dgm:cxn modelId="{E07BCDF7-9848-40A5-83B0-2D0271FE7B2C}" type="presParOf" srcId="{9E432791-7E97-4042-B3B1-6E72D3EC2FAB}" destId="{02DB7F04-C976-425A-AAAE-7EFC371A035B}" srcOrd="2" destOrd="0" presId="urn:microsoft.com/office/officeart/2018/5/layout/CenteredIconLabelDescriptionList"/>
    <dgm:cxn modelId="{D7CD8FC0-FDD1-47B6-A620-E5E6888464F2}" type="presParOf" srcId="{9E432791-7E97-4042-B3B1-6E72D3EC2FAB}" destId="{2F620ADE-6C7C-4D39-B7CD-B21EBC9D44AA}" srcOrd="3" destOrd="0" presId="urn:microsoft.com/office/officeart/2018/5/layout/CenteredIconLabelDescriptionList"/>
    <dgm:cxn modelId="{76DD0BC5-0431-4097-A883-A18A1D0BD31C}" type="presParOf" srcId="{9E432791-7E97-4042-B3B1-6E72D3EC2FAB}" destId="{DC84F942-5BCF-4A3D-AF8D-2888EFB111C6}" srcOrd="4" destOrd="0" presId="urn:microsoft.com/office/officeart/2018/5/layout/CenteredIconLabelDescriptionList"/>
    <dgm:cxn modelId="{B464272C-52D3-47AB-AB3C-0906181976E2}" type="presParOf" srcId="{679B1665-8312-4BEC-B3F1-5363A585CC3A}" destId="{DEA4E16C-9EFF-4C17-9972-0D3BD7A9CF56}" srcOrd="1" destOrd="0" presId="urn:microsoft.com/office/officeart/2018/5/layout/CenteredIconLabelDescriptionList"/>
    <dgm:cxn modelId="{BFB42803-5173-4D04-9664-B070FD8B9394}" type="presParOf" srcId="{679B1665-8312-4BEC-B3F1-5363A585CC3A}" destId="{8633A05D-CC4C-47C3-A0B2-7FA1E526AC43}" srcOrd="2" destOrd="0" presId="urn:microsoft.com/office/officeart/2018/5/layout/CenteredIconLabelDescriptionList"/>
    <dgm:cxn modelId="{AF822E0E-9A4B-4E18-98B7-FF489DCD3C64}" type="presParOf" srcId="{8633A05D-CC4C-47C3-A0B2-7FA1E526AC43}" destId="{650835F6-7BDF-4605-8759-0A3FF5E5397C}" srcOrd="0" destOrd="0" presId="urn:microsoft.com/office/officeart/2018/5/layout/CenteredIconLabelDescriptionList"/>
    <dgm:cxn modelId="{64AFFC5B-F4EF-417A-AD47-AD5C7A3397DA}" type="presParOf" srcId="{8633A05D-CC4C-47C3-A0B2-7FA1E526AC43}" destId="{D940C80F-FEDE-4F63-B78F-2D965EA9211E}" srcOrd="1" destOrd="0" presId="urn:microsoft.com/office/officeart/2018/5/layout/CenteredIconLabelDescriptionList"/>
    <dgm:cxn modelId="{A34D359F-343C-48C9-95B3-089B7AC0EF1F}" type="presParOf" srcId="{8633A05D-CC4C-47C3-A0B2-7FA1E526AC43}" destId="{99811111-A643-42FA-97B5-D0CE16049C2A}" srcOrd="2" destOrd="0" presId="urn:microsoft.com/office/officeart/2018/5/layout/CenteredIconLabelDescriptionList"/>
    <dgm:cxn modelId="{0F1BE904-4B71-4EF9-81A4-991FB0B33903}" type="presParOf" srcId="{8633A05D-CC4C-47C3-A0B2-7FA1E526AC43}" destId="{B968381F-1DC5-402B-BEE9-07F0F821AEDD}" srcOrd="3" destOrd="0" presId="urn:microsoft.com/office/officeart/2018/5/layout/CenteredIconLabelDescriptionList"/>
    <dgm:cxn modelId="{BD7F9B27-31D4-4A68-BAE8-60387ABE30FE}" type="presParOf" srcId="{8633A05D-CC4C-47C3-A0B2-7FA1E526AC43}" destId="{A0E9395F-C0C8-41BC-8CAA-109D6091BC9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CA6238-36F6-49B3-A486-EFDD4D0895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B7C7C-B5D6-485D-B694-7DC0E1673974}">
      <dgm:prSet/>
      <dgm:spPr/>
      <dgm:t>
        <a:bodyPr/>
        <a:lstStyle/>
        <a:p>
          <a:pPr>
            <a:defRPr b="1"/>
          </a:pPr>
          <a:r>
            <a:rPr lang="en-US"/>
            <a:t>Interface with applications</a:t>
          </a:r>
        </a:p>
      </dgm:t>
    </dgm:pt>
    <dgm:pt modelId="{B04333A2-C3E1-42C4-8233-5715E4BF0DBF}" type="parTrans" cxnId="{44AD068C-F230-4573-9EA9-BB16CECA21DE}">
      <dgm:prSet/>
      <dgm:spPr/>
      <dgm:t>
        <a:bodyPr/>
        <a:lstStyle/>
        <a:p>
          <a:endParaRPr lang="en-US"/>
        </a:p>
      </dgm:t>
    </dgm:pt>
    <dgm:pt modelId="{00F469D4-7DFF-499B-867B-6D07F4610D16}" type="sibTrans" cxnId="{44AD068C-F230-4573-9EA9-BB16CECA21DE}">
      <dgm:prSet/>
      <dgm:spPr/>
      <dgm:t>
        <a:bodyPr/>
        <a:lstStyle/>
        <a:p>
          <a:endParaRPr lang="en-US"/>
        </a:p>
      </dgm:t>
    </dgm:pt>
    <dgm:pt modelId="{AF000D97-E98A-4608-A19A-D0C71F0E78B4}">
      <dgm:prSet/>
      <dgm:spPr/>
      <dgm:t>
        <a:bodyPr/>
        <a:lstStyle/>
        <a:p>
          <a:r>
            <a:rPr lang="en-US"/>
            <a:t>file operations (open/read/write/ioctl)</a:t>
          </a:r>
        </a:p>
      </dgm:t>
    </dgm:pt>
    <dgm:pt modelId="{9E7ABCA8-B9E2-49D5-BBD1-974F93B58087}" type="parTrans" cxnId="{9B29BFDF-9E20-4449-A748-4A6AC0E95D62}">
      <dgm:prSet/>
      <dgm:spPr/>
      <dgm:t>
        <a:bodyPr/>
        <a:lstStyle/>
        <a:p>
          <a:endParaRPr lang="en-US"/>
        </a:p>
      </dgm:t>
    </dgm:pt>
    <dgm:pt modelId="{3921C539-4D02-43B8-9915-EAD99F147FA3}" type="sibTrans" cxnId="{9B29BFDF-9E20-4449-A748-4A6AC0E95D62}">
      <dgm:prSet/>
      <dgm:spPr/>
      <dgm:t>
        <a:bodyPr/>
        <a:lstStyle/>
        <a:p>
          <a:endParaRPr lang="en-US"/>
        </a:p>
      </dgm:t>
    </dgm:pt>
    <dgm:pt modelId="{F5F03ED2-98CF-4C8C-AE4B-8834388099AE}">
      <dgm:prSet/>
      <dgm:spPr/>
      <dgm:t>
        <a:bodyPr/>
        <a:lstStyle/>
        <a:p>
          <a:r>
            <a:rPr lang="en-US"/>
            <a:t>Sysfs</a:t>
          </a:r>
        </a:p>
      </dgm:t>
    </dgm:pt>
    <dgm:pt modelId="{7999B4D0-1172-4404-9308-E5AF55C9FADC}" type="parTrans" cxnId="{3877A57C-2F88-4DD7-A424-114457F423DB}">
      <dgm:prSet/>
      <dgm:spPr/>
      <dgm:t>
        <a:bodyPr/>
        <a:lstStyle/>
        <a:p>
          <a:endParaRPr lang="en-US"/>
        </a:p>
      </dgm:t>
    </dgm:pt>
    <dgm:pt modelId="{08F9D49A-7A73-4F10-ABCD-403DBF2242B4}" type="sibTrans" cxnId="{3877A57C-2F88-4DD7-A424-114457F423DB}">
      <dgm:prSet/>
      <dgm:spPr/>
      <dgm:t>
        <a:bodyPr/>
        <a:lstStyle/>
        <a:p>
          <a:endParaRPr lang="en-US"/>
        </a:p>
      </dgm:t>
    </dgm:pt>
    <dgm:pt modelId="{405634EE-BFB8-4F1F-ADFE-00BA9C0952C1}">
      <dgm:prSet/>
      <dgm:spPr/>
      <dgm:t>
        <a:bodyPr/>
        <a:lstStyle/>
        <a:p>
          <a:r>
            <a:rPr lang="en-US"/>
            <a:t>Procfs</a:t>
          </a:r>
        </a:p>
      </dgm:t>
    </dgm:pt>
    <dgm:pt modelId="{5612752B-FC38-4050-8BDD-14106FEBC7D7}" type="parTrans" cxnId="{603CA5E0-D4B4-4505-B0C6-2426126B93C3}">
      <dgm:prSet/>
      <dgm:spPr/>
      <dgm:t>
        <a:bodyPr/>
        <a:lstStyle/>
        <a:p>
          <a:endParaRPr lang="en-US"/>
        </a:p>
      </dgm:t>
    </dgm:pt>
    <dgm:pt modelId="{5BF817E0-F54F-485C-A630-44BD87B71477}" type="sibTrans" cxnId="{603CA5E0-D4B4-4505-B0C6-2426126B93C3}">
      <dgm:prSet/>
      <dgm:spPr/>
      <dgm:t>
        <a:bodyPr/>
        <a:lstStyle/>
        <a:p>
          <a:endParaRPr lang="en-US"/>
        </a:p>
      </dgm:t>
    </dgm:pt>
    <dgm:pt modelId="{6ECCF963-CD14-4DB4-A8D0-0AFCBD353FFC}">
      <dgm:prSet/>
      <dgm:spPr/>
      <dgm:t>
        <a:bodyPr/>
        <a:lstStyle/>
        <a:p>
          <a:r>
            <a:rPr lang="en-US"/>
            <a:t>netlink socket</a:t>
          </a:r>
        </a:p>
      </dgm:t>
    </dgm:pt>
    <dgm:pt modelId="{99354062-BB5D-4E34-9686-0895F8EFE254}" type="parTrans" cxnId="{BA57190A-190C-4315-8EED-4C0145937155}">
      <dgm:prSet/>
      <dgm:spPr/>
      <dgm:t>
        <a:bodyPr/>
        <a:lstStyle/>
        <a:p>
          <a:endParaRPr lang="en-US"/>
        </a:p>
      </dgm:t>
    </dgm:pt>
    <dgm:pt modelId="{A146F7EB-A69F-48DC-A83B-E5FC0A4CD187}" type="sibTrans" cxnId="{BA57190A-190C-4315-8EED-4C0145937155}">
      <dgm:prSet/>
      <dgm:spPr/>
      <dgm:t>
        <a:bodyPr/>
        <a:lstStyle/>
        <a:p>
          <a:endParaRPr lang="en-US"/>
        </a:p>
      </dgm:t>
    </dgm:pt>
    <dgm:pt modelId="{EFD6207B-2FC9-431E-BE0A-59AAF37A5E07}">
      <dgm:prSet/>
      <dgm:spPr/>
      <dgm:t>
        <a:bodyPr/>
        <a:lstStyle/>
        <a:p>
          <a:pPr>
            <a:defRPr b="1"/>
          </a:pPr>
          <a:r>
            <a:rPr lang="en-US"/>
            <a:t>Interface with hardware</a:t>
          </a:r>
        </a:p>
      </dgm:t>
    </dgm:pt>
    <dgm:pt modelId="{834288E7-553C-47D7-97C4-081F733373F8}" type="parTrans" cxnId="{FFAF76D1-2DFC-48DE-973E-DED287E97478}">
      <dgm:prSet/>
      <dgm:spPr/>
      <dgm:t>
        <a:bodyPr/>
        <a:lstStyle/>
        <a:p>
          <a:endParaRPr lang="en-US"/>
        </a:p>
      </dgm:t>
    </dgm:pt>
    <dgm:pt modelId="{F3B23637-9B75-4D52-9541-12DCF0916AC9}" type="sibTrans" cxnId="{FFAF76D1-2DFC-48DE-973E-DED287E97478}">
      <dgm:prSet/>
      <dgm:spPr/>
      <dgm:t>
        <a:bodyPr/>
        <a:lstStyle/>
        <a:p>
          <a:endParaRPr lang="en-US"/>
        </a:p>
      </dgm:t>
    </dgm:pt>
    <dgm:pt modelId="{4FA47230-CCD9-435B-8928-F762FC3B94F2}">
      <dgm:prSet/>
      <dgm:spPr/>
      <dgm:t>
        <a:bodyPr/>
        <a:lstStyle/>
        <a:p>
          <a:r>
            <a:rPr lang="en-US"/>
            <a:t>Registers</a:t>
          </a:r>
        </a:p>
      </dgm:t>
    </dgm:pt>
    <dgm:pt modelId="{92B6D1C0-59B5-4ED9-AF20-2DC11829F631}" type="parTrans" cxnId="{849973E0-06DA-4573-8889-51424234916C}">
      <dgm:prSet/>
      <dgm:spPr/>
      <dgm:t>
        <a:bodyPr/>
        <a:lstStyle/>
        <a:p>
          <a:endParaRPr lang="en-US"/>
        </a:p>
      </dgm:t>
    </dgm:pt>
    <dgm:pt modelId="{1AD4287F-DCF2-4B94-9A05-67CF8028BEB6}" type="sibTrans" cxnId="{849973E0-06DA-4573-8889-51424234916C}">
      <dgm:prSet/>
      <dgm:spPr/>
      <dgm:t>
        <a:bodyPr/>
        <a:lstStyle/>
        <a:p>
          <a:endParaRPr lang="en-US"/>
        </a:p>
      </dgm:t>
    </dgm:pt>
    <dgm:pt modelId="{EBD1B777-22DE-433B-9659-F2B7333946E4}">
      <dgm:prSet/>
      <dgm:spPr/>
      <dgm:t>
        <a:bodyPr/>
        <a:lstStyle/>
        <a:p>
          <a:r>
            <a:rPr lang="en-US"/>
            <a:t>Memory</a:t>
          </a:r>
        </a:p>
      </dgm:t>
    </dgm:pt>
    <dgm:pt modelId="{7E4864A2-486B-4B45-85A3-7630AA498D30}" type="parTrans" cxnId="{AB3DD766-4681-47BD-8054-7D600572B6E5}">
      <dgm:prSet/>
      <dgm:spPr/>
      <dgm:t>
        <a:bodyPr/>
        <a:lstStyle/>
        <a:p>
          <a:endParaRPr lang="en-US"/>
        </a:p>
      </dgm:t>
    </dgm:pt>
    <dgm:pt modelId="{F54E0B9E-AC28-490F-9CA9-4B62AD055A07}" type="sibTrans" cxnId="{AB3DD766-4681-47BD-8054-7D600572B6E5}">
      <dgm:prSet/>
      <dgm:spPr/>
      <dgm:t>
        <a:bodyPr/>
        <a:lstStyle/>
        <a:p>
          <a:endParaRPr lang="en-US"/>
        </a:p>
      </dgm:t>
    </dgm:pt>
    <dgm:pt modelId="{FF3B11E0-7866-4986-9115-C3C6A4A3B5F6}">
      <dgm:prSet/>
      <dgm:spPr/>
      <dgm:t>
        <a:bodyPr/>
        <a:lstStyle/>
        <a:p>
          <a:r>
            <a:rPr lang="en-US"/>
            <a:t>Interrupts</a:t>
          </a:r>
        </a:p>
      </dgm:t>
    </dgm:pt>
    <dgm:pt modelId="{E1082769-2507-4D0C-8E9A-D15DEEF06310}" type="parTrans" cxnId="{987F9E48-C35C-4790-A5A7-DB60E7DA713F}">
      <dgm:prSet/>
      <dgm:spPr/>
      <dgm:t>
        <a:bodyPr/>
        <a:lstStyle/>
        <a:p>
          <a:endParaRPr lang="en-US"/>
        </a:p>
      </dgm:t>
    </dgm:pt>
    <dgm:pt modelId="{E889DEA7-BFB5-4F19-AE34-98F7B2C76AD2}" type="sibTrans" cxnId="{987F9E48-C35C-4790-A5A7-DB60E7DA713F}">
      <dgm:prSet/>
      <dgm:spPr/>
      <dgm:t>
        <a:bodyPr/>
        <a:lstStyle/>
        <a:p>
          <a:endParaRPr lang="en-US"/>
        </a:p>
      </dgm:t>
    </dgm:pt>
    <dgm:pt modelId="{0C856120-292F-4529-85B0-EFFD579F076C}">
      <dgm:prSet/>
      <dgm:spPr/>
      <dgm:t>
        <a:bodyPr/>
        <a:lstStyle/>
        <a:p>
          <a:r>
            <a:rPr lang="en-US"/>
            <a:t>Peripherals like DMA, PRCM, etc.</a:t>
          </a:r>
        </a:p>
      </dgm:t>
    </dgm:pt>
    <dgm:pt modelId="{C5DBBD66-B5CC-4313-8424-9A361681BE48}" type="parTrans" cxnId="{138236F3-A8C7-4263-87EB-D1344644D08C}">
      <dgm:prSet/>
      <dgm:spPr/>
      <dgm:t>
        <a:bodyPr/>
        <a:lstStyle/>
        <a:p>
          <a:endParaRPr lang="en-US"/>
        </a:p>
      </dgm:t>
    </dgm:pt>
    <dgm:pt modelId="{8DBE9E5D-3547-4935-B59C-120CBD4F4BA7}" type="sibTrans" cxnId="{138236F3-A8C7-4263-87EB-D1344644D08C}">
      <dgm:prSet/>
      <dgm:spPr/>
      <dgm:t>
        <a:bodyPr/>
        <a:lstStyle/>
        <a:p>
          <a:endParaRPr lang="en-US"/>
        </a:p>
      </dgm:t>
    </dgm:pt>
    <dgm:pt modelId="{320A91EC-98D8-482B-ABFA-16F1056F3DA4}">
      <dgm:prSet/>
      <dgm:spPr/>
      <dgm:t>
        <a:bodyPr/>
        <a:lstStyle/>
        <a:p>
          <a:pPr>
            <a:defRPr b="1"/>
          </a:pPr>
          <a:r>
            <a:rPr lang="en-US"/>
            <a:t>Interface with kernel</a:t>
          </a:r>
        </a:p>
      </dgm:t>
    </dgm:pt>
    <dgm:pt modelId="{5E2E09E1-C793-4DEF-9888-025271B3705D}" type="parTrans" cxnId="{3C3EFE52-8F06-4A13-AF11-BCDF5594C9DE}">
      <dgm:prSet/>
      <dgm:spPr/>
      <dgm:t>
        <a:bodyPr/>
        <a:lstStyle/>
        <a:p>
          <a:endParaRPr lang="en-US"/>
        </a:p>
      </dgm:t>
    </dgm:pt>
    <dgm:pt modelId="{341D5CC5-D615-4E95-98E8-A6CDD4383EA5}" type="sibTrans" cxnId="{3C3EFE52-8F06-4A13-AF11-BCDF5594C9DE}">
      <dgm:prSet/>
      <dgm:spPr/>
      <dgm:t>
        <a:bodyPr/>
        <a:lstStyle/>
        <a:p>
          <a:endParaRPr lang="en-US"/>
        </a:p>
      </dgm:t>
    </dgm:pt>
    <dgm:pt modelId="{C76659DD-1688-419C-AAB0-E6152ABF4EFF}">
      <dgm:prSet/>
      <dgm:spPr/>
      <dgm:t>
        <a:bodyPr/>
        <a:lstStyle/>
        <a:p>
          <a:r>
            <a:rPr lang="en-US"/>
            <a:t>registering driver, device</a:t>
          </a:r>
        </a:p>
      </dgm:t>
    </dgm:pt>
    <dgm:pt modelId="{DACD9825-1011-405C-AFE2-D674B9896CDD}" type="parTrans" cxnId="{68E9F497-F83E-406F-8CDA-9452E86D9167}">
      <dgm:prSet/>
      <dgm:spPr/>
      <dgm:t>
        <a:bodyPr/>
        <a:lstStyle/>
        <a:p>
          <a:endParaRPr lang="en-US"/>
        </a:p>
      </dgm:t>
    </dgm:pt>
    <dgm:pt modelId="{AAAFD999-45AD-4395-876E-586698AF3837}" type="sibTrans" cxnId="{68E9F497-F83E-406F-8CDA-9452E86D9167}">
      <dgm:prSet/>
      <dgm:spPr/>
      <dgm:t>
        <a:bodyPr/>
        <a:lstStyle/>
        <a:p>
          <a:endParaRPr lang="en-US"/>
        </a:p>
      </dgm:t>
    </dgm:pt>
    <dgm:pt modelId="{64ADED0D-65AE-4821-A327-112CFAAB21BC}">
      <dgm:prSet/>
      <dgm:spPr/>
      <dgm:t>
        <a:bodyPr/>
        <a:lstStyle/>
        <a:p>
          <a:r>
            <a:rPr lang="en-US"/>
            <a:t>Kernel services: Locking, timers, threads, scheduling, deferring etc.</a:t>
          </a:r>
        </a:p>
      </dgm:t>
    </dgm:pt>
    <dgm:pt modelId="{7C0F2F3B-69AE-40AF-8551-2F47A4B52D69}" type="parTrans" cxnId="{745639E4-47F4-4383-87BF-3E00E1320D40}">
      <dgm:prSet/>
      <dgm:spPr/>
      <dgm:t>
        <a:bodyPr/>
        <a:lstStyle/>
        <a:p>
          <a:endParaRPr lang="en-US"/>
        </a:p>
      </dgm:t>
    </dgm:pt>
    <dgm:pt modelId="{2D43C286-5CA2-480B-987B-F3E372C12A94}" type="sibTrans" cxnId="{745639E4-47F4-4383-87BF-3E00E1320D40}">
      <dgm:prSet/>
      <dgm:spPr/>
      <dgm:t>
        <a:bodyPr/>
        <a:lstStyle/>
        <a:p>
          <a:endParaRPr lang="en-US"/>
        </a:p>
      </dgm:t>
    </dgm:pt>
    <dgm:pt modelId="{6274DBF4-0E65-42C0-B466-B5A02E262410}">
      <dgm:prSet/>
      <dgm:spPr/>
      <dgm:t>
        <a:bodyPr/>
        <a:lstStyle/>
        <a:p>
          <a:r>
            <a:rPr lang="en-US"/>
            <a:t>exporting functions</a:t>
          </a:r>
        </a:p>
      </dgm:t>
    </dgm:pt>
    <dgm:pt modelId="{3E83BFA1-6E4D-4825-BF60-BFA6D1B7F5A2}" type="parTrans" cxnId="{7B2E5392-CE4B-401C-8F67-B9B30929C378}">
      <dgm:prSet/>
      <dgm:spPr/>
      <dgm:t>
        <a:bodyPr/>
        <a:lstStyle/>
        <a:p>
          <a:endParaRPr lang="en-US"/>
        </a:p>
      </dgm:t>
    </dgm:pt>
    <dgm:pt modelId="{B747ED59-75D5-4460-B80C-3B610CC3953F}" type="sibTrans" cxnId="{7B2E5392-CE4B-401C-8F67-B9B30929C378}">
      <dgm:prSet/>
      <dgm:spPr/>
      <dgm:t>
        <a:bodyPr/>
        <a:lstStyle/>
        <a:p>
          <a:endParaRPr lang="en-US"/>
        </a:p>
      </dgm:t>
    </dgm:pt>
    <dgm:pt modelId="{88F07D9B-A706-485B-9447-4FDD1556C75A}" type="pres">
      <dgm:prSet presAssocID="{16CA6238-36F6-49B3-A486-EFDD4D0895B4}" presName="root" presStyleCnt="0">
        <dgm:presLayoutVars>
          <dgm:dir/>
          <dgm:resizeHandles val="exact"/>
        </dgm:presLayoutVars>
      </dgm:prSet>
      <dgm:spPr/>
    </dgm:pt>
    <dgm:pt modelId="{5F97396F-C0A3-49F3-8166-FF3B35FBA935}" type="pres">
      <dgm:prSet presAssocID="{204B7C7C-B5D6-485D-B694-7DC0E1673974}" presName="compNode" presStyleCnt="0"/>
      <dgm:spPr/>
    </dgm:pt>
    <dgm:pt modelId="{495F433C-66AE-48D6-9FB4-05B958A0FD65}" type="pres">
      <dgm:prSet presAssocID="{204B7C7C-B5D6-485D-B694-7DC0E16739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F3E50E5A-92CB-4117-B16F-9A59DA9586BC}" type="pres">
      <dgm:prSet presAssocID="{204B7C7C-B5D6-485D-B694-7DC0E1673974}" presName="iconSpace" presStyleCnt="0"/>
      <dgm:spPr/>
    </dgm:pt>
    <dgm:pt modelId="{AB93A895-C07B-48DE-B24C-13587DDFA318}" type="pres">
      <dgm:prSet presAssocID="{204B7C7C-B5D6-485D-B694-7DC0E1673974}" presName="parTx" presStyleLbl="revTx" presStyleIdx="0" presStyleCnt="6">
        <dgm:presLayoutVars>
          <dgm:chMax val="0"/>
          <dgm:chPref val="0"/>
        </dgm:presLayoutVars>
      </dgm:prSet>
      <dgm:spPr/>
    </dgm:pt>
    <dgm:pt modelId="{F96D6C5B-8262-4E26-916E-0B4979BEE81B}" type="pres">
      <dgm:prSet presAssocID="{204B7C7C-B5D6-485D-B694-7DC0E1673974}" presName="txSpace" presStyleCnt="0"/>
      <dgm:spPr/>
    </dgm:pt>
    <dgm:pt modelId="{8DC81E0A-2257-4190-B68F-6212D1263FBE}" type="pres">
      <dgm:prSet presAssocID="{204B7C7C-B5D6-485D-B694-7DC0E1673974}" presName="desTx" presStyleLbl="revTx" presStyleIdx="1" presStyleCnt="6">
        <dgm:presLayoutVars/>
      </dgm:prSet>
      <dgm:spPr/>
    </dgm:pt>
    <dgm:pt modelId="{167612CC-30A3-4041-BF9D-6C86908858B3}" type="pres">
      <dgm:prSet presAssocID="{00F469D4-7DFF-499B-867B-6D07F4610D16}" presName="sibTrans" presStyleCnt="0"/>
      <dgm:spPr/>
    </dgm:pt>
    <dgm:pt modelId="{49B8792C-ABC7-4171-B750-4A6F361FCCC5}" type="pres">
      <dgm:prSet presAssocID="{EFD6207B-2FC9-431E-BE0A-59AAF37A5E07}" presName="compNode" presStyleCnt="0"/>
      <dgm:spPr/>
    </dgm:pt>
    <dgm:pt modelId="{A6F57A78-93B2-4ACA-9848-C436A9506F9C}" type="pres">
      <dgm:prSet presAssocID="{EFD6207B-2FC9-431E-BE0A-59AAF37A5E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06C7C51-DAB7-4E2B-9F5A-7983F83F1C31}" type="pres">
      <dgm:prSet presAssocID="{EFD6207B-2FC9-431E-BE0A-59AAF37A5E07}" presName="iconSpace" presStyleCnt="0"/>
      <dgm:spPr/>
    </dgm:pt>
    <dgm:pt modelId="{F0ADE0D3-EC91-4FD4-9C76-806EE4C29FA8}" type="pres">
      <dgm:prSet presAssocID="{EFD6207B-2FC9-431E-BE0A-59AAF37A5E07}" presName="parTx" presStyleLbl="revTx" presStyleIdx="2" presStyleCnt="6">
        <dgm:presLayoutVars>
          <dgm:chMax val="0"/>
          <dgm:chPref val="0"/>
        </dgm:presLayoutVars>
      </dgm:prSet>
      <dgm:spPr/>
    </dgm:pt>
    <dgm:pt modelId="{E3CFEA40-3E6D-4A2B-B5A6-D6E4D8FD9A90}" type="pres">
      <dgm:prSet presAssocID="{EFD6207B-2FC9-431E-BE0A-59AAF37A5E07}" presName="txSpace" presStyleCnt="0"/>
      <dgm:spPr/>
    </dgm:pt>
    <dgm:pt modelId="{9E98661C-9534-458F-920E-99611E53E24D}" type="pres">
      <dgm:prSet presAssocID="{EFD6207B-2FC9-431E-BE0A-59AAF37A5E07}" presName="desTx" presStyleLbl="revTx" presStyleIdx="3" presStyleCnt="6">
        <dgm:presLayoutVars/>
      </dgm:prSet>
      <dgm:spPr/>
    </dgm:pt>
    <dgm:pt modelId="{AB4BCF77-C7DC-48ED-B27C-E1DB34C2C323}" type="pres">
      <dgm:prSet presAssocID="{F3B23637-9B75-4D52-9541-12DCF0916AC9}" presName="sibTrans" presStyleCnt="0"/>
      <dgm:spPr/>
    </dgm:pt>
    <dgm:pt modelId="{161704F0-13F6-448E-B286-4910A2C5D6FF}" type="pres">
      <dgm:prSet presAssocID="{320A91EC-98D8-482B-ABFA-16F1056F3DA4}" presName="compNode" presStyleCnt="0"/>
      <dgm:spPr/>
    </dgm:pt>
    <dgm:pt modelId="{FFE5BF02-522C-45B2-B20D-C6A02C8AEF5E}" type="pres">
      <dgm:prSet presAssocID="{320A91EC-98D8-482B-ABFA-16F1056F3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D4856FAF-49DC-4955-BF70-415C76699DB0}" type="pres">
      <dgm:prSet presAssocID="{320A91EC-98D8-482B-ABFA-16F1056F3DA4}" presName="iconSpace" presStyleCnt="0"/>
      <dgm:spPr/>
    </dgm:pt>
    <dgm:pt modelId="{11492EB3-3601-44D2-93CA-974B7418C9B4}" type="pres">
      <dgm:prSet presAssocID="{320A91EC-98D8-482B-ABFA-16F1056F3DA4}" presName="parTx" presStyleLbl="revTx" presStyleIdx="4" presStyleCnt="6">
        <dgm:presLayoutVars>
          <dgm:chMax val="0"/>
          <dgm:chPref val="0"/>
        </dgm:presLayoutVars>
      </dgm:prSet>
      <dgm:spPr/>
    </dgm:pt>
    <dgm:pt modelId="{238E9CD1-10C9-429B-931F-A73DAD2028AD}" type="pres">
      <dgm:prSet presAssocID="{320A91EC-98D8-482B-ABFA-16F1056F3DA4}" presName="txSpace" presStyleCnt="0"/>
      <dgm:spPr/>
    </dgm:pt>
    <dgm:pt modelId="{8908B092-06BC-4054-8BB3-BA1B798D6BB5}" type="pres">
      <dgm:prSet presAssocID="{320A91EC-98D8-482B-ABFA-16F1056F3DA4}" presName="desTx" presStyleLbl="revTx" presStyleIdx="5" presStyleCnt="6">
        <dgm:presLayoutVars/>
      </dgm:prSet>
      <dgm:spPr/>
    </dgm:pt>
  </dgm:ptLst>
  <dgm:cxnLst>
    <dgm:cxn modelId="{FFB8CD08-EE4E-462E-A14C-52840AAEDAF9}" type="presOf" srcId="{6274DBF4-0E65-42C0-B466-B5A02E262410}" destId="{8908B092-06BC-4054-8BB3-BA1B798D6BB5}" srcOrd="0" destOrd="2" presId="urn:microsoft.com/office/officeart/2018/5/layout/CenteredIconLabelDescriptionList"/>
    <dgm:cxn modelId="{BA57190A-190C-4315-8EED-4C0145937155}" srcId="{204B7C7C-B5D6-485D-B694-7DC0E1673974}" destId="{6ECCF963-CD14-4DB4-A8D0-0AFCBD353FFC}" srcOrd="3" destOrd="0" parTransId="{99354062-BB5D-4E34-9686-0895F8EFE254}" sibTransId="{A146F7EB-A69F-48DC-A83B-E5FC0A4CD187}"/>
    <dgm:cxn modelId="{78E71221-497F-46CC-A84C-2A05E9611423}" type="presOf" srcId="{FF3B11E0-7866-4986-9115-C3C6A4A3B5F6}" destId="{9E98661C-9534-458F-920E-99611E53E24D}" srcOrd="0" destOrd="2" presId="urn:microsoft.com/office/officeart/2018/5/layout/CenteredIconLabelDescriptionList"/>
    <dgm:cxn modelId="{D1897728-5E95-493F-94CF-9D268ECBC9C8}" type="presOf" srcId="{0C856120-292F-4529-85B0-EFFD579F076C}" destId="{9E98661C-9534-458F-920E-99611E53E24D}" srcOrd="0" destOrd="3" presId="urn:microsoft.com/office/officeart/2018/5/layout/CenteredIconLabelDescriptionList"/>
    <dgm:cxn modelId="{CA5ABC3A-2308-47DD-A6E7-A8D2BDCC2600}" type="presOf" srcId="{405634EE-BFB8-4F1F-ADFE-00BA9C0952C1}" destId="{8DC81E0A-2257-4190-B68F-6212D1263FBE}" srcOrd="0" destOrd="2" presId="urn:microsoft.com/office/officeart/2018/5/layout/CenteredIconLabelDescriptionList"/>
    <dgm:cxn modelId="{21A9E63D-D7B1-4DA2-87F8-1C0A7DA6672A}" type="presOf" srcId="{320A91EC-98D8-482B-ABFA-16F1056F3DA4}" destId="{11492EB3-3601-44D2-93CA-974B7418C9B4}" srcOrd="0" destOrd="0" presId="urn:microsoft.com/office/officeart/2018/5/layout/CenteredIconLabelDescriptionList"/>
    <dgm:cxn modelId="{4FDED55B-115B-4C5F-9C7F-ACBAEEA67A91}" type="presOf" srcId="{EFD6207B-2FC9-431E-BE0A-59AAF37A5E07}" destId="{F0ADE0D3-EC91-4FD4-9C76-806EE4C29FA8}" srcOrd="0" destOrd="0" presId="urn:microsoft.com/office/officeart/2018/5/layout/CenteredIconLabelDescriptionList"/>
    <dgm:cxn modelId="{B4105C5E-AE3E-46DA-B19B-50776036A0DB}" type="presOf" srcId="{EBD1B777-22DE-433B-9659-F2B7333946E4}" destId="{9E98661C-9534-458F-920E-99611E53E24D}" srcOrd="0" destOrd="1" presId="urn:microsoft.com/office/officeart/2018/5/layout/CenteredIconLabelDescriptionList"/>
    <dgm:cxn modelId="{AB3DD766-4681-47BD-8054-7D600572B6E5}" srcId="{EFD6207B-2FC9-431E-BE0A-59AAF37A5E07}" destId="{EBD1B777-22DE-433B-9659-F2B7333946E4}" srcOrd="1" destOrd="0" parTransId="{7E4864A2-486B-4B45-85A3-7630AA498D30}" sibTransId="{F54E0B9E-AC28-490F-9CA9-4B62AD055A07}"/>
    <dgm:cxn modelId="{987F9E48-C35C-4790-A5A7-DB60E7DA713F}" srcId="{EFD6207B-2FC9-431E-BE0A-59AAF37A5E07}" destId="{FF3B11E0-7866-4986-9115-C3C6A4A3B5F6}" srcOrd="2" destOrd="0" parTransId="{E1082769-2507-4D0C-8E9A-D15DEEF06310}" sibTransId="{E889DEA7-BFB5-4F19-AE34-98F7B2C76AD2}"/>
    <dgm:cxn modelId="{8D303B71-2A04-43CF-A5FD-FC5F8BC590E6}" type="presOf" srcId="{AF000D97-E98A-4608-A19A-D0C71F0E78B4}" destId="{8DC81E0A-2257-4190-B68F-6212D1263FBE}" srcOrd="0" destOrd="0" presId="urn:microsoft.com/office/officeart/2018/5/layout/CenteredIconLabelDescriptionList"/>
    <dgm:cxn modelId="{3C3EFE52-8F06-4A13-AF11-BCDF5594C9DE}" srcId="{16CA6238-36F6-49B3-A486-EFDD4D0895B4}" destId="{320A91EC-98D8-482B-ABFA-16F1056F3DA4}" srcOrd="2" destOrd="0" parTransId="{5E2E09E1-C793-4DEF-9888-025271B3705D}" sibTransId="{341D5CC5-D615-4E95-98E8-A6CDD4383EA5}"/>
    <dgm:cxn modelId="{C33C2A56-83D9-484C-98A7-628FFE112565}" type="presOf" srcId="{6ECCF963-CD14-4DB4-A8D0-0AFCBD353FFC}" destId="{8DC81E0A-2257-4190-B68F-6212D1263FBE}" srcOrd="0" destOrd="3" presId="urn:microsoft.com/office/officeart/2018/5/layout/CenteredIconLabelDescriptionList"/>
    <dgm:cxn modelId="{3877A57C-2F88-4DD7-A424-114457F423DB}" srcId="{204B7C7C-B5D6-485D-B694-7DC0E1673974}" destId="{F5F03ED2-98CF-4C8C-AE4B-8834388099AE}" srcOrd="1" destOrd="0" parTransId="{7999B4D0-1172-4404-9308-E5AF55C9FADC}" sibTransId="{08F9D49A-7A73-4F10-ABCD-403DBF2242B4}"/>
    <dgm:cxn modelId="{10B3727D-FC40-4F3A-8EEB-4344E6623089}" type="presOf" srcId="{64ADED0D-65AE-4821-A327-112CFAAB21BC}" destId="{8908B092-06BC-4054-8BB3-BA1B798D6BB5}" srcOrd="0" destOrd="1" presId="urn:microsoft.com/office/officeart/2018/5/layout/CenteredIconLabelDescriptionList"/>
    <dgm:cxn modelId="{44AD068C-F230-4573-9EA9-BB16CECA21DE}" srcId="{16CA6238-36F6-49B3-A486-EFDD4D0895B4}" destId="{204B7C7C-B5D6-485D-B694-7DC0E1673974}" srcOrd="0" destOrd="0" parTransId="{B04333A2-C3E1-42C4-8233-5715E4BF0DBF}" sibTransId="{00F469D4-7DFF-499B-867B-6D07F4610D16}"/>
    <dgm:cxn modelId="{7B2E5392-CE4B-401C-8F67-B9B30929C378}" srcId="{320A91EC-98D8-482B-ABFA-16F1056F3DA4}" destId="{6274DBF4-0E65-42C0-B466-B5A02E262410}" srcOrd="2" destOrd="0" parTransId="{3E83BFA1-6E4D-4825-BF60-BFA6D1B7F5A2}" sibTransId="{B747ED59-75D5-4460-B80C-3B610CC3953F}"/>
    <dgm:cxn modelId="{68E9F497-F83E-406F-8CDA-9452E86D9167}" srcId="{320A91EC-98D8-482B-ABFA-16F1056F3DA4}" destId="{C76659DD-1688-419C-AAB0-E6152ABF4EFF}" srcOrd="0" destOrd="0" parTransId="{DACD9825-1011-405C-AFE2-D674B9896CDD}" sibTransId="{AAAFD999-45AD-4395-876E-586698AF3837}"/>
    <dgm:cxn modelId="{E36E87A4-EF26-4006-A104-E8A0BDBB7614}" type="presOf" srcId="{F5F03ED2-98CF-4C8C-AE4B-8834388099AE}" destId="{8DC81E0A-2257-4190-B68F-6212D1263FBE}" srcOrd="0" destOrd="1" presId="urn:microsoft.com/office/officeart/2018/5/layout/CenteredIconLabelDescriptionList"/>
    <dgm:cxn modelId="{C96A5CAC-B960-4A66-AE14-B4CCA7BEC558}" type="presOf" srcId="{4FA47230-CCD9-435B-8928-F762FC3B94F2}" destId="{9E98661C-9534-458F-920E-99611E53E24D}" srcOrd="0" destOrd="0" presId="urn:microsoft.com/office/officeart/2018/5/layout/CenteredIconLabelDescriptionList"/>
    <dgm:cxn modelId="{F4E322CD-93B9-4BB4-B9FD-0DFC91432396}" type="presOf" srcId="{C76659DD-1688-419C-AAB0-E6152ABF4EFF}" destId="{8908B092-06BC-4054-8BB3-BA1B798D6BB5}" srcOrd="0" destOrd="0" presId="urn:microsoft.com/office/officeart/2018/5/layout/CenteredIconLabelDescriptionList"/>
    <dgm:cxn modelId="{0A03F2D0-382B-43A2-A698-9CD0F57C1DFD}" type="presOf" srcId="{16CA6238-36F6-49B3-A486-EFDD4D0895B4}" destId="{88F07D9B-A706-485B-9447-4FDD1556C75A}" srcOrd="0" destOrd="0" presId="urn:microsoft.com/office/officeart/2018/5/layout/CenteredIconLabelDescriptionList"/>
    <dgm:cxn modelId="{FFAF76D1-2DFC-48DE-973E-DED287E97478}" srcId="{16CA6238-36F6-49B3-A486-EFDD4D0895B4}" destId="{EFD6207B-2FC9-431E-BE0A-59AAF37A5E07}" srcOrd="1" destOrd="0" parTransId="{834288E7-553C-47D7-97C4-081F733373F8}" sibTransId="{F3B23637-9B75-4D52-9541-12DCF0916AC9}"/>
    <dgm:cxn modelId="{9B29BFDF-9E20-4449-A748-4A6AC0E95D62}" srcId="{204B7C7C-B5D6-485D-B694-7DC0E1673974}" destId="{AF000D97-E98A-4608-A19A-D0C71F0E78B4}" srcOrd="0" destOrd="0" parTransId="{9E7ABCA8-B9E2-49D5-BBD1-974F93B58087}" sibTransId="{3921C539-4D02-43B8-9915-EAD99F147FA3}"/>
    <dgm:cxn modelId="{849973E0-06DA-4573-8889-51424234916C}" srcId="{EFD6207B-2FC9-431E-BE0A-59AAF37A5E07}" destId="{4FA47230-CCD9-435B-8928-F762FC3B94F2}" srcOrd="0" destOrd="0" parTransId="{92B6D1C0-59B5-4ED9-AF20-2DC11829F631}" sibTransId="{1AD4287F-DCF2-4B94-9A05-67CF8028BEB6}"/>
    <dgm:cxn modelId="{603CA5E0-D4B4-4505-B0C6-2426126B93C3}" srcId="{204B7C7C-B5D6-485D-B694-7DC0E1673974}" destId="{405634EE-BFB8-4F1F-ADFE-00BA9C0952C1}" srcOrd="2" destOrd="0" parTransId="{5612752B-FC38-4050-8BDD-14106FEBC7D7}" sibTransId="{5BF817E0-F54F-485C-A630-44BD87B71477}"/>
    <dgm:cxn modelId="{745639E4-47F4-4383-87BF-3E00E1320D40}" srcId="{320A91EC-98D8-482B-ABFA-16F1056F3DA4}" destId="{64ADED0D-65AE-4821-A327-112CFAAB21BC}" srcOrd="1" destOrd="0" parTransId="{7C0F2F3B-69AE-40AF-8551-2F47A4B52D69}" sibTransId="{2D43C286-5CA2-480B-987B-F3E372C12A94}"/>
    <dgm:cxn modelId="{138236F3-A8C7-4263-87EB-D1344644D08C}" srcId="{EFD6207B-2FC9-431E-BE0A-59AAF37A5E07}" destId="{0C856120-292F-4529-85B0-EFFD579F076C}" srcOrd="3" destOrd="0" parTransId="{C5DBBD66-B5CC-4313-8424-9A361681BE48}" sibTransId="{8DBE9E5D-3547-4935-B59C-120CBD4F4BA7}"/>
    <dgm:cxn modelId="{1C10EEFF-34E4-44CE-8513-93A51157F355}" type="presOf" srcId="{204B7C7C-B5D6-485D-B694-7DC0E1673974}" destId="{AB93A895-C07B-48DE-B24C-13587DDFA318}" srcOrd="0" destOrd="0" presId="urn:microsoft.com/office/officeart/2018/5/layout/CenteredIconLabelDescriptionList"/>
    <dgm:cxn modelId="{F5ADCDA6-7819-4EEF-AD17-9598F8B312A1}" type="presParOf" srcId="{88F07D9B-A706-485B-9447-4FDD1556C75A}" destId="{5F97396F-C0A3-49F3-8166-FF3B35FBA935}" srcOrd="0" destOrd="0" presId="urn:microsoft.com/office/officeart/2018/5/layout/CenteredIconLabelDescriptionList"/>
    <dgm:cxn modelId="{79CE83FF-BFB4-46F0-BA42-403C15B8EEE7}" type="presParOf" srcId="{5F97396F-C0A3-49F3-8166-FF3B35FBA935}" destId="{495F433C-66AE-48D6-9FB4-05B958A0FD65}" srcOrd="0" destOrd="0" presId="urn:microsoft.com/office/officeart/2018/5/layout/CenteredIconLabelDescriptionList"/>
    <dgm:cxn modelId="{3599E026-8351-4E07-9ED1-AD9C3AB33558}" type="presParOf" srcId="{5F97396F-C0A3-49F3-8166-FF3B35FBA935}" destId="{F3E50E5A-92CB-4117-B16F-9A59DA9586BC}" srcOrd="1" destOrd="0" presId="urn:microsoft.com/office/officeart/2018/5/layout/CenteredIconLabelDescriptionList"/>
    <dgm:cxn modelId="{746D6B6A-154E-49B6-B95A-1D4B4B161964}" type="presParOf" srcId="{5F97396F-C0A3-49F3-8166-FF3B35FBA935}" destId="{AB93A895-C07B-48DE-B24C-13587DDFA318}" srcOrd="2" destOrd="0" presId="urn:microsoft.com/office/officeart/2018/5/layout/CenteredIconLabelDescriptionList"/>
    <dgm:cxn modelId="{763C5EB7-8479-4D24-AE4B-E5E6B29DC7A1}" type="presParOf" srcId="{5F97396F-C0A3-49F3-8166-FF3B35FBA935}" destId="{F96D6C5B-8262-4E26-916E-0B4979BEE81B}" srcOrd="3" destOrd="0" presId="urn:microsoft.com/office/officeart/2018/5/layout/CenteredIconLabelDescriptionList"/>
    <dgm:cxn modelId="{B9BB4043-7FFC-4B59-9F2C-9573B5CDB00C}" type="presParOf" srcId="{5F97396F-C0A3-49F3-8166-FF3B35FBA935}" destId="{8DC81E0A-2257-4190-B68F-6212D1263FBE}" srcOrd="4" destOrd="0" presId="urn:microsoft.com/office/officeart/2018/5/layout/CenteredIconLabelDescriptionList"/>
    <dgm:cxn modelId="{87CF0B64-66FA-4F09-A22E-6BC73DED70B3}" type="presParOf" srcId="{88F07D9B-A706-485B-9447-4FDD1556C75A}" destId="{167612CC-30A3-4041-BF9D-6C86908858B3}" srcOrd="1" destOrd="0" presId="urn:microsoft.com/office/officeart/2018/5/layout/CenteredIconLabelDescriptionList"/>
    <dgm:cxn modelId="{69C1611B-BBBE-4B5A-926C-83ACC977A716}" type="presParOf" srcId="{88F07D9B-A706-485B-9447-4FDD1556C75A}" destId="{49B8792C-ABC7-4171-B750-4A6F361FCCC5}" srcOrd="2" destOrd="0" presId="urn:microsoft.com/office/officeart/2018/5/layout/CenteredIconLabelDescriptionList"/>
    <dgm:cxn modelId="{E253C77B-34F2-4116-8F10-8104E3417D7F}" type="presParOf" srcId="{49B8792C-ABC7-4171-B750-4A6F361FCCC5}" destId="{A6F57A78-93B2-4ACA-9848-C436A9506F9C}" srcOrd="0" destOrd="0" presId="urn:microsoft.com/office/officeart/2018/5/layout/CenteredIconLabelDescriptionList"/>
    <dgm:cxn modelId="{3477DEAF-F39E-47CE-9BF4-BCF28FB92E0A}" type="presParOf" srcId="{49B8792C-ABC7-4171-B750-4A6F361FCCC5}" destId="{B06C7C51-DAB7-4E2B-9F5A-7983F83F1C31}" srcOrd="1" destOrd="0" presId="urn:microsoft.com/office/officeart/2018/5/layout/CenteredIconLabelDescriptionList"/>
    <dgm:cxn modelId="{3BB8E369-2377-43E3-92BF-9840D13F093A}" type="presParOf" srcId="{49B8792C-ABC7-4171-B750-4A6F361FCCC5}" destId="{F0ADE0D3-EC91-4FD4-9C76-806EE4C29FA8}" srcOrd="2" destOrd="0" presId="urn:microsoft.com/office/officeart/2018/5/layout/CenteredIconLabelDescriptionList"/>
    <dgm:cxn modelId="{D3AF4F9C-FCE6-4EEC-9320-27937A0D55EB}" type="presParOf" srcId="{49B8792C-ABC7-4171-B750-4A6F361FCCC5}" destId="{E3CFEA40-3E6D-4A2B-B5A6-D6E4D8FD9A90}" srcOrd="3" destOrd="0" presId="urn:microsoft.com/office/officeart/2018/5/layout/CenteredIconLabelDescriptionList"/>
    <dgm:cxn modelId="{C5FCBCCE-8F35-4845-92E7-54EBF50E8115}" type="presParOf" srcId="{49B8792C-ABC7-4171-B750-4A6F361FCCC5}" destId="{9E98661C-9534-458F-920E-99611E53E24D}" srcOrd="4" destOrd="0" presId="urn:microsoft.com/office/officeart/2018/5/layout/CenteredIconLabelDescriptionList"/>
    <dgm:cxn modelId="{4BD749F6-7FBE-4095-B954-3CF7EE0D5A53}" type="presParOf" srcId="{88F07D9B-A706-485B-9447-4FDD1556C75A}" destId="{AB4BCF77-C7DC-48ED-B27C-E1DB34C2C323}" srcOrd="3" destOrd="0" presId="urn:microsoft.com/office/officeart/2018/5/layout/CenteredIconLabelDescriptionList"/>
    <dgm:cxn modelId="{D6453DF0-967B-4CC1-8A4A-D7113AEE51F0}" type="presParOf" srcId="{88F07D9B-A706-485B-9447-4FDD1556C75A}" destId="{161704F0-13F6-448E-B286-4910A2C5D6FF}" srcOrd="4" destOrd="0" presId="urn:microsoft.com/office/officeart/2018/5/layout/CenteredIconLabelDescriptionList"/>
    <dgm:cxn modelId="{1CF10790-10F6-4ED5-A29B-BC773119E520}" type="presParOf" srcId="{161704F0-13F6-448E-B286-4910A2C5D6FF}" destId="{FFE5BF02-522C-45B2-B20D-C6A02C8AEF5E}" srcOrd="0" destOrd="0" presId="urn:microsoft.com/office/officeart/2018/5/layout/CenteredIconLabelDescriptionList"/>
    <dgm:cxn modelId="{7C1A5DA1-3132-40C7-B531-F9A012EC936D}" type="presParOf" srcId="{161704F0-13F6-448E-B286-4910A2C5D6FF}" destId="{D4856FAF-49DC-4955-BF70-415C76699DB0}" srcOrd="1" destOrd="0" presId="urn:microsoft.com/office/officeart/2018/5/layout/CenteredIconLabelDescriptionList"/>
    <dgm:cxn modelId="{C872C027-63CB-437F-901B-15D846BF0122}" type="presParOf" srcId="{161704F0-13F6-448E-B286-4910A2C5D6FF}" destId="{11492EB3-3601-44D2-93CA-974B7418C9B4}" srcOrd="2" destOrd="0" presId="urn:microsoft.com/office/officeart/2018/5/layout/CenteredIconLabelDescriptionList"/>
    <dgm:cxn modelId="{56C9CBC9-96EA-442B-943C-157E2BDC0CC7}" type="presParOf" srcId="{161704F0-13F6-448E-B286-4910A2C5D6FF}" destId="{238E9CD1-10C9-429B-931F-A73DAD2028AD}" srcOrd="3" destOrd="0" presId="urn:microsoft.com/office/officeart/2018/5/layout/CenteredIconLabelDescriptionList"/>
    <dgm:cxn modelId="{34D3B29D-0275-4044-A25F-FF48BE0EFC5C}" type="presParOf" srcId="{161704F0-13F6-448E-B286-4910A2C5D6FF}" destId="{8908B092-06BC-4054-8BB3-BA1B798D6B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B190B-2DB6-49A0-9008-41EC1BA1A1F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E3D277-AC0F-4F96-A6CA-CF4028906D12}">
      <dgm:prSet/>
      <dgm:spPr/>
      <dgm:t>
        <a:bodyPr/>
        <a:lstStyle/>
        <a:p>
          <a:r>
            <a:rPr lang="en-US" dirty="0"/>
            <a:t>System calls allow user-space applications to request kernel services. Few examples below:</a:t>
          </a:r>
        </a:p>
      </dgm:t>
    </dgm:pt>
    <dgm:pt modelId="{E95F67EA-CB14-4081-AD3D-E03FFC2E1929}" type="parTrans" cxnId="{458B7749-6623-4FCE-B702-80D4A22F6FB7}">
      <dgm:prSet/>
      <dgm:spPr/>
      <dgm:t>
        <a:bodyPr/>
        <a:lstStyle/>
        <a:p>
          <a:endParaRPr lang="en-US"/>
        </a:p>
      </dgm:t>
    </dgm:pt>
    <dgm:pt modelId="{AF6C2B4C-2B22-46AB-AA54-D5DC5AB86EC4}" type="sibTrans" cxnId="{458B7749-6623-4FCE-B702-80D4A22F6FB7}">
      <dgm:prSet/>
      <dgm:spPr/>
      <dgm:t>
        <a:bodyPr/>
        <a:lstStyle/>
        <a:p>
          <a:endParaRPr lang="en-US"/>
        </a:p>
      </dgm:t>
    </dgm:pt>
    <dgm:pt modelId="{4D030617-C683-42BF-B37D-5EFDF59F6D82}">
      <dgm:prSet/>
      <dgm:spPr/>
      <dgm:t>
        <a:bodyPr/>
        <a:lstStyle/>
        <a:p>
          <a:r>
            <a:rPr lang="en-US" dirty="0"/>
            <a:t>- `read()`, `write()` - File operations</a:t>
          </a:r>
        </a:p>
      </dgm:t>
    </dgm:pt>
    <dgm:pt modelId="{CF232872-8E4D-4F48-A0C2-2E4A6AC56AE3}" type="parTrans" cxnId="{9603DBF9-4C85-4E34-9657-B3B6E3E910DA}">
      <dgm:prSet/>
      <dgm:spPr/>
      <dgm:t>
        <a:bodyPr/>
        <a:lstStyle/>
        <a:p>
          <a:endParaRPr lang="en-US"/>
        </a:p>
      </dgm:t>
    </dgm:pt>
    <dgm:pt modelId="{8C1449D8-9012-4701-8B16-DC9C0D5D8FF3}" type="sibTrans" cxnId="{9603DBF9-4C85-4E34-9657-B3B6E3E910DA}">
      <dgm:prSet/>
      <dgm:spPr/>
      <dgm:t>
        <a:bodyPr/>
        <a:lstStyle/>
        <a:p>
          <a:endParaRPr lang="en-US"/>
        </a:p>
      </dgm:t>
    </dgm:pt>
    <dgm:pt modelId="{4BF6401A-5B26-4036-B0C9-0A2BCFC2528C}">
      <dgm:prSet/>
      <dgm:spPr/>
      <dgm:t>
        <a:bodyPr/>
        <a:lstStyle/>
        <a:p>
          <a:r>
            <a:rPr lang="en-US" dirty="0"/>
            <a:t>- `fork()`, `exec()` - Process creation</a:t>
          </a:r>
        </a:p>
      </dgm:t>
    </dgm:pt>
    <dgm:pt modelId="{E47CC8E3-5BC5-4C88-80F6-BDB158A0C81E}" type="parTrans" cxnId="{10CA955F-9876-4CAD-BBBF-2C05FA66AF82}">
      <dgm:prSet/>
      <dgm:spPr/>
      <dgm:t>
        <a:bodyPr/>
        <a:lstStyle/>
        <a:p>
          <a:endParaRPr lang="en-US"/>
        </a:p>
      </dgm:t>
    </dgm:pt>
    <dgm:pt modelId="{6035B02D-5840-4FB3-8D2B-A373F7561FD5}" type="sibTrans" cxnId="{10CA955F-9876-4CAD-BBBF-2C05FA66AF82}">
      <dgm:prSet/>
      <dgm:spPr/>
      <dgm:t>
        <a:bodyPr/>
        <a:lstStyle/>
        <a:p>
          <a:endParaRPr lang="en-US"/>
        </a:p>
      </dgm:t>
    </dgm:pt>
    <dgm:pt modelId="{C07DD585-B479-4B52-A83C-ACEA6BFCDF6A}">
      <dgm:prSet/>
      <dgm:spPr/>
      <dgm:t>
        <a:bodyPr/>
        <a:lstStyle/>
        <a:p>
          <a:r>
            <a:rPr lang="en-US" dirty="0"/>
            <a:t>- `open()`, `close()` - File handling</a:t>
          </a:r>
        </a:p>
      </dgm:t>
    </dgm:pt>
    <dgm:pt modelId="{53B4949D-900E-4C30-9745-4ACC5606BE5C}" type="parTrans" cxnId="{E6E79AA3-432E-4D9B-9AFA-682F0691B0ED}">
      <dgm:prSet/>
      <dgm:spPr/>
      <dgm:t>
        <a:bodyPr/>
        <a:lstStyle/>
        <a:p>
          <a:endParaRPr lang="en-US"/>
        </a:p>
      </dgm:t>
    </dgm:pt>
    <dgm:pt modelId="{AC333F90-5448-41A5-BA71-900ECC01986D}" type="sibTrans" cxnId="{E6E79AA3-432E-4D9B-9AFA-682F0691B0ED}">
      <dgm:prSet/>
      <dgm:spPr/>
      <dgm:t>
        <a:bodyPr/>
        <a:lstStyle/>
        <a:p>
          <a:endParaRPr lang="en-US"/>
        </a:p>
      </dgm:t>
    </dgm:pt>
    <dgm:pt modelId="{E62C534E-BF23-496B-B664-83C0803157F8}" type="pres">
      <dgm:prSet presAssocID="{D6FB190B-2DB6-49A0-9008-41EC1BA1A1F7}" presName="root" presStyleCnt="0">
        <dgm:presLayoutVars>
          <dgm:dir/>
          <dgm:resizeHandles val="exact"/>
        </dgm:presLayoutVars>
      </dgm:prSet>
      <dgm:spPr/>
    </dgm:pt>
    <dgm:pt modelId="{6AC3F530-FCAB-40F9-A827-5DDA351F2642}" type="pres">
      <dgm:prSet presAssocID="{33E3D277-AC0F-4F96-A6CA-CF4028906D12}" presName="compNode" presStyleCnt="0"/>
      <dgm:spPr/>
    </dgm:pt>
    <dgm:pt modelId="{8925751B-D53A-40A3-9216-BE341A530727}" type="pres">
      <dgm:prSet presAssocID="{33E3D277-AC0F-4F96-A6CA-CF4028906D12}" presName="iconRect" presStyleLbl="node1" presStyleIdx="0" presStyleCnt="4" custLinFactX="190558" custLinFactY="-70869" custLinFactNeighborX="200000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DDE93D3-7DFD-4A2A-94DF-419C73C7369E}" type="pres">
      <dgm:prSet presAssocID="{33E3D277-AC0F-4F96-A6CA-CF4028906D12}" presName="spaceRect" presStyleCnt="0"/>
      <dgm:spPr/>
    </dgm:pt>
    <dgm:pt modelId="{A8BA0FB3-21C0-4B43-963E-9814748F42ED}" type="pres">
      <dgm:prSet presAssocID="{33E3D277-AC0F-4F96-A6CA-CF4028906D12}" presName="textRect" presStyleLbl="revTx" presStyleIdx="0" presStyleCnt="4" custLinFactX="75751" custLinFactY="-99376" custLinFactNeighborX="100000" custLinFactNeighborY="-100000">
        <dgm:presLayoutVars>
          <dgm:chMax val="1"/>
          <dgm:chPref val="1"/>
        </dgm:presLayoutVars>
      </dgm:prSet>
      <dgm:spPr/>
    </dgm:pt>
    <dgm:pt modelId="{0C83C44C-57D9-4146-BB86-B26C36436D66}" type="pres">
      <dgm:prSet presAssocID="{AF6C2B4C-2B22-46AB-AA54-D5DC5AB86EC4}" presName="sibTrans" presStyleCnt="0"/>
      <dgm:spPr/>
    </dgm:pt>
    <dgm:pt modelId="{82C683A9-783D-436B-832D-5AAD79BB79BD}" type="pres">
      <dgm:prSet presAssocID="{4D030617-C683-42BF-B37D-5EFDF59F6D82}" presName="compNode" presStyleCnt="0"/>
      <dgm:spPr/>
    </dgm:pt>
    <dgm:pt modelId="{B5630D7E-C73E-4D0F-9F7B-DFF838B7ECC3}" type="pres">
      <dgm:prSet presAssocID="{4D030617-C683-42BF-B37D-5EFDF59F6D82}" presName="iconRect" presStyleLbl="node1" presStyleIdx="1" presStyleCnt="4" custLinFactX="-100000" custLinFactNeighborX="-157997" custLinFactNeighborY="9103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BD592C5-72F9-43EC-9B92-ADDB84B594D3}" type="pres">
      <dgm:prSet presAssocID="{4D030617-C683-42BF-B37D-5EFDF59F6D82}" presName="spaceRect" presStyleCnt="0"/>
      <dgm:spPr/>
    </dgm:pt>
    <dgm:pt modelId="{BB8275DF-AEA4-430C-B1A7-9761DDFB365A}" type="pres">
      <dgm:prSet presAssocID="{4D030617-C683-42BF-B37D-5EFDF59F6D82}" presName="textRect" presStyleLbl="revTx" presStyleIdx="1" presStyleCnt="4" custLinFactX="-18913" custLinFactNeighborX="-100000" custLinFactNeighborY="90129">
        <dgm:presLayoutVars>
          <dgm:chMax val="1"/>
          <dgm:chPref val="1"/>
        </dgm:presLayoutVars>
      </dgm:prSet>
      <dgm:spPr/>
    </dgm:pt>
    <dgm:pt modelId="{CA5131AC-5FBA-4B42-8ADA-C8271B1D7AA8}" type="pres">
      <dgm:prSet presAssocID="{8C1449D8-9012-4701-8B16-DC9C0D5D8FF3}" presName="sibTrans" presStyleCnt="0"/>
      <dgm:spPr/>
    </dgm:pt>
    <dgm:pt modelId="{B2B2A80C-0E4C-42BB-86C7-4C56F899749F}" type="pres">
      <dgm:prSet presAssocID="{4BF6401A-5B26-4036-B0C9-0A2BCFC2528C}" presName="compNode" presStyleCnt="0"/>
      <dgm:spPr/>
    </dgm:pt>
    <dgm:pt modelId="{7737680B-E2BB-43DC-A60E-983C21CBA96F}" type="pres">
      <dgm:prSet presAssocID="{4BF6401A-5B26-4036-B0C9-0A2BCFC2528C}" presName="iconRect" presStyleLbl="node1" presStyleIdx="2" presStyleCnt="4" custLinFactX="-31664" custLinFactNeighborX="-100000" custLinFactNeighborY="9468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93E76F28-955D-4984-9774-7549AA76A228}" type="pres">
      <dgm:prSet presAssocID="{4BF6401A-5B26-4036-B0C9-0A2BCFC2528C}" presName="spaceRect" presStyleCnt="0"/>
      <dgm:spPr/>
    </dgm:pt>
    <dgm:pt modelId="{A906DC9E-C83A-475A-A2FE-20EB492F8ECA}" type="pres">
      <dgm:prSet presAssocID="{4BF6401A-5B26-4036-B0C9-0A2BCFC2528C}" presName="textRect" presStyleLbl="revTx" presStyleIdx="2" presStyleCnt="4" custLinFactNeighborX="-54077" custLinFactNeighborY="91495">
        <dgm:presLayoutVars>
          <dgm:chMax val="1"/>
          <dgm:chPref val="1"/>
        </dgm:presLayoutVars>
      </dgm:prSet>
      <dgm:spPr/>
    </dgm:pt>
    <dgm:pt modelId="{9939416F-156D-4511-86B7-78E68C4A73A4}" type="pres">
      <dgm:prSet presAssocID="{6035B02D-5840-4FB3-8D2B-A373F7561FD5}" presName="sibTrans" presStyleCnt="0"/>
      <dgm:spPr/>
    </dgm:pt>
    <dgm:pt modelId="{588B2290-D0DC-4E28-AE87-CDC2D243E4C4}" type="pres">
      <dgm:prSet presAssocID="{C07DD585-B479-4B52-A83C-ACEA6BFCDF6A}" presName="compNode" presStyleCnt="0"/>
      <dgm:spPr/>
    </dgm:pt>
    <dgm:pt modelId="{536419EC-D11E-4105-A9AA-449ACF54F056}" type="pres">
      <dgm:prSet presAssocID="{C07DD585-B479-4B52-A83C-ACEA6BFCDF6A}" presName="iconRect" presStyleLbl="node1" presStyleIdx="3" presStyleCnt="4" custLinFactNeighborX="-38843" custLinFactNeighborY="9225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B9A9BF2-0F4E-4840-8614-8CB972C7DF70}" type="pres">
      <dgm:prSet presAssocID="{C07DD585-B479-4B52-A83C-ACEA6BFCDF6A}" presName="spaceRect" presStyleCnt="0"/>
      <dgm:spPr/>
    </dgm:pt>
    <dgm:pt modelId="{F68BF5A3-F31C-4C79-B45E-9F5D18A20FE1}" type="pres">
      <dgm:prSet presAssocID="{C07DD585-B479-4B52-A83C-ACEA6BFCDF6A}" presName="textRect" presStyleLbl="revTx" presStyleIdx="3" presStyleCnt="4" custLinFactNeighborX="-12199" custLinFactNeighborY="84667">
        <dgm:presLayoutVars>
          <dgm:chMax val="1"/>
          <dgm:chPref val="1"/>
        </dgm:presLayoutVars>
      </dgm:prSet>
      <dgm:spPr/>
    </dgm:pt>
  </dgm:ptLst>
  <dgm:cxnLst>
    <dgm:cxn modelId="{D4CE3603-3D11-4F11-A413-410C26C90CA6}" type="presOf" srcId="{C07DD585-B479-4B52-A83C-ACEA6BFCDF6A}" destId="{F68BF5A3-F31C-4C79-B45E-9F5D18A20FE1}" srcOrd="0" destOrd="0" presId="urn:microsoft.com/office/officeart/2018/2/layout/IconLabelList"/>
    <dgm:cxn modelId="{10CA955F-9876-4CAD-BBBF-2C05FA66AF82}" srcId="{D6FB190B-2DB6-49A0-9008-41EC1BA1A1F7}" destId="{4BF6401A-5B26-4036-B0C9-0A2BCFC2528C}" srcOrd="2" destOrd="0" parTransId="{E47CC8E3-5BC5-4C88-80F6-BDB158A0C81E}" sibTransId="{6035B02D-5840-4FB3-8D2B-A373F7561FD5}"/>
    <dgm:cxn modelId="{458B7749-6623-4FCE-B702-80D4A22F6FB7}" srcId="{D6FB190B-2DB6-49A0-9008-41EC1BA1A1F7}" destId="{33E3D277-AC0F-4F96-A6CA-CF4028906D12}" srcOrd="0" destOrd="0" parTransId="{E95F67EA-CB14-4081-AD3D-E03FFC2E1929}" sibTransId="{AF6C2B4C-2B22-46AB-AA54-D5DC5AB86EC4}"/>
    <dgm:cxn modelId="{D4DC276F-39A4-459C-B707-95FA446D9A58}" type="presOf" srcId="{4D030617-C683-42BF-B37D-5EFDF59F6D82}" destId="{BB8275DF-AEA4-430C-B1A7-9761DDFB365A}" srcOrd="0" destOrd="0" presId="urn:microsoft.com/office/officeart/2018/2/layout/IconLabelList"/>
    <dgm:cxn modelId="{44E81272-1B77-494E-9D38-B9F9BB668280}" type="presOf" srcId="{33E3D277-AC0F-4F96-A6CA-CF4028906D12}" destId="{A8BA0FB3-21C0-4B43-963E-9814748F42ED}" srcOrd="0" destOrd="0" presId="urn:microsoft.com/office/officeart/2018/2/layout/IconLabelList"/>
    <dgm:cxn modelId="{D3502FA3-1454-490B-919B-56D2D554CBDF}" type="presOf" srcId="{4BF6401A-5B26-4036-B0C9-0A2BCFC2528C}" destId="{A906DC9E-C83A-475A-A2FE-20EB492F8ECA}" srcOrd="0" destOrd="0" presId="urn:microsoft.com/office/officeart/2018/2/layout/IconLabelList"/>
    <dgm:cxn modelId="{E6E79AA3-432E-4D9B-9AFA-682F0691B0ED}" srcId="{D6FB190B-2DB6-49A0-9008-41EC1BA1A1F7}" destId="{C07DD585-B479-4B52-A83C-ACEA6BFCDF6A}" srcOrd="3" destOrd="0" parTransId="{53B4949D-900E-4C30-9745-4ACC5606BE5C}" sibTransId="{AC333F90-5448-41A5-BA71-900ECC01986D}"/>
    <dgm:cxn modelId="{1B16D6B5-8341-4B2C-B72E-064329579EEC}" type="presOf" srcId="{D6FB190B-2DB6-49A0-9008-41EC1BA1A1F7}" destId="{E62C534E-BF23-496B-B664-83C0803157F8}" srcOrd="0" destOrd="0" presId="urn:microsoft.com/office/officeart/2018/2/layout/IconLabelList"/>
    <dgm:cxn modelId="{9603DBF9-4C85-4E34-9657-B3B6E3E910DA}" srcId="{D6FB190B-2DB6-49A0-9008-41EC1BA1A1F7}" destId="{4D030617-C683-42BF-B37D-5EFDF59F6D82}" srcOrd="1" destOrd="0" parTransId="{CF232872-8E4D-4F48-A0C2-2E4A6AC56AE3}" sibTransId="{8C1449D8-9012-4701-8B16-DC9C0D5D8FF3}"/>
    <dgm:cxn modelId="{4D5F3D01-40E1-4190-A60E-83B0AF827BB3}" type="presParOf" srcId="{E62C534E-BF23-496B-B664-83C0803157F8}" destId="{6AC3F530-FCAB-40F9-A827-5DDA351F2642}" srcOrd="0" destOrd="0" presId="urn:microsoft.com/office/officeart/2018/2/layout/IconLabelList"/>
    <dgm:cxn modelId="{7D56947B-EABE-4E46-8416-A5DBAD68B9A4}" type="presParOf" srcId="{6AC3F530-FCAB-40F9-A827-5DDA351F2642}" destId="{8925751B-D53A-40A3-9216-BE341A530727}" srcOrd="0" destOrd="0" presId="urn:microsoft.com/office/officeart/2018/2/layout/IconLabelList"/>
    <dgm:cxn modelId="{618D905F-A961-49C8-BEC7-228A4102CFF7}" type="presParOf" srcId="{6AC3F530-FCAB-40F9-A827-5DDA351F2642}" destId="{6DDE93D3-7DFD-4A2A-94DF-419C73C7369E}" srcOrd="1" destOrd="0" presId="urn:microsoft.com/office/officeart/2018/2/layout/IconLabelList"/>
    <dgm:cxn modelId="{B26B4E8A-3759-4AFD-BB07-70E86F06BCC7}" type="presParOf" srcId="{6AC3F530-FCAB-40F9-A827-5DDA351F2642}" destId="{A8BA0FB3-21C0-4B43-963E-9814748F42ED}" srcOrd="2" destOrd="0" presId="urn:microsoft.com/office/officeart/2018/2/layout/IconLabelList"/>
    <dgm:cxn modelId="{BC09374F-7929-4561-AC22-86F88EFCE49D}" type="presParOf" srcId="{E62C534E-BF23-496B-B664-83C0803157F8}" destId="{0C83C44C-57D9-4146-BB86-B26C36436D66}" srcOrd="1" destOrd="0" presId="urn:microsoft.com/office/officeart/2018/2/layout/IconLabelList"/>
    <dgm:cxn modelId="{74715276-EDB0-4975-B59A-20BA237635B6}" type="presParOf" srcId="{E62C534E-BF23-496B-B664-83C0803157F8}" destId="{82C683A9-783D-436B-832D-5AAD79BB79BD}" srcOrd="2" destOrd="0" presId="urn:microsoft.com/office/officeart/2018/2/layout/IconLabelList"/>
    <dgm:cxn modelId="{7D01F096-0150-436B-AC13-2245EE51A6CB}" type="presParOf" srcId="{82C683A9-783D-436B-832D-5AAD79BB79BD}" destId="{B5630D7E-C73E-4D0F-9F7B-DFF838B7ECC3}" srcOrd="0" destOrd="0" presId="urn:microsoft.com/office/officeart/2018/2/layout/IconLabelList"/>
    <dgm:cxn modelId="{49062BDF-F46E-40A1-98F8-7A78EBE92EB1}" type="presParOf" srcId="{82C683A9-783D-436B-832D-5AAD79BB79BD}" destId="{DBD592C5-72F9-43EC-9B92-ADDB84B594D3}" srcOrd="1" destOrd="0" presId="urn:microsoft.com/office/officeart/2018/2/layout/IconLabelList"/>
    <dgm:cxn modelId="{36136F84-077E-4429-B132-BE819AFC5B62}" type="presParOf" srcId="{82C683A9-783D-436B-832D-5AAD79BB79BD}" destId="{BB8275DF-AEA4-430C-B1A7-9761DDFB365A}" srcOrd="2" destOrd="0" presId="urn:microsoft.com/office/officeart/2018/2/layout/IconLabelList"/>
    <dgm:cxn modelId="{83037161-F190-4688-8AB9-D20E7D3B59FF}" type="presParOf" srcId="{E62C534E-BF23-496B-B664-83C0803157F8}" destId="{CA5131AC-5FBA-4B42-8ADA-C8271B1D7AA8}" srcOrd="3" destOrd="0" presId="urn:microsoft.com/office/officeart/2018/2/layout/IconLabelList"/>
    <dgm:cxn modelId="{1EACA66E-CE5B-4191-ABF3-419DC4320602}" type="presParOf" srcId="{E62C534E-BF23-496B-B664-83C0803157F8}" destId="{B2B2A80C-0E4C-42BB-86C7-4C56F899749F}" srcOrd="4" destOrd="0" presId="urn:microsoft.com/office/officeart/2018/2/layout/IconLabelList"/>
    <dgm:cxn modelId="{443710E1-FDE8-4D4B-B540-33DA1BEC264E}" type="presParOf" srcId="{B2B2A80C-0E4C-42BB-86C7-4C56F899749F}" destId="{7737680B-E2BB-43DC-A60E-983C21CBA96F}" srcOrd="0" destOrd="0" presId="urn:microsoft.com/office/officeart/2018/2/layout/IconLabelList"/>
    <dgm:cxn modelId="{333E445D-C92E-44A7-A3D9-EB2BC3D6F640}" type="presParOf" srcId="{B2B2A80C-0E4C-42BB-86C7-4C56F899749F}" destId="{93E76F28-955D-4984-9774-7549AA76A228}" srcOrd="1" destOrd="0" presId="urn:microsoft.com/office/officeart/2018/2/layout/IconLabelList"/>
    <dgm:cxn modelId="{495C258A-5307-4C30-A53E-9E061D470A4D}" type="presParOf" srcId="{B2B2A80C-0E4C-42BB-86C7-4C56F899749F}" destId="{A906DC9E-C83A-475A-A2FE-20EB492F8ECA}" srcOrd="2" destOrd="0" presId="urn:microsoft.com/office/officeart/2018/2/layout/IconLabelList"/>
    <dgm:cxn modelId="{1984F37E-9021-4076-ABE4-D2C479D04C26}" type="presParOf" srcId="{E62C534E-BF23-496B-B664-83C0803157F8}" destId="{9939416F-156D-4511-86B7-78E68C4A73A4}" srcOrd="5" destOrd="0" presId="urn:microsoft.com/office/officeart/2018/2/layout/IconLabelList"/>
    <dgm:cxn modelId="{EE2463BD-6C26-4AF6-906B-B7CA44D51AAA}" type="presParOf" srcId="{E62C534E-BF23-496B-B664-83C0803157F8}" destId="{588B2290-D0DC-4E28-AE87-CDC2D243E4C4}" srcOrd="6" destOrd="0" presId="urn:microsoft.com/office/officeart/2018/2/layout/IconLabelList"/>
    <dgm:cxn modelId="{6D9C1B53-8A7A-4496-90B0-31235B5033FD}" type="presParOf" srcId="{588B2290-D0DC-4E28-AE87-CDC2D243E4C4}" destId="{536419EC-D11E-4105-A9AA-449ACF54F056}" srcOrd="0" destOrd="0" presId="urn:microsoft.com/office/officeart/2018/2/layout/IconLabelList"/>
    <dgm:cxn modelId="{626C754F-A4C2-4183-90A6-E5D6C4FE6FDE}" type="presParOf" srcId="{588B2290-D0DC-4E28-AE87-CDC2D243E4C4}" destId="{3B9A9BF2-0F4E-4840-8614-8CB972C7DF70}" srcOrd="1" destOrd="0" presId="urn:microsoft.com/office/officeart/2018/2/layout/IconLabelList"/>
    <dgm:cxn modelId="{08DA0D47-D5DC-4073-928A-98AA4C8A73FE}" type="presParOf" srcId="{588B2290-D0DC-4E28-AE87-CDC2D243E4C4}" destId="{F68BF5A3-F31C-4C79-B45E-9F5D18A20F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F3C11B-F76C-455A-B09A-CBF9AACF9AD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D99259-CE7B-42FC-97C5-BC76FAEC4E3B}">
      <dgm:prSet/>
      <dgm:spPr/>
      <dgm:t>
        <a:bodyPr/>
        <a:lstStyle/>
        <a:p>
          <a:pPr>
            <a:defRPr b="1"/>
          </a:pPr>
          <a:r>
            <a:rPr lang="en-US"/>
            <a:t>Install git in Linux:</a:t>
          </a:r>
        </a:p>
      </dgm:t>
    </dgm:pt>
    <dgm:pt modelId="{4D287A3B-ADC2-490F-A8EA-064DD52D0F29}" type="parTrans" cxnId="{CCF2B8DA-3CE8-409C-9DCB-1B61316F0279}">
      <dgm:prSet/>
      <dgm:spPr/>
      <dgm:t>
        <a:bodyPr/>
        <a:lstStyle/>
        <a:p>
          <a:endParaRPr lang="en-US"/>
        </a:p>
      </dgm:t>
    </dgm:pt>
    <dgm:pt modelId="{93A79735-D784-4C3A-8998-F64F28317E56}" type="sibTrans" cxnId="{CCF2B8DA-3CE8-409C-9DCB-1B61316F0279}">
      <dgm:prSet/>
      <dgm:spPr/>
      <dgm:t>
        <a:bodyPr/>
        <a:lstStyle/>
        <a:p>
          <a:endParaRPr lang="en-US"/>
        </a:p>
      </dgm:t>
    </dgm:pt>
    <dgm:pt modelId="{76FD9FB9-FE99-4B41-9C5D-52E71B04E401}">
      <dgm:prSet/>
      <dgm:spPr/>
      <dgm:t>
        <a:bodyPr/>
        <a:lstStyle/>
        <a:p>
          <a:r>
            <a:rPr lang="en-US"/>
            <a:t>sudo apt-get install git //Debian or Ubuntu</a:t>
          </a:r>
        </a:p>
      </dgm:t>
    </dgm:pt>
    <dgm:pt modelId="{AEB9DCD1-1EA2-4D10-B276-2582324A5831}" type="parTrans" cxnId="{973517E4-7624-4BBE-BDFB-DA45AA40423C}">
      <dgm:prSet/>
      <dgm:spPr/>
      <dgm:t>
        <a:bodyPr/>
        <a:lstStyle/>
        <a:p>
          <a:endParaRPr lang="en-US"/>
        </a:p>
      </dgm:t>
    </dgm:pt>
    <dgm:pt modelId="{D0261FA6-7A6E-4FEA-BAEA-AB2BE556B1A8}" type="sibTrans" cxnId="{973517E4-7624-4BBE-BDFB-DA45AA40423C}">
      <dgm:prSet/>
      <dgm:spPr/>
      <dgm:t>
        <a:bodyPr/>
        <a:lstStyle/>
        <a:p>
          <a:endParaRPr lang="en-US"/>
        </a:p>
      </dgm:t>
    </dgm:pt>
    <dgm:pt modelId="{AB8FC0AE-3892-44D6-8F44-8C9276BFE868}">
      <dgm:prSet/>
      <dgm:spPr/>
      <dgm:t>
        <a:bodyPr/>
        <a:lstStyle/>
        <a:p>
          <a:r>
            <a:rPr lang="en-US"/>
            <a:t>sudo yum install git //RHEL or Fedora</a:t>
          </a:r>
        </a:p>
      </dgm:t>
    </dgm:pt>
    <dgm:pt modelId="{5EBB2854-7ACA-4C32-91A2-AF42F7F37AC5}" type="parTrans" cxnId="{3FD6A4BE-6F5E-4678-AA02-23C24E69633D}">
      <dgm:prSet/>
      <dgm:spPr/>
      <dgm:t>
        <a:bodyPr/>
        <a:lstStyle/>
        <a:p>
          <a:endParaRPr lang="en-US"/>
        </a:p>
      </dgm:t>
    </dgm:pt>
    <dgm:pt modelId="{65073D32-4D51-4F4C-B39D-E5C3A33F9752}" type="sibTrans" cxnId="{3FD6A4BE-6F5E-4678-AA02-23C24E69633D}">
      <dgm:prSet/>
      <dgm:spPr/>
      <dgm:t>
        <a:bodyPr/>
        <a:lstStyle/>
        <a:p>
          <a:endParaRPr lang="en-US"/>
        </a:p>
      </dgm:t>
    </dgm:pt>
    <dgm:pt modelId="{8E081EFE-8DBC-402A-884C-8206A646EFD6}">
      <dgm:prSet/>
      <dgm:spPr/>
      <dgm:t>
        <a:bodyPr/>
        <a:lstStyle/>
        <a:p>
          <a:pPr>
            <a:defRPr b="1"/>
          </a:pPr>
          <a:r>
            <a:rPr lang="en-US"/>
            <a:t>Install git in windows or MacOS from </a:t>
          </a:r>
          <a:r>
            <a:rPr lang="en-US">
              <a:hlinkClick xmlns:r="http://schemas.openxmlformats.org/officeDocument/2006/relationships" r:id="rId1"/>
            </a:rPr>
            <a:t>https://git-scm.com/</a:t>
          </a:r>
          <a:r>
            <a:rPr lang="en-US"/>
            <a:t> </a:t>
          </a:r>
        </a:p>
      </dgm:t>
    </dgm:pt>
    <dgm:pt modelId="{6427C88E-A3A3-4A8E-BA4C-F07D9145C032}" type="parTrans" cxnId="{5E082290-79FE-4484-9BDF-65AFA1415948}">
      <dgm:prSet/>
      <dgm:spPr/>
      <dgm:t>
        <a:bodyPr/>
        <a:lstStyle/>
        <a:p>
          <a:endParaRPr lang="en-US"/>
        </a:p>
      </dgm:t>
    </dgm:pt>
    <dgm:pt modelId="{0CEF810B-F26C-4B8E-9805-767783F0C2D8}" type="sibTrans" cxnId="{5E082290-79FE-4484-9BDF-65AFA1415948}">
      <dgm:prSet/>
      <dgm:spPr/>
      <dgm:t>
        <a:bodyPr/>
        <a:lstStyle/>
        <a:p>
          <a:endParaRPr lang="en-US"/>
        </a:p>
      </dgm:t>
    </dgm:pt>
    <dgm:pt modelId="{D52A35F9-E7F4-4B0B-A8D2-84B7C506CBC6}" type="pres">
      <dgm:prSet presAssocID="{3DF3C11B-F76C-455A-B09A-CBF9AACF9AD6}" presName="root" presStyleCnt="0">
        <dgm:presLayoutVars>
          <dgm:dir/>
          <dgm:resizeHandles val="exact"/>
        </dgm:presLayoutVars>
      </dgm:prSet>
      <dgm:spPr/>
    </dgm:pt>
    <dgm:pt modelId="{6A14B851-F778-4693-A17A-5A71690270DE}" type="pres">
      <dgm:prSet presAssocID="{63D99259-CE7B-42FC-97C5-BC76FAEC4E3B}" presName="compNode" presStyleCnt="0"/>
      <dgm:spPr/>
    </dgm:pt>
    <dgm:pt modelId="{A3691428-C026-4710-B281-8D277BF0E46F}" type="pres">
      <dgm:prSet presAssocID="{63D99259-CE7B-42FC-97C5-BC76FAEC4E3B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E65D04-0662-4677-99FA-7ED11EDCEE3E}" type="pres">
      <dgm:prSet presAssocID="{63D99259-CE7B-42FC-97C5-BC76FAEC4E3B}" presName="iconSpace" presStyleCnt="0"/>
      <dgm:spPr/>
    </dgm:pt>
    <dgm:pt modelId="{EE56026E-1D9A-43A9-A8BF-AA0861F4D13C}" type="pres">
      <dgm:prSet presAssocID="{63D99259-CE7B-42FC-97C5-BC76FAEC4E3B}" presName="parTx" presStyleLbl="revTx" presStyleIdx="0" presStyleCnt="4">
        <dgm:presLayoutVars>
          <dgm:chMax val="0"/>
          <dgm:chPref val="0"/>
        </dgm:presLayoutVars>
      </dgm:prSet>
      <dgm:spPr/>
    </dgm:pt>
    <dgm:pt modelId="{123B6B89-E702-4FA9-BFA4-323494D99D78}" type="pres">
      <dgm:prSet presAssocID="{63D99259-CE7B-42FC-97C5-BC76FAEC4E3B}" presName="txSpace" presStyleCnt="0"/>
      <dgm:spPr/>
    </dgm:pt>
    <dgm:pt modelId="{8583EAB0-266A-47AC-BEB0-8A1A6BFC12C2}" type="pres">
      <dgm:prSet presAssocID="{63D99259-CE7B-42FC-97C5-BC76FAEC4E3B}" presName="desTx" presStyleLbl="revTx" presStyleIdx="1" presStyleCnt="4">
        <dgm:presLayoutVars/>
      </dgm:prSet>
      <dgm:spPr/>
    </dgm:pt>
    <dgm:pt modelId="{4FAA0926-C6B6-413A-B1B0-2B08C7D60F0E}" type="pres">
      <dgm:prSet presAssocID="{93A79735-D784-4C3A-8998-F64F28317E56}" presName="sibTrans" presStyleCnt="0"/>
      <dgm:spPr/>
    </dgm:pt>
    <dgm:pt modelId="{E634EE7A-464F-48D1-BCB3-CBFAF514D95B}" type="pres">
      <dgm:prSet presAssocID="{8E081EFE-8DBC-402A-884C-8206A646EFD6}" presName="compNode" presStyleCnt="0"/>
      <dgm:spPr/>
    </dgm:pt>
    <dgm:pt modelId="{439DB1C8-5D4E-4757-BD54-B64FB624ACE2}" type="pres">
      <dgm:prSet presAssocID="{8E081EFE-8DBC-402A-884C-8206A646EFD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835A064-EEA4-4FB4-9515-238AA62FA250}" type="pres">
      <dgm:prSet presAssocID="{8E081EFE-8DBC-402A-884C-8206A646EFD6}" presName="iconSpace" presStyleCnt="0"/>
      <dgm:spPr/>
    </dgm:pt>
    <dgm:pt modelId="{EDC5AB36-1D63-4535-9313-B70C390FEE4E}" type="pres">
      <dgm:prSet presAssocID="{8E081EFE-8DBC-402A-884C-8206A646EFD6}" presName="parTx" presStyleLbl="revTx" presStyleIdx="2" presStyleCnt="4">
        <dgm:presLayoutVars>
          <dgm:chMax val="0"/>
          <dgm:chPref val="0"/>
        </dgm:presLayoutVars>
      </dgm:prSet>
      <dgm:spPr/>
    </dgm:pt>
    <dgm:pt modelId="{256CBA88-84AF-4B12-8972-C847FD574E3A}" type="pres">
      <dgm:prSet presAssocID="{8E081EFE-8DBC-402A-884C-8206A646EFD6}" presName="txSpace" presStyleCnt="0"/>
      <dgm:spPr/>
    </dgm:pt>
    <dgm:pt modelId="{E2FFF554-EB21-454F-85C5-2872CA1288D1}" type="pres">
      <dgm:prSet presAssocID="{8E081EFE-8DBC-402A-884C-8206A646EFD6}" presName="desTx" presStyleLbl="revTx" presStyleIdx="3" presStyleCnt="4">
        <dgm:presLayoutVars/>
      </dgm:prSet>
      <dgm:spPr/>
    </dgm:pt>
  </dgm:ptLst>
  <dgm:cxnLst>
    <dgm:cxn modelId="{9A85600B-C365-4BA6-B1E7-9ACB6840B662}" type="presOf" srcId="{63D99259-CE7B-42FC-97C5-BC76FAEC4E3B}" destId="{EE56026E-1D9A-43A9-A8BF-AA0861F4D13C}" srcOrd="0" destOrd="0" presId="urn:microsoft.com/office/officeart/2018/2/layout/IconLabelDescriptionList"/>
    <dgm:cxn modelId="{4A30B40C-4DB7-4492-B1E4-D383AE678217}" type="presOf" srcId="{8E081EFE-8DBC-402A-884C-8206A646EFD6}" destId="{EDC5AB36-1D63-4535-9313-B70C390FEE4E}" srcOrd="0" destOrd="0" presId="urn:microsoft.com/office/officeart/2018/2/layout/IconLabelDescriptionList"/>
    <dgm:cxn modelId="{EE242F12-EF41-4CB7-A9A2-7BC1384F40B7}" type="presOf" srcId="{AB8FC0AE-3892-44D6-8F44-8C9276BFE868}" destId="{8583EAB0-266A-47AC-BEB0-8A1A6BFC12C2}" srcOrd="0" destOrd="1" presId="urn:microsoft.com/office/officeart/2018/2/layout/IconLabelDescriptionList"/>
    <dgm:cxn modelId="{6476084F-2DC8-4E71-9363-A27A5120261E}" type="presOf" srcId="{76FD9FB9-FE99-4B41-9C5D-52E71B04E401}" destId="{8583EAB0-266A-47AC-BEB0-8A1A6BFC12C2}" srcOrd="0" destOrd="0" presId="urn:microsoft.com/office/officeart/2018/2/layout/IconLabelDescriptionList"/>
    <dgm:cxn modelId="{5E082290-79FE-4484-9BDF-65AFA1415948}" srcId="{3DF3C11B-F76C-455A-B09A-CBF9AACF9AD6}" destId="{8E081EFE-8DBC-402A-884C-8206A646EFD6}" srcOrd="1" destOrd="0" parTransId="{6427C88E-A3A3-4A8E-BA4C-F07D9145C032}" sibTransId="{0CEF810B-F26C-4B8E-9805-767783F0C2D8}"/>
    <dgm:cxn modelId="{3FD6A4BE-6F5E-4678-AA02-23C24E69633D}" srcId="{63D99259-CE7B-42FC-97C5-BC76FAEC4E3B}" destId="{AB8FC0AE-3892-44D6-8F44-8C9276BFE868}" srcOrd="1" destOrd="0" parTransId="{5EBB2854-7ACA-4C32-91A2-AF42F7F37AC5}" sibTransId="{65073D32-4D51-4F4C-B39D-E5C3A33F9752}"/>
    <dgm:cxn modelId="{CCF2B8DA-3CE8-409C-9DCB-1B61316F0279}" srcId="{3DF3C11B-F76C-455A-B09A-CBF9AACF9AD6}" destId="{63D99259-CE7B-42FC-97C5-BC76FAEC4E3B}" srcOrd="0" destOrd="0" parTransId="{4D287A3B-ADC2-490F-A8EA-064DD52D0F29}" sibTransId="{93A79735-D784-4C3A-8998-F64F28317E56}"/>
    <dgm:cxn modelId="{A89901E2-7910-4BC4-B99D-8285E40D0909}" type="presOf" srcId="{3DF3C11B-F76C-455A-B09A-CBF9AACF9AD6}" destId="{D52A35F9-E7F4-4B0B-A8D2-84B7C506CBC6}" srcOrd="0" destOrd="0" presId="urn:microsoft.com/office/officeart/2018/2/layout/IconLabelDescriptionList"/>
    <dgm:cxn modelId="{973517E4-7624-4BBE-BDFB-DA45AA40423C}" srcId="{63D99259-CE7B-42FC-97C5-BC76FAEC4E3B}" destId="{76FD9FB9-FE99-4B41-9C5D-52E71B04E401}" srcOrd="0" destOrd="0" parTransId="{AEB9DCD1-1EA2-4D10-B276-2582324A5831}" sibTransId="{D0261FA6-7A6E-4FEA-BAEA-AB2BE556B1A8}"/>
    <dgm:cxn modelId="{106AC785-14CA-4D81-88B4-7DC3A4FD8243}" type="presParOf" srcId="{D52A35F9-E7F4-4B0B-A8D2-84B7C506CBC6}" destId="{6A14B851-F778-4693-A17A-5A71690270DE}" srcOrd="0" destOrd="0" presId="urn:microsoft.com/office/officeart/2018/2/layout/IconLabelDescriptionList"/>
    <dgm:cxn modelId="{71713C51-95A8-4B03-91EF-70D9DD36011D}" type="presParOf" srcId="{6A14B851-F778-4693-A17A-5A71690270DE}" destId="{A3691428-C026-4710-B281-8D277BF0E46F}" srcOrd="0" destOrd="0" presId="urn:microsoft.com/office/officeart/2018/2/layout/IconLabelDescriptionList"/>
    <dgm:cxn modelId="{364CEC38-3EF7-40C7-A22B-0DE1F4A50AB1}" type="presParOf" srcId="{6A14B851-F778-4693-A17A-5A71690270DE}" destId="{BBE65D04-0662-4677-99FA-7ED11EDCEE3E}" srcOrd="1" destOrd="0" presId="urn:microsoft.com/office/officeart/2018/2/layout/IconLabelDescriptionList"/>
    <dgm:cxn modelId="{3C9A3A55-FDDA-419E-9C5D-057F262FFC57}" type="presParOf" srcId="{6A14B851-F778-4693-A17A-5A71690270DE}" destId="{EE56026E-1D9A-43A9-A8BF-AA0861F4D13C}" srcOrd="2" destOrd="0" presId="urn:microsoft.com/office/officeart/2018/2/layout/IconLabelDescriptionList"/>
    <dgm:cxn modelId="{BCCAC759-7453-4327-A165-97FB9C79D363}" type="presParOf" srcId="{6A14B851-F778-4693-A17A-5A71690270DE}" destId="{123B6B89-E702-4FA9-BFA4-323494D99D78}" srcOrd="3" destOrd="0" presId="urn:microsoft.com/office/officeart/2018/2/layout/IconLabelDescriptionList"/>
    <dgm:cxn modelId="{8204A725-593A-4915-8D8D-D1E16387FD80}" type="presParOf" srcId="{6A14B851-F778-4693-A17A-5A71690270DE}" destId="{8583EAB0-266A-47AC-BEB0-8A1A6BFC12C2}" srcOrd="4" destOrd="0" presId="urn:microsoft.com/office/officeart/2018/2/layout/IconLabelDescriptionList"/>
    <dgm:cxn modelId="{655A3B67-C6C5-4F0D-860C-07694824F22D}" type="presParOf" srcId="{D52A35F9-E7F4-4B0B-A8D2-84B7C506CBC6}" destId="{4FAA0926-C6B6-413A-B1B0-2B08C7D60F0E}" srcOrd="1" destOrd="0" presId="urn:microsoft.com/office/officeart/2018/2/layout/IconLabelDescriptionList"/>
    <dgm:cxn modelId="{1059FE0D-9593-41CC-BF94-32E69774CAAD}" type="presParOf" srcId="{D52A35F9-E7F4-4B0B-A8D2-84B7C506CBC6}" destId="{E634EE7A-464F-48D1-BCB3-CBFAF514D95B}" srcOrd="2" destOrd="0" presId="urn:microsoft.com/office/officeart/2018/2/layout/IconLabelDescriptionList"/>
    <dgm:cxn modelId="{7340B244-C1F0-4B8F-B27F-145F00C6BF01}" type="presParOf" srcId="{E634EE7A-464F-48D1-BCB3-CBFAF514D95B}" destId="{439DB1C8-5D4E-4757-BD54-B64FB624ACE2}" srcOrd="0" destOrd="0" presId="urn:microsoft.com/office/officeart/2018/2/layout/IconLabelDescriptionList"/>
    <dgm:cxn modelId="{5D858BCB-65FE-43E9-AEA5-EBAD98B327F7}" type="presParOf" srcId="{E634EE7A-464F-48D1-BCB3-CBFAF514D95B}" destId="{7835A064-EEA4-4FB4-9515-238AA62FA250}" srcOrd="1" destOrd="0" presId="urn:microsoft.com/office/officeart/2018/2/layout/IconLabelDescriptionList"/>
    <dgm:cxn modelId="{533180C1-89B8-4A20-907E-007C53AFABDE}" type="presParOf" srcId="{E634EE7A-464F-48D1-BCB3-CBFAF514D95B}" destId="{EDC5AB36-1D63-4535-9313-B70C390FEE4E}" srcOrd="2" destOrd="0" presId="urn:microsoft.com/office/officeart/2018/2/layout/IconLabelDescriptionList"/>
    <dgm:cxn modelId="{9929CB18-2DA7-469E-8396-1A88091D5A60}" type="presParOf" srcId="{E634EE7A-464F-48D1-BCB3-CBFAF514D95B}" destId="{256CBA88-84AF-4B12-8972-C847FD574E3A}" srcOrd="3" destOrd="0" presId="urn:microsoft.com/office/officeart/2018/2/layout/IconLabelDescriptionList"/>
    <dgm:cxn modelId="{F378BE59-78C2-466D-B750-3E285196F71D}" type="presParOf" srcId="{E634EE7A-464F-48D1-BCB3-CBFAF514D95B}" destId="{E2FFF554-EB21-454F-85C5-2872CA1288D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F33095-7A83-4B1F-95E8-62FC62F0AB8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C9E2D-1C03-4CC7-834B-EECF76AD20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Working Directory - Local changes before tracking</a:t>
          </a:r>
        </a:p>
      </dgm:t>
    </dgm:pt>
    <dgm:pt modelId="{7A750AC6-0C23-42F7-A145-40A816384F1C}" type="parTrans" cxnId="{96EE9269-E300-49BC-BB5A-AE4B99EAA871}">
      <dgm:prSet/>
      <dgm:spPr/>
      <dgm:t>
        <a:bodyPr/>
        <a:lstStyle/>
        <a:p>
          <a:endParaRPr lang="en-US"/>
        </a:p>
      </dgm:t>
    </dgm:pt>
    <dgm:pt modelId="{F79D9FFB-053E-4420-A106-6AFF85F6ACDF}" type="sibTrans" cxnId="{96EE9269-E300-49BC-BB5A-AE4B99EAA87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1DBAB-18E8-428A-ABCD-51B3636FD5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Staging Area - Files marked for commit using `git add`</a:t>
          </a:r>
        </a:p>
      </dgm:t>
    </dgm:pt>
    <dgm:pt modelId="{AF75935C-49BC-4CA1-BBE5-1198EABF3E5F}" type="parTrans" cxnId="{7C4CEEA7-700B-47A9-9EFA-1B16AF55BC68}">
      <dgm:prSet/>
      <dgm:spPr/>
      <dgm:t>
        <a:bodyPr/>
        <a:lstStyle/>
        <a:p>
          <a:endParaRPr lang="en-US"/>
        </a:p>
      </dgm:t>
    </dgm:pt>
    <dgm:pt modelId="{1F315A9F-2643-408D-B708-A8C4D99762F4}" type="sibTrans" cxnId="{7C4CEEA7-700B-47A9-9EFA-1B16AF55BC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9FA931-664A-4F00-AB88-B19FA08C5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Local Repository - Commits stored locally using `git commit`</a:t>
          </a:r>
        </a:p>
      </dgm:t>
    </dgm:pt>
    <dgm:pt modelId="{43E48AF5-6F71-40A0-BE1E-D8A8E8149FD8}" type="parTrans" cxnId="{3C0C7C8F-1747-47C3-844D-8F9559BA3194}">
      <dgm:prSet/>
      <dgm:spPr/>
      <dgm:t>
        <a:bodyPr/>
        <a:lstStyle/>
        <a:p>
          <a:endParaRPr lang="en-US"/>
        </a:p>
      </dgm:t>
    </dgm:pt>
    <dgm:pt modelId="{D55667DA-8C82-4B7C-90C2-2BD4F123CA97}" type="sibTrans" cxnId="{3C0C7C8F-1747-47C3-844D-8F9559BA31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0CC435-28D1-4EDC-A1A0-6AC5FFCAC4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Remote Repository - Pushed to GitHub/GitLab using `git push`</a:t>
          </a:r>
        </a:p>
      </dgm:t>
    </dgm:pt>
    <dgm:pt modelId="{E9D530F1-6F30-44F3-83FC-553C3E4220A5}" type="parTrans" cxnId="{6F5A6865-66FE-42BD-A44F-5222B5B11AC4}">
      <dgm:prSet/>
      <dgm:spPr/>
      <dgm:t>
        <a:bodyPr/>
        <a:lstStyle/>
        <a:p>
          <a:endParaRPr lang="en-US"/>
        </a:p>
      </dgm:t>
    </dgm:pt>
    <dgm:pt modelId="{E14404FA-6196-4FDD-84E5-097F27581BA7}" type="sibTrans" cxnId="{6F5A6865-66FE-42BD-A44F-5222B5B11AC4}">
      <dgm:prSet/>
      <dgm:spPr/>
      <dgm:t>
        <a:bodyPr/>
        <a:lstStyle/>
        <a:p>
          <a:endParaRPr lang="en-US"/>
        </a:p>
      </dgm:t>
    </dgm:pt>
    <dgm:pt modelId="{2A39E97F-99F0-483D-8CFD-E05FA4F18B0B}" type="pres">
      <dgm:prSet presAssocID="{0DF33095-7A83-4B1F-95E8-62FC62F0AB8A}" presName="root" presStyleCnt="0">
        <dgm:presLayoutVars>
          <dgm:dir/>
          <dgm:resizeHandles val="exact"/>
        </dgm:presLayoutVars>
      </dgm:prSet>
      <dgm:spPr/>
    </dgm:pt>
    <dgm:pt modelId="{5294F17D-70D2-434D-B97A-FCA8E4282F86}" type="pres">
      <dgm:prSet presAssocID="{0DF33095-7A83-4B1F-95E8-62FC62F0AB8A}" presName="container" presStyleCnt="0">
        <dgm:presLayoutVars>
          <dgm:dir/>
          <dgm:resizeHandles val="exact"/>
        </dgm:presLayoutVars>
      </dgm:prSet>
      <dgm:spPr/>
    </dgm:pt>
    <dgm:pt modelId="{A7993544-1687-40E7-907F-FB58F12290DA}" type="pres">
      <dgm:prSet presAssocID="{F00C9E2D-1C03-4CC7-834B-EECF76AD2097}" presName="compNode" presStyleCnt="0"/>
      <dgm:spPr/>
    </dgm:pt>
    <dgm:pt modelId="{5DEF60DD-5099-4A90-8F7F-22FD21A02AF4}" type="pres">
      <dgm:prSet presAssocID="{F00C9E2D-1C03-4CC7-834B-EECF76AD2097}" presName="iconBgRect" presStyleLbl="bgShp" presStyleIdx="0" presStyleCnt="4"/>
      <dgm:spPr/>
    </dgm:pt>
    <dgm:pt modelId="{6F4A2347-1AE8-4E0C-9E18-1293C3ED4135}" type="pres">
      <dgm:prSet presAssocID="{F00C9E2D-1C03-4CC7-834B-EECF76AD20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3E98977-A889-4979-8668-87E2B9254F3C}" type="pres">
      <dgm:prSet presAssocID="{F00C9E2D-1C03-4CC7-834B-EECF76AD2097}" presName="spaceRect" presStyleCnt="0"/>
      <dgm:spPr/>
    </dgm:pt>
    <dgm:pt modelId="{31B72744-4DB0-4FD1-B817-4B0F686B28F6}" type="pres">
      <dgm:prSet presAssocID="{F00C9E2D-1C03-4CC7-834B-EECF76AD2097}" presName="textRect" presStyleLbl="revTx" presStyleIdx="0" presStyleCnt="4">
        <dgm:presLayoutVars>
          <dgm:chMax val="1"/>
          <dgm:chPref val="1"/>
        </dgm:presLayoutVars>
      </dgm:prSet>
      <dgm:spPr/>
    </dgm:pt>
    <dgm:pt modelId="{C9468BAF-80A2-4FBA-AEE7-2055B6DE04F7}" type="pres">
      <dgm:prSet presAssocID="{F79D9FFB-053E-4420-A106-6AFF85F6ACDF}" presName="sibTrans" presStyleLbl="sibTrans2D1" presStyleIdx="0" presStyleCnt="0"/>
      <dgm:spPr/>
    </dgm:pt>
    <dgm:pt modelId="{35542331-E360-481A-9C0E-CBB4510BB725}" type="pres">
      <dgm:prSet presAssocID="{D2A1DBAB-18E8-428A-ABCD-51B3636FD5CE}" presName="compNode" presStyleCnt="0"/>
      <dgm:spPr/>
    </dgm:pt>
    <dgm:pt modelId="{1CD62973-73FA-4438-9609-F551D67B8661}" type="pres">
      <dgm:prSet presAssocID="{D2A1DBAB-18E8-428A-ABCD-51B3636FD5CE}" presName="iconBgRect" presStyleLbl="bgShp" presStyleIdx="1" presStyleCnt="4"/>
      <dgm:spPr/>
    </dgm:pt>
    <dgm:pt modelId="{01E7DC83-0046-4D6A-9F29-4A28ACE9F677}" type="pres">
      <dgm:prSet presAssocID="{D2A1DBAB-18E8-428A-ABCD-51B3636FD5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BB2521C-8555-49B6-B963-7A0FB52BFEA4}" type="pres">
      <dgm:prSet presAssocID="{D2A1DBAB-18E8-428A-ABCD-51B3636FD5CE}" presName="spaceRect" presStyleCnt="0"/>
      <dgm:spPr/>
    </dgm:pt>
    <dgm:pt modelId="{635F6674-8BF3-475B-B9CB-ED2E433A3341}" type="pres">
      <dgm:prSet presAssocID="{D2A1DBAB-18E8-428A-ABCD-51B3636FD5CE}" presName="textRect" presStyleLbl="revTx" presStyleIdx="1" presStyleCnt="4">
        <dgm:presLayoutVars>
          <dgm:chMax val="1"/>
          <dgm:chPref val="1"/>
        </dgm:presLayoutVars>
      </dgm:prSet>
      <dgm:spPr/>
    </dgm:pt>
    <dgm:pt modelId="{28D3A58C-20C7-47A5-8DE4-867BF2995E0A}" type="pres">
      <dgm:prSet presAssocID="{1F315A9F-2643-408D-B708-A8C4D99762F4}" presName="sibTrans" presStyleLbl="sibTrans2D1" presStyleIdx="0" presStyleCnt="0"/>
      <dgm:spPr/>
    </dgm:pt>
    <dgm:pt modelId="{8BEAD4B4-4607-4CBD-8D93-34D2DF2EA540}" type="pres">
      <dgm:prSet presAssocID="{DB9FA931-664A-4F00-AB88-B19FA08C532D}" presName="compNode" presStyleCnt="0"/>
      <dgm:spPr/>
    </dgm:pt>
    <dgm:pt modelId="{EA9BF22B-D5AD-40C9-AAB9-94A7409B96F2}" type="pres">
      <dgm:prSet presAssocID="{DB9FA931-664A-4F00-AB88-B19FA08C532D}" presName="iconBgRect" presStyleLbl="bgShp" presStyleIdx="2" presStyleCnt="4"/>
      <dgm:spPr/>
    </dgm:pt>
    <dgm:pt modelId="{0046AC30-964C-4B73-91DB-E212CB8989F2}" type="pres">
      <dgm:prSet presAssocID="{DB9FA931-664A-4F00-AB88-B19FA08C53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E4EA988-DB6D-436F-8C81-C2AFEE3DCB6E}" type="pres">
      <dgm:prSet presAssocID="{DB9FA931-664A-4F00-AB88-B19FA08C532D}" presName="spaceRect" presStyleCnt="0"/>
      <dgm:spPr/>
    </dgm:pt>
    <dgm:pt modelId="{198C564F-D880-49AF-BB31-EB3EB968F37D}" type="pres">
      <dgm:prSet presAssocID="{DB9FA931-664A-4F00-AB88-B19FA08C532D}" presName="textRect" presStyleLbl="revTx" presStyleIdx="2" presStyleCnt="4">
        <dgm:presLayoutVars>
          <dgm:chMax val="1"/>
          <dgm:chPref val="1"/>
        </dgm:presLayoutVars>
      </dgm:prSet>
      <dgm:spPr/>
    </dgm:pt>
    <dgm:pt modelId="{2AD18B69-ADB6-46F1-9ED0-35C16D9223F0}" type="pres">
      <dgm:prSet presAssocID="{D55667DA-8C82-4B7C-90C2-2BD4F123CA97}" presName="sibTrans" presStyleLbl="sibTrans2D1" presStyleIdx="0" presStyleCnt="0"/>
      <dgm:spPr/>
    </dgm:pt>
    <dgm:pt modelId="{CCCD7E22-FBB6-4111-924F-9851E50759AF}" type="pres">
      <dgm:prSet presAssocID="{830CC435-28D1-4EDC-A1A0-6AC5FFCAC4A5}" presName="compNode" presStyleCnt="0"/>
      <dgm:spPr/>
    </dgm:pt>
    <dgm:pt modelId="{2C9809E1-CA91-4076-8A42-A25F4582261B}" type="pres">
      <dgm:prSet presAssocID="{830CC435-28D1-4EDC-A1A0-6AC5FFCAC4A5}" presName="iconBgRect" presStyleLbl="bgShp" presStyleIdx="3" presStyleCnt="4"/>
      <dgm:spPr/>
    </dgm:pt>
    <dgm:pt modelId="{A29167F1-0426-4DBB-8D71-13AD14D3D1F4}" type="pres">
      <dgm:prSet presAssocID="{830CC435-28D1-4EDC-A1A0-6AC5FFCAC4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D80E1D1-24F8-4A4E-BC0A-DC3847657A9C}" type="pres">
      <dgm:prSet presAssocID="{830CC435-28D1-4EDC-A1A0-6AC5FFCAC4A5}" presName="spaceRect" presStyleCnt="0"/>
      <dgm:spPr/>
    </dgm:pt>
    <dgm:pt modelId="{1488ED88-AA63-4BA6-85D2-580B453A56D9}" type="pres">
      <dgm:prSet presAssocID="{830CC435-28D1-4EDC-A1A0-6AC5FFCAC4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5E7A20B-016D-42C0-B1C9-F61EBDDA5460}" type="presOf" srcId="{1F315A9F-2643-408D-B708-A8C4D99762F4}" destId="{28D3A58C-20C7-47A5-8DE4-867BF2995E0A}" srcOrd="0" destOrd="0" presId="urn:microsoft.com/office/officeart/2018/2/layout/IconCircleList"/>
    <dgm:cxn modelId="{B2DFFE1E-6F45-4786-A4CA-F16F29213A09}" type="presOf" srcId="{F79D9FFB-053E-4420-A106-6AFF85F6ACDF}" destId="{C9468BAF-80A2-4FBA-AEE7-2055B6DE04F7}" srcOrd="0" destOrd="0" presId="urn:microsoft.com/office/officeart/2018/2/layout/IconCircleList"/>
    <dgm:cxn modelId="{7A616420-725B-4EDE-8BA5-5616BDA2F21F}" type="presOf" srcId="{DB9FA931-664A-4F00-AB88-B19FA08C532D}" destId="{198C564F-D880-49AF-BB31-EB3EB968F37D}" srcOrd="0" destOrd="0" presId="urn:microsoft.com/office/officeart/2018/2/layout/IconCircleList"/>
    <dgm:cxn modelId="{8EEC1832-86C8-4C6F-A908-86C6B1C00AA4}" type="presOf" srcId="{0DF33095-7A83-4B1F-95E8-62FC62F0AB8A}" destId="{2A39E97F-99F0-483D-8CFD-E05FA4F18B0B}" srcOrd="0" destOrd="0" presId="urn:microsoft.com/office/officeart/2018/2/layout/IconCircleList"/>
    <dgm:cxn modelId="{6F5A6865-66FE-42BD-A44F-5222B5B11AC4}" srcId="{0DF33095-7A83-4B1F-95E8-62FC62F0AB8A}" destId="{830CC435-28D1-4EDC-A1A0-6AC5FFCAC4A5}" srcOrd="3" destOrd="0" parTransId="{E9D530F1-6F30-44F3-83FC-553C3E4220A5}" sibTransId="{E14404FA-6196-4FDD-84E5-097F27581BA7}"/>
    <dgm:cxn modelId="{96EE9269-E300-49BC-BB5A-AE4B99EAA871}" srcId="{0DF33095-7A83-4B1F-95E8-62FC62F0AB8A}" destId="{F00C9E2D-1C03-4CC7-834B-EECF76AD2097}" srcOrd="0" destOrd="0" parTransId="{7A750AC6-0C23-42F7-A145-40A816384F1C}" sibTransId="{F79D9FFB-053E-4420-A106-6AFF85F6ACDF}"/>
    <dgm:cxn modelId="{47E4F56C-70DD-4D76-850A-C3795DA2155B}" type="presOf" srcId="{D55667DA-8C82-4B7C-90C2-2BD4F123CA97}" destId="{2AD18B69-ADB6-46F1-9ED0-35C16D9223F0}" srcOrd="0" destOrd="0" presId="urn:microsoft.com/office/officeart/2018/2/layout/IconCircleList"/>
    <dgm:cxn modelId="{E36BA58E-B3D6-47C8-86FC-14D8BB1721F1}" type="presOf" srcId="{D2A1DBAB-18E8-428A-ABCD-51B3636FD5CE}" destId="{635F6674-8BF3-475B-B9CB-ED2E433A3341}" srcOrd="0" destOrd="0" presId="urn:microsoft.com/office/officeart/2018/2/layout/IconCircleList"/>
    <dgm:cxn modelId="{3C0C7C8F-1747-47C3-844D-8F9559BA3194}" srcId="{0DF33095-7A83-4B1F-95E8-62FC62F0AB8A}" destId="{DB9FA931-664A-4F00-AB88-B19FA08C532D}" srcOrd="2" destOrd="0" parTransId="{43E48AF5-6F71-40A0-BE1E-D8A8E8149FD8}" sibTransId="{D55667DA-8C82-4B7C-90C2-2BD4F123CA97}"/>
    <dgm:cxn modelId="{7C4CEEA7-700B-47A9-9EFA-1B16AF55BC68}" srcId="{0DF33095-7A83-4B1F-95E8-62FC62F0AB8A}" destId="{D2A1DBAB-18E8-428A-ABCD-51B3636FD5CE}" srcOrd="1" destOrd="0" parTransId="{AF75935C-49BC-4CA1-BBE5-1198EABF3E5F}" sibTransId="{1F315A9F-2643-408D-B708-A8C4D99762F4}"/>
    <dgm:cxn modelId="{44888FB8-FDF8-4332-93B5-F4D590D5280D}" type="presOf" srcId="{830CC435-28D1-4EDC-A1A0-6AC5FFCAC4A5}" destId="{1488ED88-AA63-4BA6-85D2-580B453A56D9}" srcOrd="0" destOrd="0" presId="urn:microsoft.com/office/officeart/2018/2/layout/IconCircleList"/>
    <dgm:cxn modelId="{13FA43BE-CBA3-43EE-B930-F30C262A6558}" type="presOf" srcId="{F00C9E2D-1C03-4CC7-834B-EECF76AD2097}" destId="{31B72744-4DB0-4FD1-B817-4B0F686B28F6}" srcOrd="0" destOrd="0" presId="urn:microsoft.com/office/officeart/2018/2/layout/IconCircleList"/>
    <dgm:cxn modelId="{0AF6365C-C4A5-4FA2-8326-150052834AE6}" type="presParOf" srcId="{2A39E97F-99F0-483D-8CFD-E05FA4F18B0B}" destId="{5294F17D-70D2-434D-B97A-FCA8E4282F86}" srcOrd="0" destOrd="0" presId="urn:microsoft.com/office/officeart/2018/2/layout/IconCircleList"/>
    <dgm:cxn modelId="{FF7F62B5-D658-46FF-80D2-F73D480CD835}" type="presParOf" srcId="{5294F17D-70D2-434D-B97A-FCA8E4282F86}" destId="{A7993544-1687-40E7-907F-FB58F12290DA}" srcOrd="0" destOrd="0" presId="urn:microsoft.com/office/officeart/2018/2/layout/IconCircleList"/>
    <dgm:cxn modelId="{F13D8396-A4D8-4B37-A939-BD20E35528AB}" type="presParOf" srcId="{A7993544-1687-40E7-907F-FB58F12290DA}" destId="{5DEF60DD-5099-4A90-8F7F-22FD21A02AF4}" srcOrd="0" destOrd="0" presId="urn:microsoft.com/office/officeart/2018/2/layout/IconCircleList"/>
    <dgm:cxn modelId="{39871A2E-7F47-4313-BB80-69A051D4278C}" type="presParOf" srcId="{A7993544-1687-40E7-907F-FB58F12290DA}" destId="{6F4A2347-1AE8-4E0C-9E18-1293C3ED4135}" srcOrd="1" destOrd="0" presId="urn:microsoft.com/office/officeart/2018/2/layout/IconCircleList"/>
    <dgm:cxn modelId="{CBEB1CE7-D6C1-4F53-A933-693E79EA6AB3}" type="presParOf" srcId="{A7993544-1687-40E7-907F-FB58F12290DA}" destId="{C3E98977-A889-4979-8668-87E2B9254F3C}" srcOrd="2" destOrd="0" presId="urn:microsoft.com/office/officeart/2018/2/layout/IconCircleList"/>
    <dgm:cxn modelId="{006C4CD1-AB96-4E36-9B81-4D8740A279E1}" type="presParOf" srcId="{A7993544-1687-40E7-907F-FB58F12290DA}" destId="{31B72744-4DB0-4FD1-B817-4B0F686B28F6}" srcOrd="3" destOrd="0" presId="urn:microsoft.com/office/officeart/2018/2/layout/IconCircleList"/>
    <dgm:cxn modelId="{A210364D-7C51-416F-BEDB-42162024BA26}" type="presParOf" srcId="{5294F17D-70D2-434D-B97A-FCA8E4282F86}" destId="{C9468BAF-80A2-4FBA-AEE7-2055B6DE04F7}" srcOrd="1" destOrd="0" presId="urn:microsoft.com/office/officeart/2018/2/layout/IconCircleList"/>
    <dgm:cxn modelId="{6B3677F0-69CF-442F-9FE9-B52EB60E4EAD}" type="presParOf" srcId="{5294F17D-70D2-434D-B97A-FCA8E4282F86}" destId="{35542331-E360-481A-9C0E-CBB4510BB725}" srcOrd="2" destOrd="0" presId="urn:microsoft.com/office/officeart/2018/2/layout/IconCircleList"/>
    <dgm:cxn modelId="{676FE96A-02D9-477E-ADE2-1410B2B9C89D}" type="presParOf" srcId="{35542331-E360-481A-9C0E-CBB4510BB725}" destId="{1CD62973-73FA-4438-9609-F551D67B8661}" srcOrd="0" destOrd="0" presId="urn:microsoft.com/office/officeart/2018/2/layout/IconCircleList"/>
    <dgm:cxn modelId="{C0AB9744-2CA4-41FE-BA67-EB0B5D09E33C}" type="presParOf" srcId="{35542331-E360-481A-9C0E-CBB4510BB725}" destId="{01E7DC83-0046-4D6A-9F29-4A28ACE9F677}" srcOrd="1" destOrd="0" presId="urn:microsoft.com/office/officeart/2018/2/layout/IconCircleList"/>
    <dgm:cxn modelId="{A253BDC3-63FD-4DD3-B521-4501BA2E1B11}" type="presParOf" srcId="{35542331-E360-481A-9C0E-CBB4510BB725}" destId="{FBB2521C-8555-49B6-B963-7A0FB52BFEA4}" srcOrd="2" destOrd="0" presId="urn:microsoft.com/office/officeart/2018/2/layout/IconCircleList"/>
    <dgm:cxn modelId="{38779B22-B7F7-4DA3-9DA5-BF1D6D07C811}" type="presParOf" srcId="{35542331-E360-481A-9C0E-CBB4510BB725}" destId="{635F6674-8BF3-475B-B9CB-ED2E433A3341}" srcOrd="3" destOrd="0" presId="urn:microsoft.com/office/officeart/2018/2/layout/IconCircleList"/>
    <dgm:cxn modelId="{4E68AF40-1BE2-46DC-B86E-DA7C30F23047}" type="presParOf" srcId="{5294F17D-70D2-434D-B97A-FCA8E4282F86}" destId="{28D3A58C-20C7-47A5-8DE4-867BF2995E0A}" srcOrd="3" destOrd="0" presId="urn:microsoft.com/office/officeart/2018/2/layout/IconCircleList"/>
    <dgm:cxn modelId="{9EEA0E9F-49E5-4F8E-8775-BE18797B8576}" type="presParOf" srcId="{5294F17D-70D2-434D-B97A-FCA8E4282F86}" destId="{8BEAD4B4-4607-4CBD-8D93-34D2DF2EA540}" srcOrd="4" destOrd="0" presId="urn:microsoft.com/office/officeart/2018/2/layout/IconCircleList"/>
    <dgm:cxn modelId="{A466083E-0B85-468C-806C-9B5E2E2E7F13}" type="presParOf" srcId="{8BEAD4B4-4607-4CBD-8D93-34D2DF2EA540}" destId="{EA9BF22B-D5AD-40C9-AAB9-94A7409B96F2}" srcOrd="0" destOrd="0" presId="urn:microsoft.com/office/officeart/2018/2/layout/IconCircleList"/>
    <dgm:cxn modelId="{6552E83A-8DE1-4A3F-AA0E-456E802BD647}" type="presParOf" srcId="{8BEAD4B4-4607-4CBD-8D93-34D2DF2EA540}" destId="{0046AC30-964C-4B73-91DB-E212CB8989F2}" srcOrd="1" destOrd="0" presId="urn:microsoft.com/office/officeart/2018/2/layout/IconCircleList"/>
    <dgm:cxn modelId="{3D919F71-BDB0-43A5-A06B-FFB1F07897C8}" type="presParOf" srcId="{8BEAD4B4-4607-4CBD-8D93-34D2DF2EA540}" destId="{4E4EA988-DB6D-436F-8C81-C2AFEE3DCB6E}" srcOrd="2" destOrd="0" presId="urn:microsoft.com/office/officeart/2018/2/layout/IconCircleList"/>
    <dgm:cxn modelId="{B286954E-761E-48D2-9E70-7180F76C998D}" type="presParOf" srcId="{8BEAD4B4-4607-4CBD-8D93-34D2DF2EA540}" destId="{198C564F-D880-49AF-BB31-EB3EB968F37D}" srcOrd="3" destOrd="0" presId="urn:microsoft.com/office/officeart/2018/2/layout/IconCircleList"/>
    <dgm:cxn modelId="{F4CFD47D-7497-4E4C-95B7-B38E691C9700}" type="presParOf" srcId="{5294F17D-70D2-434D-B97A-FCA8E4282F86}" destId="{2AD18B69-ADB6-46F1-9ED0-35C16D9223F0}" srcOrd="5" destOrd="0" presId="urn:microsoft.com/office/officeart/2018/2/layout/IconCircleList"/>
    <dgm:cxn modelId="{55166715-3C7C-4922-AFA6-EF9E7FAB88C0}" type="presParOf" srcId="{5294F17D-70D2-434D-B97A-FCA8E4282F86}" destId="{CCCD7E22-FBB6-4111-924F-9851E50759AF}" srcOrd="6" destOrd="0" presId="urn:microsoft.com/office/officeart/2018/2/layout/IconCircleList"/>
    <dgm:cxn modelId="{F6AF09CC-0FF7-48E4-B7CD-38D9C7EC40A6}" type="presParOf" srcId="{CCCD7E22-FBB6-4111-924F-9851E50759AF}" destId="{2C9809E1-CA91-4076-8A42-A25F4582261B}" srcOrd="0" destOrd="0" presId="urn:microsoft.com/office/officeart/2018/2/layout/IconCircleList"/>
    <dgm:cxn modelId="{67B173B4-F710-445D-9372-6C21592F2B91}" type="presParOf" srcId="{CCCD7E22-FBB6-4111-924F-9851E50759AF}" destId="{A29167F1-0426-4DBB-8D71-13AD14D3D1F4}" srcOrd="1" destOrd="0" presId="urn:microsoft.com/office/officeart/2018/2/layout/IconCircleList"/>
    <dgm:cxn modelId="{4445D27D-E82A-40C6-A337-848CF8679994}" type="presParOf" srcId="{CCCD7E22-FBB6-4111-924F-9851E50759AF}" destId="{BD80E1D1-24F8-4A4E-BC0A-DC3847657A9C}" srcOrd="2" destOrd="0" presId="urn:microsoft.com/office/officeart/2018/2/layout/IconCircleList"/>
    <dgm:cxn modelId="{3E7C3E1A-DD51-4E59-9121-5E594A9A4705}" type="presParOf" srcId="{CCCD7E22-FBB6-4111-924F-9851E50759AF}" destId="{1488ED88-AA63-4BA6-85D2-580B453A56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1333B-B470-4113-BD8B-66A5725AFC10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E9E92-CBF5-4B4A-91CE-9D94B933E32A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Linux is an open-source, Unix-like operating system kernel.</a:t>
          </a:r>
        </a:p>
      </dsp:txBody>
      <dsp:txXfrm>
        <a:off x="42299" y="2443760"/>
        <a:ext cx="1800000" cy="720000"/>
      </dsp:txXfrm>
    </dsp:sp>
    <dsp:sp modelId="{37D0B2B5-B469-48E3-9F95-401D84DF1D4E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2CDC9-BA09-4CDD-A39C-AA2306D8D8A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Created by Linus Torvalds in 1991</a:t>
          </a:r>
        </a:p>
      </dsp:txBody>
      <dsp:txXfrm>
        <a:off x="2157300" y="2443760"/>
        <a:ext cx="1800000" cy="720000"/>
      </dsp:txXfrm>
    </dsp:sp>
    <dsp:sp modelId="{E24A837A-898F-4CE5-98F3-2DD1CBE41C00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CD902-0280-4691-8730-16CD3FE787BB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Used in servers, mobile devices (Android), and embedded systems</a:t>
          </a:r>
        </a:p>
      </dsp:txBody>
      <dsp:txXfrm>
        <a:off x="4272300" y="2443760"/>
        <a:ext cx="1800000" cy="720000"/>
      </dsp:txXfrm>
    </dsp:sp>
    <dsp:sp modelId="{A29C96AA-3AA4-41AD-990A-F5F838099AB5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35844-E5B4-448D-A35A-17919508439A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Highly secure, customizable, and supports multi-user environments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E0562-C953-4497-8333-8FCC959BD93C}">
      <dsp:nvSpPr>
        <dsp:cNvPr id="0" name=""/>
        <dsp:cNvSpPr/>
      </dsp:nvSpPr>
      <dsp:spPr>
        <a:xfrm>
          <a:off x="1230943" y="324394"/>
          <a:ext cx="1315996" cy="11134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B7F04-C976-425A-AAAE-7EFC371A035B}">
      <dsp:nvSpPr>
        <dsp:cNvPr id="0" name=""/>
        <dsp:cNvSpPr/>
      </dsp:nvSpPr>
      <dsp:spPr>
        <a:xfrm>
          <a:off x="0" y="1388363"/>
          <a:ext cx="3759989" cy="47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Core/central</a:t>
          </a:r>
        </a:p>
      </dsp:txBody>
      <dsp:txXfrm>
        <a:off x="0" y="1388363"/>
        <a:ext cx="3759989" cy="477192"/>
      </dsp:txXfrm>
    </dsp:sp>
    <dsp:sp modelId="{DC84F942-5BCF-4A3D-AF8D-2888EFB111C6}">
      <dsp:nvSpPr>
        <dsp:cNvPr id="0" name=""/>
        <dsp:cNvSpPr/>
      </dsp:nvSpPr>
      <dsp:spPr>
        <a:xfrm>
          <a:off x="8947" y="2138307"/>
          <a:ext cx="3759989" cy="173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arch-specific initialization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memory management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 system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timers &amp; scheduling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drivers/base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power</a:t>
          </a:r>
        </a:p>
      </dsp:txBody>
      <dsp:txXfrm>
        <a:off x="8947" y="2138307"/>
        <a:ext cx="3759989" cy="1730103"/>
      </dsp:txXfrm>
    </dsp:sp>
    <dsp:sp modelId="{650835F6-7BDF-4605-8759-0A3FF5E5397C}">
      <dsp:nvSpPr>
        <dsp:cNvPr id="0" name=""/>
        <dsp:cNvSpPr/>
      </dsp:nvSpPr>
      <dsp:spPr>
        <a:xfrm>
          <a:off x="5648931" y="324394"/>
          <a:ext cx="1315996" cy="11134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11111-A643-42FA-97B5-D0CE16049C2A}">
      <dsp:nvSpPr>
        <dsp:cNvPr id="0" name=""/>
        <dsp:cNvSpPr/>
      </dsp:nvSpPr>
      <dsp:spPr>
        <a:xfrm>
          <a:off x="4435881" y="1388363"/>
          <a:ext cx="3759989" cy="477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Peripheral</a:t>
          </a:r>
        </a:p>
      </dsp:txBody>
      <dsp:txXfrm>
        <a:off x="4435881" y="1388363"/>
        <a:ext cx="3759989" cy="477192"/>
      </dsp:txXfrm>
    </dsp:sp>
    <dsp:sp modelId="{A0E9395F-C0C8-41BC-8CAA-109D6091BC92}">
      <dsp:nvSpPr>
        <dsp:cNvPr id="0" name=""/>
        <dsp:cNvSpPr/>
      </dsp:nvSpPr>
      <dsp:spPr>
        <a:xfrm>
          <a:off x="4435881" y="1951491"/>
          <a:ext cx="3759989" cy="173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Video: V4L2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Gfx</a:t>
          </a:r>
          <a:r>
            <a:rPr lang="en-US" sz="1700" kern="1200" dirty="0"/>
            <a:t>: </a:t>
          </a:r>
          <a:r>
            <a:rPr lang="en-US" sz="1700" kern="1200" dirty="0" err="1"/>
            <a:t>drm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Input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Sound: ALSA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Network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USB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MMC/SD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RTC, WDT</a:t>
          </a:r>
        </a:p>
      </dsp:txBody>
      <dsp:txXfrm>
        <a:off x="4435881" y="1951491"/>
        <a:ext cx="3759989" cy="17301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F433C-66AE-48D6-9FB4-05B958A0FD65}">
      <dsp:nvSpPr>
        <dsp:cNvPr id="0" name=""/>
        <dsp:cNvSpPr/>
      </dsp:nvSpPr>
      <dsp:spPr>
        <a:xfrm>
          <a:off x="800349" y="842553"/>
          <a:ext cx="854929" cy="85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3A895-C07B-48DE-B24C-13587DDFA318}">
      <dsp:nvSpPr>
        <dsp:cNvPr id="0" name=""/>
        <dsp:cNvSpPr/>
      </dsp:nvSpPr>
      <dsp:spPr>
        <a:xfrm>
          <a:off x="6486" y="1805313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Interface with applications</a:t>
          </a:r>
        </a:p>
      </dsp:txBody>
      <dsp:txXfrm>
        <a:off x="6486" y="1805313"/>
        <a:ext cx="2442656" cy="366398"/>
      </dsp:txXfrm>
    </dsp:sp>
    <dsp:sp modelId="{8DC81E0A-2257-4190-B68F-6212D1263FBE}">
      <dsp:nvSpPr>
        <dsp:cNvPr id="0" name=""/>
        <dsp:cNvSpPr/>
      </dsp:nvSpPr>
      <dsp:spPr>
        <a:xfrm>
          <a:off x="6486" y="2221866"/>
          <a:ext cx="2442656" cy="112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file operations (open/read/write/ioctl)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Sysfs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Procfs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netlink socket</a:t>
          </a:r>
        </a:p>
      </dsp:txBody>
      <dsp:txXfrm>
        <a:off x="6486" y="2221866"/>
        <a:ext cx="2442656" cy="1128385"/>
      </dsp:txXfrm>
    </dsp:sp>
    <dsp:sp modelId="{A6F57A78-93B2-4ACA-9848-C436A9506F9C}">
      <dsp:nvSpPr>
        <dsp:cNvPr id="0" name=""/>
        <dsp:cNvSpPr/>
      </dsp:nvSpPr>
      <dsp:spPr>
        <a:xfrm>
          <a:off x="3670470" y="842553"/>
          <a:ext cx="854929" cy="85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E0D3-EC91-4FD4-9C76-806EE4C29FA8}">
      <dsp:nvSpPr>
        <dsp:cNvPr id="0" name=""/>
        <dsp:cNvSpPr/>
      </dsp:nvSpPr>
      <dsp:spPr>
        <a:xfrm>
          <a:off x="2876607" y="1805313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Interface with hardware</a:t>
          </a:r>
        </a:p>
      </dsp:txBody>
      <dsp:txXfrm>
        <a:off x="2876607" y="1805313"/>
        <a:ext cx="2442656" cy="366398"/>
      </dsp:txXfrm>
    </dsp:sp>
    <dsp:sp modelId="{9E98661C-9534-458F-920E-99611E53E24D}">
      <dsp:nvSpPr>
        <dsp:cNvPr id="0" name=""/>
        <dsp:cNvSpPr/>
      </dsp:nvSpPr>
      <dsp:spPr>
        <a:xfrm>
          <a:off x="2876607" y="2221866"/>
          <a:ext cx="2442656" cy="112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Memory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Interrupts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Peripherals like DMA, PRCM, etc.</a:t>
          </a:r>
        </a:p>
      </dsp:txBody>
      <dsp:txXfrm>
        <a:off x="2876607" y="2221866"/>
        <a:ext cx="2442656" cy="1128385"/>
      </dsp:txXfrm>
    </dsp:sp>
    <dsp:sp modelId="{FFE5BF02-522C-45B2-B20D-C6A02C8AEF5E}">
      <dsp:nvSpPr>
        <dsp:cNvPr id="0" name=""/>
        <dsp:cNvSpPr/>
      </dsp:nvSpPr>
      <dsp:spPr>
        <a:xfrm>
          <a:off x="6540591" y="842553"/>
          <a:ext cx="854929" cy="85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92EB3-3601-44D2-93CA-974B7418C9B4}">
      <dsp:nvSpPr>
        <dsp:cNvPr id="0" name=""/>
        <dsp:cNvSpPr/>
      </dsp:nvSpPr>
      <dsp:spPr>
        <a:xfrm>
          <a:off x="5746728" y="1805313"/>
          <a:ext cx="2442656" cy="366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Interface with kernel</a:t>
          </a:r>
        </a:p>
      </dsp:txBody>
      <dsp:txXfrm>
        <a:off x="5746728" y="1805313"/>
        <a:ext cx="2442656" cy="366398"/>
      </dsp:txXfrm>
    </dsp:sp>
    <dsp:sp modelId="{8908B092-06BC-4054-8BB3-BA1B798D6BB5}">
      <dsp:nvSpPr>
        <dsp:cNvPr id="0" name=""/>
        <dsp:cNvSpPr/>
      </dsp:nvSpPr>
      <dsp:spPr>
        <a:xfrm>
          <a:off x="5746728" y="2221866"/>
          <a:ext cx="2442656" cy="1128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registering driver, device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Kernel services: Locking, timers, threads, scheduling, deferring etc.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exporting functions</a:t>
          </a:r>
        </a:p>
      </dsp:txBody>
      <dsp:txXfrm>
        <a:off x="5746728" y="2221866"/>
        <a:ext cx="2442656" cy="1128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751B-D53A-40A3-9216-BE341A530727}">
      <dsp:nvSpPr>
        <dsp:cNvPr id="0" name=""/>
        <dsp:cNvSpPr/>
      </dsp:nvSpPr>
      <dsp:spPr>
        <a:xfrm>
          <a:off x="3683955" y="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A0FB3-21C0-4B43-963E-9814748F42ED}">
      <dsp:nvSpPr>
        <dsp:cNvPr id="0" name=""/>
        <dsp:cNvSpPr/>
      </dsp:nvSpPr>
      <dsp:spPr>
        <a:xfrm>
          <a:off x="3188953" y="8410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System calls allow user-space applications to request kernel services. Few examples below:</a:t>
          </a:r>
        </a:p>
      </dsp:txBody>
      <dsp:txXfrm>
        <a:off x="3188953" y="841014"/>
        <a:ext cx="1800000" cy="720000"/>
      </dsp:txXfrm>
    </dsp:sp>
    <dsp:sp modelId="{B5630D7E-C73E-4D0F-9F7B-DFF838B7ECC3}">
      <dsp:nvSpPr>
        <dsp:cNvPr id="0" name=""/>
        <dsp:cNvSpPr/>
      </dsp:nvSpPr>
      <dsp:spPr>
        <a:xfrm>
          <a:off x="545659" y="193369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75DF-AEA4-430C-B1A7-9761DDFB365A}">
      <dsp:nvSpPr>
        <dsp:cNvPr id="0" name=""/>
        <dsp:cNvSpPr/>
      </dsp:nvSpPr>
      <dsp:spPr>
        <a:xfrm>
          <a:off x="1" y="292545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`read()`, `write()` - File operations</a:t>
          </a:r>
        </a:p>
      </dsp:txBody>
      <dsp:txXfrm>
        <a:off x="1" y="2925450"/>
        <a:ext cx="1800000" cy="720000"/>
      </dsp:txXfrm>
    </dsp:sp>
    <dsp:sp modelId="{7737680B-E2BB-43DC-A60E-983C21CBA96F}">
      <dsp:nvSpPr>
        <dsp:cNvPr id="0" name=""/>
        <dsp:cNvSpPr/>
      </dsp:nvSpPr>
      <dsp:spPr>
        <a:xfrm>
          <a:off x="3683957" y="196319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6DC9E-C83A-475A-A2FE-20EB492F8ECA}">
      <dsp:nvSpPr>
        <dsp:cNvPr id="0" name=""/>
        <dsp:cNvSpPr/>
      </dsp:nvSpPr>
      <dsp:spPr>
        <a:xfrm>
          <a:off x="3282049" y="293528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`fork()`, `exec()` - Process creation</a:t>
          </a:r>
        </a:p>
      </dsp:txBody>
      <dsp:txXfrm>
        <a:off x="3282049" y="2935286"/>
        <a:ext cx="1800000" cy="720000"/>
      </dsp:txXfrm>
    </dsp:sp>
    <dsp:sp modelId="{536419EC-D11E-4105-A9AA-449ACF54F056}">
      <dsp:nvSpPr>
        <dsp:cNvPr id="0" name=""/>
        <dsp:cNvSpPr/>
      </dsp:nvSpPr>
      <dsp:spPr>
        <a:xfrm>
          <a:off x="6550807" y="194353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F5A3-F31C-4C79-B45E-9F5D18A20FE1}">
      <dsp:nvSpPr>
        <dsp:cNvPr id="0" name=""/>
        <dsp:cNvSpPr/>
      </dsp:nvSpPr>
      <dsp:spPr>
        <a:xfrm>
          <a:off x="6150853" y="28861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`open()`, `close()` - File handling</a:t>
          </a:r>
        </a:p>
      </dsp:txBody>
      <dsp:txXfrm>
        <a:off x="6150853" y="28861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91428-C026-4710-B281-8D277BF0E46F}">
      <dsp:nvSpPr>
        <dsp:cNvPr id="0" name=""/>
        <dsp:cNvSpPr/>
      </dsp:nvSpPr>
      <dsp:spPr>
        <a:xfrm>
          <a:off x="949" y="820442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6026E-1D9A-43A9-A8BF-AA0861F4D13C}">
      <dsp:nvSpPr>
        <dsp:cNvPr id="0" name=""/>
        <dsp:cNvSpPr/>
      </dsp:nvSpPr>
      <dsp:spPr>
        <a:xfrm>
          <a:off x="949" y="2248745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Install git in Linux:</a:t>
          </a:r>
        </a:p>
      </dsp:txBody>
      <dsp:txXfrm>
        <a:off x="949" y="2248745"/>
        <a:ext cx="3767343" cy="565101"/>
      </dsp:txXfrm>
    </dsp:sp>
    <dsp:sp modelId="{8583EAB0-266A-47AC-BEB0-8A1A6BFC12C2}">
      <dsp:nvSpPr>
        <dsp:cNvPr id="0" name=""/>
        <dsp:cNvSpPr/>
      </dsp:nvSpPr>
      <dsp:spPr>
        <a:xfrm>
          <a:off x="949" y="2864885"/>
          <a:ext cx="3767343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sudo apt-get install git //Debian or Ubuntu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sudo yum install git //RHEL or Fedora</a:t>
          </a:r>
        </a:p>
      </dsp:txBody>
      <dsp:txXfrm>
        <a:off x="949" y="2864885"/>
        <a:ext cx="3767343" cy="507476"/>
      </dsp:txXfrm>
    </dsp:sp>
    <dsp:sp modelId="{439DB1C8-5D4E-4757-BD54-B64FB624ACE2}">
      <dsp:nvSpPr>
        <dsp:cNvPr id="0" name=""/>
        <dsp:cNvSpPr/>
      </dsp:nvSpPr>
      <dsp:spPr>
        <a:xfrm>
          <a:off x="4427578" y="820442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5AB36-1D63-4535-9313-B70C390FEE4E}">
      <dsp:nvSpPr>
        <dsp:cNvPr id="0" name=""/>
        <dsp:cNvSpPr/>
      </dsp:nvSpPr>
      <dsp:spPr>
        <a:xfrm>
          <a:off x="4427578" y="2248745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Install git in windows or MacOS from </a:t>
          </a:r>
          <a:r>
            <a:rPr lang="en-US" sz="2000" kern="1200">
              <a:hlinkClick xmlns:r="http://schemas.openxmlformats.org/officeDocument/2006/relationships" r:id="rId5"/>
            </a:rPr>
            <a:t>https://git-scm.com/</a:t>
          </a:r>
          <a:r>
            <a:rPr lang="en-US" sz="2000" kern="1200"/>
            <a:t> </a:t>
          </a:r>
        </a:p>
      </dsp:txBody>
      <dsp:txXfrm>
        <a:off x="4427578" y="2248745"/>
        <a:ext cx="3767343" cy="565101"/>
      </dsp:txXfrm>
    </dsp:sp>
    <dsp:sp modelId="{E2FFF554-EB21-454F-85C5-2872CA1288D1}">
      <dsp:nvSpPr>
        <dsp:cNvPr id="0" name=""/>
        <dsp:cNvSpPr/>
      </dsp:nvSpPr>
      <dsp:spPr>
        <a:xfrm>
          <a:off x="4427578" y="2864885"/>
          <a:ext cx="3767343" cy="507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EF60DD-5099-4A90-8F7F-22FD21A02AF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A2347-1AE8-4E0C-9E18-1293C3ED4135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72744-4DB0-4FD1-B817-4B0F686B28F6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Working Directory - Local changes before tracking</a:t>
          </a:r>
        </a:p>
      </dsp:txBody>
      <dsp:txXfrm>
        <a:off x="1340173" y="795493"/>
        <a:ext cx="2552269" cy="1082781"/>
      </dsp:txXfrm>
    </dsp:sp>
    <dsp:sp modelId="{1CD62973-73FA-4438-9609-F551D67B8661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7DC83-0046-4D6A-9F29-4A28ACE9F677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F6674-8BF3-475B-B9CB-ED2E433A3341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Staging Area - Files marked for commit using `git add`</a:t>
          </a:r>
        </a:p>
      </dsp:txBody>
      <dsp:txXfrm>
        <a:off x="5651962" y="795493"/>
        <a:ext cx="2552269" cy="1082781"/>
      </dsp:txXfrm>
    </dsp:sp>
    <dsp:sp modelId="{EA9BF22B-D5AD-40C9-AAB9-94A7409B96F2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6AC30-964C-4B73-91DB-E212CB8989F2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C564F-D880-49AF-BB31-EB3EB968F37D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Local Repository - Commits stored locally using `git commit`</a:t>
          </a:r>
        </a:p>
      </dsp:txBody>
      <dsp:txXfrm>
        <a:off x="1340173" y="2647688"/>
        <a:ext cx="2552269" cy="1082781"/>
      </dsp:txXfrm>
    </dsp:sp>
    <dsp:sp modelId="{2C9809E1-CA91-4076-8A42-A25F4582261B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167F1-0426-4DBB-8D71-13AD14D3D1F4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8ED88-AA63-4BA6-85D2-580B453A56D9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Remote Repository - Pushed to GitHub/GitLab using `git push`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37A45-A6EF-4378-8C13-E49DAD3FEA6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FBF57-5A39-48BE-AA19-F97A9329F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FBF57-5A39-48BE-AA19-F97A9329F3B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4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rvalds/linux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git.kernel.org/pub/scm/linux/kernel/git/torvalds/linux.git/tree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.kernel.org/all/2023080414-carnation-driven-ec73@gregkh/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www.kernel.org/doc/html/v6.14/process/submitting-patche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git.kernel.org/pub/scm/linux/kernel/git/torvalds/linux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inux-kernel-module-programming-hello-world-progr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8463" y="611736"/>
            <a:ext cx="3117384" cy="17082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Linux and Git Fundamentals: Understanding the Core of Development</a:t>
            </a:r>
          </a:p>
        </p:txBody>
      </p:sp>
      <p:pic>
        <p:nvPicPr>
          <p:cNvPr id="5" name="Picture 4" descr="Network Technology Background">
            <a:extLst>
              <a:ext uri="{FF2B5EF4-FFF2-40B4-BE49-F238E27FC236}">
                <a16:creationId xmlns:a16="http://schemas.microsoft.com/office/drawing/2014/main" id="{0F1282B6-D9FF-CB0E-EE09-4BB824F3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44" r="13422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08" y="2561685"/>
            <a:ext cx="4072220" cy="429631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An Introduction to Linux Internals &amp; Git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b="1" dirty="0"/>
              <a:t>Saranya Gopal	Charulatha V</a:t>
            </a:r>
          </a:p>
          <a:p>
            <a:pPr marL="0" indent="0">
              <a:buNone/>
            </a:pPr>
            <a:r>
              <a:rPr lang="en-US" sz="1600" dirty="0"/>
              <a:t>Lead SW Engineer	SW </a:t>
            </a:r>
            <a:r>
              <a:rPr lang="en-US" sz="1600" dirty="0" err="1"/>
              <a:t>Engg</a:t>
            </a:r>
            <a:r>
              <a:rPr lang="en-US" sz="1600" dirty="0"/>
              <a:t> Manager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Intel Technology India Pvt Ltd</a:t>
            </a:r>
          </a:p>
          <a:p>
            <a:pPr marL="0" indent="0" algn="ctr">
              <a:buNone/>
            </a:pP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B4F06-69B4-82AD-6F0F-D427A66A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08" y="4265113"/>
            <a:ext cx="1802027" cy="1397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A1845-D256-6C6B-FC80-57349CAC7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643" y="4172978"/>
            <a:ext cx="1507003" cy="14898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B323C-5785-0F6B-2E3A-DC09A2FB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Build the whole kernel (for 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E15F-AE1D-71E0-91CA-C97A86A40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Clone the Linux git repo:</a:t>
            </a:r>
          </a:p>
          <a:p>
            <a:pPr marL="0" indent="0">
              <a:buNone/>
            </a:pPr>
            <a:r>
              <a:rPr lang="en-US" sz="1700" dirty="0"/>
              <a:t>$git clone </a:t>
            </a:r>
            <a:r>
              <a:rPr lang="en-US" sz="1700" dirty="0">
                <a:hlinkClick r:id="rId2"/>
              </a:rPr>
              <a:t>https://github.com/torvalds/linux.git</a:t>
            </a:r>
            <a:endParaRPr lang="en-US" sz="1700" dirty="0"/>
          </a:p>
          <a:p>
            <a:r>
              <a:rPr lang="en-US" sz="1700" dirty="0"/>
              <a:t>Navigate to </a:t>
            </a:r>
            <a:r>
              <a:rPr lang="en-US" sz="1700" dirty="0" err="1"/>
              <a:t>linux</a:t>
            </a:r>
            <a:r>
              <a:rPr lang="en-US" sz="1700" dirty="0"/>
              <a:t> directory:</a:t>
            </a:r>
          </a:p>
          <a:p>
            <a:pPr marL="0" indent="0">
              <a:buNone/>
            </a:pPr>
            <a:r>
              <a:rPr lang="en-US" sz="1700" dirty="0"/>
              <a:t>$cd </a:t>
            </a:r>
            <a:r>
              <a:rPr lang="en-US" sz="1700" dirty="0" err="1"/>
              <a:t>linux</a:t>
            </a:r>
            <a:endParaRPr lang="en-US" sz="1700" dirty="0"/>
          </a:p>
          <a:p>
            <a:r>
              <a:rPr lang="en-US" sz="1700" dirty="0"/>
              <a:t>Make the kernel config:</a:t>
            </a:r>
          </a:p>
          <a:p>
            <a:pPr marL="0" indent="0">
              <a:buNone/>
            </a:pPr>
            <a:r>
              <a:rPr lang="en-US" sz="1700" dirty="0"/>
              <a:t>$make </a:t>
            </a:r>
            <a:r>
              <a:rPr lang="en-US" sz="1700" dirty="0" err="1"/>
              <a:t>olddefconfig</a:t>
            </a:r>
            <a:endParaRPr lang="en-US" sz="1700" dirty="0"/>
          </a:p>
          <a:p>
            <a:r>
              <a:rPr lang="en-US" sz="1700" dirty="0"/>
              <a:t>Build the kernel:</a:t>
            </a:r>
          </a:p>
          <a:p>
            <a:pPr marL="0" indent="0">
              <a:buNone/>
            </a:pPr>
            <a:r>
              <a:rPr lang="en-US" sz="1700" dirty="0"/>
              <a:t>$make </a:t>
            </a:r>
            <a:r>
              <a:rPr lang="en-US" sz="1700" dirty="0" err="1"/>
              <a:t>bindeb</a:t>
            </a:r>
            <a:r>
              <a:rPr lang="en-US" sz="1700" dirty="0"/>
              <a:t>-pkg –</a:t>
            </a:r>
            <a:r>
              <a:rPr lang="en-US" sz="1700" dirty="0" err="1"/>
              <a:t>j`nproc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It will create </a:t>
            </a:r>
            <a:r>
              <a:rPr lang="en-US" sz="1700" dirty="0" err="1"/>
              <a:t>linux</a:t>
            </a:r>
            <a:r>
              <a:rPr lang="en-US" sz="1700" dirty="0"/>
              <a:t>-headers, </a:t>
            </a:r>
            <a:r>
              <a:rPr lang="en-US" sz="1700" dirty="0" err="1"/>
              <a:t>linux</a:t>
            </a:r>
            <a:r>
              <a:rPr lang="en-US" sz="1700" dirty="0"/>
              <a:t>-image and </a:t>
            </a:r>
            <a:r>
              <a:rPr lang="en-US" sz="1700" dirty="0" err="1"/>
              <a:t>linux-libc</a:t>
            </a:r>
            <a:r>
              <a:rPr lang="en-US" sz="1700" dirty="0"/>
              <a:t> deb files.</a:t>
            </a:r>
          </a:p>
          <a:p>
            <a:r>
              <a:rPr lang="en-US" sz="1700" dirty="0"/>
              <a:t>Install the kernel and reboot:</a:t>
            </a:r>
          </a:p>
          <a:p>
            <a:pPr marL="0" indent="0">
              <a:buNone/>
            </a:pPr>
            <a:r>
              <a:rPr lang="en-US" sz="1700" dirty="0"/>
              <a:t>$sudo </a:t>
            </a:r>
            <a:r>
              <a:rPr lang="en-US" sz="1700" dirty="0" err="1"/>
              <a:t>dpkg</a:t>
            </a:r>
            <a:r>
              <a:rPr lang="en-US" sz="1700" dirty="0"/>
              <a:t> -i *.deb</a:t>
            </a:r>
          </a:p>
          <a:p>
            <a:pPr marL="0" indent="0">
              <a:buNone/>
            </a:pPr>
            <a:r>
              <a:rPr lang="en-US" sz="1700" dirty="0"/>
              <a:t>$sudo reboot</a:t>
            </a:r>
          </a:p>
          <a:p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7557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53C65-0FEA-2865-FFC5-CCD66D45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Kernel tree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210BA-C0CB-6966-F583-06A63EF8A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563" y="952235"/>
            <a:ext cx="4442688" cy="568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6FCB40-AFC2-57D9-FD5A-CE31888C4965}"/>
              </a:ext>
            </a:extLst>
          </p:cNvPr>
          <p:cNvSpPr txBox="1"/>
          <p:nvPr/>
        </p:nvSpPr>
        <p:spPr>
          <a:xfrm>
            <a:off x="3178774" y="16049"/>
            <a:ext cx="4630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https://web.git.kernel.org/pub/scm/linux/kernel/git/torvalds/linux.git/tree/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69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7E8E55-4387-0525-D05F-6E8DB5D6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 of a kernel patch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732F89D-5E30-C69C-84C3-E369D5E4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9" y="1894775"/>
            <a:ext cx="4178762" cy="3518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6504-296E-D183-32DB-ADEA56441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53" y="5846053"/>
            <a:ext cx="7122320" cy="1385266"/>
          </a:xfrm>
        </p:spPr>
        <p:txBody>
          <a:bodyPr>
            <a:normAutofit/>
          </a:bodyPr>
          <a:lstStyle/>
          <a:p>
            <a:r>
              <a:rPr lang="en-US" sz="1700" dirty="0">
                <a:hlinkClick r:id="rId3"/>
              </a:rPr>
              <a:t>https://lore.kernel.org/all/2023080414-carnation-driven-ec73@gregkh/T/</a:t>
            </a:r>
            <a:endParaRPr lang="en-US" sz="1700" dirty="0"/>
          </a:p>
          <a:p>
            <a:r>
              <a:rPr lang="en-US" sz="1700" dirty="0"/>
              <a:t>Kernel patch submission guidelines: </a:t>
            </a:r>
            <a:r>
              <a:rPr lang="en-US" sz="1700" dirty="0">
                <a:hlinkClick r:id="rId4"/>
              </a:rPr>
              <a:t>https://www.kernel.org/doc/html/v6.14/process/submitting-patches.html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0D2357-DE0F-9627-E86D-87B8526A3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161" y="1845300"/>
            <a:ext cx="3093988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Calls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FEA98148-1C20-33CA-410E-D4BA58DFC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450643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Linux Processes:</a:t>
            </a:r>
          </a:p>
          <a:p>
            <a:r>
              <a:rPr lang="en-US" sz="1700"/>
              <a:t>- Created using `fork()`</a:t>
            </a:r>
          </a:p>
          <a:p>
            <a:r>
              <a:rPr lang="en-US" sz="1700"/>
              <a:t>- Run using `exec()`</a:t>
            </a:r>
          </a:p>
          <a:p>
            <a:r>
              <a:rPr lang="en-US" sz="1700"/>
              <a:t>- Scheduled based on priority</a:t>
            </a:r>
          </a:p>
          <a:p>
            <a:r>
              <a:rPr lang="en-US" sz="1700"/>
              <a:t>- Communicate via IPC (pipes, shared memory, message queues)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Common Commands:</a:t>
            </a:r>
          </a:p>
          <a:p>
            <a:r>
              <a:rPr lang="en-US" sz="1700"/>
              <a:t>- `ps` - Show running processes</a:t>
            </a:r>
          </a:p>
          <a:p>
            <a:r>
              <a:rPr lang="en-US" sz="1700"/>
              <a:t>- `kill` - Terminate a process</a:t>
            </a:r>
          </a:p>
          <a:p>
            <a:r>
              <a:rPr lang="en-US" sz="1700"/>
              <a:t>- `top` - Monitor system performance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File System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Linux File System Hierarchy:</a:t>
            </a:r>
          </a:p>
          <a:p>
            <a:r>
              <a:rPr lang="en-US" sz="1700"/>
              <a:t>- `/` - Root directory</a:t>
            </a:r>
          </a:p>
          <a:p>
            <a:r>
              <a:rPr lang="en-US" sz="1700"/>
              <a:t>- `/home/` - User files</a:t>
            </a:r>
          </a:p>
          <a:p>
            <a:r>
              <a:rPr lang="en-US" sz="1700"/>
              <a:t>- `/bin/` - Executable programs</a:t>
            </a:r>
          </a:p>
          <a:p>
            <a:r>
              <a:rPr lang="en-US" sz="1700"/>
              <a:t>- `/etc/` - Configuration files</a:t>
            </a:r>
          </a:p>
          <a:p>
            <a:r>
              <a:rPr lang="en-US" sz="1700"/>
              <a:t>- `/dev/` - Device files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Permissions:</a:t>
            </a:r>
          </a:p>
          <a:p>
            <a:r>
              <a:rPr lang="en-US" sz="1700"/>
              <a:t>- Read (r), Write (w), Execute (x)</a:t>
            </a:r>
          </a:p>
          <a:p>
            <a:r>
              <a:rPr lang="en-US" sz="1700"/>
              <a:t>- Change permissions using `chmod` and `chown`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Git is a distributed version control system used for tracking changes in code.</a:t>
            </a:r>
          </a:p>
          <a:p>
            <a:endParaRPr lang="en-US" sz="1700"/>
          </a:p>
          <a:p>
            <a:r>
              <a:rPr lang="en-US" sz="1700"/>
              <a:t>- Created by Linus Torvalds in 2005</a:t>
            </a:r>
          </a:p>
          <a:p>
            <a:r>
              <a:rPr lang="en-US" sz="1700"/>
              <a:t>- Allows multiple developers to collaborate</a:t>
            </a:r>
          </a:p>
          <a:p>
            <a:r>
              <a:rPr lang="en-US" sz="1700"/>
              <a:t>- Provides history tracking, branching, and merging capabilities</a:t>
            </a:r>
          </a:p>
          <a:p>
            <a:endParaRPr lang="en-US" sz="1700"/>
          </a:p>
          <a:p>
            <a:r>
              <a:rPr lang="en-US" sz="1700"/>
              <a:t>Linux kernel git: </a:t>
            </a:r>
            <a:r>
              <a:rPr lang="en-US" sz="1700">
                <a:hlinkClick r:id="rId2"/>
              </a:rPr>
              <a:t>https://web.git.kernel.org/pub/scm/linux/kernel/git/torvalds/linux.git</a:t>
            </a:r>
            <a:r>
              <a:rPr lang="en-US" sz="1700"/>
              <a:t> 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076C9-69D5-31BA-EB1A-81A4DF2F9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Install Git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4CEA7-1465-EB6C-D58A-4996A1245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0354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846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7EE5D9-7254-5946-C549-75963D5521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277" y="153137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Essential Git Commands:</a:t>
            </a:r>
          </a:p>
          <a:p>
            <a:r>
              <a:rPr lang="en-US" sz="1700"/>
              <a:t>- `git init` - Initialize a repository</a:t>
            </a:r>
          </a:p>
          <a:p>
            <a:r>
              <a:rPr lang="en-US" sz="1700"/>
              <a:t>- `git clone &lt;repo&gt;` - Copy an existing repository</a:t>
            </a:r>
          </a:p>
          <a:p>
            <a:r>
              <a:rPr lang="en-US" sz="1700"/>
              <a:t>- `git add &lt;file&gt;` - Stage changes</a:t>
            </a:r>
          </a:p>
          <a:p>
            <a:r>
              <a:rPr lang="en-US" sz="1700"/>
              <a:t>- `git commit -m "message"` - Save changes</a:t>
            </a:r>
          </a:p>
          <a:p>
            <a:r>
              <a:rPr lang="en-US" sz="1700"/>
              <a:t>- `git push origin main` - Upload changes</a:t>
            </a:r>
          </a:p>
          <a:p>
            <a:r>
              <a:rPr lang="en-US" sz="1700"/>
              <a:t>- `git pull` - Get latest 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Linux?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5BE619-942B-59DB-7F64-6C2A0442D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3B40-54DF-E853-13DE-F013F501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Hands-on (config, </a:t>
            </a:r>
            <a:r>
              <a:rPr lang="en-US" dirty="0" err="1"/>
              <a:t>init</a:t>
            </a:r>
            <a:r>
              <a:rPr lang="en-US" dirty="0"/>
              <a:t> and commit)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35787-7D7B-D4A2-C1FE-AA525ED3FB86}"/>
              </a:ext>
            </a:extLst>
          </p:cNvPr>
          <p:cNvSpPr txBox="1"/>
          <p:nvPr/>
        </p:nvSpPr>
        <p:spPr>
          <a:xfrm>
            <a:off x="554312" y="1498798"/>
            <a:ext cx="393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git and initialize a git project: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48E175E-B638-F521-9F69-95B10E677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70" y="1949290"/>
            <a:ext cx="5608806" cy="911677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05FBDA-5B49-127B-689A-1DE680161747}"/>
              </a:ext>
            </a:extLst>
          </p:cNvPr>
          <p:cNvSpPr txBox="1"/>
          <p:nvPr/>
        </p:nvSpPr>
        <p:spPr>
          <a:xfrm>
            <a:off x="554312" y="3059668"/>
            <a:ext cx="301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and add a file: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E6022-2F24-E24E-3849-1E78EDE32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70" y="3549043"/>
            <a:ext cx="4794436" cy="6553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127D95-66EA-F137-F184-7BF4AE57C4DB}"/>
              </a:ext>
            </a:extLst>
          </p:cNvPr>
          <p:cNvSpPr txBox="1"/>
          <p:nvPr/>
        </p:nvSpPr>
        <p:spPr>
          <a:xfrm>
            <a:off x="632970" y="4463845"/>
            <a:ext cx="362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 and check status: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F509F8E-64CD-7A5F-D2DF-1A1F6957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2" y="4833177"/>
            <a:ext cx="4359018" cy="52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9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Why use branches?</a:t>
            </a:r>
          </a:p>
          <a:p>
            <a:r>
              <a:rPr lang="en-US" sz="1700"/>
              <a:t>- Isolate features before merging</a:t>
            </a:r>
          </a:p>
          <a:p>
            <a:r>
              <a:rPr lang="en-US" sz="1700"/>
              <a:t>- Allows parallel development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Common Commands:</a:t>
            </a:r>
          </a:p>
          <a:p>
            <a:r>
              <a:rPr lang="en-US" sz="1700"/>
              <a:t>- `git branch &lt;branch-name&gt;` - Create a branch</a:t>
            </a:r>
          </a:p>
          <a:p>
            <a:r>
              <a:rPr lang="en-US" sz="1700"/>
              <a:t>- `git checkout &lt;branch-name&gt;` - Switch branches</a:t>
            </a:r>
          </a:p>
          <a:p>
            <a:r>
              <a:rPr lang="en-US" sz="1700"/>
              <a:t>- `git merge &lt;branch-name&gt;` - Merge a branch</a:t>
            </a:r>
          </a:p>
          <a:p>
            <a:r>
              <a:rPr lang="en-US" sz="1700"/>
              <a:t>- `git rebase &lt;branch-name&gt;` - Reapply changes on a new base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EA1C-F5C3-5CED-3873-1B3326C8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 Hands-on (working with branches)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38DD-D6B1-04D4-0837-3CC74DFE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Checkout to a new feature branch:</a:t>
            </a:r>
          </a:p>
          <a:p>
            <a:endParaRPr lang="en-US" dirty="0"/>
          </a:p>
          <a:p>
            <a:r>
              <a:rPr lang="en-US" dirty="0"/>
              <a:t>Add your changes: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Merge to master branch: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 the git log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8ACAC-3EC2-13C2-D121-0EEF3A8D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3" y="2979068"/>
            <a:ext cx="4176122" cy="640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E21C3-0842-9E41-5C2F-57A17A186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03" y="2102393"/>
            <a:ext cx="4438451" cy="244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D3087E-CEED-356D-9A3E-E283F32A0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03" y="4354696"/>
            <a:ext cx="3284505" cy="244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1CE2BA-A7B9-69F7-D23B-AED98D59D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303" y="4599381"/>
            <a:ext cx="3566469" cy="244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ED3641-D549-A0D4-6E34-33D0621732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303" y="5692995"/>
            <a:ext cx="3139712" cy="24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1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0B7EF-A0AF-E19E-BF3C-45B77693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/>
              <a:t>Git hands-on (rebase)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DEB35-62DE-83B6-3255-BB2E18A6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994299"/>
            <a:ext cx="8354833" cy="23811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5432-3C77-6F2C-5B67-48DF94BF6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700" dirty="0"/>
              <a:t>Init a new repo and commit your first change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5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1C047-16E1-9BF4-AC60-DBA62F19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/>
              <a:t>Git hands-on (rebase)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86A58-CF88-0681-00BD-BBBE706E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17" y="457200"/>
            <a:ext cx="8326087" cy="345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D5C00-A582-93AC-E41C-396F6B72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700"/>
              <a:t>Add feature changes 1 &amp; 2 to feature branch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77D38-4275-17E4-5F79-14E18843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/>
              <a:t>Git hands-on (rebase)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D4810-2D45-C36E-1578-C016A610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1150953"/>
            <a:ext cx="8354833" cy="20678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42DE-D185-7D37-F0DA-7206042F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700"/>
              <a:t>Checkout to main branch and add a new commit there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D12E69-88C0-1CCD-6004-E491659C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/>
              <a:t>Git hands-on (rebase)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9D720-2C60-A1AF-95DD-49BB60B8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660105"/>
            <a:ext cx="8354833" cy="3049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FF85-EE96-E62A-B5E7-CE129D84A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r>
              <a:rPr lang="en-US" sz="1700" dirty="0"/>
              <a:t>Rebase the feature branch to main. It may have conflicts!!!</a:t>
            </a:r>
          </a:p>
          <a:p>
            <a:endParaRPr lang="en-US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9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7F50-39F4-A0D8-6337-EFEB389F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hands-on (rebase)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932A-ADE7-3FCC-57B2-238C6F52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conflicting files and manually fix them</a:t>
            </a:r>
          </a:p>
          <a:p>
            <a:r>
              <a:rPr lang="en-US" dirty="0"/>
              <a:t>Once conflict is resolved, add the file to git</a:t>
            </a:r>
          </a:p>
          <a:p>
            <a:pPr lvl="1"/>
            <a:r>
              <a:rPr lang="en-US" dirty="0"/>
              <a:t>git add </a:t>
            </a:r>
            <a:r>
              <a:rPr lang="en-US" dirty="0" err="1"/>
              <a:t>file.txt</a:t>
            </a:r>
            <a:endParaRPr lang="en-US" dirty="0"/>
          </a:p>
          <a:p>
            <a:r>
              <a:rPr lang="en-US" dirty="0"/>
              <a:t>Continue rebase with “git rebase –continue”</a:t>
            </a:r>
          </a:p>
          <a:p>
            <a:r>
              <a:rPr lang="en-US" dirty="0"/>
              <a:t>Abort the rebase any time with “git </a:t>
            </a:r>
            <a:r>
              <a:rPr lang="en-US"/>
              <a:t>rebase –abort”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6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Git Rebase vs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Merge vs Rebase:</a:t>
            </a:r>
          </a:p>
          <a:p>
            <a:r>
              <a:rPr lang="en-US" sz="1700"/>
              <a:t>- `git merge` - Keeps commit history, creates a merge commit</a:t>
            </a:r>
          </a:p>
          <a:p>
            <a:r>
              <a:rPr lang="en-US" sz="1700"/>
              <a:t>- `git rebase` - Moves commits to a new base, keeps history linear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When to use:</a:t>
            </a:r>
          </a:p>
          <a:p>
            <a:r>
              <a:rPr lang="en-US" sz="1700"/>
              <a:t>- Use merge for collaborative projects</a:t>
            </a:r>
          </a:p>
          <a:p>
            <a:r>
              <a:rPr lang="en-US" sz="1700"/>
              <a:t>- Use rebase for cleaner commit history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Resolving 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Steps to Resolve Merge Conflicts:</a:t>
            </a:r>
          </a:p>
          <a:p>
            <a:r>
              <a:rPr lang="en-US" sz="1700"/>
              <a:t>1. Identify conflicts using `git status`</a:t>
            </a:r>
          </a:p>
          <a:p>
            <a:r>
              <a:rPr lang="en-US" sz="1700"/>
              <a:t>2. Edit the conflicting files manually</a:t>
            </a:r>
          </a:p>
          <a:p>
            <a:r>
              <a:rPr lang="en-US" sz="1700"/>
              <a:t>3. Use `git add &lt;file&gt;` to mark conflicts as resolved</a:t>
            </a:r>
          </a:p>
          <a:p>
            <a:r>
              <a:rPr lang="en-US" sz="1700"/>
              <a:t>4. Commit the resolution with `git commit`</a:t>
            </a:r>
          </a:p>
          <a:p>
            <a:endParaRPr lang="en-US" sz="1700"/>
          </a:p>
          <a:p>
            <a:pPr marL="0" indent="0">
              <a:buNone/>
            </a:pPr>
            <a:r>
              <a:rPr lang="en-US" sz="1700"/>
              <a:t>Helpful Commands:</a:t>
            </a:r>
          </a:p>
          <a:p>
            <a:r>
              <a:rPr lang="en-US" sz="1700"/>
              <a:t>- `git diff` - View conflicts</a:t>
            </a:r>
          </a:p>
          <a:p>
            <a:r>
              <a:rPr lang="en-US" sz="1700"/>
              <a:t>- `git mergetool` - GUI conflict resolution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086" y="8300"/>
            <a:ext cx="8224913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1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792" y="759126"/>
            <a:ext cx="3447184" cy="1711119"/>
          </a:xfrm>
        </p:spPr>
        <p:txBody>
          <a:bodyPr anchor="ctr">
            <a:normAutofit/>
          </a:bodyPr>
          <a:lstStyle/>
          <a:p>
            <a:r>
              <a:rPr lang="en-US" sz="3500"/>
              <a:t>Linux Architecture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765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BB86F-2FB1-7769-FB27-B6982194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4" y="1652396"/>
            <a:ext cx="2904342" cy="358771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9792" y="2470244"/>
            <a:ext cx="3447184" cy="37698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Four Main Layers:</a:t>
            </a:r>
          </a:p>
          <a:p>
            <a:pPr marL="0" indent="0">
              <a:buNone/>
            </a:pPr>
            <a:r>
              <a:rPr lang="en-US" sz="1700" dirty="0"/>
              <a:t>1. Hardware - Physical components (CPU, RAM, Disk, etc.)</a:t>
            </a:r>
          </a:p>
          <a:p>
            <a:pPr marL="0" indent="0">
              <a:buNone/>
            </a:pPr>
            <a:r>
              <a:rPr lang="en-US" sz="1700" dirty="0"/>
              <a:t>2. Kernel - Core part managing hardware resources</a:t>
            </a:r>
          </a:p>
          <a:p>
            <a:pPr marL="0" indent="0">
              <a:buNone/>
            </a:pPr>
            <a:r>
              <a:rPr lang="en-US" sz="1700" dirty="0"/>
              <a:t>3. Middleware - System services and libraries that can be used by apps</a:t>
            </a:r>
          </a:p>
          <a:p>
            <a:pPr marL="0" indent="0">
              <a:buNone/>
            </a:pPr>
            <a:r>
              <a:rPr lang="en-US" sz="1700" dirty="0"/>
              <a:t>4. User Applications - Programs running on Linux (Browsers, IDEs, etc.)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Git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- Write meaningful commit messages</a:t>
            </a:r>
          </a:p>
          <a:p>
            <a:r>
              <a:rPr lang="en-US" sz="1700"/>
              <a:t>- Keep commits small and focused</a:t>
            </a:r>
          </a:p>
          <a:p>
            <a:r>
              <a:rPr lang="en-US" sz="1700"/>
              <a:t>- Use feature branches for new changes</a:t>
            </a:r>
          </a:p>
          <a:p>
            <a:r>
              <a:rPr lang="en-US" sz="1700"/>
              <a:t>- Regularly pull and sync with the main repository</a:t>
            </a:r>
          </a:p>
          <a:p>
            <a:r>
              <a:rPr lang="en-US" sz="1700"/>
              <a:t>- Avoid committing sensitive data (use `.gitignore`)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Linux and Git are essential for developers.</a:t>
            </a:r>
          </a:p>
          <a:p>
            <a:endParaRPr lang="en-US" sz="1700"/>
          </a:p>
          <a:p>
            <a:r>
              <a:rPr lang="en-US" sz="1700"/>
              <a:t>**Further Learning:**</a:t>
            </a:r>
          </a:p>
          <a:p>
            <a:r>
              <a:rPr lang="en-US" sz="1700"/>
              <a:t>- [Linux Kernel Documentation](https://www.kernel.org/doc/)</a:t>
            </a:r>
          </a:p>
          <a:p>
            <a:r>
              <a:rPr lang="en-US" sz="1700"/>
              <a:t>- [Pro Git Book](https://git-scm.com/book/en/v2)</a:t>
            </a:r>
          </a:p>
          <a:p>
            <a:r>
              <a:rPr lang="en-US" sz="1700"/>
              <a:t>- Hands-on practice with GitHub/GitLab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Kernel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/>
              <a:t>Key Features of the Linux Kernel:</a:t>
            </a:r>
          </a:p>
          <a:p>
            <a:r>
              <a:rPr lang="en-US" sz="2100"/>
              <a:t>Process Management - Handles running programs</a:t>
            </a:r>
          </a:p>
          <a:p>
            <a:r>
              <a:rPr lang="en-US" sz="2100"/>
              <a:t>Memory Management - Allocates RAM efficiently</a:t>
            </a:r>
          </a:p>
          <a:p>
            <a:r>
              <a:rPr lang="en-US" sz="2100"/>
              <a:t>File Systems - Manages data storage and retrieval</a:t>
            </a:r>
          </a:p>
          <a:p>
            <a:r>
              <a:rPr lang="en-US" sz="2100"/>
              <a:t>Device Drivers - Interfaces with hardware like USB, GPU, etc.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A5C038F0-E9A2-57ED-B981-11263389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D3AE5-40C5-14DE-173C-1AA7A78B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Kernel subsystems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145A7B-8172-977E-CA16-246BB5D64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93575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403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8E451-5AD3-96CB-E931-8F563EAB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Driver interfaces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920426-7FF5-4D72-FF6D-9A44210E28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6775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12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FE503-05C1-391A-DD36-C1A42147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Write a simple driver (homework </a:t>
            </a:r>
            <a:r>
              <a:rPr lang="en-US" sz="3500">
                <a:solidFill>
                  <a:srgbClr val="FFFFFF"/>
                </a:solidFill>
                <a:sym typeface="Wingdings" panose="05000000000000000000" pitchFamily="2" charset="2"/>
              </a:rPr>
              <a:t>)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482-E0E3-A506-DB34-94F1437D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900" dirty="0"/>
              <a:t>Put a LDM skeleton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Struct for the driver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For each hardware peripheral that can use this driver, create an instance of the device structure</a:t>
            </a:r>
          </a:p>
          <a:p>
            <a:pPr lvl="1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dirty="0"/>
              <a:t>Add driver </a:t>
            </a:r>
            <a:r>
              <a:rPr lang="en-US" altLang="en-US" sz="900" dirty="0" err="1"/>
              <a:t>init</a:t>
            </a:r>
            <a:r>
              <a:rPr lang="en-US" altLang="en-US" sz="900" dirty="0"/>
              <a:t>() and exit() functions – called when the module is loaded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Register the driver with the kernel:</a:t>
            </a:r>
          </a:p>
          <a:p>
            <a:pPr lvl="2">
              <a:lnSpc>
                <a:spcPct val="90000"/>
              </a:lnSpc>
            </a:pPr>
            <a:r>
              <a:rPr lang="en-US" altLang="en-US" sz="900" dirty="0" err="1"/>
              <a:t>driver_register</a:t>
            </a:r>
            <a:r>
              <a:rPr lang="en-US" altLang="en-US" sz="900" dirty="0"/>
              <a:t>()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Register to the driver class</a:t>
            </a:r>
          </a:p>
          <a:p>
            <a:pPr lvl="2">
              <a:lnSpc>
                <a:spcPct val="90000"/>
              </a:lnSpc>
            </a:pPr>
            <a:r>
              <a:rPr lang="en-US" altLang="en-US" sz="900" dirty="0"/>
              <a:t>Basic - char driver, block driver or network driver?</a:t>
            </a:r>
          </a:p>
          <a:p>
            <a:pPr lvl="2">
              <a:lnSpc>
                <a:spcPct val="90000"/>
              </a:lnSpc>
            </a:pPr>
            <a:r>
              <a:rPr lang="en-US" altLang="en-US" sz="900" dirty="0"/>
              <a:t>Or register to subsystem?</a:t>
            </a:r>
          </a:p>
          <a:p>
            <a:pPr lvl="2">
              <a:lnSpc>
                <a:spcPct val="90000"/>
              </a:lnSpc>
            </a:pPr>
            <a:endParaRPr lang="en-US" altLang="en-US" sz="900" dirty="0"/>
          </a:p>
          <a:p>
            <a:pPr lvl="2">
              <a:lnSpc>
                <a:spcPct val="90000"/>
              </a:lnSpc>
            </a:pPr>
            <a:r>
              <a:rPr lang="en-US" altLang="en-US" sz="900" dirty="0"/>
              <a:t>Create file operation functions, and structure (</a:t>
            </a:r>
            <a:r>
              <a:rPr lang="en-US" altLang="en-US" sz="900" dirty="0" err="1"/>
              <a:t>f_ops</a:t>
            </a:r>
            <a:r>
              <a:rPr lang="en-US" altLang="en-US" sz="9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900" dirty="0"/>
              <a:t>Register the driver with the </a:t>
            </a:r>
            <a:r>
              <a:rPr lang="en-US" altLang="en-US" sz="900" dirty="0" err="1"/>
              <a:t>file_operations</a:t>
            </a:r>
            <a:endParaRPr lang="en-US" altLang="en-US" sz="900" dirty="0"/>
          </a:p>
          <a:p>
            <a:pPr lvl="1">
              <a:lnSpc>
                <a:spcPct val="90000"/>
              </a:lnSpc>
            </a:pPr>
            <a:endParaRPr lang="en-US" altLang="en-US" sz="900" dirty="0"/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Register the devices:</a:t>
            </a:r>
          </a:p>
          <a:p>
            <a:pPr lvl="2">
              <a:lnSpc>
                <a:spcPct val="90000"/>
              </a:lnSpc>
            </a:pPr>
            <a:r>
              <a:rPr lang="en-US" altLang="en-US" sz="900" dirty="0" err="1"/>
              <a:t>device_register</a:t>
            </a:r>
            <a:r>
              <a:rPr lang="en-US" altLang="en-US" sz="900" dirty="0"/>
              <a:t>() … for all devices</a:t>
            </a:r>
          </a:p>
          <a:p>
            <a:pPr lvl="2"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dirty="0"/>
              <a:t>Add functionality </a:t>
            </a:r>
            <a:r>
              <a:rPr lang="en-US" altLang="en-US" sz="900" dirty="0" err="1"/>
              <a:t>f_ops</a:t>
            </a:r>
            <a:r>
              <a:rPr lang="en-US" altLang="en-US" sz="900" dirty="0"/>
              <a:t> and register/unregister to “class” / subsystem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dirty="0"/>
              <a:t>Add probe(), remove(), suspend(), resume() functions</a:t>
            </a:r>
          </a:p>
          <a:p>
            <a:pPr lvl="1">
              <a:lnSpc>
                <a:spcPct val="90000"/>
              </a:lnSpc>
            </a:pPr>
            <a:r>
              <a:rPr lang="en-US" altLang="en-US" sz="900" dirty="0"/>
              <a:t>These functions are called once per device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900" dirty="0"/>
              <a:t>Examples widely available in net. Here’s one such example: </a:t>
            </a:r>
            <a:r>
              <a:rPr lang="en-US" altLang="en-US" sz="900" dirty="0">
                <a:hlinkClick r:id="rId2"/>
              </a:rPr>
              <a:t>https://www.geeksforgeeks.org/linux-kernel-module-programming-hello-world-program/</a:t>
            </a:r>
            <a:r>
              <a:rPr lang="en-US" altLang="en-US" sz="9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4571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080CE2-8E4A-0AE0-FB53-FAA32D71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Hello world driver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55FFE1-77F6-28E4-7E0D-50E0CC7EC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07694" y="649480"/>
            <a:ext cx="4916510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linux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module.h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     /* Needed by all modules */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linux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kernel.h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     /* Needed for KERN_INFO */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linux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init.h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&gt;       /* Needed for the macros */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///&lt; The license type -- this affects runtime behavior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MODULE_LICENSE("GPL");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///&lt; The author -- visible when you use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modinfo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MODULE_AUTHOR(“Saranya Gopal");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///&lt; The description -- see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modinfo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MODULE_DESCRIPTION("Hello world!");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///&lt; The version of the module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MODULE_VERSION("0.1");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__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(KERN_INFO "Loading hello module...\n");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(KERN_INFO "Hello world\n");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0;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__exit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printk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(KERN_INFO "Goodbye\n");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module_init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hello_start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module_exit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hello_end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);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1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48D3-B7F9-CC28-8CE7-8CCEA6C4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Building the driver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472A1-A282-A7D6-7AB0-90D2884FAAFC}"/>
              </a:ext>
            </a:extLst>
          </p:cNvPr>
          <p:cNvSpPr txBox="1"/>
          <p:nvPr/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Install the tools required to build kernel: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$sudo apt-get install  build-essential </a:t>
            </a:r>
            <a:r>
              <a:rPr lang="en-US" sz="1500" dirty="0" err="1"/>
              <a:t>linux</a:t>
            </a:r>
            <a:r>
              <a:rPr lang="en-US" sz="1500" dirty="0"/>
              <a:t>-headers-$(</a:t>
            </a:r>
            <a:r>
              <a:rPr lang="en-US" sz="1500" dirty="0" err="1"/>
              <a:t>uname</a:t>
            </a:r>
            <a:r>
              <a:rPr lang="en-US" sz="1500" dirty="0"/>
              <a:t> –r)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Create a file called </a:t>
            </a:r>
            <a:r>
              <a:rPr lang="en-US" sz="1500" b="1" dirty="0" err="1"/>
              <a:t>Makefile</a:t>
            </a:r>
            <a:r>
              <a:rPr lang="en-US" sz="1500" b="1" dirty="0"/>
              <a:t> and add the below content: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obj-m = </a:t>
            </a:r>
            <a:r>
              <a:rPr lang="en-US" sz="1500" dirty="0" err="1"/>
              <a:t>hello.o</a:t>
            </a:r>
            <a:endParaRPr lang="en-US" sz="15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all: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   make -C /lib/modules/$(shell </a:t>
            </a:r>
            <a:r>
              <a:rPr lang="en-US" sz="1500" dirty="0" err="1"/>
              <a:t>uname</a:t>
            </a:r>
            <a:r>
              <a:rPr lang="en-US" sz="1500" dirty="0"/>
              <a:t> -r)/build/ M=$(PWD) modules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clean: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        make -C /lib/modules/$(shell </a:t>
            </a:r>
            <a:r>
              <a:rPr lang="en-US" sz="1500" dirty="0" err="1"/>
              <a:t>uname</a:t>
            </a:r>
            <a:r>
              <a:rPr lang="en-US" sz="1500" dirty="0"/>
              <a:t> -r)/build M=$(PWD) clean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Build the driver: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$make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make -C /lib/modules/6.8.0-31-generic/build/ M=/home/</a:t>
            </a:r>
            <a:r>
              <a:rPr lang="en-US" sz="1500" i="1" dirty="0" err="1"/>
              <a:t>saranya</a:t>
            </a:r>
            <a:r>
              <a:rPr lang="en-US" sz="1500" i="1" dirty="0"/>
              <a:t>/Documents/hello-module modules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make[1]: Entering directory `/</a:t>
            </a:r>
            <a:r>
              <a:rPr lang="en-US" sz="1500" i="1" dirty="0" err="1"/>
              <a:t>usr</a:t>
            </a:r>
            <a:r>
              <a:rPr lang="en-US" sz="1500" i="1" dirty="0"/>
              <a:t>/</a:t>
            </a:r>
            <a:r>
              <a:rPr lang="en-US" sz="1500" i="1" dirty="0" err="1"/>
              <a:t>src</a:t>
            </a:r>
            <a:r>
              <a:rPr lang="en-US" sz="1500" i="1" dirty="0"/>
              <a:t>/linux-headers-6.8.0-31-generic'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 CC [M]  /home/</a:t>
            </a:r>
            <a:r>
              <a:rPr lang="en-US" sz="1500" i="1" dirty="0" err="1"/>
              <a:t>saranya</a:t>
            </a:r>
            <a:r>
              <a:rPr lang="en-US" sz="1500" i="1" dirty="0"/>
              <a:t>/Documents/hello-module/</a:t>
            </a:r>
            <a:r>
              <a:rPr lang="en-US" sz="1500" i="1" dirty="0" err="1"/>
              <a:t>hello.o</a:t>
            </a:r>
            <a:endParaRPr lang="en-US" sz="1500" i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 Building modules, stage 2.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MODPOST 1 modules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 CC      /home/</a:t>
            </a:r>
            <a:r>
              <a:rPr lang="en-US" sz="1500" i="1" dirty="0" err="1"/>
              <a:t>saranya</a:t>
            </a:r>
            <a:r>
              <a:rPr lang="en-US" sz="1500" i="1" dirty="0"/>
              <a:t>/Documents/hello-module/</a:t>
            </a:r>
            <a:r>
              <a:rPr lang="en-US" sz="1500" i="1" dirty="0" err="1"/>
              <a:t>hello.mod.o</a:t>
            </a:r>
            <a:endParaRPr lang="en-US" sz="1500" i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  LD [M]  /home/</a:t>
            </a:r>
            <a:r>
              <a:rPr lang="en-US" sz="1500" i="1" dirty="0" err="1"/>
              <a:t>saranya</a:t>
            </a:r>
            <a:r>
              <a:rPr lang="en-US" sz="1500" i="1" dirty="0"/>
              <a:t>/Documents/hello-module/</a:t>
            </a:r>
            <a:r>
              <a:rPr lang="en-US" sz="1500" i="1" dirty="0" err="1"/>
              <a:t>hello.ko</a:t>
            </a:r>
            <a:endParaRPr lang="en-US" sz="1500" i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i="1" dirty="0"/>
              <a:t>make[1]: Leaving directory `/</a:t>
            </a:r>
            <a:r>
              <a:rPr lang="en-US" sz="1500" i="1" dirty="0" err="1"/>
              <a:t>usr</a:t>
            </a:r>
            <a:r>
              <a:rPr lang="en-US" sz="1500" i="1" dirty="0"/>
              <a:t>/</a:t>
            </a:r>
            <a:r>
              <a:rPr lang="en-US" sz="1500" i="1" dirty="0" err="1"/>
              <a:t>src</a:t>
            </a:r>
            <a:r>
              <a:rPr lang="en-US" sz="1500" i="1" dirty="0"/>
              <a:t>/linux-headers-6.8.0-31-generic'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Load the driver: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$sudo </a:t>
            </a:r>
            <a:r>
              <a:rPr lang="en-US" sz="1500" dirty="0" err="1"/>
              <a:t>insmod</a:t>
            </a:r>
            <a:r>
              <a:rPr lang="en-US" sz="1500" dirty="0"/>
              <a:t> </a:t>
            </a:r>
            <a:r>
              <a:rPr lang="en-US" sz="1500" dirty="0" err="1"/>
              <a:t>hello.ko</a:t>
            </a: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Kernel logs (sudo </a:t>
            </a:r>
            <a:r>
              <a:rPr lang="en-US" sz="1500" dirty="0" err="1"/>
              <a:t>dmesg</a:t>
            </a:r>
            <a:r>
              <a:rPr lang="en-US" sz="1500" dirty="0"/>
              <a:t>) will show the “Hello world” and “Goodbye” messages which we had added in the driver.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7030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7163</TotalTime>
  <Words>1874</Words>
  <Application>Microsoft Office PowerPoint</Application>
  <PresentationFormat>On-screen Show (4:3)</PresentationFormat>
  <Paragraphs>293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Consolas</vt:lpstr>
      <vt:lpstr>Wingdings</vt:lpstr>
      <vt:lpstr>Office Theme</vt:lpstr>
      <vt:lpstr>Linux and Git Fundamentals: Understanding the Core of Development</vt:lpstr>
      <vt:lpstr>What is Linux?</vt:lpstr>
      <vt:lpstr>Linux Architecture</vt:lpstr>
      <vt:lpstr>Kernel Components</vt:lpstr>
      <vt:lpstr>Kernel subsystems</vt:lpstr>
      <vt:lpstr>Driver interfaces</vt:lpstr>
      <vt:lpstr>Write a simple driver (homework )</vt:lpstr>
      <vt:lpstr>Hello world driver</vt:lpstr>
      <vt:lpstr>Building the driver</vt:lpstr>
      <vt:lpstr>Build the whole kernel (for Ubuntu)</vt:lpstr>
      <vt:lpstr>Kernel tree</vt:lpstr>
      <vt:lpstr>Example of a kernel patch</vt:lpstr>
      <vt:lpstr>System Calls</vt:lpstr>
      <vt:lpstr>Process Management</vt:lpstr>
      <vt:lpstr>File System Basics</vt:lpstr>
      <vt:lpstr>Introduction to Git</vt:lpstr>
      <vt:lpstr>Install Git</vt:lpstr>
      <vt:lpstr>Git Workflow</vt:lpstr>
      <vt:lpstr>Basic Git Commands</vt:lpstr>
      <vt:lpstr>Git Hands-on (config, init and commit)</vt:lpstr>
      <vt:lpstr>Branching and Merging</vt:lpstr>
      <vt:lpstr>Git Hands-on (working with branches)</vt:lpstr>
      <vt:lpstr>Git hands-on (rebase)</vt:lpstr>
      <vt:lpstr>Git hands-on (rebase) </vt:lpstr>
      <vt:lpstr>Git hands-on (rebase)</vt:lpstr>
      <vt:lpstr>Git hands-on (rebase)</vt:lpstr>
      <vt:lpstr>Git hands-on (rebase)</vt:lpstr>
      <vt:lpstr>Git Rebase vs Merge</vt:lpstr>
      <vt:lpstr>Resolving Merge Conflicts</vt:lpstr>
      <vt:lpstr>Git Best Practices</vt:lpstr>
      <vt:lpstr>Conclusion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Varadarajan, Charulatha</cp:lastModifiedBy>
  <cp:revision>14</cp:revision>
  <dcterms:created xsi:type="dcterms:W3CDTF">2013-01-27T09:14:16Z</dcterms:created>
  <dcterms:modified xsi:type="dcterms:W3CDTF">2025-03-30T04:49:54Z</dcterms:modified>
  <cp:category/>
</cp:coreProperties>
</file>