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1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A426-ECF6-4F20-96D9-A181FAE118A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CA5F-CEBA-40B3-866B-FAE91165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GENDER EQUALITY  SURVEY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  <a:b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E.G.PRADEEP[RA2211004050026]</a:t>
            </a:r>
            <a:b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V.SHAAM SUNDHAR[RA2211004050057]</a:t>
            </a:r>
            <a:b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P.AGASH[RA2211004050028]</a:t>
            </a:r>
            <a:b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PURPOSE OF THE SURVEY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survey is to gather meaningful insights and perspectives from individuals regarding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equality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 alignment with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Goal 5 (SDG 5).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survey, we aim to: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awareness and understanding of gender-related issues.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experiences and opinions of respondents on equality in education, workplace, and society.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challenges and barriers to achieving gender parity.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suggestions and ideas from the community to foster a more inclusive and equitable environment.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3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SURVEY METHODOLOGY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survey was to assess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awareness, perceptions, and attitudes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individuals regarding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Goal 5 (SDG 5): Achieve gender equality and empower all women and girls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survey also aimed to gather insights on perceived barriers, personal involvement, and recommended solutions to achieve gender equality by 2030.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4775"/>
            <a:ext cx="12192001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852" cy="70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2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" y="0"/>
            <a:ext cx="12123634" cy="66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4758"/>
            <a:ext cx="12192000" cy="685799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but Gaps in Specific Knowledge: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While all respondents are aware of gender equality as part of the SDGs, nearly 20% are not familiar with SDG 5 specifically, indicating a need for more targeted education on this goal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Barriers Predominate: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stereotypes and violence/discrimination are perceived as the biggest barriers globally, highlighting the importance of addressing societal attitudes alongside policy measures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Confidence: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Participation in gender equality events and confidence in individual contributions are moderate, suggesting opportunities to boost public involvement and empower individuals to take meaningful 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Multi-Stakeholder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Respondents recognize the crucial roles of NGOs, governments, educational institutions, and individuals, emphasizing that achieving gender equality requires coordinated efforts across sectors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⇒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Awareness as Key Solutions: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Education-both formal and through awareness campaigns-emerges as the most effective solution, alongside promoting equal rights, challenging stereotypes, and fostering leadership opportunities for women.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7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Gothic</vt:lpstr>
      <vt:lpstr>Arial</vt:lpstr>
      <vt:lpstr>Calibri</vt:lpstr>
      <vt:lpstr>Calibri Light</vt:lpstr>
      <vt:lpstr>Times New Roman</vt:lpstr>
      <vt:lpstr>Office Theme</vt:lpstr>
      <vt:lpstr>                              GENDER EQUALITY  SURVEY         GROUP MEMBERS: E.G.PRADEEP[RA2211004050026] V.SHAAM SUNDHAR[RA2211004050057] P.AGASH[RA2211004050028]         </vt:lpstr>
      <vt:lpstr>                                                                                       PURPOSE OF THE SURVEY    The purpose of this survey is to gather meaningful insights and perspectives from individuals regarding gender equality, in alignment with Sustainable Development Goal 5 (SDG 5).  Through this survey, we aim to:   ⇒Assess awareness and understanding of gender-related issues.  ⇒ Understand the experiences and opinions of respondents on equality in education, workplace, and society.  ⇒ Identify challenges and barriers to achieving gender parity.  ⇒ Gather suggestions and ideas from the community to foster a more inclusive and equitable environment.           </vt:lpstr>
      <vt:lpstr>               SURVEY METHODOLOGY      ⇒The primary objective of this survey was to assess the awareness, perceptions, and attitudes of individuals regarding Sustainable Development Goal 5 (SDG 5): Achieve gender equality and empower all women and girls.   ⇒ The survey also aimed to gather insights on perceived barriers, personal involvement, and recommended solutions to achieve gender equality by 2030.    </vt:lpstr>
      <vt:lpstr>PowerPoint Presentation</vt:lpstr>
      <vt:lpstr>PowerPoint Presentation</vt:lpstr>
      <vt:lpstr>PowerPoint Presentation</vt:lpstr>
      <vt:lpstr>PowerPoint Presentation</vt:lpstr>
      <vt:lpstr>CONCLUSION    ⇒High Awareness but Gaps in Specific Knowledge: While all respondents are aware of gender equality as part of the SDGs, nearly 20% are not familiar with SDG 5 specifically, indicating a need for more targeted education on this goal.  ⇒Social Barriers Predominate: Gender stereotypes and violence/discrimination are perceived as the biggest barriers globally, highlighting the importance of addressing societal attitudes alongside policy measures.  ⇒Moderate Engagement and Confidence: Participation in gender equality events and confidence in individual contributions are moderate, suggesting opportunities to boost public involvement and empower individuals to take meaningful action.  ⇒Multi-Stakeholder Responsibility: Respondents recognize the crucial roles of NGOs, governments, educational institutions, and individuals, emphasizing that achieving gender equality requires coordinated efforts across sectors.  ⇒Education and Awareness as Key Solutions: Education-both formal and through awareness campaigns-emerges as the most effective solution, alongside promoting equal rights, challenging stereotypes, and fostering leadership opportunities for women.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EQUALITY  SURVEY         GROUP MEMBERS: E.G.PRADEEP[RA2211004050026] SHAAM SUNDAR[RA22110040500 P.AGASH[RA2211004050028]</dc:title>
  <dc:creator>LENOVO</dc:creator>
  <cp:lastModifiedBy>LENOVO</cp:lastModifiedBy>
  <cp:revision>9</cp:revision>
  <dcterms:created xsi:type="dcterms:W3CDTF">2025-05-15T06:47:57Z</dcterms:created>
  <dcterms:modified xsi:type="dcterms:W3CDTF">2025-05-15T11:53:55Z</dcterms:modified>
</cp:coreProperties>
</file>