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7"/>
  </p:notesMasterIdLst>
  <p:sldIdLst>
    <p:sldId id="3525" r:id="rId2"/>
    <p:sldId id="3528" r:id="rId3"/>
    <p:sldId id="3529" r:id="rId4"/>
    <p:sldId id="3527" r:id="rId5"/>
    <p:sldId id="3526" r:id="rId6"/>
  </p:sldIdLst>
  <p:sldSz cx="12192000" cy="6858000"/>
  <p:notesSz cx="6858000" cy="9144000"/>
  <p:custDataLst>
    <p:tags r:id="rId8"/>
  </p:custDataLst>
  <p:defaultText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2" autoAdjust="0"/>
    <p:restoredTop sz="94660"/>
  </p:normalViewPr>
  <p:slideViewPr>
    <p:cSldViewPr snapToGrid="0">
      <p:cViewPr varScale="1">
        <p:scale>
          <a:sx n="114" d="100"/>
          <a:sy n="114" d="100"/>
        </p:scale>
        <p:origin x="35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 Rastogi" userId="0a44e064-ebef-4c1e-8a45-1e28d748b130" providerId="ADAL" clId="{B5F4ACC5-C642-4898-9601-478806F3EB2C}"/>
    <pc:docChg chg="custSel modMainMaster">
      <pc:chgData name="Deep Rastogi" userId="0a44e064-ebef-4c1e-8a45-1e28d748b130" providerId="ADAL" clId="{B5F4ACC5-C642-4898-9601-478806F3EB2C}" dt="2022-12-22T06:09:25.241" v="0" actId="478"/>
      <pc:docMkLst>
        <pc:docMk/>
      </pc:docMkLst>
      <pc:sldMasterChg chg="modSldLayout">
        <pc:chgData name="Deep Rastogi" userId="0a44e064-ebef-4c1e-8a45-1e28d748b130" providerId="ADAL" clId="{B5F4ACC5-C642-4898-9601-478806F3EB2C}" dt="2022-12-22T06:09:25.241" v="0" actId="478"/>
        <pc:sldMasterMkLst>
          <pc:docMk/>
          <pc:sldMasterMk cId="4166461443" sldId="2147483661"/>
        </pc:sldMasterMkLst>
        <pc:sldLayoutChg chg="delSp mod">
          <pc:chgData name="Deep Rastogi" userId="0a44e064-ebef-4c1e-8a45-1e28d748b130" providerId="ADAL" clId="{B5F4ACC5-C642-4898-9601-478806F3EB2C}" dt="2022-12-22T06:09:25.241" v="0" actId="478"/>
          <pc:sldLayoutMkLst>
            <pc:docMk/>
            <pc:sldMasterMk cId="4166461443" sldId="2147483661"/>
            <pc:sldLayoutMk cId="200969938" sldId="2147483854"/>
          </pc:sldLayoutMkLst>
          <pc:spChg chg="del">
            <ac:chgData name="Deep Rastogi" userId="0a44e064-ebef-4c1e-8a45-1e28d748b130" providerId="ADAL" clId="{B5F4ACC5-C642-4898-9601-478806F3EB2C}" dt="2022-12-22T06:09:25.241" v="0" actId="478"/>
            <ac:spMkLst>
              <pc:docMk/>
              <pc:sldMasterMk cId="4166461443" sldId="2147483661"/>
              <pc:sldLayoutMk cId="200969938" sldId="2147483854"/>
              <ac:spMk id="10" creationId="{7A1C2934-10D2-924D-AC09-E17B3A6D1BF1}"/>
            </ac:spMkLst>
          </pc:spChg>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i-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4E1D09-D46C-4B06-85DE-1216354C4F65}" type="datetimeFigureOut">
              <a:rPr lang="hi-IN" smtClean="0"/>
              <a:t>बुधवार, 26 माघ 1944</a:t>
            </a:fld>
            <a:endParaRPr lang="hi-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i-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i-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F26BCD-8667-4E8B-A133-BA7E195758B9}" type="slidenum">
              <a:rPr lang="hi-IN" smtClean="0"/>
              <a:t>‹#›</a:t>
            </a:fld>
            <a:endParaRPr lang="hi-IN"/>
          </a:p>
        </p:txBody>
      </p:sp>
    </p:spTree>
    <p:extLst>
      <p:ext uri="{BB962C8B-B14F-4D97-AF65-F5344CB8AC3E}">
        <p14:creationId xmlns:p14="http://schemas.microsoft.com/office/powerpoint/2010/main" val="2426951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emf"/></Relationships>
</file>

<file path=ppt/slideLayouts/_rels/slideLayout16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6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reen_title 1">
    <p:bg>
      <p:bgPr>
        <a:solidFill>
          <a:srgbClr val="FDFAF5"/>
        </a:solidFill>
        <a:effectLst/>
      </p:bgPr>
    </p:bg>
    <p:spTree>
      <p:nvGrpSpPr>
        <p:cNvPr id="1" name=""/>
        <p:cNvGrpSpPr/>
        <p:nvPr/>
      </p:nvGrpSpPr>
      <p:grpSpPr>
        <a:xfrm>
          <a:off x="0" y="0"/>
          <a:ext cx="0" cy="0"/>
          <a:chOff x="0" y="0"/>
          <a:chExt cx="0" cy="0"/>
        </a:xfrm>
      </p:grpSpPr>
      <p:grpSp>
        <p:nvGrpSpPr>
          <p:cNvPr id="2" name="BG">
            <a:extLst>
              <a:ext uri="{FF2B5EF4-FFF2-40B4-BE49-F238E27FC236}">
                <a16:creationId xmlns:a16="http://schemas.microsoft.com/office/drawing/2014/main" id="{97F9B1B2-6E0A-B341-A562-9FD5E6A89B86}"/>
              </a:ext>
              <a:ext uri="{C183D7F6-B498-43B3-948B-1728B52AA6E4}">
                <adec:decorative xmlns:adec="http://schemas.microsoft.com/office/drawing/2017/decorative" xmlns="" val="1"/>
              </a:ext>
            </a:extLst>
          </p:cNvPr>
          <p:cNvGrpSpPr/>
          <p:nvPr userDrawn="1"/>
        </p:nvGrpSpPr>
        <p:grpSpPr>
          <a:xfrm>
            <a:off x="-1296900" y="-896068"/>
            <a:ext cx="13488900" cy="7754068"/>
            <a:chOff x="-2594138" y="-1792136"/>
            <a:chExt cx="26981312" cy="15508135"/>
          </a:xfrm>
        </p:grpSpPr>
        <p:sp>
          <p:nvSpPr>
            <p:cNvPr id="9" name="Rectangle 8">
              <a:extLst>
                <a:ext uri="{FF2B5EF4-FFF2-40B4-BE49-F238E27FC236}">
                  <a16:creationId xmlns:a16="http://schemas.microsoft.com/office/drawing/2014/main" id="{D85B7763-1851-EC4A-A2DB-032EE49FF8AA}"/>
                </a:ext>
              </a:extLst>
            </p:cNvPr>
            <p:cNvSpPr/>
            <p:nvPr/>
          </p:nvSpPr>
          <p:spPr>
            <a:xfrm>
              <a:off x="-1" y="9956800"/>
              <a:ext cx="24387175" cy="3759199"/>
            </a:xfrm>
            <a:prstGeom prst="rect">
              <a:avLst/>
            </a:prstGeom>
            <a:solidFill>
              <a:srgbClr val="E9E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grpSp>
          <p:nvGrpSpPr>
            <p:cNvPr id="10" name="Group 9">
              <a:extLst>
                <a:ext uri="{FF2B5EF4-FFF2-40B4-BE49-F238E27FC236}">
                  <a16:creationId xmlns:a16="http://schemas.microsoft.com/office/drawing/2014/main" id="{1488EC26-8C51-5941-A990-C73F8C13FDA1}"/>
                </a:ext>
              </a:extLst>
            </p:cNvPr>
            <p:cNvGrpSpPr/>
            <p:nvPr userDrawn="1"/>
          </p:nvGrpSpPr>
          <p:grpSpPr>
            <a:xfrm rot="16200000">
              <a:off x="-2594138" y="-1792136"/>
              <a:ext cx="14664266" cy="14664266"/>
              <a:chOff x="6061747" y="1538838"/>
              <a:chExt cx="10553467" cy="10553467"/>
            </a:xfrm>
          </p:grpSpPr>
          <p:sp>
            <p:nvSpPr>
              <p:cNvPr id="11" name="Oval 10">
                <a:extLst>
                  <a:ext uri="{FF2B5EF4-FFF2-40B4-BE49-F238E27FC236}">
                    <a16:creationId xmlns:a16="http://schemas.microsoft.com/office/drawing/2014/main" id="{8492E875-5B3A-0F4D-872B-1663F7303954}"/>
                  </a:ext>
                </a:extLst>
              </p:cNvPr>
              <p:cNvSpPr/>
              <p:nvPr/>
            </p:nvSpPr>
            <p:spPr>
              <a:xfrm>
                <a:off x="6061747" y="1538838"/>
                <a:ext cx="10553467" cy="10553467"/>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2" name="Freeform 11">
                <a:extLst>
                  <a:ext uri="{FF2B5EF4-FFF2-40B4-BE49-F238E27FC236}">
                    <a16:creationId xmlns:a16="http://schemas.microsoft.com/office/drawing/2014/main" id="{7EC58509-246D-054A-994D-BE8A49011C28}"/>
                  </a:ext>
                </a:extLst>
              </p:cNvPr>
              <p:cNvSpPr/>
              <p:nvPr/>
            </p:nvSpPr>
            <p:spPr>
              <a:xfrm>
                <a:off x="6061747" y="2605020"/>
                <a:ext cx="2096825" cy="8421104"/>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grpSp>
      </p:grpSp>
      <p:pic>
        <p:nvPicPr>
          <p:cNvPr id="21" name="Logo">
            <a:extLst>
              <a:ext uri="{FF2B5EF4-FFF2-40B4-BE49-F238E27FC236}">
                <a16:creationId xmlns:a16="http://schemas.microsoft.com/office/drawing/2014/main" id="{19A00492-11BC-6540-B647-455438B4C38F}"/>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5806" y="762000"/>
            <a:ext cx="1091168" cy="276138"/>
          </a:xfrm>
          <a:prstGeom prst="rect">
            <a:avLst/>
          </a:prstGeom>
        </p:spPr>
      </p:pic>
      <p:sp>
        <p:nvSpPr>
          <p:cNvPr id="14" name="Title 13">
            <a:extLst>
              <a:ext uri="{FF2B5EF4-FFF2-40B4-BE49-F238E27FC236}">
                <a16:creationId xmlns:a16="http://schemas.microsoft.com/office/drawing/2014/main" id="{A826F2C3-7FC0-8146-A5B5-EC34E99CF1CC}"/>
              </a:ext>
            </a:extLst>
          </p:cNvPr>
          <p:cNvSpPr>
            <a:spLocks noGrp="1"/>
          </p:cNvSpPr>
          <p:nvPr>
            <p:ph type="title" hasCustomPrompt="1"/>
          </p:nvPr>
        </p:nvSpPr>
        <p:spPr>
          <a:xfrm>
            <a:off x="951356" y="1981200"/>
            <a:ext cx="6801778" cy="1676400"/>
          </a:xfrm>
        </p:spPr>
        <p:txBody>
          <a:bodyPr anchor="b" anchorCtr="0">
            <a:noAutofit/>
          </a:bodyPr>
          <a:lstStyle>
            <a:lvl1pPr>
              <a:defRPr sz="5749">
                <a:solidFill>
                  <a:schemeClr val="accent1"/>
                </a:solidFill>
              </a:defRPr>
            </a:lvl1pPr>
          </a:lstStyle>
          <a:p>
            <a:r>
              <a:rPr lang="en-US" dirty="0"/>
              <a:t>Enter slide title here,</a:t>
            </a:r>
            <a:br>
              <a:rPr lang="en-US" dirty="0"/>
            </a:br>
            <a:r>
              <a:rPr lang="en-US" dirty="0"/>
              <a:t>in two lines or less</a:t>
            </a:r>
          </a:p>
        </p:txBody>
      </p:sp>
      <p:sp>
        <p:nvSpPr>
          <p:cNvPr id="23" name="Text Placeholder 5">
            <a:extLst>
              <a:ext uri="{FF2B5EF4-FFF2-40B4-BE49-F238E27FC236}">
                <a16:creationId xmlns:a16="http://schemas.microsoft.com/office/drawing/2014/main" id="{1C42D50D-C530-F54C-9136-DCA02267799E}"/>
              </a:ext>
            </a:extLst>
          </p:cNvPr>
          <p:cNvSpPr>
            <a:spLocks noGrp="1"/>
          </p:cNvSpPr>
          <p:nvPr>
            <p:ph type="body" sz="quarter" idx="11" hasCustomPrompt="1"/>
          </p:nvPr>
        </p:nvSpPr>
        <p:spPr>
          <a:xfrm>
            <a:off x="951356" y="3966882"/>
            <a:ext cx="3096992" cy="630238"/>
          </a:xfrm>
        </p:spPr>
        <p:txBody>
          <a:bodyPr lIns="0">
            <a:noAutofit/>
          </a:bodyPr>
          <a:lstStyle>
            <a:lvl1pPr marL="0" indent="0">
              <a:buNone/>
              <a:defRPr sz="1800"/>
            </a:lvl1pPr>
          </a:lstStyle>
          <a:p>
            <a:pPr lvl="0"/>
            <a:r>
              <a:rPr lang="en-US" dirty="0"/>
              <a:t>Enter speaker name</a:t>
            </a:r>
          </a:p>
          <a:p>
            <a:pPr lvl="0"/>
            <a:r>
              <a:rPr lang="en-US" dirty="0"/>
              <a:t>Enter speaker title</a:t>
            </a:r>
          </a:p>
        </p:txBody>
      </p:sp>
      <p:sp>
        <p:nvSpPr>
          <p:cNvPr id="24" name="Text Placeholder 5">
            <a:extLst>
              <a:ext uri="{FF2B5EF4-FFF2-40B4-BE49-F238E27FC236}">
                <a16:creationId xmlns:a16="http://schemas.microsoft.com/office/drawing/2014/main" id="{DFBE7EAF-C631-154E-8415-FBFC5D56B8AD}"/>
              </a:ext>
            </a:extLst>
          </p:cNvPr>
          <p:cNvSpPr>
            <a:spLocks noGrp="1"/>
          </p:cNvSpPr>
          <p:nvPr>
            <p:ph type="body" sz="quarter" idx="12" hasCustomPrompt="1"/>
          </p:nvPr>
        </p:nvSpPr>
        <p:spPr>
          <a:xfrm>
            <a:off x="951357" y="5385055"/>
            <a:ext cx="3111980" cy="221611"/>
          </a:xfrm>
        </p:spPr>
        <p:txBody>
          <a:bodyPr lIns="0">
            <a:noAutofit/>
          </a:bodyPr>
          <a:lstStyle>
            <a:lvl1pPr marL="0" indent="0">
              <a:buNone/>
              <a:defRPr sz="1400">
                <a:solidFill>
                  <a:schemeClr val="bg1"/>
                </a:solidFill>
              </a:defRPr>
            </a:lvl1pPr>
            <a:lvl2pPr>
              <a:defRPr sz="1400"/>
            </a:lvl2pPr>
            <a:lvl3pPr>
              <a:defRPr sz="1400"/>
            </a:lvl3pPr>
            <a:lvl4pPr>
              <a:defRPr sz="1400"/>
            </a:lvl4pPr>
            <a:lvl5pPr>
              <a:defRPr sz="1400"/>
            </a:lvl5pPr>
          </a:lstStyle>
          <a:p>
            <a:pPr lvl="0"/>
            <a:r>
              <a:rPr lang="en-US" dirty="0"/>
              <a:t>Month ##, 2019</a:t>
            </a:r>
          </a:p>
        </p:txBody>
      </p:sp>
      <p:sp>
        <p:nvSpPr>
          <p:cNvPr id="13" name="Folded Corner 12">
            <a:extLst>
              <a:ext uri="{FF2B5EF4-FFF2-40B4-BE49-F238E27FC236}">
                <a16:creationId xmlns:a16="http://schemas.microsoft.com/office/drawing/2014/main" id="{7442D234-1A29-F346-AB4A-FBD35CAD4940}"/>
              </a:ext>
              <a:ext uri="{C183D7F6-B498-43B3-948B-1728B52AA6E4}">
                <adec:decorative xmlns:adec="http://schemas.microsoft.com/office/drawing/2017/decorative" xmlns="" val="1"/>
              </a:ext>
            </a:extLst>
          </p:cNvPr>
          <p:cNvSpPr/>
          <p:nvPr userDrawn="1"/>
        </p:nvSpPr>
        <p:spPr>
          <a:xfrm>
            <a:off x="0" y="-1318003"/>
            <a:ext cx="4101203" cy="106680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Layout Tip</a:t>
            </a:r>
            <a:r>
              <a:rPr lang="en-US" sz="1200" dirty="0">
                <a:solidFill>
                  <a:schemeClr val="tx1"/>
                </a:solidFill>
                <a:latin typeface="Source Sans Pro" charset="0"/>
                <a:ea typeface="Source Sans Pro" charset="0"/>
                <a:cs typeface="Source Sans Pro" charset="0"/>
              </a:rPr>
              <a:t>: Title slide with speaker details and date</a:t>
            </a:r>
          </a:p>
          <a:p>
            <a:endParaRPr lang="en-US" sz="1200" dirty="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Source Sans Pro" charset="0"/>
                <a:ea typeface="Source Sans Pro" charset="0"/>
                <a:cs typeface="Source Sans Pro" charset="0"/>
              </a:rPr>
              <a:t>Tip</a:t>
            </a:r>
            <a:r>
              <a:rPr lang="en-US" sz="1200" dirty="0">
                <a:solidFill>
                  <a:schemeClr val="tx1"/>
                </a:solidFill>
                <a:latin typeface="Source Sans Pro" charset="0"/>
                <a:ea typeface="Source Sans Pro" charset="0"/>
                <a:cs typeface="Source Sans Pro" charset="0"/>
              </a:rPr>
              <a:t>: For quick formatting replace text placeholder with your own copy.</a:t>
            </a:r>
          </a:p>
          <a:p>
            <a:r>
              <a:rPr lang="en-US" sz="1200" dirty="0">
                <a:solidFill>
                  <a:schemeClr val="tx1"/>
                </a:solidFill>
                <a:latin typeface="Source Sans Pro" charset="0"/>
                <a:ea typeface="Source Sans Pro" charset="0"/>
                <a:cs typeface="Source Sans Pro" charset="0"/>
              </a:rPr>
              <a:t> </a:t>
            </a:r>
          </a:p>
          <a:p>
            <a:endParaRPr lang="en-US" sz="1200" dirty="0">
              <a:solidFill>
                <a:schemeClr val="accent4">
                  <a:lumMod val="25000"/>
                </a:schemeClr>
              </a:solidFill>
              <a:latin typeface="Community" panose="02000303040000020003" pitchFamily="2" charset="0"/>
            </a:endParaRPr>
          </a:p>
          <a:p>
            <a:endParaRPr lang="en-US" sz="1200" dirty="0">
              <a:solidFill>
                <a:schemeClr val="accent4">
                  <a:lumMod val="25000"/>
                </a:schemeClr>
              </a:solidFill>
              <a:latin typeface="Source Sans Pro" charset="0"/>
              <a:ea typeface="Source Sans Pro" charset="0"/>
              <a:cs typeface="Source Sans Pro" charset="0"/>
            </a:endParaRPr>
          </a:p>
          <a:p>
            <a:endParaRPr lang="en-US" sz="1200" dirty="0">
              <a:solidFill>
                <a:schemeClr val="accent4">
                  <a:lumMod val="25000"/>
                </a:schemeClr>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378683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arkamber_title 2">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CFACC53E-9EE0-5C45-AAAB-E32B871016E0}"/>
              </a:ext>
              <a:ext uri="{C183D7F6-B498-43B3-948B-1728B52AA6E4}">
                <adec:decorative xmlns:adec="http://schemas.microsoft.com/office/drawing/2017/decorative" xmlns="" val="1"/>
              </a:ext>
            </a:extLst>
          </p:cNvPr>
          <p:cNvSpPr/>
          <p:nvPr userDrawn="1"/>
        </p:nvSpPr>
        <p:spPr>
          <a:xfrm>
            <a:off x="1119681" y="780892"/>
            <a:ext cx="5276047" cy="5276734"/>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21" name="Rectangle 20">
            <a:extLst>
              <a:ext uri="{FF2B5EF4-FFF2-40B4-BE49-F238E27FC236}">
                <a16:creationId xmlns:a16="http://schemas.microsoft.com/office/drawing/2014/main" id="{E484F488-E4DC-6B42-851D-8B2EECCD1EBB}"/>
              </a:ext>
              <a:ext uri="{C183D7F6-B498-43B3-948B-1728B52AA6E4}">
                <adec:decorative xmlns:adec="http://schemas.microsoft.com/office/drawing/2017/decorative" xmlns="" val="1"/>
              </a:ext>
            </a:extLst>
          </p:cNvPr>
          <p:cNvSpPr/>
          <p:nvPr userDrawn="1"/>
        </p:nvSpPr>
        <p:spPr>
          <a:xfrm>
            <a:off x="0" y="0"/>
            <a:ext cx="1879355" cy="6858000"/>
          </a:xfrm>
          <a:prstGeom prst="rect">
            <a:avLst/>
          </a:prstGeom>
          <a:solidFill>
            <a:srgbClr val="E9E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2"/>
              </a:solidFill>
              <a:latin typeface="Community Light" panose="02000303040000020003" pitchFamily="2" charset="0"/>
            </a:endParaRPr>
          </a:p>
        </p:txBody>
      </p:sp>
      <p:sp>
        <p:nvSpPr>
          <p:cNvPr id="22" name="Freeform 21">
            <a:extLst>
              <a:ext uri="{FF2B5EF4-FFF2-40B4-BE49-F238E27FC236}">
                <a16:creationId xmlns:a16="http://schemas.microsoft.com/office/drawing/2014/main" id="{F5AF5A38-AEE0-B94F-97F0-ABEA3FA3D5C8}"/>
              </a:ext>
              <a:ext uri="{C183D7F6-B498-43B3-948B-1728B52AA6E4}">
                <adec:decorative xmlns:adec="http://schemas.microsoft.com/office/drawing/2017/decorative" xmlns="" val="1"/>
              </a:ext>
            </a:extLst>
          </p:cNvPr>
          <p:cNvSpPr/>
          <p:nvPr userDrawn="1"/>
        </p:nvSpPr>
        <p:spPr>
          <a:xfrm>
            <a:off x="1129215" y="1578180"/>
            <a:ext cx="746892" cy="3684239"/>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dirty="0"/>
          </a:p>
        </p:txBody>
      </p:sp>
      <p:sp>
        <p:nvSpPr>
          <p:cNvPr id="23" name="Title 2">
            <a:extLst>
              <a:ext uri="{FF2B5EF4-FFF2-40B4-BE49-F238E27FC236}">
                <a16:creationId xmlns:a16="http://schemas.microsoft.com/office/drawing/2014/main" id="{0E78895E-5B84-FF42-8D83-7A47389DB6B6}"/>
              </a:ext>
            </a:extLst>
          </p:cNvPr>
          <p:cNvSpPr>
            <a:spLocks noGrp="1"/>
          </p:cNvSpPr>
          <p:nvPr userDrawn="1">
            <p:ph type="title" hasCustomPrompt="1"/>
          </p:nvPr>
        </p:nvSpPr>
        <p:spPr>
          <a:xfrm>
            <a:off x="2939184" y="1893436"/>
            <a:ext cx="7194096" cy="1521384"/>
          </a:xfrm>
          <a:noFill/>
        </p:spPr>
        <p:txBody>
          <a:bodyPr vert="horz" lIns="0" tIns="45720" rIns="0" bIns="45720" rtlCol="0" anchor="b" anchorCtr="0">
            <a:noAutofit/>
          </a:bodyPr>
          <a:lstStyle>
            <a:lvl1pPr>
              <a:defRPr lang="en-US" sz="5749">
                <a:solidFill>
                  <a:schemeClr val="accent2"/>
                </a:solidFill>
                <a:ea typeface="+mn-ea"/>
                <a:cs typeface="+mn-cs"/>
              </a:defRPr>
            </a:lvl1pPr>
          </a:lstStyle>
          <a:p>
            <a:pPr marL="0" lvl="0" indent="0">
              <a:spcBef>
                <a:spcPts val="1000"/>
              </a:spcBef>
              <a:buFontTx/>
            </a:pPr>
            <a:r>
              <a:rPr lang="en-US" dirty="0"/>
              <a:t>Enter slide title here</a:t>
            </a:r>
          </a:p>
        </p:txBody>
      </p:sp>
      <p:sp>
        <p:nvSpPr>
          <p:cNvPr id="24" name="Text Placeholder 17">
            <a:extLst>
              <a:ext uri="{FF2B5EF4-FFF2-40B4-BE49-F238E27FC236}">
                <a16:creationId xmlns:a16="http://schemas.microsoft.com/office/drawing/2014/main" id="{57316A45-2C9E-BE42-8174-4A967605C1FF}"/>
              </a:ext>
            </a:extLst>
          </p:cNvPr>
          <p:cNvSpPr>
            <a:spLocks noGrp="1"/>
          </p:cNvSpPr>
          <p:nvPr userDrawn="1">
            <p:ph type="body" sz="quarter" idx="13" hasCustomPrompt="1"/>
          </p:nvPr>
        </p:nvSpPr>
        <p:spPr>
          <a:xfrm>
            <a:off x="2938874" y="3448033"/>
            <a:ext cx="4436326" cy="1521384"/>
          </a:xfrm>
        </p:spPr>
        <p:txBody>
          <a:bodyPr>
            <a:normAutofit/>
          </a:bodyPr>
          <a:lstStyle>
            <a:lvl1pPr marL="0" indent="0">
              <a:lnSpc>
                <a:spcPts val="2879"/>
              </a:lnSpc>
              <a:buFontTx/>
              <a:buNone/>
              <a:defRPr sz="2400" baseline="0">
                <a:solidFill>
                  <a:schemeClr val="accent6"/>
                </a:solidFill>
              </a:defRPr>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dirty="0"/>
              <a:t>Enter your subtitle or descriptor here in two lines or less</a:t>
            </a:r>
          </a:p>
        </p:txBody>
      </p:sp>
      <p:sp>
        <p:nvSpPr>
          <p:cNvPr id="9" name="Folded Corner 8">
            <a:extLst>
              <a:ext uri="{FF2B5EF4-FFF2-40B4-BE49-F238E27FC236}">
                <a16:creationId xmlns:a16="http://schemas.microsoft.com/office/drawing/2014/main" id="{35DCBBC7-37A1-534B-B6B9-8AA6B6A6B83F}"/>
              </a:ext>
              <a:ext uri="{C183D7F6-B498-43B3-948B-1728B52AA6E4}">
                <adec:decorative xmlns:adec="http://schemas.microsoft.com/office/drawing/2017/decorative" xmlns="" val="1"/>
              </a:ext>
            </a:extLst>
          </p:cNvPr>
          <p:cNvSpPr/>
          <p:nvPr userDrawn="1"/>
        </p:nvSpPr>
        <p:spPr>
          <a:xfrm>
            <a:off x="0" y="-1054100"/>
            <a:ext cx="4380930" cy="783845"/>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Layout Tip</a:t>
            </a:r>
            <a:r>
              <a:rPr lang="en-US" sz="1200" dirty="0">
                <a:solidFill>
                  <a:schemeClr val="tx1"/>
                </a:solidFill>
                <a:latin typeface="Source Sans Pro" charset="0"/>
                <a:ea typeface="Source Sans Pro" charset="0"/>
                <a:cs typeface="Source Sans Pro" charset="0"/>
              </a:rPr>
              <a:t>: Title page with title and subtitle over brand shapes</a:t>
            </a:r>
          </a:p>
          <a:p>
            <a:endParaRPr lang="en-US" sz="1200" dirty="0">
              <a:solidFill>
                <a:schemeClr val="tx1"/>
              </a:solidFill>
              <a:latin typeface="Source Sans Pro" charset="0"/>
            </a:endParaRPr>
          </a:p>
          <a:p>
            <a:r>
              <a:rPr lang="en-US" sz="1200" b="1" dirty="0">
                <a:solidFill>
                  <a:schemeClr val="tx1"/>
                </a:solidFill>
                <a:latin typeface="Source Sans Pro" charset="0"/>
                <a:ea typeface="Source Sans Pro" charset="0"/>
                <a:cs typeface="Source Sans Pro" charset="0"/>
              </a:rPr>
              <a:t>Tip: </a:t>
            </a:r>
            <a:r>
              <a:rPr lang="en-US" sz="1200" b="0" dirty="0">
                <a:solidFill>
                  <a:schemeClr val="tx1"/>
                </a:solidFill>
                <a:latin typeface="Source Sans Pro" charset="0"/>
                <a:ea typeface="Source Sans Pro" charset="0"/>
                <a:cs typeface="Source Sans Pro" charset="0"/>
              </a:rPr>
              <a:t>Use when you need more focus on the title.</a:t>
            </a:r>
            <a:endParaRPr lang="en-US" sz="1200" dirty="0">
              <a:solidFill>
                <a:schemeClr val="tx1"/>
              </a:solidFill>
              <a:latin typeface="Source Sans Pro" charset="0"/>
              <a:ea typeface="Source Sans Pro" charset="0"/>
              <a:cs typeface="Source Sans Pro" charset="0"/>
            </a:endParaRPr>
          </a:p>
        </p:txBody>
      </p:sp>
      <p:pic>
        <p:nvPicPr>
          <p:cNvPr id="11" name="Logo">
            <a:extLst>
              <a:ext uri="{FF2B5EF4-FFF2-40B4-BE49-F238E27FC236}">
                <a16:creationId xmlns:a16="http://schemas.microsoft.com/office/drawing/2014/main" id="{1D5386A0-D371-4E4B-922A-6457A7271938}"/>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19862"/>
            <a:ext cx="1091168" cy="276138"/>
          </a:xfrm>
          <a:prstGeom prst="rect">
            <a:avLst/>
          </a:prstGeom>
        </p:spPr>
      </p:pic>
    </p:spTree>
    <p:extLst>
      <p:ext uri="{BB962C8B-B14F-4D97-AF65-F5344CB8AC3E}">
        <p14:creationId xmlns:p14="http://schemas.microsoft.com/office/powerpoint/2010/main" val="158379292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image titles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503BE-8593-614C-8193-6A6195BDDD25}"/>
              </a:ext>
            </a:extLst>
          </p:cNvPr>
          <p:cNvSpPr>
            <a:spLocks noGrp="1"/>
          </p:cNvSpPr>
          <p:nvPr>
            <p:ph type="title" hasCustomPrompt="1"/>
          </p:nvPr>
        </p:nvSpPr>
        <p:spPr>
          <a:xfrm>
            <a:off x="6192032" y="2172849"/>
            <a:ext cx="4359265" cy="1292517"/>
          </a:xfrm>
          <a:noFill/>
        </p:spPr>
        <p:txBody>
          <a:bodyPr vert="horz" lIns="0" tIns="45720" rIns="0" bIns="45720" rtlCol="0" anchor="b" anchorCtr="0">
            <a:noAutofit/>
          </a:bodyPr>
          <a:lstStyle>
            <a:lvl1pPr>
              <a:defRPr lang="en-US" sz="4399" dirty="0">
                <a:ea typeface="+mn-ea"/>
                <a:cs typeface="+mn-cs"/>
              </a:defRPr>
            </a:lvl1pPr>
          </a:lstStyle>
          <a:p>
            <a:pPr lvl="0"/>
            <a:r>
              <a:rPr lang="en-US" dirty="0"/>
              <a:t>Enter slide title here in two lines</a:t>
            </a:r>
          </a:p>
        </p:txBody>
      </p:sp>
      <p:sp>
        <p:nvSpPr>
          <p:cNvPr id="6" name="Text Placeholder 17">
            <a:extLst>
              <a:ext uri="{FF2B5EF4-FFF2-40B4-BE49-F238E27FC236}">
                <a16:creationId xmlns:a16="http://schemas.microsoft.com/office/drawing/2014/main" id="{05E13DE4-2BFF-254C-B2EE-0DDF05CA5B94}"/>
              </a:ext>
            </a:extLst>
          </p:cNvPr>
          <p:cNvSpPr>
            <a:spLocks noGrp="1"/>
          </p:cNvSpPr>
          <p:nvPr>
            <p:ph type="body" sz="quarter" idx="13" hasCustomPrompt="1"/>
          </p:nvPr>
        </p:nvSpPr>
        <p:spPr>
          <a:xfrm>
            <a:off x="6192032" y="3490251"/>
            <a:ext cx="4374420" cy="1310350"/>
          </a:xfrm>
        </p:spPr>
        <p:txBody>
          <a:bodyPr>
            <a:normAutofit/>
          </a:bodyPr>
          <a:lstStyle>
            <a:lvl1pPr marL="0" indent="0">
              <a:lnSpc>
                <a:spcPts val="2879"/>
              </a:lnSpc>
              <a:buFontTx/>
              <a:buNone/>
              <a:defRPr sz="2400" baseline="0"/>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dirty="0"/>
              <a:t>Enter your subtitle here, up to three lines</a:t>
            </a:r>
          </a:p>
        </p:txBody>
      </p:sp>
      <p:sp>
        <p:nvSpPr>
          <p:cNvPr id="9" name="Picture Placeholder 7">
            <a:extLst>
              <a:ext uri="{FF2B5EF4-FFF2-40B4-BE49-F238E27FC236}">
                <a16:creationId xmlns:a16="http://schemas.microsoft.com/office/drawing/2014/main" id="{3092DEDE-4211-354D-90F0-DF7243317EF0}"/>
              </a:ext>
              <a:ext uri="{C183D7F6-B498-43B3-948B-1728B52AA6E4}">
                <adec:decorative xmlns:adec="http://schemas.microsoft.com/office/drawing/2017/decorative" xmlns="" val="1"/>
              </a:ext>
            </a:extLst>
          </p:cNvPr>
          <p:cNvSpPr>
            <a:spLocks noGrp="1"/>
          </p:cNvSpPr>
          <p:nvPr>
            <p:ph type="pic" sz="quarter" idx="10" hasCustomPrompt="1"/>
          </p:nvPr>
        </p:nvSpPr>
        <p:spPr>
          <a:xfrm>
            <a:off x="0" y="0"/>
            <a:ext cx="4115057" cy="6858000"/>
          </a:xfrm>
          <a:pattFill prst="wdUpDiag">
            <a:fgClr>
              <a:srgbClr val="FADFD9"/>
            </a:fgClr>
            <a:bgClr>
              <a:schemeClr val="bg1"/>
            </a:bgClr>
          </a:pattFill>
        </p:spPr>
        <p:txBody>
          <a:bodyPr anchor="ctr">
            <a:normAutofit/>
          </a:bodyPr>
          <a:lstStyle>
            <a:lvl1pPr marL="0" indent="0" algn="ctr">
              <a:buFontTx/>
              <a:buNone/>
              <a:defRPr sz="2200"/>
            </a:lvl1pPr>
          </a:lstStyle>
          <a:p>
            <a:r>
              <a:rPr lang="en-US" dirty="0"/>
              <a:t>Drag and drop image here</a:t>
            </a:r>
          </a:p>
        </p:txBody>
      </p:sp>
      <p:sp>
        <p:nvSpPr>
          <p:cNvPr id="8" name="Folded Corner 7">
            <a:extLst>
              <a:ext uri="{FF2B5EF4-FFF2-40B4-BE49-F238E27FC236}">
                <a16:creationId xmlns:a16="http://schemas.microsoft.com/office/drawing/2014/main" id="{A7F202DC-F5AC-9047-AC72-74DF876A8E30}"/>
              </a:ext>
              <a:ext uri="{C183D7F6-B498-43B3-948B-1728B52AA6E4}">
                <adec:decorative xmlns:adec="http://schemas.microsoft.com/office/drawing/2017/decorative" xmlns="" val="1"/>
              </a:ext>
            </a:extLst>
          </p:cNvPr>
          <p:cNvSpPr/>
          <p:nvPr userDrawn="1"/>
        </p:nvSpPr>
        <p:spPr>
          <a:xfrm>
            <a:off x="0" y="-1066800"/>
            <a:ext cx="7353136" cy="8670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To highlight a key message with four supporting points. Medium portrait image flush left.</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52983088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image title 2">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0198757-C009-324C-9496-C58C44507E94}"/>
              </a:ext>
            </a:extLst>
          </p:cNvPr>
          <p:cNvSpPr>
            <a:spLocks noGrp="1"/>
          </p:cNvSpPr>
          <p:nvPr>
            <p:ph type="title" hasCustomPrompt="1"/>
          </p:nvPr>
        </p:nvSpPr>
        <p:spPr>
          <a:xfrm>
            <a:off x="1859371" y="2211860"/>
            <a:ext cx="4367624" cy="1354301"/>
          </a:xfrm>
          <a:noFill/>
        </p:spPr>
        <p:txBody>
          <a:bodyPr vert="horz" lIns="0" tIns="45720" rIns="0" bIns="45720" rtlCol="0" anchor="b" anchorCtr="0">
            <a:noAutofit/>
          </a:bodyPr>
          <a:lstStyle>
            <a:lvl1pPr>
              <a:defRPr lang="en-US" sz="4799">
                <a:ea typeface="+mn-ea"/>
                <a:cs typeface="+mn-cs"/>
              </a:defRPr>
            </a:lvl1pPr>
          </a:lstStyle>
          <a:p>
            <a:pPr marL="0" lvl="0" indent="0">
              <a:spcBef>
                <a:spcPts val="1000"/>
              </a:spcBef>
              <a:buFontTx/>
            </a:pPr>
            <a:r>
              <a:rPr lang="en-US" dirty="0"/>
              <a:t>Enter slide title here in two lines</a:t>
            </a:r>
          </a:p>
        </p:txBody>
      </p:sp>
      <p:sp>
        <p:nvSpPr>
          <p:cNvPr id="4" name="Text Placeholder 17">
            <a:extLst>
              <a:ext uri="{FF2B5EF4-FFF2-40B4-BE49-F238E27FC236}">
                <a16:creationId xmlns:a16="http://schemas.microsoft.com/office/drawing/2014/main" id="{AC472DD5-8B8D-534D-BA98-CC2816B17ED2}"/>
              </a:ext>
            </a:extLst>
          </p:cNvPr>
          <p:cNvSpPr>
            <a:spLocks noGrp="1"/>
          </p:cNvSpPr>
          <p:nvPr>
            <p:ph type="body" sz="quarter" idx="13" hasCustomPrompt="1"/>
          </p:nvPr>
        </p:nvSpPr>
        <p:spPr>
          <a:xfrm>
            <a:off x="1859371" y="3558388"/>
            <a:ext cx="4374420" cy="1310350"/>
          </a:xfrm>
        </p:spPr>
        <p:txBody>
          <a:bodyPr>
            <a:normAutofit/>
          </a:bodyPr>
          <a:lstStyle>
            <a:lvl1pPr marL="0" indent="0">
              <a:lnSpc>
                <a:spcPts val="2879"/>
              </a:lnSpc>
              <a:buFontTx/>
              <a:buNone/>
              <a:defRPr sz="2400" baseline="0"/>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dirty="0"/>
              <a:t>Enter your subtitle here</a:t>
            </a:r>
          </a:p>
        </p:txBody>
      </p:sp>
      <p:sp>
        <p:nvSpPr>
          <p:cNvPr id="9" name="Picture Placeholder 7">
            <a:extLst>
              <a:ext uri="{FF2B5EF4-FFF2-40B4-BE49-F238E27FC236}">
                <a16:creationId xmlns:a16="http://schemas.microsoft.com/office/drawing/2014/main" id="{3092DEDE-4211-354D-90F0-DF7243317EF0}"/>
              </a:ext>
              <a:ext uri="{C183D7F6-B498-43B3-948B-1728B52AA6E4}">
                <adec:decorative xmlns:adec="http://schemas.microsoft.com/office/drawing/2017/decorative" xmlns="" val="1"/>
              </a:ext>
            </a:extLst>
          </p:cNvPr>
          <p:cNvSpPr>
            <a:spLocks noGrp="1"/>
          </p:cNvSpPr>
          <p:nvPr>
            <p:ph type="pic" sz="quarter" idx="10" hasCustomPrompt="1"/>
          </p:nvPr>
        </p:nvSpPr>
        <p:spPr>
          <a:xfrm>
            <a:off x="8076942" y="0"/>
            <a:ext cx="4115057" cy="6858000"/>
          </a:xfrm>
          <a:pattFill prst="wdUpDiag">
            <a:fgClr>
              <a:srgbClr val="FADFD9"/>
            </a:fgClr>
            <a:bgClr>
              <a:schemeClr val="bg1"/>
            </a:bgClr>
          </a:pattFill>
        </p:spPr>
        <p:txBody>
          <a:bodyPr anchor="ctr">
            <a:normAutofit/>
          </a:bodyPr>
          <a:lstStyle>
            <a:lvl1pPr marL="0" indent="0" algn="ctr">
              <a:buFontTx/>
              <a:buNone/>
              <a:defRPr sz="2200"/>
            </a:lvl1pPr>
          </a:lstStyle>
          <a:p>
            <a:r>
              <a:rPr lang="en-US" dirty="0"/>
              <a:t>Drag and drop image here</a:t>
            </a:r>
          </a:p>
        </p:txBody>
      </p:sp>
      <p:sp>
        <p:nvSpPr>
          <p:cNvPr id="7" name="Folded Corner 6">
            <a:extLst>
              <a:ext uri="{FF2B5EF4-FFF2-40B4-BE49-F238E27FC236}">
                <a16:creationId xmlns:a16="http://schemas.microsoft.com/office/drawing/2014/main" id="{4E9082C6-1587-E44D-9855-D4709138090F}"/>
              </a:ext>
              <a:ext uri="{C183D7F6-B498-43B3-948B-1728B52AA6E4}">
                <adec:decorative xmlns:adec="http://schemas.microsoft.com/office/drawing/2017/decorative" xmlns="" val="1"/>
              </a:ext>
            </a:extLst>
          </p:cNvPr>
          <p:cNvSpPr/>
          <p:nvPr userDrawn="1"/>
        </p:nvSpPr>
        <p:spPr>
          <a:xfrm>
            <a:off x="0" y="-1028700"/>
            <a:ext cx="7467421" cy="8670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To highlight a key message with four supporting points. Medium portrait image flush right.</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404921419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large image title 1">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B1982B07-7307-0A4F-97BE-09EF37DB0CC0}"/>
              </a:ext>
            </a:extLst>
          </p:cNvPr>
          <p:cNvSpPr>
            <a:spLocks noGrp="1"/>
          </p:cNvSpPr>
          <p:nvPr>
            <p:ph type="title" hasCustomPrompt="1"/>
          </p:nvPr>
        </p:nvSpPr>
        <p:spPr>
          <a:xfrm>
            <a:off x="8076942" y="1624320"/>
            <a:ext cx="3465855" cy="1461780"/>
          </a:xfrm>
          <a:prstGeom prst="rect">
            <a:avLst/>
          </a:prstGeom>
        </p:spPr>
        <p:txBody>
          <a:bodyPr vert="horz" lIns="0" tIns="45720" rIns="0" bIns="0" rtlCol="0" anchor="b" anchorCtr="0">
            <a:noAutofit/>
          </a:bodyPr>
          <a:lstStyle>
            <a:lvl1pPr>
              <a:lnSpc>
                <a:spcPct val="80000"/>
              </a:lnSpc>
              <a:defRPr sz="3299"/>
            </a:lvl1pPr>
          </a:lstStyle>
          <a:p>
            <a:r>
              <a:rPr lang="en-US" dirty="0"/>
              <a:t>Enter slide title here in two lines</a:t>
            </a:r>
          </a:p>
        </p:txBody>
      </p:sp>
      <p:sp>
        <p:nvSpPr>
          <p:cNvPr id="3" name="Text Placeholder 2">
            <a:extLst>
              <a:ext uri="{FF2B5EF4-FFF2-40B4-BE49-F238E27FC236}">
                <a16:creationId xmlns:a16="http://schemas.microsoft.com/office/drawing/2014/main" id="{A69B809B-D886-404A-9732-21B4C60A4A66}"/>
              </a:ext>
            </a:extLst>
          </p:cNvPr>
          <p:cNvSpPr>
            <a:spLocks noGrp="1"/>
          </p:cNvSpPr>
          <p:nvPr>
            <p:ph type="body" sz="quarter" idx="12" hasCustomPrompt="1"/>
          </p:nvPr>
        </p:nvSpPr>
        <p:spPr>
          <a:xfrm>
            <a:off x="8103132" y="3266727"/>
            <a:ext cx="3288079" cy="2007401"/>
          </a:xfrm>
        </p:spPr>
        <p:txBody>
          <a:bodyPr>
            <a:noAutofit/>
          </a:bodyPr>
          <a:lstStyle>
            <a:lvl1pPr>
              <a:lnSpc>
                <a:spcPts val="2879"/>
              </a:lnSpc>
              <a:defRPr sz="2200">
                <a:solidFill>
                  <a:schemeClr val="accent6"/>
                </a:solidFill>
              </a:defRPr>
            </a:lvl1pPr>
          </a:lstStyle>
          <a:p>
            <a:pPr lvl="0"/>
            <a:r>
              <a:rPr lang="en-US" dirty="0"/>
              <a:t>Lorem ipsum dolor sit </a:t>
            </a:r>
            <a:r>
              <a:rPr lang="en-US" dirty="0" err="1"/>
              <a:t>amet</a:t>
            </a:r>
            <a:r>
              <a:rPr lang="en-US" dirty="0"/>
              <a:t> </a:t>
            </a:r>
            <a:r>
              <a:rPr lang="en-US" dirty="0" err="1"/>
              <a:t>fuga</a:t>
            </a:r>
            <a:r>
              <a:rPr lang="en-US" dirty="0"/>
              <a:t> sed </a:t>
            </a:r>
            <a:r>
              <a:rPr lang="en-US" dirty="0" err="1"/>
              <a:t>amet</a:t>
            </a:r>
            <a:r>
              <a:rPr lang="en-US" dirty="0"/>
              <a:t> </a:t>
            </a:r>
            <a:r>
              <a:rPr lang="en-US" dirty="0" err="1"/>
              <a:t>possimus</a:t>
            </a:r>
            <a:r>
              <a:rPr lang="en-US" dirty="0"/>
              <a:t> </a:t>
            </a:r>
            <a:r>
              <a:rPr lang="en-US" dirty="0" err="1"/>
              <a:t>fuga</a:t>
            </a:r>
            <a:r>
              <a:rPr lang="en-US" dirty="0"/>
              <a:t>. non </a:t>
            </a:r>
            <a:r>
              <a:rPr lang="en-US" dirty="0" err="1"/>
              <a:t>sibi</a:t>
            </a:r>
            <a:r>
              <a:rPr lang="en-US" dirty="0"/>
              <a:t> </a:t>
            </a:r>
            <a:r>
              <a:rPr lang="en-US" dirty="0" err="1"/>
              <a:t>aut</a:t>
            </a:r>
            <a:r>
              <a:rPr lang="en-US" dirty="0"/>
              <a:t> id </a:t>
            </a:r>
            <a:r>
              <a:rPr lang="en-US" dirty="0" err="1"/>
              <a:t>unum</a:t>
            </a:r>
            <a:r>
              <a:rPr lang="en-US" dirty="0"/>
              <a:t>. </a:t>
            </a:r>
            <a:r>
              <a:rPr lang="en-US" dirty="0" err="1"/>
              <a:t>quibusdam</a:t>
            </a:r>
            <a:r>
              <a:rPr lang="en-US" dirty="0"/>
              <a:t> </a:t>
            </a:r>
            <a:r>
              <a:rPr lang="en-US" dirty="0" err="1"/>
              <a:t>officii</a:t>
            </a:r>
            <a:r>
              <a:rPr lang="en-US" dirty="0"/>
              <a:t> </a:t>
            </a:r>
            <a:r>
              <a:rPr lang="en-US" dirty="0" err="1"/>
              <a:t>voluptatem</a:t>
            </a:r>
            <a:endParaRPr lang="en-US" dirty="0"/>
          </a:p>
        </p:txBody>
      </p:sp>
      <p:sp>
        <p:nvSpPr>
          <p:cNvPr id="9" name="Picture Placeholder 7">
            <a:extLst>
              <a:ext uri="{FF2B5EF4-FFF2-40B4-BE49-F238E27FC236}">
                <a16:creationId xmlns:a16="http://schemas.microsoft.com/office/drawing/2014/main" id="{12C0A422-248B-0648-8780-CE7B5F7D1B5E}"/>
              </a:ext>
              <a:ext uri="{C183D7F6-B498-43B3-948B-1728B52AA6E4}">
                <adec:decorative xmlns:adec="http://schemas.microsoft.com/office/drawing/2017/decorative" xmlns="" val="1"/>
              </a:ext>
            </a:extLst>
          </p:cNvPr>
          <p:cNvSpPr>
            <a:spLocks noGrp="1"/>
          </p:cNvSpPr>
          <p:nvPr>
            <p:ph type="pic" sz="quarter" idx="10" hasCustomPrompt="1"/>
          </p:nvPr>
        </p:nvSpPr>
        <p:spPr>
          <a:xfrm>
            <a:off x="0" y="0"/>
            <a:ext cx="7753134" cy="6858000"/>
          </a:xfrm>
          <a:pattFill prst="wdUpDiag">
            <a:fgClr>
              <a:srgbClr val="FADFD9"/>
            </a:fgClr>
            <a:bgClr>
              <a:schemeClr val="bg1"/>
            </a:bgClr>
          </a:pattFill>
        </p:spPr>
        <p:txBody>
          <a:bodyPr anchor="ctr">
            <a:normAutofit/>
          </a:bodyPr>
          <a:lstStyle>
            <a:lvl1pPr marL="0" indent="0" algn="ctr">
              <a:buFontTx/>
              <a:buNone/>
              <a:defRPr sz="2200"/>
            </a:lvl1pPr>
          </a:lstStyle>
          <a:p>
            <a:r>
              <a:rPr lang="en-US" dirty="0"/>
              <a:t>Drag and drop image here</a:t>
            </a:r>
          </a:p>
        </p:txBody>
      </p:sp>
      <p:sp>
        <p:nvSpPr>
          <p:cNvPr id="8" name="Folded Corner 7">
            <a:extLst>
              <a:ext uri="{FF2B5EF4-FFF2-40B4-BE49-F238E27FC236}">
                <a16:creationId xmlns:a16="http://schemas.microsoft.com/office/drawing/2014/main" id="{AE46AC47-1500-3B47-80E2-C875EE7DFA66}"/>
              </a:ext>
              <a:ext uri="{C183D7F6-B498-43B3-948B-1728B52AA6E4}">
                <adec:decorative xmlns:adec="http://schemas.microsoft.com/office/drawing/2017/decorative" xmlns="" val="1"/>
              </a:ext>
            </a:extLst>
          </p:cNvPr>
          <p:cNvSpPr/>
          <p:nvPr userDrawn="1"/>
        </p:nvSpPr>
        <p:spPr>
          <a:xfrm>
            <a:off x="0" y="-1028700"/>
            <a:ext cx="6895996" cy="8289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To highlight a key message with short description. Large landscape image flush left.</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83839417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large image title 2">
    <p:bg>
      <p:bgPr>
        <a:solidFill>
          <a:srgbClr val="FDFAF5"/>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09CF5CA5-4A7D-7143-A6E7-B1784F84DD66}"/>
              </a:ext>
            </a:extLst>
          </p:cNvPr>
          <p:cNvSpPr>
            <a:spLocks noGrp="1"/>
          </p:cNvSpPr>
          <p:nvPr>
            <p:ph type="title" hasCustomPrompt="1"/>
          </p:nvPr>
        </p:nvSpPr>
        <p:spPr>
          <a:xfrm>
            <a:off x="776300" y="1624320"/>
            <a:ext cx="3452249" cy="1461780"/>
          </a:xfrm>
          <a:prstGeom prst="rect">
            <a:avLst/>
          </a:prstGeom>
        </p:spPr>
        <p:txBody>
          <a:bodyPr vert="horz" lIns="0" tIns="45720" rIns="0" bIns="0" rtlCol="0" anchor="b">
            <a:noAutofit/>
          </a:bodyPr>
          <a:lstStyle>
            <a:lvl1pPr>
              <a:defRPr sz="3299"/>
            </a:lvl1pPr>
          </a:lstStyle>
          <a:p>
            <a:r>
              <a:rPr lang="en-US" dirty="0"/>
              <a:t>Enter slide title here in two lines</a:t>
            </a:r>
          </a:p>
        </p:txBody>
      </p:sp>
      <p:sp>
        <p:nvSpPr>
          <p:cNvPr id="12" name="Text Placeholder 2">
            <a:extLst>
              <a:ext uri="{FF2B5EF4-FFF2-40B4-BE49-F238E27FC236}">
                <a16:creationId xmlns:a16="http://schemas.microsoft.com/office/drawing/2014/main" id="{E24506A7-B18D-F242-B88E-3375CFCF7FF8}"/>
              </a:ext>
            </a:extLst>
          </p:cNvPr>
          <p:cNvSpPr>
            <a:spLocks noGrp="1"/>
          </p:cNvSpPr>
          <p:nvPr>
            <p:ph type="body" sz="quarter" idx="13" hasCustomPrompt="1"/>
          </p:nvPr>
        </p:nvSpPr>
        <p:spPr>
          <a:xfrm>
            <a:off x="786674" y="3266727"/>
            <a:ext cx="3288079" cy="2007401"/>
          </a:xfrm>
        </p:spPr>
        <p:txBody>
          <a:bodyPr>
            <a:noAutofit/>
          </a:bodyPr>
          <a:lstStyle>
            <a:lvl1pPr>
              <a:lnSpc>
                <a:spcPts val="2879"/>
              </a:lnSpc>
              <a:defRPr sz="2200">
                <a:solidFill>
                  <a:schemeClr val="accent6"/>
                </a:solidFill>
              </a:defRPr>
            </a:lvl1pPr>
          </a:lstStyle>
          <a:p>
            <a:pPr lvl="0"/>
            <a:r>
              <a:rPr lang="en-US" dirty="0"/>
              <a:t>Lorem ipsum dolor sit </a:t>
            </a:r>
            <a:r>
              <a:rPr lang="en-US" dirty="0" err="1"/>
              <a:t>amet</a:t>
            </a:r>
            <a:r>
              <a:rPr lang="en-US" dirty="0"/>
              <a:t> </a:t>
            </a:r>
            <a:r>
              <a:rPr lang="en-US" dirty="0" err="1"/>
              <a:t>fuga</a:t>
            </a:r>
            <a:r>
              <a:rPr lang="en-US" dirty="0"/>
              <a:t> sed </a:t>
            </a:r>
            <a:r>
              <a:rPr lang="en-US" dirty="0" err="1"/>
              <a:t>amet</a:t>
            </a:r>
            <a:r>
              <a:rPr lang="en-US" dirty="0"/>
              <a:t> </a:t>
            </a:r>
            <a:r>
              <a:rPr lang="en-US" dirty="0" err="1"/>
              <a:t>possimus</a:t>
            </a:r>
            <a:r>
              <a:rPr lang="en-US" dirty="0"/>
              <a:t> </a:t>
            </a:r>
            <a:r>
              <a:rPr lang="en-US" dirty="0" err="1"/>
              <a:t>fuga</a:t>
            </a:r>
            <a:r>
              <a:rPr lang="en-US" dirty="0"/>
              <a:t>. non </a:t>
            </a:r>
            <a:r>
              <a:rPr lang="en-US" dirty="0" err="1"/>
              <a:t>sibi</a:t>
            </a:r>
            <a:r>
              <a:rPr lang="en-US" dirty="0"/>
              <a:t> </a:t>
            </a:r>
            <a:r>
              <a:rPr lang="en-US" dirty="0" err="1"/>
              <a:t>aut</a:t>
            </a:r>
            <a:r>
              <a:rPr lang="en-US" dirty="0"/>
              <a:t> id </a:t>
            </a:r>
            <a:r>
              <a:rPr lang="en-US" dirty="0" err="1"/>
              <a:t>unum</a:t>
            </a:r>
            <a:r>
              <a:rPr lang="en-US" dirty="0"/>
              <a:t>. </a:t>
            </a:r>
            <a:r>
              <a:rPr lang="en-US" dirty="0" err="1"/>
              <a:t>quibusdam</a:t>
            </a:r>
            <a:r>
              <a:rPr lang="en-US" dirty="0"/>
              <a:t> </a:t>
            </a:r>
            <a:r>
              <a:rPr lang="en-US" dirty="0" err="1"/>
              <a:t>officii</a:t>
            </a:r>
            <a:r>
              <a:rPr lang="en-US" dirty="0"/>
              <a:t> </a:t>
            </a:r>
            <a:r>
              <a:rPr lang="en-US" dirty="0" err="1"/>
              <a:t>voluptatem</a:t>
            </a:r>
            <a:endParaRPr lang="en-US" dirty="0"/>
          </a:p>
        </p:txBody>
      </p:sp>
      <p:sp>
        <p:nvSpPr>
          <p:cNvPr id="9" name="Picture Placeholder 7">
            <a:extLst>
              <a:ext uri="{FF2B5EF4-FFF2-40B4-BE49-F238E27FC236}">
                <a16:creationId xmlns:a16="http://schemas.microsoft.com/office/drawing/2014/main" id="{12C0A422-248B-0648-8780-CE7B5F7D1B5E}"/>
              </a:ext>
              <a:ext uri="{C183D7F6-B498-43B3-948B-1728B52AA6E4}">
                <adec:decorative xmlns:adec="http://schemas.microsoft.com/office/drawing/2017/decorative" xmlns="" val="1"/>
              </a:ext>
            </a:extLst>
          </p:cNvPr>
          <p:cNvSpPr>
            <a:spLocks noGrp="1"/>
          </p:cNvSpPr>
          <p:nvPr>
            <p:ph type="pic" sz="quarter" idx="10" hasCustomPrompt="1"/>
          </p:nvPr>
        </p:nvSpPr>
        <p:spPr>
          <a:xfrm>
            <a:off x="4419819" y="0"/>
            <a:ext cx="7772181" cy="6858000"/>
          </a:xfrm>
          <a:pattFill prst="wdUpDiag">
            <a:fgClr>
              <a:srgbClr val="FADFD9"/>
            </a:fgClr>
            <a:bgClr>
              <a:schemeClr val="bg1"/>
            </a:bgClr>
          </a:pattFill>
        </p:spPr>
        <p:txBody>
          <a:bodyPr anchor="ctr">
            <a:normAutofit/>
          </a:bodyPr>
          <a:lstStyle>
            <a:lvl1pPr marL="0" indent="0" algn="ctr">
              <a:buFontTx/>
              <a:buNone/>
              <a:defRPr sz="2200"/>
            </a:lvl1pPr>
          </a:lstStyle>
          <a:p>
            <a:r>
              <a:rPr lang="en-US" dirty="0"/>
              <a:t>Drag and drop image here</a:t>
            </a:r>
          </a:p>
        </p:txBody>
      </p:sp>
      <p:sp>
        <p:nvSpPr>
          <p:cNvPr id="7" name="Folded Corner 6">
            <a:extLst>
              <a:ext uri="{FF2B5EF4-FFF2-40B4-BE49-F238E27FC236}">
                <a16:creationId xmlns:a16="http://schemas.microsoft.com/office/drawing/2014/main" id="{585957FD-6B89-6B47-A7BB-28ED16D272B3}"/>
              </a:ext>
              <a:ext uri="{C183D7F6-B498-43B3-948B-1728B52AA6E4}">
                <adec:decorative xmlns:adec="http://schemas.microsoft.com/office/drawing/2017/decorative" xmlns="" val="1"/>
              </a:ext>
            </a:extLst>
          </p:cNvPr>
          <p:cNvSpPr/>
          <p:nvPr userDrawn="1"/>
        </p:nvSpPr>
        <p:spPr>
          <a:xfrm>
            <a:off x="0" y="-1181101"/>
            <a:ext cx="7162661" cy="8670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To highlight a key message with short description. Large landscape image flush right.</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310308854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description image 1">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515B5F1A-D4CE-7249-A161-61EF32267334}"/>
              </a:ext>
            </a:extLst>
          </p:cNvPr>
          <p:cNvSpPr>
            <a:spLocks noGrp="1"/>
          </p:cNvSpPr>
          <p:nvPr>
            <p:ph type="title" hasCustomPrompt="1"/>
          </p:nvPr>
        </p:nvSpPr>
        <p:spPr>
          <a:xfrm>
            <a:off x="723913" y="1470222"/>
            <a:ext cx="3372098" cy="967006"/>
          </a:xfrm>
          <a:prstGeom prst="rect">
            <a:avLst/>
          </a:prstGeom>
        </p:spPr>
        <p:txBody>
          <a:bodyPr vert="horz" lIns="91440" tIns="45720" rIns="91440" bIns="45720" rtlCol="0" anchor="b" anchorCtr="0">
            <a:normAutofit/>
          </a:bodyPr>
          <a:lstStyle>
            <a:lvl1pPr>
              <a:defRPr>
                <a:solidFill>
                  <a:schemeClr val="accent2"/>
                </a:solidFill>
              </a:defRPr>
            </a:lvl1pPr>
          </a:lstStyle>
          <a:p>
            <a:r>
              <a:rPr lang="en-US" dirty="0"/>
              <a:t>Enter slide title here in two lines</a:t>
            </a:r>
          </a:p>
        </p:txBody>
      </p:sp>
      <p:sp>
        <p:nvSpPr>
          <p:cNvPr id="7" name="Text Placeholder 8">
            <a:extLst>
              <a:ext uri="{FF2B5EF4-FFF2-40B4-BE49-F238E27FC236}">
                <a16:creationId xmlns:a16="http://schemas.microsoft.com/office/drawing/2014/main" id="{6480E472-66AC-CE40-8EB2-66D26F47702C}"/>
              </a:ext>
            </a:extLst>
          </p:cNvPr>
          <p:cNvSpPr>
            <a:spLocks noGrp="1"/>
          </p:cNvSpPr>
          <p:nvPr>
            <p:ph type="body" sz="quarter" idx="17" hasCustomPrompt="1"/>
          </p:nvPr>
        </p:nvSpPr>
        <p:spPr>
          <a:xfrm>
            <a:off x="720755" y="2693218"/>
            <a:ext cx="3372098" cy="2668092"/>
          </a:xfrm>
        </p:spPr>
        <p:txBody>
          <a:bodyPr lIns="109728" anchor="t">
            <a:normAutofit/>
          </a:bodyPr>
          <a:lstStyle>
            <a:lvl1pPr marL="0" indent="0">
              <a:lnSpc>
                <a:spcPts val="2639"/>
              </a:lnSpc>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dirty="0"/>
              <a:t>Enter your subtitle or short description here.</a:t>
            </a:r>
          </a:p>
        </p:txBody>
      </p:sp>
      <p:sp>
        <p:nvSpPr>
          <p:cNvPr id="11" name="Picture Placeholder 9">
            <a:extLst>
              <a:ext uri="{FF2B5EF4-FFF2-40B4-BE49-F238E27FC236}">
                <a16:creationId xmlns:a16="http://schemas.microsoft.com/office/drawing/2014/main" id="{CE50541B-E931-2347-8CA8-B4382B6B446A}"/>
              </a:ext>
              <a:ext uri="{C183D7F6-B498-43B3-948B-1728B52AA6E4}">
                <adec:decorative xmlns:adec="http://schemas.microsoft.com/office/drawing/2017/decorative" xmlns="" val="1"/>
              </a:ext>
            </a:extLst>
          </p:cNvPr>
          <p:cNvSpPr>
            <a:spLocks noGrp="1"/>
          </p:cNvSpPr>
          <p:nvPr>
            <p:ph type="pic" sz="quarter" idx="10" hasCustomPrompt="1"/>
          </p:nvPr>
        </p:nvSpPr>
        <p:spPr>
          <a:xfrm>
            <a:off x="4419818" y="1454889"/>
            <a:ext cx="7772182" cy="3948223"/>
          </a:xfrm>
          <a:pattFill prst="wdUpDiag">
            <a:fgClr>
              <a:srgbClr val="FADFD9"/>
            </a:fgClr>
            <a:bgClr>
              <a:schemeClr val="bg1"/>
            </a:bgClr>
          </a:pattFill>
        </p:spPr>
        <p:txBody>
          <a:bodyPr anchor="ctr">
            <a:normAutofit/>
          </a:bodyPr>
          <a:lstStyle>
            <a:lvl1pPr marL="0" indent="0" algn="ctr">
              <a:buFontTx/>
              <a:buNone/>
              <a:defRPr sz="2200"/>
            </a:lvl1pPr>
          </a:lstStyle>
          <a:p>
            <a:r>
              <a:rPr lang="en-US" dirty="0"/>
              <a:t>Drag and drop image here</a:t>
            </a:r>
          </a:p>
        </p:txBody>
      </p:sp>
      <p:sp>
        <p:nvSpPr>
          <p:cNvPr id="13" name="Folded Corner 12">
            <a:extLst>
              <a:ext uri="{FF2B5EF4-FFF2-40B4-BE49-F238E27FC236}">
                <a16:creationId xmlns:a16="http://schemas.microsoft.com/office/drawing/2014/main" id="{7547DFDA-97B4-6745-93E3-46876A6523D8}"/>
              </a:ext>
              <a:ext uri="{C183D7F6-B498-43B3-948B-1728B52AA6E4}">
                <adec:decorative xmlns:adec="http://schemas.microsoft.com/office/drawing/2017/decorative" xmlns="" val="1"/>
              </a:ext>
            </a:extLst>
          </p:cNvPr>
          <p:cNvSpPr/>
          <p:nvPr userDrawn="1"/>
        </p:nvSpPr>
        <p:spPr>
          <a:xfrm>
            <a:off x="0" y="-990600"/>
            <a:ext cx="6286475" cy="7908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To highlight a key message with short description. Image right.</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41786512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description image 2">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CE50541B-E931-2347-8CA8-B4382B6B446A}"/>
              </a:ext>
              <a:ext uri="{C183D7F6-B498-43B3-948B-1728B52AA6E4}">
                <adec:decorative xmlns:adec="http://schemas.microsoft.com/office/drawing/2017/decorative" xmlns="" val="1"/>
              </a:ext>
            </a:extLst>
          </p:cNvPr>
          <p:cNvSpPr>
            <a:spLocks noGrp="1"/>
          </p:cNvSpPr>
          <p:nvPr>
            <p:ph type="pic" sz="quarter" idx="10" hasCustomPrompt="1"/>
          </p:nvPr>
        </p:nvSpPr>
        <p:spPr>
          <a:xfrm>
            <a:off x="0" y="1454889"/>
            <a:ext cx="7772182" cy="3948223"/>
          </a:xfrm>
          <a:pattFill prst="wdUpDiag">
            <a:fgClr>
              <a:srgbClr val="FADFD9"/>
            </a:fgClr>
            <a:bgClr>
              <a:schemeClr val="bg1"/>
            </a:bgClr>
          </a:pattFill>
        </p:spPr>
        <p:txBody>
          <a:bodyPr anchor="ctr">
            <a:normAutofit/>
          </a:bodyPr>
          <a:lstStyle>
            <a:lvl1pPr marL="0" indent="0" algn="ctr">
              <a:buFontTx/>
              <a:buNone/>
              <a:defRPr sz="2200"/>
            </a:lvl1pPr>
          </a:lstStyle>
          <a:p>
            <a:r>
              <a:rPr lang="en-US" dirty="0"/>
              <a:t>Drag and drop image here</a:t>
            </a:r>
          </a:p>
        </p:txBody>
      </p:sp>
      <p:sp>
        <p:nvSpPr>
          <p:cNvPr id="10" name="Title Placeholder 1">
            <a:extLst>
              <a:ext uri="{FF2B5EF4-FFF2-40B4-BE49-F238E27FC236}">
                <a16:creationId xmlns:a16="http://schemas.microsoft.com/office/drawing/2014/main" id="{515B5F1A-D4CE-7249-A161-61EF32267334}"/>
              </a:ext>
            </a:extLst>
          </p:cNvPr>
          <p:cNvSpPr>
            <a:spLocks noGrp="1"/>
          </p:cNvSpPr>
          <p:nvPr>
            <p:ph type="title" hasCustomPrompt="1"/>
          </p:nvPr>
        </p:nvSpPr>
        <p:spPr>
          <a:xfrm>
            <a:off x="8080101" y="1470222"/>
            <a:ext cx="3372098" cy="967006"/>
          </a:xfrm>
          <a:prstGeom prst="rect">
            <a:avLst/>
          </a:prstGeom>
        </p:spPr>
        <p:txBody>
          <a:bodyPr vert="horz" lIns="91440" tIns="45720" rIns="91440" bIns="45720" rtlCol="0" anchor="b" anchorCtr="0">
            <a:normAutofit/>
          </a:bodyPr>
          <a:lstStyle>
            <a:lvl1pPr>
              <a:defRPr>
                <a:solidFill>
                  <a:schemeClr val="accent2"/>
                </a:solidFill>
              </a:defRPr>
            </a:lvl1pPr>
          </a:lstStyle>
          <a:p>
            <a:r>
              <a:rPr lang="en-US" dirty="0"/>
              <a:t>Enter slide title here in two lines</a:t>
            </a:r>
          </a:p>
        </p:txBody>
      </p:sp>
      <p:sp>
        <p:nvSpPr>
          <p:cNvPr id="7" name="Text Placeholder 8">
            <a:extLst>
              <a:ext uri="{FF2B5EF4-FFF2-40B4-BE49-F238E27FC236}">
                <a16:creationId xmlns:a16="http://schemas.microsoft.com/office/drawing/2014/main" id="{6480E472-66AC-CE40-8EB2-66D26F47702C}"/>
              </a:ext>
            </a:extLst>
          </p:cNvPr>
          <p:cNvSpPr>
            <a:spLocks noGrp="1"/>
          </p:cNvSpPr>
          <p:nvPr>
            <p:ph type="body" sz="quarter" idx="17" hasCustomPrompt="1"/>
          </p:nvPr>
        </p:nvSpPr>
        <p:spPr>
          <a:xfrm>
            <a:off x="8076943" y="2693218"/>
            <a:ext cx="3372098" cy="2668092"/>
          </a:xfrm>
        </p:spPr>
        <p:txBody>
          <a:bodyPr lIns="109728" anchor="t">
            <a:normAutofit/>
          </a:bodyPr>
          <a:lstStyle>
            <a:lvl1pPr marL="0" indent="0">
              <a:lnSpc>
                <a:spcPts val="2639"/>
              </a:lnSpc>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dirty="0"/>
              <a:t>Enter your subtitle or short description here.</a:t>
            </a:r>
          </a:p>
        </p:txBody>
      </p:sp>
      <p:sp>
        <p:nvSpPr>
          <p:cNvPr id="13" name="Folded Corner 12">
            <a:extLst>
              <a:ext uri="{FF2B5EF4-FFF2-40B4-BE49-F238E27FC236}">
                <a16:creationId xmlns:a16="http://schemas.microsoft.com/office/drawing/2014/main" id="{7547DFDA-97B4-6745-93E3-46876A6523D8}"/>
              </a:ext>
              <a:ext uri="{C183D7F6-B498-43B3-948B-1728B52AA6E4}">
                <adec:decorative xmlns:adec="http://schemas.microsoft.com/office/drawing/2017/decorative" xmlns="" val="1"/>
              </a:ext>
            </a:extLst>
          </p:cNvPr>
          <p:cNvSpPr/>
          <p:nvPr userDrawn="1"/>
        </p:nvSpPr>
        <p:spPr>
          <a:xfrm>
            <a:off x="0" y="-1219201"/>
            <a:ext cx="6362665" cy="9051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To highlight a key message with short description. Image right.</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37002814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description image collage ">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515B5F1A-D4CE-7249-A161-61EF32267334}"/>
              </a:ext>
            </a:extLst>
          </p:cNvPr>
          <p:cNvSpPr>
            <a:spLocks noGrp="1"/>
          </p:cNvSpPr>
          <p:nvPr>
            <p:ph type="title" hasCustomPrompt="1"/>
          </p:nvPr>
        </p:nvSpPr>
        <p:spPr>
          <a:xfrm>
            <a:off x="723913" y="1470222"/>
            <a:ext cx="3372098" cy="967006"/>
          </a:xfrm>
          <a:prstGeom prst="rect">
            <a:avLst/>
          </a:prstGeom>
        </p:spPr>
        <p:txBody>
          <a:bodyPr vert="horz" lIns="91440" tIns="45720" rIns="91440" bIns="45720" rtlCol="0" anchor="b" anchorCtr="0">
            <a:normAutofit/>
          </a:bodyPr>
          <a:lstStyle>
            <a:lvl1pPr>
              <a:lnSpc>
                <a:spcPts val="3299"/>
              </a:lnSpc>
              <a:defRPr>
                <a:solidFill>
                  <a:schemeClr val="accent2"/>
                </a:solidFill>
              </a:defRPr>
            </a:lvl1pPr>
          </a:lstStyle>
          <a:p>
            <a:r>
              <a:rPr lang="en-US" dirty="0"/>
              <a:t>Enter slide title here in two lines</a:t>
            </a:r>
          </a:p>
        </p:txBody>
      </p:sp>
      <p:sp>
        <p:nvSpPr>
          <p:cNvPr id="7" name="Text Placeholder 8">
            <a:extLst>
              <a:ext uri="{FF2B5EF4-FFF2-40B4-BE49-F238E27FC236}">
                <a16:creationId xmlns:a16="http://schemas.microsoft.com/office/drawing/2014/main" id="{6480E472-66AC-CE40-8EB2-66D26F47702C}"/>
              </a:ext>
            </a:extLst>
          </p:cNvPr>
          <p:cNvSpPr>
            <a:spLocks noGrp="1"/>
          </p:cNvSpPr>
          <p:nvPr>
            <p:ph type="body" sz="quarter" idx="17" hasCustomPrompt="1"/>
          </p:nvPr>
        </p:nvSpPr>
        <p:spPr>
          <a:xfrm>
            <a:off x="720755" y="2693218"/>
            <a:ext cx="3372098" cy="2904831"/>
          </a:xfrm>
        </p:spPr>
        <p:txBody>
          <a:bodyPr lIns="109728" anchor="t">
            <a:normAutofit/>
          </a:bodyPr>
          <a:lstStyle>
            <a:lvl1pPr marL="0" indent="0">
              <a:lnSpc>
                <a:spcPts val="2639"/>
              </a:lnSpc>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dirty="0"/>
              <a:t>Enter your subtitle or short description here.</a:t>
            </a:r>
          </a:p>
        </p:txBody>
      </p:sp>
      <p:sp>
        <p:nvSpPr>
          <p:cNvPr id="11" name="Picture Placeholder 9">
            <a:extLst>
              <a:ext uri="{FF2B5EF4-FFF2-40B4-BE49-F238E27FC236}">
                <a16:creationId xmlns:a16="http://schemas.microsoft.com/office/drawing/2014/main" id="{CE50541B-E931-2347-8CA8-B4382B6B446A}"/>
              </a:ext>
              <a:ext uri="{C183D7F6-B498-43B3-948B-1728B52AA6E4}">
                <adec:decorative xmlns:adec="http://schemas.microsoft.com/office/drawing/2017/decorative" xmlns="" val="1"/>
              </a:ext>
            </a:extLst>
          </p:cNvPr>
          <p:cNvSpPr>
            <a:spLocks noGrp="1"/>
          </p:cNvSpPr>
          <p:nvPr>
            <p:ph type="pic" sz="quarter" idx="10" hasCustomPrompt="1"/>
          </p:nvPr>
        </p:nvSpPr>
        <p:spPr>
          <a:xfrm>
            <a:off x="4419818" y="762001"/>
            <a:ext cx="3657124" cy="5334000"/>
          </a:xfrm>
          <a:pattFill prst="wdUpDiag">
            <a:fgClr>
              <a:srgbClr val="FADFD9"/>
            </a:fgClr>
            <a:bgClr>
              <a:schemeClr val="bg1"/>
            </a:bgClr>
          </a:pattFill>
        </p:spPr>
        <p:txBody>
          <a:bodyPr anchor="ctr">
            <a:normAutofit/>
          </a:bodyPr>
          <a:lstStyle>
            <a:lvl1pPr marL="0" indent="0" algn="ctr">
              <a:buFontTx/>
              <a:buNone/>
              <a:defRPr sz="2200"/>
            </a:lvl1pPr>
          </a:lstStyle>
          <a:p>
            <a:r>
              <a:rPr lang="en-US" dirty="0"/>
              <a:t>Drag and drop image here</a:t>
            </a:r>
          </a:p>
        </p:txBody>
      </p:sp>
      <p:sp>
        <p:nvSpPr>
          <p:cNvPr id="14" name="Picture Placeholder 12">
            <a:extLst>
              <a:ext uri="{FF2B5EF4-FFF2-40B4-BE49-F238E27FC236}">
                <a16:creationId xmlns:a16="http://schemas.microsoft.com/office/drawing/2014/main" id="{CF307B90-2CCC-0B4B-8B74-AA385B290006}"/>
              </a:ext>
              <a:ext uri="{C183D7F6-B498-43B3-948B-1728B52AA6E4}">
                <adec:decorative xmlns:adec="http://schemas.microsoft.com/office/drawing/2017/decorative" xmlns="" val="1"/>
              </a:ext>
            </a:extLst>
          </p:cNvPr>
          <p:cNvSpPr>
            <a:spLocks noGrp="1"/>
          </p:cNvSpPr>
          <p:nvPr>
            <p:ph type="pic" sz="quarter" idx="11" hasCustomPrompt="1"/>
          </p:nvPr>
        </p:nvSpPr>
        <p:spPr>
          <a:xfrm>
            <a:off x="8249791" y="762000"/>
            <a:ext cx="3141419" cy="1560449"/>
          </a:xfrm>
          <a:pattFill prst="wdUpDiag">
            <a:fgClr>
              <a:srgbClr val="FADFD9"/>
            </a:fgClr>
            <a:bgClr>
              <a:schemeClr val="bg1"/>
            </a:bgClr>
          </a:pattFill>
        </p:spPr>
        <p:txBody>
          <a:bodyPr anchor="ctr">
            <a:normAutofit/>
          </a:bodyPr>
          <a:lstStyle>
            <a:lvl1pPr marL="0" indent="0" algn="ctr">
              <a:buFontTx/>
              <a:buNone/>
              <a:defRPr sz="2200"/>
            </a:lvl1pPr>
          </a:lstStyle>
          <a:p>
            <a:r>
              <a:rPr lang="en-US" dirty="0"/>
              <a:t>Drag and drop image here</a:t>
            </a:r>
          </a:p>
        </p:txBody>
      </p:sp>
      <p:sp>
        <p:nvSpPr>
          <p:cNvPr id="17" name="Picture Placeholder 15">
            <a:extLst>
              <a:ext uri="{FF2B5EF4-FFF2-40B4-BE49-F238E27FC236}">
                <a16:creationId xmlns:a16="http://schemas.microsoft.com/office/drawing/2014/main" id="{EA979289-3F52-3843-9E05-2C81886F4531}"/>
              </a:ext>
              <a:ext uri="{C183D7F6-B498-43B3-948B-1728B52AA6E4}">
                <adec:decorative xmlns:adec="http://schemas.microsoft.com/office/drawing/2017/decorative" xmlns="" val="1"/>
              </a:ext>
            </a:extLst>
          </p:cNvPr>
          <p:cNvSpPr>
            <a:spLocks noGrp="1"/>
          </p:cNvSpPr>
          <p:nvPr>
            <p:ph type="pic" sz="quarter" idx="12" hasCustomPrompt="1"/>
          </p:nvPr>
        </p:nvSpPr>
        <p:spPr>
          <a:xfrm>
            <a:off x="8249791" y="2482948"/>
            <a:ext cx="3141420" cy="3613053"/>
          </a:xfrm>
          <a:pattFill prst="wdUpDiag">
            <a:fgClr>
              <a:srgbClr val="FADFD9"/>
            </a:fgClr>
            <a:bgClr>
              <a:schemeClr val="bg1"/>
            </a:bgClr>
          </a:pattFill>
        </p:spPr>
        <p:txBody>
          <a:bodyPr anchor="ctr">
            <a:normAutofit/>
          </a:bodyPr>
          <a:lstStyle>
            <a:lvl1pPr marL="0" indent="0" algn="ctr">
              <a:buFontTx/>
              <a:buNone/>
              <a:defRPr sz="2200"/>
            </a:lvl1pPr>
          </a:lstStyle>
          <a:p>
            <a:r>
              <a:rPr lang="en-US" dirty="0"/>
              <a:t>Drag and drop image here</a:t>
            </a:r>
          </a:p>
        </p:txBody>
      </p:sp>
      <p:sp>
        <p:nvSpPr>
          <p:cNvPr id="13" name="Folded Corner 12">
            <a:extLst>
              <a:ext uri="{FF2B5EF4-FFF2-40B4-BE49-F238E27FC236}">
                <a16:creationId xmlns:a16="http://schemas.microsoft.com/office/drawing/2014/main" id="{7547DFDA-97B4-6745-93E3-46876A6523D8}"/>
              </a:ext>
              <a:ext uri="{C183D7F6-B498-43B3-948B-1728B52AA6E4}">
                <adec:decorative xmlns:adec="http://schemas.microsoft.com/office/drawing/2017/decorative" xmlns="" val="1"/>
              </a:ext>
            </a:extLst>
          </p:cNvPr>
          <p:cNvSpPr/>
          <p:nvPr userDrawn="1"/>
        </p:nvSpPr>
        <p:spPr>
          <a:xfrm>
            <a:off x="0" y="-1219201"/>
            <a:ext cx="6362665" cy="9051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To highlight a key message with short description. Image right.</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383191931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s image collage 1">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6512F2BB-119C-7B4C-8DEC-4542C824E2A6}"/>
              </a:ext>
              <a:ext uri="{C183D7F6-B498-43B3-948B-1728B52AA6E4}">
                <adec:decorative xmlns:adec="http://schemas.microsoft.com/office/drawing/2017/decorative" xmlns="" val="1"/>
              </a:ext>
            </a:extLst>
          </p:cNvPr>
          <p:cNvSpPr/>
          <p:nvPr userDrawn="1"/>
        </p:nvSpPr>
        <p:spPr>
          <a:xfrm>
            <a:off x="-1088221" y="1173833"/>
            <a:ext cx="4509747" cy="4510334"/>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Title 1">
            <a:extLst>
              <a:ext uri="{FF2B5EF4-FFF2-40B4-BE49-F238E27FC236}">
                <a16:creationId xmlns:a16="http://schemas.microsoft.com/office/drawing/2014/main" id="{C1AD46BB-78D6-C244-A469-FE74681530A0}"/>
              </a:ext>
            </a:extLst>
          </p:cNvPr>
          <p:cNvSpPr>
            <a:spLocks noGrp="1"/>
          </p:cNvSpPr>
          <p:nvPr>
            <p:ph type="title" hasCustomPrompt="1"/>
          </p:nvPr>
        </p:nvSpPr>
        <p:spPr>
          <a:xfrm>
            <a:off x="711902" y="2372498"/>
            <a:ext cx="3777870" cy="1239252"/>
          </a:xfrm>
          <a:noFill/>
        </p:spPr>
        <p:txBody>
          <a:bodyPr vert="horz" lIns="0" tIns="45720" rIns="0" bIns="45720" rtlCol="0" anchor="b" anchorCtr="0">
            <a:noAutofit/>
          </a:bodyPr>
          <a:lstStyle>
            <a:lvl1pPr>
              <a:lnSpc>
                <a:spcPts val="4399"/>
              </a:lnSpc>
              <a:defRPr lang="en-US" sz="4399">
                <a:ea typeface="+mn-ea"/>
                <a:cs typeface="+mn-cs"/>
              </a:defRPr>
            </a:lvl1pPr>
          </a:lstStyle>
          <a:p>
            <a:pPr lvl="0"/>
            <a:r>
              <a:rPr lang="en-US" dirty="0"/>
              <a:t>Enter slide title here in two lines</a:t>
            </a:r>
          </a:p>
        </p:txBody>
      </p:sp>
      <p:sp>
        <p:nvSpPr>
          <p:cNvPr id="15" name="Text Placeholder 30">
            <a:extLst>
              <a:ext uri="{FF2B5EF4-FFF2-40B4-BE49-F238E27FC236}">
                <a16:creationId xmlns:a16="http://schemas.microsoft.com/office/drawing/2014/main" id="{F7BF9A6D-A368-1748-A4B4-0DC8A1BC84C9}"/>
              </a:ext>
            </a:extLst>
          </p:cNvPr>
          <p:cNvSpPr>
            <a:spLocks noGrp="1"/>
          </p:cNvSpPr>
          <p:nvPr>
            <p:ph type="body" sz="quarter" idx="21" hasCustomPrompt="1"/>
          </p:nvPr>
        </p:nvSpPr>
        <p:spPr>
          <a:xfrm>
            <a:off x="737298" y="3715040"/>
            <a:ext cx="3092798" cy="751197"/>
          </a:xfrm>
        </p:spPr>
        <p:txBody>
          <a:bodyPr>
            <a:noAutofit/>
          </a:bodyPr>
          <a:lstStyle>
            <a:lvl1pPr marL="0" indent="0">
              <a:lnSpc>
                <a:spcPts val="3239"/>
              </a:lnSpc>
              <a:buFontTx/>
              <a:buNone/>
              <a:defRPr sz="2200">
                <a:solidFill>
                  <a:srgbClr val="5B696B"/>
                </a:solidFill>
              </a:defRPr>
            </a:lvl1pPr>
            <a:lvl2pPr marL="457109" indent="0">
              <a:buFontTx/>
              <a:buNone/>
              <a:defRPr sz="1800"/>
            </a:lvl2pPr>
            <a:lvl3pPr marL="914217" indent="0">
              <a:buFontTx/>
              <a:buNone/>
              <a:defRPr sz="1800"/>
            </a:lvl3pPr>
            <a:lvl4pPr marL="1371326" indent="0">
              <a:buFontTx/>
              <a:buNone/>
              <a:defRPr sz="1800"/>
            </a:lvl4pPr>
            <a:lvl5pPr marL="1828434" indent="0">
              <a:buFontTx/>
              <a:buNone/>
              <a:defRPr sz="1800"/>
            </a:lvl5pPr>
          </a:lstStyle>
          <a:p>
            <a:pPr lvl="0"/>
            <a:r>
              <a:rPr lang="en-US" dirty="0"/>
              <a:t>Enter your subtitle here,</a:t>
            </a:r>
            <a:br>
              <a:rPr lang="en-US" dirty="0"/>
            </a:br>
            <a:r>
              <a:rPr lang="en-US" dirty="0"/>
              <a:t>no more than two lines.</a:t>
            </a:r>
          </a:p>
        </p:txBody>
      </p:sp>
      <p:sp>
        <p:nvSpPr>
          <p:cNvPr id="24" name="Picture Placeholder 19">
            <a:extLst>
              <a:ext uri="{FF2B5EF4-FFF2-40B4-BE49-F238E27FC236}">
                <a16:creationId xmlns:a16="http://schemas.microsoft.com/office/drawing/2014/main" id="{9C410EEE-CD20-E74B-B73A-6D7901CC10E5}"/>
              </a:ext>
              <a:ext uri="{C183D7F6-B498-43B3-948B-1728B52AA6E4}">
                <adec:decorative xmlns:adec="http://schemas.microsoft.com/office/drawing/2017/decorative" xmlns="" val="1"/>
              </a:ext>
            </a:extLst>
          </p:cNvPr>
          <p:cNvSpPr>
            <a:spLocks noGrp="1"/>
          </p:cNvSpPr>
          <p:nvPr>
            <p:ph type="pic" sz="quarter" idx="10" hasCustomPrompt="1"/>
          </p:nvPr>
        </p:nvSpPr>
        <p:spPr>
          <a:xfrm>
            <a:off x="5359760" y="409355"/>
            <a:ext cx="1881717" cy="1883664"/>
          </a:xfrm>
          <a:pattFill prst="wdUpDiag">
            <a:fgClr>
              <a:srgbClr val="FADFD9"/>
            </a:fgClr>
            <a:bgClr>
              <a:schemeClr val="bg1"/>
            </a:bgClr>
          </a:pattFill>
        </p:spPr>
        <p:txBody>
          <a:bodyPr lIns="457200" rIns="457200" anchor="ctr" anchorCtr="0">
            <a:normAutofit/>
          </a:bodyPr>
          <a:lstStyle>
            <a:lvl1pPr marL="0" indent="0" algn="l">
              <a:buFontTx/>
              <a:buNone/>
              <a:defRPr sz="1200" b="0" i="0">
                <a:latin typeface="Community Light" panose="02000303040000020003" pitchFamily="2" charset="0"/>
              </a:defRPr>
            </a:lvl1pPr>
          </a:lstStyle>
          <a:p>
            <a:r>
              <a:rPr lang="en-US" dirty="0"/>
              <a:t>Drag and drop one image here</a:t>
            </a:r>
          </a:p>
        </p:txBody>
      </p:sp>
      <p:sp>
        <p:nvSpPr>
          <p:cNvPr id="25" name="Picture Placeholder 19">
            <a:extLst>
              <a:ext uri="{FF2B5EF4-FFF2-40B4-BE49-F238E27FC236}">
                <a16:creationId xmlns:a16="http://schemas.microsoft.com/office/drawing/2014/main" id="{F1AD9C98-DCA8-C84A-B720-3F181FF74097}"/>
              </a:ext>
              <a:ext uri="{C183D7F6-B498-43B3-948B-1728B52AA6E4}">
                <adec:decorative xmlns:adec="http://schemas.microsoft.com/office/drawing/2017/decorative" xmlns="" val="1"/>
              </a:ext>
            </a:extLst>
          </p:cNvPr>
          <p:cNvSpPr>
            <a:spLocks noGrp="1"/>
          </p:cNvSpPr>
          <p:nvPr>
            <p:ph type="pic" sz="quarter" idx="11" hasCustomPrompt="1"/>
          </p:nvPr>
        </p:nvSpPr>
        <p:spPr>
          <a:xfrm>
            <a:off x="7421556" y="409355"/>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dirty="0"/>
              <a:t>Drag and drop one image here</a:t>
            </a:r>
          </a:p>
        </p:txBody>
      </p:sp>
      <p:sp>
        <p:nvSpPr>
          <p:cNvPr id="26" name="Picture Placeholder 19">
            <a:extLst>
              <a:ext uri="{FF2B5EF4-FFF2-40B4-BE49-F238E27FC236}">
                <a16:creationId xmlns:a16="http://schemas.microsoft.com/office/drawing/2014/main" id="{568040CF-1E94-6842-9194-713C2B4BDA82}"/>
              </a:ext>
              <a:ext uri="{C183D7F6-B498-43B3-948B-1728B52AA6E4}">
                <adec:decorative xmlns:adec="http://schemas.microsoft.com/office/drawing/2017/decorative" xmlns="" val="1"/>
              </a:ext>
            </a:extLst>
          </p:cNvPr>
          <p:cNvSpPr>
            <a:spLocks noGrp="1"/>
          </p:cNvSpPr>
          <p:nvPr>
            <p:ph type="pic" sz="quarter" idx="12" hasCustomPrompt="1"/>
          </p:nvPr>
        </p:nvSpPr>
        <p:spPr>
          <a:xfrm>
            <a:off x="9493982" y="409355"/>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dirty="0"/>
              <a:t>Drag and drop one image here</a:t>
            </a:r>
          </a:p>
        </p:txBody>
      </p:sp>
      <p:sp>
        <p:nvSpPr>
          <p:cNvPr id="28" name="Picture Placeholder 19">
            <a:extLst>
              <a:ext uri="{FF2B5EF4-FFF2-40B4-BE49-F238E27FC236}">
                <a16:creationId xmlns:a16="http://schemas.microsoft.com/office/drawing/2014/main" id="{5CD8E3D7-A3EC-7B42-8FFA-3C4BF3773423}"/>
              </a:ext>
              <a:ext uri="{C183D7F6-B498-43B3-948B-1728B52AA6E4}">
                <adec:decorative xmlns:adec="http://schemas.microsoft.com/office/drawing/2017/decorative" xmlns="" val="1"/>
              </a:ext>
            </a:extLst>
          </p:cNvPr>
          <p:cNvSpPr>
            <a:spLocks noGrp="1"/>
          </p:cNvSpPr>
          <p:nvPr>
            <p:ph type="pic" sz="quarter" idx="14" hasCustomPrompt="1"/>
          </p:nvPr>
        </p:nvSpPr>
        <p:spPr>
          <a:xfrm>
            <a:off x="5359760" y="2463211"/>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dirty="0"/>
              <a:t>Drag and drop one image here</a:t>
            </a:r>
          </a:p>
        </p:txBody>
      </p:sp>
      <p:sp>
        <p:nvSpPr>
          <p:cNvPr id="29" name="Picture Placeholder 19">
            <a:extLst>
              <a:ext uri="{FF2B5EF4-FFF2-40B4-BE49-F238E27FC236}">
                <a16:creationId xmlns:a16="http://schemas.microsoft.com/office/drawing/2014/main" id="{9077D294-559B-EE48-B80E-3C207D36CE07}"/>
              </a:ext>
              <a:ext uri="{C183D7F6-B498-43B3-948B-1728B52AA6E4}">
                <adec:decorative xmlns:adec="http://schemas.microsoft.com/office/drawing/2017/decorative" xmlns="" val="1"/>
              </a:ext>
            </a:extLst>
          </p:cNvPr>
          <p:cNvSpPr>
            <a:spLocks noGrp="1"/>
          </p:cNvSpPr>
          <p:nvPr>
            <p:ph type="pic" sz="quarter" idx="15" hasCustomPrompt="1"/>
          </p:nvPr>
        </p:nvSpPr>
        <p:spPr>
          <a:xfrm>
            <a:off x="7432187" y="2463211"/>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dirty="0"/>
              <a:t>Drag and drop one image here</a:t>
            </a:r>
          </a:p>
        </p:txBody>
      </p:sp>
      <p:sp>
        <p:nvSpPr>
          <p:cNvPr id="30" name="Picture Placeholder 19">
            <a:extLst>
              <a:ext uri="{FF2B5EF4-FFF2-40B4-BE49-F238E27FC236}">
                <a16:creationId xmlns:a16="http://schemas.microsoft.com/office/drawing/2014/main" id="{7CFB663F-34ED-C64A-A8CE-0B95B2C20E03}"/>
              </a:ext>
              <a:ext uri="{C183D7F6-B498-43B3-948B-1728B52AA6E4}">
                <adec:decorative xmlns:adec="http://schemas.microsoft.com/office/drawing/2017/decorative" xmlns="" val="1"/>
              </a:ext>
            </a:extLst>
          </p:cNvPr>
          <p:cNvSpPr>
            <a:spLocks noGrp="1"/>
          </p:cNvSpPr>
          <p:nvPr>
            <p:ph type="pic" sz="quarter" idx="16" hasCustomPrompt="1"/>
          </p:nvPr>
        </p:nvSpPr>
        <p:spPr>
          <a:xfrm>
            <a:off x="9504613" y="2463211"/>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dirty="0"/>
              <a:t>Drag and drop one image here</a:t>
            </a:r>
          </a:p>
        </p:txBody>
      </p:sp>
      <p:sp>
        <p:nvSpPr>
          <p:cNvPr id="32" name="Picture Placeholder 19">
            <a:extLst>
              <a:ext uri="{FF2B5EF4-FFF2-40B4-BE49-F238E27FC236}">
                <a16:creationId xmlns:a16="http://schemas.microsoft.com/office/drawing/2014/main" id="{9D778AF7-79A7-6346-8335-4035E51FB8C0}"/>
              </a:ext>
              <a:ext uri="{C183D7F6-B498-43B3-948B-1728B52AA6E4}">
                <adec:decorative xmlns:adec="http://schemas.microsoft.com/office/drawing/2017/decorative" xmlns="" val="1"/>
              </a:ext>
            </a:extLst>
          </p:cNvPr>
          <p:cNvSpPr>
            <a:spLocks noGrp="1"/>
          </p:cNvSpPr>
          <p:nvPr>
            <p:ph type="pic" sz="quarter" idx="18" hasCustomPrompt="1"/>
          </p:nvPr>
        </p:nvSpPr>
        <p:spPr>
          <a:xfrm>
            <a:off x="5359760" y="4527699"/>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dirty="0"/>
              <a:t>Drag and drop one image here</a:t>
            </a:r>
          </a:p>
        </p:txBody>
      </p:sp>
      <p:sp>
        <p:nvSpPr>
          <p:cNvPr id="33" name="Picture Placeholder 19">
            <a:extLst>
              <a:ext uri="{FF2B5EF4-FFF2-40B4-BE49-F238E27FC236}">
                <a16:creationId xmlns:a16="http://schemas.microsoft.com/office/drawing/2014/main" id="{0A9DA65B-9544-AE45-9166-7D9FC65DE068}"/>
              </a:ext>
              <a:ext uri="{C183D7F6-B498-43B3-948B-1728B52AA6E4}">
                <adec:decorative xmlns:adec="http://schemas.microsoft.com/office/drawing/2017/decorative" xmlns="" val="1"/>
              </a:ext>
            </a:extLst>
          </p:cNvPr>
          <p:cNvSpPr>
            <a:spLocks noGrp="1"/>
          </p:cNvSpPr>
          <p:nvPr>
            <p:ph type="pic" sz="quarter" idx="19" hasCustomPrompt="1"/>
          </p:nvPr>
        </p:nvSpPr>
        <p:spPr>
          <a:xfrm>
            <a:off x="7432187" y="4527699"/>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dirty="0"/>
              <a:t>Drag and drop one image here</a:t>
            </a:r>
          </a:p>
        </p:txBody>
      </p:sp>
      <p:sp>
        <p:nvSpPr>
          <p:cNvPr id="34" name="Picture Placeholder 19">
            <a:extLst>
              <a:ext uri="{FF2B5EF4-FFF2-40B4-BE49-F238E27FC236}">
                <a16:creationId xmlns:a16="http://schemas.microsoft.com/office/drawing/2014/main" id="{FC0E6548-EB08-4142-8A9B-27A5F75362AE}"/>
              </a:ext>
              <a:ext uri="{C183D7F6-B498-43B3-948B-1728B52AA6E4}">
                <adec:decorative xmlns:adec="http://schemas.microsoft.com/office/drawing/2017/decorative" xmlns="" val="1"/>
              </a:ext>
            </a:extLst>
          </p:cNvPr>
          <p:cNvSpPr>
            <a:spLocks noGrp="1"/>
          </p:cNvSpPr>
          <p:nvPr>
            <p:ph type="pic" sz="quarter" idx="20" hasCustomPrompt="1"/>
          </p:nvPr>
        </p:nvSpPr>
        <p:spPr>
          <a:xfrm>
            <a:off x="9504613" y="4527699"/>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dirty="0"/>
              <a:t>Drag and drop one image here</a:t>
            </a:r>
          </a:p>
        </p:txBody>
      </p:sp>
      <p:sp>
        <p:nvSpPr>
          <p:cNvPr id="16" name="Folded Corner 15">
            <a:extLst>
              <a:ext uri="{FF2B5EF4-FFF2-40B4-BE49-F238E27FC236}">
                <a16:creationId xmlns:a16="http://schemas.microsoft.com/office/drawing/2014/main" id="{405466B1-28A4-4D47-A680-BCE57E540558}"/>
              </a:ext>
              <a:ext uri="{C183D7F6-B498-43B3-948B-1728B52AA6E4}">
                <adec:decorative xmlns:adec="http://schemas.microsoft.com/office/drawing/2017/decorative" xmlns="" val="1"/>
              </a:ext>
            </a:extLst>
          </p:cNvPr>
          <p:cNvSpPr/>
          <p:nvPr userDrawn="1"/>
        </p:nvSpPr>
        <p:spPr>
          <a:xfrm>
            <a:off x="0" y="-1409700"/>
            <a:ext cx="6362665" cy="1095662"/>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To highlight a key message and support point with grid of images.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This is a good option to show a group of people of a community.</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73199266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description 4 images (16:9)">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515B5F1A-D4CE-7249-A161-61EF32267334}"/>
              </a:ext>
            </a:extLst>
          </p:cNvPr>
          <p:cNvSpPr>
            <a:spLocks noGrp="1"/>
          </p:cNvSpPr>
          <p:nvPr>
            <p:ph type="title" hasCustomPrompt="1"/>
          </p:nvPr>
        </p:nvSpPr>
        <p:spPr>
          <a:xfrm>
            <a:off x="762695" y="1470222"/>
            <a:ext cx="3333316" cy="967006"/>
          </a:xfrm>
          <a:prstGeom prst="rect">
            <a:avLst/>
          </a:prstGeom>
        </p:spPr>
        <p:txBody>
          <a:bodyPr vert="horz" lIns="0" tIns="0" rIns="0" bIns="0" rtlCol="0" anchor="b" anchorCtr="0">
            <a:normAutofit/>
          </a:bodyPr>
          <a:lstStyle>
            <a:lvl1pPr>
              <a:lnSpc>
                <a:spcPts val="3299"/>
              </a:lnSpc>
              <a:defRPr>
                <a:solidFill>
                  <a:schemeClr val="accent2"/>
                </a:solidFill>
              </a:defRPr>
            </a:lvl1pPr>
          </a:lstStyle>
          <a:p>
            <a:r>
              <a:rPr lang="en-US" dirty="0"/>
              <a:t>Enter slide title here, up to two lines</a:t>
            </a:r>
          </a:p>
        </p:txBody>
      </p:sp>
      <p:sp>
        <p:nvSpPr>
          <p:cNvPr id="7" name="Text Placeholder 8">
            <a:extLst>
              <a:ext uri="{FF2B5EF4-FFF2-40B4-BE49-F238E27FC236}">
                <a16:creationId xmlns:a16="http://schemas.microsoft.com/office/drawing/2014/main" id="{6480E472-66AC-CE40-8EB2-66D26F47702C}"/>
              </a:ext>
            </a:extLst>
          </p:cNvPr>
          <p:cNvSpPr>
            <a:spLocks noGrp="1"/>
          </p:cNvSpPr>
          <p:nvPr>
            <p:ph type="body" sz="quarter" idx="17" hasCustomPrompt="1"/>
          </p:nvPr>
        </p:nvSpPr>
        <p:spPr>
          <a:xfrm>
            <a:off x="762695" y="2735019"/>
            <a:ext cx="3330158" cy="3060458"/>
          </a:xfrm>
        </p:spPr>
        <p:txBody>
          <a:bodyPr lIns="0" tIns="0" rIns="457200" bIns="0" anchor="t">
            <a:normAutofit/>
          </a:bodyPr>
          <a:lstStyle>
            <a:lvl1pPr marL="0" indent="0">
              <a:lnSpc>
                <a:spcPts val="2639"/>
              </a:lnSpc>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dirty="0"/>
              <a:t>Enter your subtitle or short description here.</a:t>
            </a:r>
          </a:p>
        </p:txBody>
      </p:sp>
      <p:sp>
        <p:nvSpPr>
          <p:cNvPr id="11" name="Picture Placeholder 9">
            <a:extLst>
              <a:ext uri="{FF2B5EF4-FFF2-40B4-BE49-F238E27FC236}">
                <a16:creationId xmlns:a16="http://schemas.microsoft.com/office/drawing/2014/main" id="{CE50541B-E931-2347-8CA8-B4382B6B446A}"/>
              </a:ext>
              <a:ext uri="{C183D7F6-B498-43B3-948B-1728B52AA6E4}">
                <adec:decorative xmlns:adec="http://schemas.microsoft.com/office/drawing/2017/decorative" xmlns="" val="1"/>
              </a:ext>
            </a:extLst>
          </p:cNvPr>
          <p:cNvSpPr>
            <a:spLocks noGrp="1"/>
          </p:cNvSpPr>
          <p:nvPr>
            <p:ph type="pic" sz="quarter" idx="10" hasCustomPrompt="1"/>
          </p:nvPr>
        </p:nvSpPr>
        <p:spPr>
          <a:xfrm>
            <a:off x="4419818" y="762001"/>
            <a:ext cx="4148908" cy="2343439"/>
          </a:xfrm>
          <a:pattFill prst="wdUpDiag">
            <a:fgClr>
              <a:srgbClr val="FADFD9"/>
            </a:fgClr>
            <a:bgClr>
              <a:schemeClr val="bg1"/>
            </a:bgClr>
          </a:pattFill>
          <a:ln w="6350">
            <a:solidFill>
              <a:srgbClr val="F1EDE6"/>
            </a:solidFill>
          </a:ln>
          <a:effectLst/>
        </p:spPr>
        <p:txBody>
          <a:bodyPr anchor="ctr">
            <a:normAutofit/>
          </a:bodyPr>
          <a:lstStyle>
            <a:lvl1pPr marL="0" indent="0" algn="ctr">
              <a:buFontTx/>
              <a:buNone/>
              <a:defRPr sz="2200"/>
            </a:lvl1pPr>
          </a:lstStyle>
          <a:p>
            <a:r>
              <a:rPr lang="en-US" dirty="0"/>
              <a:t>Drag and drop image here</a:t>
            </a:r>
          </a:p>
        </p:txBody>
      </p:sp>
      <p:sp>
        <p:nvSpPr>
          <p:cNvPr id="12" name="Picture Placeholder 9">
            <a:extLst>
              <a:ext uri="{FF2B5EF4-FFF2-40B4-BE49-F238E27FC236}">
                <a16:creationId xmlns:a16="http://schemas.microsoft.com/office/drawing/2014/main" id="{1F13522D-A22E-3345-8F84-AE716F62069C}"/>
              </a:ext>
              <a:ext uri="{C183D7F6-B498-43B3-948B-1728B52AA6E4}">
                <adec:decorative xmlns:adec="http://schemas.microsoft.com/office/drawing/2017/decorative" xmlns="" val="1"/>
              </a:ext>
            </a:extLst>
          </p:cNvPr>
          <p:cNvSpPr>
            <a:spLocks noGrp="1"/>
          </p:cNvSpPr>
          <p:nvPr>
            <p:ph type="pic" sz="quarter" idx="18" hasCustomPrompt="1"/>
          </p:nvPr>
        </p:nvSpPr>
        <p:spPr>
          <a:xfrm>
            <a:off x="4419818" y="3452038"/>
            <a:ext cx="4148908" cy="2343439"/>
          </a:xfrm>
          <a:pattFill prst="wdUpDiag">
            <a:fgClr>
              <a:srgbClr val="FADFD9"/>
            </a:fgClr>
            <a:bgClr>
              <a:schemeClr val="bg1"/>
            </a:bgClr>
          </a:pattFill>
          <a:ln w="6350">
            <a:solidFill>
              <a:srgbClr val="F1EDE6"/>
            </a:solidFill>
          </a:ln>
          <a:effectLst/>
        </p:spPr>
        <p:txBody>
          <a:bodyPr anchor="ctr">
            <a:normAutofit/>
          </a:bodyPr>
          <a:lstStyle>
            <a:lvl1pPr marL="0" indent="0" algn="ctr">
              <a:buFontTx/>
              <a:buNone/>
              <a:defRPr sz="2200"/>
            </a:lvl1pPr>
          </a:lstStyle>
          <a:p>
            <a:r>
              <a:rPr lang="en-US" dirty="0"/>
              <a:t>Drag and drop image here</a:t>
            </a:r>
          </a:p>
        </p:txBody>
      </p:sp>
      <p:sp>
        <p:nvSpPr>
          <p:cNvPr id="15" name="Picture Placeholder 9">
            <a:extLst>
              <a:ext uri="{FF2B5EF4-FFF2-40B4-BE49-F238E27FC236}">
                <a16:creationId xmlns:a16="http://schemas.microsoft.com/office/drawing/2014/main" id="{0C7ED325-A227-B34C-B24C-3ED2179EA711}"/>
              </a:ext>
              <a:ext uri="{C183D7F6-B498-43B3-948B-1728B52AA6E4}">
                <adec:decorative xmlns:adec="http://schemas.microsoft.com/office/drawing/2017/decorative" xmlns="" val="1"/>
              </a:ext>
            </a:extLst>
          </p:cNvPr>
          <p:cNvSpPr>
            <a:spLocks noGrp="1"/>
          </p:cNvSpPr>
          <p:nvPr>
            <p:ph type="pic" sz="quarter" idx="19" hasCustomPrompt="1"/>
          </p:nvPr>
        </p:nvSpPr>
        <p:spPr>
          <a:xfrm>
            <a:off x="8916805" y="762001"/>
            <a:ext cx="4148908" cy="2343439"/>
          </a:xfrm>
          <a:pattFill prst="wdUpDiag">
            <a:fgClr>
              <a:srgbClr val="FADFD9"/>
            </a:fgClr>
            <a:bgClr>
              <a:schemeClr val="bg1"/>
            </a:bgClr>
          </a:pattFill>
          <a:ln w="6350">
            <a:solidFill>
              <a:srgbClr val="F1EDE6"/>
            </a:solidFill>
          </a:ln>
          <a:effectLst/>
        </p:spPr>
        <p:txBody>
          <a:bodyPr anchor="ctr">
            <a:normAutofit/>
          </a:bodyPr>
          <a:lstStyle>
            <a:lvl1pPr marL="0" indent="0" algn="ctr">
              <a:buFontTx/>
              <a:buNone/>
              <a:defRPr sz="2200"/>
            </a:lvl1pPr>
          </a:lstStyle>
          <a:p>
            <a:r>
              <a:rPr lang="en-US" dirty="0"/>
              <a:t>Drag and drop image here</a:t>
            </a:r>
          </a:p>
        </p:txBody>
      </p:sp>
      <p:sp>
        <p:nvSpPr>
          <p:cNvPr id="16" name="Picture Placeholder 9">
            <a:extLst>
              <a:ext uri="{FF2B5EF4-FFF2-40B4-BE49-F238E27FC236}">
                <a16:creationId xmlns:a16="http://schemas.microsoft.com/office/drawing/2014/main" id="{EFCA182B-EF34-6E4F-9CFD-31DF5B67490A}"/>
              </a:ext>
              <a:ext uri="{C183D7F6-B498-43B3-948B-1728B52AA6E4}">
                <adec:decorative xmlns:adec="http://schemas.microsoft.com/office/drawing/2017/decorative" xmlns="" val="1"/>
              </a:ext>
            </a:extLst>
          </p:cNvPr>
          <p:cNvSpPr>
            <a:spLocks noGrp="1"/>
          </p:cNvSpPr>
          <p:nvPr>
            <p:ph type="pic" sz="quarter" idx="20" hasCustomPrompt="1"/>
          </p:nvPr>
        </p:nvSpPr>
        <p:spPr>
          <a:xfrm>
            <a:off x="8916805" y="3452038"/>
            <a:ext cx="4148908" cy="2343439"/>
          </a:xfrm>
          <a:pattFill prst="wdUpDiag">
            <a:fgClr>
              <a:srgbClr val="FADFD9"/>
            </a:fgClr>
            <a:bgClr>
              <a:schemeClr val="bg1"/>
            </a:bgClr>
          </a:pattFill>
          <a:ln w="6350">
            <a:solidFill>
              <a:srgbClr val="F1EDE6"/>
            </a:solidFill>
          </a:ln>
          <a:effectLst/>
        </p:spPr>
        <p:txBody>
          <a:bodyPr anchor="ctr">
            <a:normAutofit/>
          </a:bodyPr>
          <a:lstStyle>
            <a:lvl1pPr marL="0" indent="0" algn="ctr">
              <a:buFontTx/>
              <a:buNone/>
              <a:defRPr sz="2200"/>
            </a:lvl1pPr>
          </a:lstStyle>
          <a:p>
            <a:r>
              <a:rPr lang="en-US" dirty="0"/>
              <a:t>Drag and drop image here</a:t>
            </a:r>
          </a:p>
        </p:txBody>
      </p:sp>
      <p:sp>
        <p:nvSpPr>
          <p:cNvPr id="13" name="Folded Corner 12">
            <a:extLst>
              <a:ext uri="{FF2B5EF4-FFF2-40B4-BE49-F238E27FC236}">
                <a16:creationId xmlns:a16="http://schemas.microsoft.com/office/drawing/2014/main" id="{7547DFDA-97B4-6745-93E3-46876A6523D8}"/>
              </a:ext>
              <a:ext uri="{C183D7F6-B498-43B3-948B-1728B52AA6E4}">
                <adec:decorative xmlns:adec="http://schemas.microsoft.com/office/drawing/2017/decorative" xmlns="" val="1"/>
              </a:ext>
            </a:extLst>
          </p:cNvPr>
          <p:cNvSpPr/>
          <p:nvPr userDrawn="1"/>
        </p:nvSpPr>
        <p:spPr>
          <a:xfrm>
            <a:off x="0" y="-1257300"/>
            <a:ext cx="6286475" cy="1143001"/>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To highlight 4 key pieces of work.</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These 4 placeholders are in 16:9 format. </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171675823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title description 4 images (vertical)">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515B5F1A-D4CE-7249-A161-61EF32267334}"/>
              </a:ext>
            </a:extLst>
          </p:cNvPr>
          <p:cNvSpPr>
            <a:spLocks noGrp="1"/>
          </p:cNvSpPr>
          <p:nvPr>
            <p:ph type="title" hasCustomPrompt="1"/>
          </p:nvPr>
        </p:nvSpPr>
        <p:spPr>
          <a:xfrm>
            <a:off x="762695" y="1470222"/>
            <a:ext cx="3333316" cy="967006"/>
          </a:xfrm>
          <a:prstGeom prst="rect">
            <a:avLst/>
          </a:prstGeom>
        </p:spPr>
        <p:txBody>
          <a:bodyPr vert="horz" lIns="0" tIns="0" rIns="0" bIns="0" rtlCol="0" anchor="b" anchorCtr="0">
            <a:normAutofit/>
          </a:bodyPr>
          <a:lstStyle>
            <a:lvl1pPr>
              <a:defRPr>
                <a:solidFill>
                  <a:schemeClr val="accent2"/>
                </a:solidFill>
              </a:defRPr>
            </a:lvl1pPr>
          </a:lstStyle>
          <a:p>
            <a:r>
              <a:rPr lang="en-US" dirty="0"/>
              <a:t>Enter slide title here, up to two lines</a:t>
            </a:r>
          </a:p>
        </p:txBody>
      </p:sp>
      <p:sp>
        <p:nvSpPr>
          <p:cNvPr id="7" name="Text Placeholder 8">
            <a:extLst>
              <a:ext uri="{FF2B5EF4-FFF2-40B4-BE49-F238E27FC236}">
                <a16:creationId xmlns:a16="http://schemas.microsoft.com/office/drawing/2014/main" id="{6480E472-66AC-CE40-8EB2-66D26F47702C}"/>
              </a:ext>
            </a:extLst>
          </p:cNvPr>
          <p:cNvSpPr>
            <a:spLocks noGrp="1"/>
          </p:cNvSpPr>
          <p:nvPr>
            <p:ph type="body" sz="quarter" idx="17" hasCustomPrompt="1"/>
          </p:nvPr>
        </p:nvSpPr>
        <p:spPr>
          <a:xfrm>
            <a:off x="762695" y="2735019"/>
            <a:ext cx="3330158" cy="3060458"/>
          </a:xfrm>
        </p:spPr>
        <p:txBody>
          <a:bodyPr lIns="0" tIns="0" rIns="457200" bIns="0" anchor="t">
            <a:normAutofit/>
          </a:bodyPr>
          <a:lstStyle>
            <a:lvl1pPr marL="0" indent="0">
              <a:lnSpc>
                <a:spcPts val="2639"/>
              </a:lnSpc>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dirty="0"/>
              <a:t>Enter your subtitle or short description here.</a:t>
            </a:r>
          </a:p>
        </p:txBody>
      </p:sp>
      <p:sp>
        <p:nvSpPr>
          <p:cNvPr id="11" name="Picture Placeholder 9">
            <a:extLst>
              <a:ext uri="{FF2B5EF4-FFF2-40B4-BE49-F238E27FC236}">
                <a16:creationId xmlns:a16="http://schemas.microsoft.com/office/drawing/2014/main" id="{CE50541B-E931-2347-8CA8-B4382B6B446A}"/>
              </a:ext>
              <a:ext uri="{C183D7F6-B498-43B3-948B-1728B52AA6E4}">
                <adec:decorative xmlns:adec="http://schemas.microsoft.com/office/drawing/2017/decorative" xmlns="" val="1"/>
              </a:ext>
            </a:extLst>
          </p:cNvPr>
          <p:cNvSpPr>
            <a:spLocks noGrp="1"/>
          </p:cNvSpPr>
          <p:nvPr>
            <p:ph type="pic" sz="quarter" idx="10" hasCustomPrompt="1"/>
          </p:nvPr>
        </p:nvSpPr>
        <p:spPr>
          <a:xfrm>
            <a:off x="4419818" y="762001"/>
            <a:ext cx="3333316" cy="5333999"/>
          </a:xfrm>
          <a:pattFill prst="wdUpDiag">
            <a:fgClr>
              <a:srgbClr val="FADFD9"/>
            </a:fgClr>
            <a:bgClr>
              <a:schemeClr val="bg1"/>
            </a:bgClr>
          </a:pattFill>
          <a:ln w="6350">
            <a:solidFill>
              <a:srgbClr val="F1EDE6"/>
            </a:solidFill>
          </a:ln>
          <a:effectLst/>
        </p:spPr>
        <p:txBody>
          <a:bodyPr anchor="ctr">
            <a:normAutofit/>
          </a:bodyPr>
          <a:lstStyle>
            <a:lvl1pPr marL="0" indent="0" algn="ctr">
              <a:buFontTx/>
              <a:buNone/>
              <a:defRPr sz="2200"/>
            </a:lvl1pPr>
          </a:lstStyle>
          <a:p>
            <a:r>
              <a:rPr lang="en-US" dirty="0"/>
              <a:t>Drag and drop image here</a:t>
            </a:r>
          </a:p>
        </p:txBody>
      </p:sp>
      <p:sp>
        <p:nvSpPr>
          <p:cNvPr id="15" name="Picture Placeholder 9">
            <a:extLst>
              <a:ext uri="{FF2B5EF4-FFF2-40B4-BE49-F238E27FC236}">
                <a16:creationId xmlns:a16="http://schemas.microsoft.com/office/drawing/2014/main" id="{0C7ED325-A227-B34C-B24C-3ED2179EA711}"/>
              </a:ext>
              <a:ext uri="{C183D7F6-B498-43B3-948B-1728B52AA6E4}">
                <adec:decorative xmlns:adec="http://schemas.microsoft.com/office/drawing/2017/decorative" xmlns="" val="1"/>
              </a:ext>
            </a:extLst>
          </p:cNvPr>
          <p:cNvSpPr>
            <a:spLocks noGrp="1"/>
          </p:cNvSpPr>
          <p:nvPr>
            <p:ph type="pic" sz="quarter" idx="19" hasCustomPrompt="1"/>
          </p:nvPr>
        </p:nvSpPr>
        <p:spPr>
          <a:xfrm>
            <a:off x="8077736" y="762001"/>
            <a:ext cx="3313475" cy="5333999"/>
          </a:xfrm>
          <a:pattFill prst="wdUpDiag">
            <a:fgClr>
              <a:srgbClr val="FADFD9"/>
            </a:fgClr>
            <a:bgClr>
              <a:schemeClr val="bg1"/>
            </a:bgClr>
          </a:pattFill>
          <a:ln w="6350">
            <a:solidFill>
              <a:srgbClr val="F1EDE6"/>
            </a:solidFill>
          </a:ln>
          <a:effectLst/>
        </p:spPr>
        <p:txBody>
          <a:bodyPr anchor="ctr">
            <a:normAutofit/>
          </a:bodyPr>
          <a:lstStyle>
            <a:lvl1pPr marL="0" indent="0" algn="ctr">
              <a:buFontTx/>
              <a:buNone/>
              <a:defRPr sz="2200"/>
            </a:lvl1pPr>
          </a:lstStyle>
          <a:p>
            <a:r>
              <a:rPr lang="en-US" dirty="0"/>
              <a:t>Drag and drop image here</a:t>
            </a:r>
          </a:p>
        </p:txBody>
      </p:sp>
      <p:sp>
        <p:nvSpPr>
          <p:cNvPr id="13" name="Folded Corner 12">
            <a:extLst>
              <a:ext uri="{FF2B5EF4-FFF2-40B4-BE49-F238E27FC236}">
                <a16:creationId xmlns:a16="http://schemas.microsoft.com/office/drawing/2014/main" id="{7547DFDA-97B4-6745-93E3-46876A6523D8}"/>
              </a:ext>
              <a:ext uri="{C183D7F6-B498-43B3-948B-1728B52AA6E4}">
                <adec:decorative xmlns:adec="http://schemas.microsoft.com/office/drawing/2017/decorative" xmlns="" val="1"/>
              </a:ext>
            </a:extLst>
          </p:cNvPr>
          <p:cNvSpPr/>
          <p:nvPr userDrawn="1"/>
        </p:nvSpPr>
        <p:spPr>
          <a:xfrm>
            <a:off x="0" y="-1295400"/>
            <a:ext cx="6362665" cy="1181101"/>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To highlight 2 key pieces of work.</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These placeholders are in vertical format. </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3762812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een_title and imag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69025467-C683-1A45-8871-DDA38374D1C9}"/>
              </a:ext>
              <a:ext uri="{C183D7F6-B498-43B3-948B-1728B52AA6E4}">
                <adec:decorative xmlns:adec="http://schemas.microsoft.com/office/drawing/2017/decorative" xmlns="" val="1"/>
              </a:ext>
            </a:extLst>
          </p:cNvPr>
          <p:cNvSpPr/>
          <p:nvPr userDrawn="1"/>
        </p:nvSpPr>
        <p:spPr>
          <a:xfrm>
            <a:off x="1869918" y="776453"/>
            <a:ext cx="5276047" cy="5276734"/>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2" name="Title">
            <a:extLst>
              <a:ext uri="{FF2B5EF4-FFF2-40B4-BE49-F238E27FC236}">
                <a16:creationId xmlns:a16="http://schemas.microsoft.com/office/drawing/2014/main" id="{355BE56F-7510-FF4F-9124-D7AFF51A7EE3}"/>
              </a:ext>
            </a:extLst>
          </p:cNvPr>
          <p:cNvSpPr>
            <a:spLocks noGrp="1"/>
          </p:cNvSpPr>
          <p:nvPr>
            <p:ph type="title" hasCustomPrompt="1"/>
          </p:nvPr>
        </p:nvSpPr>
        <p:spPr>
          <a:xfrm>
            <a:off x="741484" y="2133600"/>
            <a:ext cx="4028677" cy="1339056"/>
          </a:xfrm>
          <a:noFill/>
        </p:spPr>
        <p:txBody>
          <a:bodyPr vert="horz" lIns="0" tIns="45720" rIns="0" bIns="45720" rtlCol="0" anchor="b" anchorCtr="0">
            <a:normAutofit/>
          </a:bodyPr>
          <a:lstStyle>
            <a:lvl1pPr>
              <a:defRPr lang="en-US" sz="4799" dirty="0">
                <a:solidFill>
                  <a:schemeClr val="accent1"/>
                </a:solidFill>
                <a:ea typeface="+mn-ea"/>
                <a:cs typeface="+mn-cs"/>
              </a:defRPr>
            </a:lvl1pPr>
          </a:lstStyle>
          <a:p>
            <a:pPr marL="0" lvl="0" indent="0">
              <a:spcBef>
                <a:spcPts val="1000"/>
              </a:spcBef>
              <a:buFont typeface="Arial" panose="020B0604020202020204" pitchFamily="34" charset="0"/>
            </a:pPr>
            <a:r>
              <a:rPr lang="en-US" dirty="0"/>
              <a:t>Enter slide title here up to 2 lines</a:t>
            </a:r>
          </a:p>
        </p:txBody>
      </p:sp>
      <p:sp>
        <p:nvSpPr>
          <p:cNvPr id="16" name="subtitle">
            <a:extLst>
              <a:ext uri="{FF2B5EF4-FFF2-40B4-BE49-F238E27FC236}">
                <a16:creationId xmlns:a16="http://schemas.microsoft.com/office/drawing/2014/main" id="{82FCC23A-527D-EC4B-8AF0-9C3F26E1FEF7}"/>
              </a:ext>
            </a:extLst>
          </p:cNvPr>
          <p:cNvSpPr>
            <a:spLocks noGrp="1"/>
          </p:cNvSpPr>
          <p:nvPr>
            <p:ph type="body" sz="quarter" idx="12" hasCustomPrompt="1"/>
          </p:nvPr>
        </p:nvSpPr>
        <p:spPr>
          <a:xfrm>
            <a:off x="762694" y="3488313"/>
            <a:ext cx="4007467" cy="1071205"/>
          </a:xfrm>
        </p:spPr>
        <p:txBody>
          <a:bodyPr>
            <a:noAutofit/>
          </a:bodyPr>
          <a:lstStyle>
            <a:lvl1pPr marL="0" indent="0">
              <a:lnSpc>
                <a:spcPts val="3239"/>
              </a:lnSpc>
              <a:buNone/>
              <a:defRPr sz="2699">
                <a:solidFill>
                  <a:schemeClr val="accent6"/>
                </a:solidFill>
              </a:defRPr>
            </a:lvl1pPr>
            <a:lvl2pPr marL="457109" indent="0">
              <a:buNone/>
              <a:defRPr sz="2699"/>
            </a:lvl2pPr>
            <a:lvl3pPr marL="914217" indent="0">
              <a:buNone/>
              <a:defRPr sz="2699"/>
            </a:lvl3pPr>
            <a:lvl4pPr marL="1371326" indent="0">
              <a:buNone/>
              <a:defRPr sz="2699"/>
            </a:lvl4pPr>
            <a:lvl5pPr marL="1828434" indent="0">
              <a:buNone/>
              <a:defRPr sz="2699"/>
            </a:lvl5pPr>
          </a:lstStyle>
          <a:p>
            <a:pPr lvl="0"/>
            <a:r>
              <a:rPr lang="en-US" dirty="0"/>
              <a:t>Enter subtitle here, in 2 lines or less</a:t>
            </a:r>
          </a:p>
        </p:txBody>
      </p:sp>
      <p:sp>
        <p:nvSpPr>
          <p:cNvPr id="14" name="slice">
            <a:extLst>
              <a:ext uri="{FF2B5EF4-FFF2-40B4-BE49-F238E27FC236}">
                <a16:creationId xmlns:a16="http://schemas.microsoft.com/office/drawing/2014/main" id="{A555A0DA-BEB3-6344-A296-CB422D4CF169}"/>
              </a:ext>
              <a:ext uri="{C183D7F6-B498-43B3-948B-1728B52AA6E4}">
                <adec:decorative xmlns:adec="http://schemas.microsoft.com/office/drawing/2017/decorative" xmlns="" val="1"/>
              </a:ext>
            </a:extLst>
          </p:cNvPr>
          <p:cNvSpPr/>
          <p:nvPr userDrawn="1"/>
        </p:nvSpPr>
        <p:spPr>
          <a:xfrm flipH="1">
            <a:off x="6097688"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0" name="Picture Placeholder">
            <a:extLst>
              <a:ext uri="{FF2B5EF4-FFF2-40B4-BE49-F238E27FC236}">
                <a16:creationId xmlns:a16="http://schemas.microsoft.com/office/drawing/2014/main" id="{846485A0-8EBF-474D-99F6-C321D079EC21}"/>
              </a:ext>
              <a:ext uri="{C183D7F6-B498-43B3-948B-1728B52AA6E4}">
                <adec:decorative xmlns:adec="http://schemas.microsoft.com/office/drawing/2017/decorative" xmlns="" val="1"/>
              </a:ext>
            </a:extLst>
          </p:cNvPr>
          <p:cNvSpPr>
            <a:spLocks noGrp="1"/>
          </p:cNvSpPr>
          <p:nvPr>
            <p:ph type="pic" sz="quarter" idx="10" hasCustomPrompt="1"/>
          </p:nvPr>
        </p:nvSpPr>
        <p:spPr>
          <a:xfrm>
            <a:off x="6098875" y="0"/>
            <a:ext cx="6096000" cy="6858000"/>
          </a:xfrm>
          <a:custGeom>
            <a:avLst/>
            <a:gdLst>
              <a:gd name="connsiteX0" fmla="*/ 0 w 12193588"/>
              <a:gd name="connsiteY0" fmla="*/ 0 h 13716000"/>
              <a:gd name="connsiteX1" fmla="*/ 12193588 w 12193588"/>
              <a:gd name="connsiteY1" fmla="*/ 0 h 13716000"/>
              <a:gd name="connsiteX2" fmla="*/ 12193588 w 12193588"/>
              <a:gd name="connsiteY2" fmla="*/ 13716000 h 13716000"/>
              <a:gd name="connsiteX3" fmla="*/ 0 w 12193588"/>
              <a:gd name="connsiteY3" fmla="*/ 13716000 h 13716000"/>
              <a:gd name="connsiteX4" fmla="*/ 0 w 12193588"/>
              <a:gd name="connsiteY4" fmla="*/ 11014497 h 13716000"/>
              <a:gd name="connsiteX5" fmla="*/ 161787 w 12193588"/>
              <a:gd name="connsiteY5" fmla="*/ 10887357 h 13716000"/>
              <a:gd name="connsiteX6" fmla="*/ 2082029 w 12193588"/>
              <a:gd name="connsiteY6" fmla="*/ 6815574 h 13716000"/>
              <a:gd name="connsiteX7" fmla="*/ 161787 w 12193588"/>
              <a:gd name="connsiteY7" fmla="*/ 2743788 h 13716000"/>
              <a:gd name="connsiteX8" fmla="*/ 0 w 12193588"/>
              <a:gd name="connsiteY8" fmla="*/ 2616648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8" h="13716000">
                <a:moveTo>
                  <a:pt x="0" y="0"/>
                </a:moveTo>
                <a:lnTo>
                  <a:pt x="12193588" y="0"/>
                </a:lnTo>
                <a:lnTo>
                  <a:pt x="12193588" y="13716000"/>
                </a:lnTo>
                <a:lnTo>
                  <a:pt x="0" y="13716000"/>
                </a:lnTo>
                <a:lnTo>
                  <a:pt x="0" y="11014497"/>
                </a:lnTo>
                <a:lnTo>
                  <a:pt x="161787" y="10887357"/>
                </a:lnTo>
                <a:cubicBezTo>
                  <a:pt x="1334527" y="9919526"/>
                  <a:pt x="2082029" y="8454843"/>
                  <a:pt x="2082029" y="6815574"/>
                </a:cubicBezTo>
                <a:cubicBezTo>
                  <a:pt x="2082029" y="5176301"/>
                  <a:pt x="1334527" y="3711618"/>
                  <a:pt x="161787" y="2743788"/>
                </a:cubicBezTo>
                <a:lnTo>
                  <a:pt x="0" y="2616648"/>
                </a:lnTo>
                <a:close/>
              </a:path>
            </a:pathLst>
          </a:custGeom>
          <a:pattFill prst="wdUpDiag">
            <a:fgClr>
              <a:srgbClr val="FADFD9"/>
            </a:fgClr>
            <a:bgClr>
              <a:schemeClr val="bg1"/>
            </a:bgClr>
          </a:pattFill>
        </p:spPr>
        <p:txBody>
          <a:bodyPr wrap="square" anchor="ctr" anchorCtr="0">
            <a:noAutofit/>
          </a:bodyPr>
          <a:lstStyle>
            <a:lvl1pPr marL="0" indent="0" algn="ctr">
              <a:buNone/>
              <a:defRPr>
                <a:solidFill>
                  <a:schemeClr val="tx1"/>
                </a:solidFill>
              </a:defRPr>
            </a:lvl1pPr>
          </a:lstStyle>
          <a:p>
            <a:r>
              <a:rPr lang="en-US" dirty="0"/>
              <a:t>       Drag and drop image here</a:t>
            </a:r>
          </a:p>
        </p:txBody>
      </p:sp>
      <p:sp>
        <p:nvSpPr>
          <p:cNvPr id="12" name="Folded Corner 11">
            <a:extLst>
              <a:ext uri="{FF2B5EF4-FFF2-40B4-BE49-F238E27FC236}">
                <a16:creationId xmlns:a16="http://schemas.microsoft.com/office/drawing/2014/main" id="{0DE168E2-9159-144C-8228-0D555D585B3F}"/>
              </a:ext>
              <a:ext uri="{C183D7F6-B498-43B3-948B-1728B52AA6E4}">
                <adec:decorative xmlns:adec="http://schemas.microsoft.com/office/drawing/2017/decorative" xmlns="" val="1"/>
              </a:ext>
            </a:extLst>
          </p:cNvPr>
          <p:cNvSpPr/>
          <p:nvPr userDrawn="1"/>
        </p:nvSpPr>
        <p:spPr>
          <a:xfrm>
            <a:off x="0" y="-1371600"/>
            <a:ext cx="5372194" cy="11013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Layout Tip </a:t>
            </a:r>
            <a:r>
              <a:rPr lang="en-US" sz="1200" dirty="0">
                <a:solidFill>
                  <a:schemeClr val="tx1"/>
                </a:solidFill>
                <a:latin typeface="Source Sans Pro" charset="0"/>
                <a:ea typeface="Source Sans Pro" charset="0"/>
                <a:cs typeface="Source Sans Pro" charset="0"/>
              </a:rPr>
              <a:t>: Portrait image flush right with placeholder text descriptor on left.</a:t>
            </a:r>
          </a:p>
          <a:p>
            <a:endParaRPr lang="en-US" sz="1200" dirty="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Source Sans Pro" charset="0"/>
                <a:ea typeface="Source Sans Pro" charset="0"/>
                <a:cs typeface="Source Sans Pro" charset="0"/>
              </a:rPr>
              <a:t>Tip</a:t>
            </a:r>
            <a:r>
              <a:rPr lang="en-US" sz="1200" dirty="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 </a:t>
            </a:r>
          </a:p>
          <a:p>
            <a:endParaRPr lang="en-US" sz="1200" dirty="0">
              <a:solidFill>
                <a:schemeClr val="tx1"/>
              </a:solidFill>
              <a:latin typeface="Community" panose="02000303040000020003" pitchFamily="2" charset="0"/>
            </a:endParaRPr>
          </a:p>
          <a:p>
            <a:endParaRPr lang="en-US" sz="1200" dirty="0">
              <a:solidFill>
                <a:schemeClr val="tx1"/>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p:txBody>
      </p:sp>
      <p:pic>
        <p:nvPicPr>
          <p:cNvPr id="8" name="Logo">
            <a:extLst>
              <a:ext uri="{FF2B5EF4-FFF2-40B4-BE49-F238E27FC236}">
                <a16:creationId xmlns:a16="http://schemas.microsoft.com/office/drawing/2014/main" id="{9E2A1A04-A1BC-0743-8056-E6502B89F016}"/>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2695" y="5830253"/>
            <a:ext cx="1091168" cy="276138"/>
          </a:xfrm>
          <a:prstGeom prst="rect">
            <a:avLst/>
          </a:prstGeom>
        </p:spPr>
      </p:pic>
    </p:spTree>
    <p:extLst>
      <p:ext uri="{BB962C8B-B14F-4D97-AF65-F5344CB8AC3E}">
        <p14:creationId xmlns:p14="http://schemas.microsoft.com/office/powerpoint/2010/main" val="372860648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description images (1:1)">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515B5F1A-D4CE-7249-A161-61EF32267334}"/>
              </a:ext>
            </a:extLst>
          </p:cNvPr>
          <p:cNvSpPr>
            <a:spLocks noGrp="1"/>
          </p:cNvSpPr>
          <p:nvPr>
            <p:ph type="title" hasCustomPrompt="1"/>
          </p:nvPr>
        </p:nvSpPr>
        <p:spPr>
          <a:xfrm>
            <a:off x="762695" y="1470222"/>
            <a:ext cx="3333316" cy="967006"/>
          </a:xfrm>
          <a:prstGeom prst="rect">
            <a:avLst/>
          </a:prstGeom>
        </p:spPr>
        <p:txBody>
          <a:bodyPr vert="horz" lIns="0" tIns="0" rIns="0" bIns="0" rtlCol="0" anchor="b" anchorCtr="0">
            <a:normAutofit/>
          </a:bodyPr>
          <a:lstStyle>
            <a:lvl1pPr>
              <a:defRPr>
                <a:solidFill>
                  <a:schemeClr val="accent2"/>
                </a:solidFill>
              </a:defRPr>
            </a:lvl1pPr>
          </a:lstStyle>
          <a:p>
            <a:r>
              <a:rPr lang="en-US" dirty="0"/>
              <a:t>Enter slide title here, up to two lines</a:t>
            </a:r>
          </a:p>
        </p:txBody>
      </p:sp>
      <p:sp>
        <p:nvSpPr>
          <p:cNvPr id="7" name="Text Placeholder 8">
            <a:extLst>
              <a:ext uri="{FF2B5EF4-FFF2-40B4-BE49-F238E27FC236}">
                <a16:creationId xmlns:a16="http://schemas.microsoft.com/office/drawing/2014/main" id="{6480E472-66AC-CE40-8EB2-66D26F47702C}"/>
              </a:ext>
            </a:extLst>
          </p:cNvPr>
          <p:cNvSpPr>
            <a:spLocks noGrp="1"/>
          </p:cNvSpPr>
          <p:nvPr>
            <p:ph type="body" sz="quarter" idx="17" hasCustomPrompt="1"/>
          </p:nvPr>
        </p:nvSpPr>
        <p:spPr>
          <a:xfrm>
            <a:off x="762695" y="2735019"/>
            <a:ext cx="3330158" cy="3060458"/>
          </a:xfrm>
        </p:spPr>
        <p:txBody>
          <a:bodyPr lIns="0" tIns="0" rIns="457200" bIns="0" anchor="t">
            <a:normAutofit/>
          </a:bodyPr>
          <a:lstStyle>
            <a:lvl1pPr marL="0" indent="0">
              <a:lnSpc>
                <a:spcPts val="2639"/>
              </a:lnSpc>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dirty="0"/>
              <a:t>Enter your subtitle or short description here.</a:t>
            </a:r>
          </a:p>
        </p:txBody>
      </p:sp>
      <p:sp>
        <p:nvSpPr>
          <p:cNvPr id="11" name="Picture Placeholder 9">
            <a:extLst>
              <a:ext uri="{FF2B5EF4-FFF2-40B4-BE49-F238E27FC236}">
                <a16:creationId xmlns:a16="http://schemas.microsoft.com/office/drawing/2014/main" id="{CE50541B-E931-2347-8CA8-B4382B6B446A}"/>
              </a:ext>
              <a:ext uri="{C183D7F6-B498-43B3-948B-1728B52AA6E4}">
                <adec:decorative xmlns:adec="http://schemas.microsoft.com/office/drawing/2017/decorative" xmlns="" val="1"/>
              </a:ext>
            </a:extLst>
          </p:cNvPr>
          <p:cNvSpPr>
            <a:spLocks noGrp="1"/>
          </p:cNvSpPr>
          <p:nvPr>
            <p:ph type="pic" sz="quarter" idx="10" hasCustomPrompt="1"/>
          </p:nvPr>
        </p:nvSpPr>
        <p:spPr>
          <a:xfrm>
            <a:off x="5219814" y="762001"/>
            <a:ext cx="5334781" cy="5333999"/>
          </a:xfrm>
          <a:pattFill prst="wdUpDiag">
            <a:fgClr>
              <a:srgbClr val="FADFD9"/>
            </a:fgClr>
            <a:bgClr>
              <a:schemeClr val="bg1"/>
            </a:bgClr>
          </a:pattFill>
          <a:ln w="6350">
            <a:solidFill>
              <a:srgbClr val="F1EDE6"/>
            </a:solidFill>
          </a:ln>
          <a:effectLst/>
        </p:spPr>
        <p:txBody>
          <a:bodyPr anchor="ctr">
            <a:normAutofit/>
          </a:bodyPr>
          <a:lstStyle>
            <a:lvl1pPr marL="0" indent="0" algn="ctr">
              <a:buFontTx/>
              <a:buNone/>
              <a:defRPr sz="2200"/>
            </a:lvl1pPr>
          </a:lstStyle>
          <a:p>
            <a:r>
              <a:rPr lang="en-US" dirty="0"/>
              <a:t>Drag and drop image here</a:t>
            </a:r>
          </a:p>
        </p:txBody>
      </p:sp>
      <p:sp>
        <p:nvSpPr>
          <p:cNvPr id="13" name="Folded Corner 12">
            <a:extLst>
              <a:ext uri="{FF2B5EF4-FFF2-40B4-BE49-F238E27FC236}">
                <a16:creationId xmlns:a16="http://schemas.microsoft.com/office/drawing/2014/main" id="{7547DFDA-97B4-6745-93E3-46876A6523D8}"/>
              </a:ext>
              <a:ext uri="{C183D7F6-B498-43B3-948B-1728B52AA6E4}">
                <adec:decorative xmlns:adec="http://schemas.microsoft.com/office/drawing/2017/decorative" xmlns="" val="1"/>
              </a:ext>
            </a:extLst>
          </p:cNvPr>
          <p:cNvSpPr/>
          <p:nvPr userDrawn="1"/>
        </p:nvSpPr>
        <p:spPr>
          <a:xfrm>
            <a:off x="0" y="-1104901"/>
            <a:ext cx="6476950" cy="7908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To highlight a key piece of work in 1:1 format, such as a social post.</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89982151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tle collage 1">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12C0A422-248B-0648-8780-CE7B5F7D1B5E}"/>
              </a:ext>
              <a:ext uri="{C183D7F6-B498-43B3-948B-1728B52AA6E4}">
                <adec:decorative xmlns:adec="http://schemas.microsoft.com/office/drawing/2017/decorative" xmlns="" val="1"/>
              </a:ext>
            </a:extLst>
          </p:cNvPr>
          <p:cNvSpPr>
            <a:spLocks noGrp="1"/>
          </p:cNvSpPr>
          <p:nvPr>
            <p:ph type="pic" sz="quarter" idx="10" hasCustomPrompt="1"/>
          </p:nvPr>
        </p:nvSpPr>
        <p:spPr>
          <a:xfrm>
            <a:off x="-15788" y="762000"/>
            <a:ext cx="7772181" cy="5334000"/>
          </a:xfrm>
          <a:pattFill prst="wdUpDiag">
            <a:fgClr>
              <a:srgbClr val="FADFD9"/>
            </a:fgClr>
            <a:bgClr>
              <a:schemeClr val="bg1"/>
            </a:bgClr>
          </a:pattFill>
        </p:spPr>
        <p:txBody>
          <a:bodyPr anchor="ctr">
            <a:normAutofit/>
          </a:bodyPr>
          <a:lstStyle>
            <a:lvl1pPr marL="0" indent="0" algn="ctr">
              <a:buFontTx/>
              <a:buNone/>
              <a:defRPr sz="2200"/>
            </a:lvl1pPr>
          </a:lstStyle>
          <a:p>
            <a:r>
              <a:rPr lang="en-US" dirty="0"/>
              <a:t>Drag and drop image here</a:t>
            </a:r>
          </a:p>
        </p:txBody>
      </p:sp>
      <p:sp>
        <p:nvSpPr>
          <p:cNvPr id="3" name="Picture Placeholder 2">
            <a:extLst>
              <a:ext uri="{FF2B5EF4-FFF2-40B4-BE49-F238E27FC236}">
                <a16:creationId xmlns:a16="http://schemas.microsoft.com/office/drawing/2014/main" id="{A508CB4F-DC13-5D45-8758-2CE34F86D6C7}"/>
              </a:ext>
              <a:ext uri="{C183D7F6-B498-43B3-948B-1728B52AA6E4}">
                <adec:decorative xmlns:adec="http://schemas.microsoft.com/office/drawing/2017/decorative" xmlns="" val="1"/>
              </a:ext>
            </a:extLst>
          </p:cNvPr>
          <p:cNvSpPr>
            <a:spLocks noGrp="1"/>
          </p:cNvSpPr>
          <p:nvPr>
            <p:ph type="pic" sz="quarter" idx="11" hasCustomPrompt="1"/>
          </p:nvPr>
        </p:nvSpPr>
        <p:spPr>
          <a:xfrm>
            <a:off x="8076942" y="756809"/>
            <a:ext cx="5334803" cy="5334000"/>
          </a:xfrm>
          <a:prstGeom prst="ellipse">
            <a:avLst/>
          </a:prstGeom>
          <a:pattFill prst="wdUpDiag">
            <a:fgClr>
              <a:srgbClr val="FADFD9"/>
            </a:fgClr>
            <a:bgClr>
              <a:schemeClr val="bg1"/>
            </a:bgClr>
          </a:pattFill>
        </p:spPr>
        <p:txBody>
          <a:bodyPr anchor="ctr" anchorCtr="0">
            <a:normAutofit/>
          </a:bodyPr>
          <a:lstStyle>
            <a:lvl1pPr marL="0" indent="0">
              <a:buFontTx/>
              <a:buNone/>
              <a:defRPr sz="2200"/>
            </a:lvl1pPr>
          </a:lstStyle>
          <a:p>
            <a:r>
              <a:rPr lang="en-US" dirty="0"/>
              <a:t>Drag and drop</a:t>
            </a:r>
          </a:p>
          <a:p>
            <a:r>
              <a:rPr lang="en-US" dirty="0"/>
              <a:t>image here</a:t>
            </a:r>
          </a:p>
        </p:txBody>
      </p:sp>
      <p:sp>
        <p:nvSpPr>
          <p:cNvPr id="4" name="Folded Corner 3">
            <a:extLst>
              <a:ext uri="{FF2B5EF4-FFF2-40B4-BE49-F238E27FC236}">
                <a16:creationId xmlns:a16="http://schemas.microsoft.com/office/drawing/2014/main" id="{CAA51D3D-5A4A-F140-9EC8-3A60F7385083}"/>
              </a:ext>
              <a:ext uri="{C183D7F6-B498-43B3-948B-1728B52AA6E4}">
                <adec:decorative xmlns:adec="http://schemas.microsoft.com/office/drawing/2017/decorative" xmlns="" val="1"/>
              </a:ext>
            </a:extLst>
          </p:cNvPr>
          <p:cNvSpPr/>
          <p:nvPr userDrawn="1"/>
        </p:nvSpPr>
        <p:spPr>
          <a:xfrm>
            <a:off x="0" y="-1257301"/>
            <a:ext cx="6553140" cy="9432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To highlight two images framed by LinkedIn’s brand shapes. </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279428765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collage 2">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12C0A422-248B-0648-8780-CE7B5F7D1B5E}"/>
              </a:ext>
              <a:ext uri="{C183D7F6-B498-43B3-948B-1728B52AA6E4}">
                <adec:decorative xmlns:adec="http://schemas.microsoft.com/office/drawing/2017/decorative" xmlns="" val="1"/>
              </a:ext>
            </a:extLst>
          </p:cNvPr>
          <p:cNvSpPr>
            <a:spLocks noGrp="1"/>
          </p:cNvSpPr>
          <p:nvPr>
            <p:ph type="pic" sz="quarter" idx="10" hasCustomPrompt="1"/>
          </p:nvPr>
        </p:nvSpPr>
        <p:spPr>
          <a:xfrm>
            <a:off x="-15788" y="0"/>
            <a:ext cx="7772181" cy="6858000"/>
          </a:xfrm>
          <a:pattFill prst="wdUpDiag">
            <a:fgClr>
              <a:srgbClr val="FADFD9"/>
            </a:fgClr>
            <a:bgClr>
              <a:schemeClr val="bg1"/>
            </a:bgClr>
          </a:pattFill>
        </p:spPr>
        <p:txBody>
          <a:bodyPr anchor="ctr">
            <a:normAutofit/>
          </a:bodyPr>
          <a:lstStyle>
            <a:lvl1pPr marL="0" indent="0" algn="ctr">
              <a:buFontTx/>
              <a:buNone/>
              <a:defRPr sz="2200"/>
            </a:lvl1pPr>
          </a:lstStyle>
          <a:p>
            <a:r>
              <a:rPr lang="en-US" dirty="0"/>
              <a:t>Drag and drop image here</a:t>
            </a:r>
          </a:p>
        </p:txBody>
      </p:sp>
      <p:sp>
        <p:nvSpPr>
          <p:cNvPr id="3" name="Picture Placeholder 2">
            <a:extLst>
              <a:ext uri="{FF2B5EF4-FFF2-40B4-BE49-F238E27FC236}">
                <a16:creationId xmlns:a16="http://schemas.microsoft.com/office/drawing/2014/main" id="{A508CB4F-DC13-5D45-8758-2CE34F86D6C7}"/>
              </a:ext>
              <a:ext uri="{C183D7F6-B498-43B3-948B-1728B52AA6E4}">
                <adec:decorative xmlns:adec="http://schemas.microsoft.com/office/drawing/2017/decorative" xmlns="" val="1"/>
              </a:ext>
            </a:extLst>
          </p:cNvPr>
          <p:cNvSpPr>
            <a:spLocks noGrp="1"/>
          </p:cNvSpPr>
          <p:nvPr>
            <p:ph type="pic" sz="quarter" idx="11" hasCustomPrompt="1"/>
          </p:nvPr>
        </p:nvSpPr>
        <p:spPr>
          <a:xfrm>
            <a:off x="8076942" y="756809"/>
            <a:ext cx="5334803" cy="5334000"/>
          </a:xfrm>
          <a:prstGeom prst="ellipse">
            <a:avLst/>
          </a:prstGeom>
          <a:pattFill prst="wdUpDiag">
            <a:fgClr>
              <a:srgbClr val="FADFD9"/>
            </a:fgClr>
            <a:bgClr>
              <a:schemeClr val="bg1"/>
            </a:bgClr>
          </a:pattFill>
        </p:spPr>
        <p:txBody>
          <a:bodyPr anchor="ctr" anchorCtr="0">
            <a:normAutofit/>
          </a:bodyPr>
          <a:lstStyle>
            <a:lvl1pPr marL="0" indent="0">
              <a:buFontTx/>
              <a:buNone/>
              <a:defRPr sz="2200"/>
            </a:lvl1pPr>
          </a:lstStyle>
          <a:p>
            <a:r>
              <a:rPr lang="en-US" dirty="0"/>
              <a:t>Drag and drop</a:t>
            </a:r>
          </a:p>
          <a:p>
            <a:r>
              <a:rPr lang="en-US" dirty="0"/>
              <a:t>image here</a:t>
            </a:r>
          </a:p>
        </p:txBody>
      </p:sp>
      <p:sp>
        <p:nvSpPr>
          <p:cNvPr id="5" name="Folded Corner 4">
            <a:extLst>
              <a:ext uri="{FF2B5EF4-FFF2-40B4-BE49-F238E27FC236}">
                <a16:creationId xmlns:a16="http://schemas.microsoft.com/office/drawing/2014/main" id="{26355AAF-9F15-ED48-8785-65140A2A9F21}"/>
              </a:ext>
              <a:ext uri="{C183D7F6-B498-43B3-948B-1728B52AA6E4}">
                <adec:decorative xmlns:adec="http://schemas.microsoft.com/office/drawing/2017/decorative" xmlns="" val="1"/>
              </a:ext>
            </a:extLst>
          </p:cNvPr>
          <p:cNvSpPr/>
          <p:nvPr userDrawn="1"/>
        </p:nvSpPr>
        <p:spPr>
          <a:xfrm>
            <a:off x="0" y="-1257301"/>
            <a:ext cx="6553140" cy="9432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To highlight two images framed by LinkedIn’s brand shapes. </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173841123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collage 3">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12C0A422-248B-0648-8780-CE7B5F7D1B5E}"/>
              </a:ext>
              <a:ext uri="{C183D7F6-B498-43B3-948B-1728B52AA6E4}">
                <adec:decorative xmlns:adec="http://schemas.microsoft.com/office/drawing/2017/decorative" xmlns="" val="1"/>
              </a:ext>
            </a:extLst>
          </p:cNvPr>
          <p:cNvSpPr>
            <a:spLocks noGrp="1"/>
          </p:cNvSpPr>
          <p:nvPr>
            <p:ph type="pic" sz="quarter" idx="10" hasCustomPrompt="1"/>
          </p:nvPr>
        </p:nvSpPr>
        <p:spPr>
          <a:xfrm>
            <a:off x="4428610" y="762000"/>
            <a:ext cx="7772181" cy="5334000"/>
          </a:xfrm>
          <a:pattFill prst="wdUpDiag">
            <a:fgClr>
              <a:srgbClr val="FADFD9"/>
            </a:fgClr>
            <a:bgClr>
              <a:schemeClr val="bg1"/>
            </a:bgClr>
          </a:pattFill>
        </p:spPr>
        <p:txBody>
          <a:bodyPr anchor="ctr">
            <a:normAutofit/>
          </a:bodyPr>
          <a:lstStyle>
            <a:lvl1pPr marL="0" indent="0" algn="ctr">
              <a:buFontTx/>
              <a:buNone/>
              <a:defRPr sz="2200"/>
            </a:lvl1pPr>
          </a:lstStyle>
          <a:p>
            <a:r>
              <a:rPr lang="en-US" dirty="0"/>
              <a:t>Drag and drop image here</a:t>
            </a:r>
          </a:p>
        </p:txBody>
      </p:sp>
      <p:sp>
        <p:nvSpPr>
          <p:cNvPr id="3" name="Picture Placeholder 2">
            <a:extLst>
              <a:ext uri="{FF2B5EF4-FFF2-40B4-BE49-F238E27FC236}">
                <a16:creationId xmlns:a16="http://schemas.microsoft.com/office/drawing/2014/main" id="{A508CB4F-DC13-5D45-8758-2CE34F86D6C7}"/>
              </a:ext>
              <a:ext uri="{C183D7F6-B498-43B3-948B-1728B52AA6E4}">
                <adec:decorative xmlns:adec="http://schemas.microsoft.com/office/drawing/2017/decorative" xmlns="" val="1"/>
              </a:ext>
            </a:extLst>
          </p:cNvPr>
          <p:cNvSpPr>
            <a:spLocks noGrp="1"/>
          </p:cNvSpPr>
          <p:nvPr>
            <p:ph type="pic" sz="quarter" idx="11" hasCustomPrompt="1"/>
          </p:nvPr>
        </p:nvSpPr>
        <p:spPr>
          <a:xfrm>
            <a:off x="-1238791" y="756809"/>
            <a:ext cx="5334803" cy="5334000"/>
          </a:xfrm>
          <a:prstGeom prst="ellipse">
            <a:avLst/>
          </a:prstGeom>
          <a:pattFill prst="wdUpDiag">
            <a:fgClr>
              <a:srgbClr val="FADFD9"/>
            </a:fgClr>
            <a:bgClr>
              <a:schemeClr val="bg1"/>
            </a:bgClr>
          </a:pattFill>
        </p:spPr>
        <p:txBody>
          <a:bodyPr anchor="ctr" anchorCtr="0">
            <a:normAutofit/>
          </a:bodyPr>
          <a:lstStyle>
            <a:lvl1pPr marL="0" indent="0">
              <a:buFontTx/>
              <a:buNone/>
              <a:defRPr sz="2200"/>
            </a:lvl1pPr>
          </a:lstStyle>
          <a:p>
            <a:r>
              <a:rPr lang="en-US" dirty="0"/>
              <a:t>	Drag and drop</a:t>
            </a:r>
          </a:p>
          <a:p>
            <a:r>
              <a:rPr lang="en-US" dirty="0"/>
              <a:t>	image here</a:t>
            </a:r>
          </a:p>
        </p:txBody>
      </p:sp>
      <p:sp>
        <p:nvSpPr>
          <p:cNvPr id="4" name="Folded Corner 3">
            <a:extLst>
              <a:ext uri="{FF2B5EF4-FFF2-40B4-BE49-F238E27FC236}">
                <a16:creationId xmlns:a16="http://schemas.microsoft.com/office/drawing/2014/main" id="{0B4F1E27-2EAC-BE4D-B9AB-B58FD0C2CD2F}"/>
              </a:ext>
              <a:ext uri="{C183D7F6-B498-43B3-948B-1728B52AA6E4}">
                <adec:decorative xmlns:adec="http://schemas.microsoft.com/office/drawing/2017/decorative" xmlns="" val="1"/>
              </a:ext>
            </a:extLst>
          </p:cNvPr>
          <p:cNvSpPr/>
          <p:nvPr userDrawn="1"/>
        </p:nvSpPr>
        <p:spPr>
          <a:xfrm>
            <a:off x="0" y="-1219201"/>
            <a:ext cx="6248380" cy="9051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To highlight two images framed by LinkedIn’s brand shapes. </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191517672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collage 4">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12C0A422-248B-0648-8780-CE7B5F7D1B5E}"/>
              </a:ext>
              <a:ext uri="{C183D7F6-B498-43B3-948B-1728B52AA6E4}">
                <adec:decorative xmlns:adec="http://schemas.microsoft.com/office/drawing/2017/decorative" xmlns="" val="1"/>
              </a:ext>
            </a:extLst>
          </p:cNvPr>
          <p:cNvSpPr>
            <a:spLocks noGrp="1"/>
          </p:cNvSpPr>
          <p:nvPr>
            <p:ph type="pic" sz="quarter" idx="10" hasCustomPrompt="1"/>
          </p:nvPr>
        </p:nvSpPr>
        <p:spPr>
          <a:xfrm>
            <a:off x="4428610" y="0"/>
            <a:ext cx="7772181" cy="6858000"/>
          </a:xfrm>
          <a:pattFill prst="wdUpDiag">
            <a:fgClr>
              <a:srgbClr val="FADFD9"/>
            </a:fgClr>
            <a:bgClr>
              <a:schemeClr val="bg1"/>
            </a:bgClr>
          </a:pattFill>
        </p:spPr>
        <p:txBody>
          <a:bodyPr anchor="ctr">
            <a:normAutofit/>
          </a:bodyPr>
          <a:lstStyle>
            <a:lvl1pPr marL="0" indent="0" algn="ctr">
              <a:buFontTx/>
              <a:buNone/>
              <a:defRPr sz="2200"/>
            </a:lvl1pPr>
          </a:lstStyle>
          <a:p>
            <a:r>
              <a:rPr lang="en-US" dirty="0"/>
              <a:t>Drag and drop image here</a:t>
            </a:r>
          </a:p>
        </p:txBody>
      </p:sp>
      <p:sp>
        <p:nvSpPr>
          <p:cNvPr id="3" name="Picture Placeholder 2">
            <a:extLst>
              <a:ext uri="{FF2B5EF4-FFF2-40B4-BE49-F238E27FC236}">
                <a16:creationId xmlns:a16="http://schemas.microsoft.com/office/drawing/2014/main" id="{A508CB4F-DC13-5D45-8758-2CE34F86D6C7}"/>
              </a:ext>
              <a:ext uri="{C183D7F6-B498-43B3-948B-1728B52AA6E4}">
                <adec:decorative xmlns:adec="http://schemas.microsoft.com/office/drawing/2017/decorative" xmlns="" val="1"/>
              </a:ext>
            </a:extLst>
          </p:cNvPr>
          <p:cNvSpPr>
            <a:spLocks noGrp="1"/>
          </p:cNvSpPr>
          <p:nvPr>
            <p:ph type="pic" sz="quarter" idx="11" hasCustomPrompt="1"/>
          </p:nvPr>
        </p:nvSpPr>
        <p:spPr>
          <a:xfrm>
            <a:off x="-1238791" y="756809"/>
            <a:ext cx="5334803" cy="5334000"/>
          </a:xfrm>
          <a:prstGeom prst="ellipse">
            <a:avLst/>
          </a:prstGeom>
          <a:pattFill prst="wdUpDiag">
            <a:fgClr>
              <a:srgbClr val="FADFD9"/>
            </a:fgClr>
            <a:bgClr>
              <a:schemeClr val="bg1"/>
            </a:bgClr>
          </a:pattFill>
        </p:spPr>
        <p:txBody>
          <a:bodyPr anchor="ctr" anchorCtr="0">
            <a:normAutofit/>
          </a:bodyPr>
          <a:lstStyle>
            <a:lvl1pPr marL="0" indent="0">
              <a:buFontTx/>
              <a:buNone/>
              <a:defRPr sz="2200"/>
            </a:lvl1pPr>
          </a:lstStyle>
          <a:p>
            <a:r>
              <a:rPr lang="en-US" dirty="0"/>
              <a:t>	Drag and drop</a:t>
            </a:r>
          </a:p>
          <a:p>
            <a:r>
              <a:rPr lang="en-US" dirty="0"/>
              <a:t>	image here</a:t>
            </a:r>
          </a:p>
        </p:txBody>
      </p:sp>
      <p:sp>
        <p:nvSpPr>
          <p:cNvPr id="5" name="Folded Corner 4">
            <a:extLst>
              <a:ext uri="{FF2B5EF4-FFF2-40B4-BE49-F238E27FC236}">
                <a16:creationId xmlns:a16="http://schemas.microsoft.com/office/drawing/2014/main" id="{46A007F7-3D25-7A40-992D-16C267DE53BF}"/>
              </a:ext>
              <a:ext uri="{C183D7F6-B498-43B3-948B-1728B52AA6E4}">
                <adec:decorative xmlns:adec="http://schemas.microsoft.com/office/drawing/2017/decorative" xmlns="" val="1"/>
              </a:ext>
            </a:extLst>
          </p:cNvPr>
          <p:cNvSpPr/>
          <p:nvPr userDrawn="1"/>
        </p:nvSpPr>
        <p:spPr>
          <a:xfrm>
            <a:off x="0" y="-1219201"/>
            <a:ext cx="6248380" cy="9051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To highlight two images framed by LinkedIn’s brand shapes. </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300303977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full page imag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ECF9C1A4-6D74-5640-A765-AC446DBBC0CB}"/>
              </a:ext>
              <a:ext uri="{C183D7F6-B498-43B3-948B-1728B52AA6E4}">
                <adec:decorative xmlns:adec="http://schemas.microsoft.com/office/drawing/2017/decorative" xmlns="" val="1"/>
              </a:ext>
            </a:extLst>
          </p:cNvPr>
          <p:cNvSpPr>
            <a:spLocks noGrp="1"/>
          </p:cNvSpPr>
          <p:nvPr>
            <p:ph type="pic" sz="quarter" idx="10"/>
          </p:nvPr>
        </p:nvSpPr>
        <p:spPr>
          <a:xfrm>
            <a:off x="0" y="0"/>
            <a:ext cx="12192000" cy="6858000"/>
          </a:xfrm>
          <a:pattFill prst="wdUpDiag">
            <a:fgClr>
              <a:srgbClr val="FADFD9"/>
            </a:fgClr>
            <a:bgClr>
              <a:srgbClr val="FEFBF5"/>
            </a:bgClr>
          </a:pattFill>
        </p:spPr>
        <p:txBody>
          <a:bodyPr anchor="ctr">
            <a:normAutofit/>
          </a:bodyPr>
          <a:lstStyle>
            <a:lvl1pPr marL="0" indent="0" algn="ctr">
              <a:buFontTx/>
              <a:buNone/>
              <a:defRPr sz="2400"/>
            </a:lvl1pPr>
          </a:lstStyle>
          <a:p>
            <a:r>
              <a:rPr lang="en-US"/>
              <a:t>Click icon to add picture</a:t>
            </a:r>
            <a:endParaRPr lang="en-US" dirty="0"/>
          </a:p>
        </p:txBody>
      </p:sp>
      <p:sp>
        <p:nvSpPr>
          <p:cNvPr id="3" name="Folded Corner 2">
            <a:extLst>
              <a:ext uri="{FF2B5EF4-FFF2-40B4-BE49-F238E27FC236}">
                <a16:creationId xmlns:a16="http://schemas.microsoft.com/office/drawing/2014/main" id="{5C4DAE85-14A9-EF47-BDE6-DD3F7CE06625}"/>
              </a:ext>
              <a:ext uri="{C183D7F6-B498-43B3-948B-1728B52AA6E4}">
                <adec:decorative xmlns:adec="http://schemas.microsoft.com/office/drawing/2017/decorative" xmlns="" val="1"/>
              </a:ext>
            </a:extLst>
          </p:cNvPr>
          <p:cNvSpPr/>
          <p:nvPr userDrawn="1"/>
        </p:nvSpPr>
        <p:spPr>
          <a:xfrm>
            <a:off x="0" y="-1219201"/>
            <a:ext cx="6248380" cy="9051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To highlight an image only.</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 Use this layout for impact of a compelling photograph.</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284413133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itles on full page image 1">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EB38F29-74BF-1844-A629-2E26C512DC30}"/>
              </a:ext>
              <a:ext uri="{C183D7F6-B498-43B3-948B-1728B52AA6E4}">
                <adec:decorative xmlns:adec="http://schemas.microsoft.com/office/drawing/2017/decorative" xmlns="" val="1"/>
              </a:ext>
            </a:extLst>
          </p:cNvPr>
          <p:cNvSpPr>
            <a:spLocks noGrp="1"/>
          </p:cNvSpPr>
          <p:nvPr>
            <p:ph type="pic" sz="quarter" idx="10" hasCustomPrompt="1"/>
          </p:nvPr>
        </p:nvSpPr>
        <p:spPr>
          <a:xfrm>
            <a:off x="0" y="0"/>
            <a:ext cx="12192000" cy="6858000"/>
          </a:xfrm>
          <a:custGeom>
            <a:avLst/>
            <a:gdLst>
              <a:gd name="connsiteX0" fmla="*/ 6707189 w 24387176"/>
              <a:gd name="connsiteY0" fmla="*/ 1676400 h 13716000"/>
              <a:gd name="connsiteX1" fmla="*/ 1525589 w 24387176"/>
              <a:gd name="connsiteY1" fmla="*/ 6858000 h 13716000"/>
              <a:gd name="connsiteX2" fmla="*/ 6707189 w 24387176"/>
              <a:gd name="connsiteY2" fmla="*/ 12039600 h 13716000"/>
              <a:gd name="connsiteX3" fmla="*/ 11888788 w 24387176"/>
              <a:gd name="connsiteY3" fmla="*/ 6858000 h 13716000"/>
              <a:gd name="connsiteX4" fmla="*/ 6707189 w 24387176"/>
              <a:gd name="connsiteY4" fmla="*/ 1676400 h 13716000"/>
              <a:gd name="connsiteX5" fmla="*/ 0 w 24387176"/>
              <a:gd name="connsiteY5" fmla="*/ 0 h 13716000"/>
              <a:gd name="connsiteX6" fmla="*/ 24387176 w 24387176"/>
              <a:gd name="connsiteY6" fmla="*/ 0 h 13716000"/>
              <a:gd name="connsiteX7" fmla="*/ 24387176 w 24387176"/>
              <a:gd name="connsiteY7" fmla="*/ 13716000 h 13716000"/>
              <a:gd name="connsiteX8" fmla="*/ 0 w 24387176"/>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7176" h="13716000">
                <a:moveTo>
                  <a:pt x="6707189" y="1676400"/>
                </a:moveTo>
                <a:cubicBezTo>
                  <a:pt x="3845469" y="1676400"/>
                  <a:pt x="1525589" y="3996281"/>
                  <a:pt x="1525589" y="6858000"/>
                </a:cubicBezTo>
                <a:cubicBezTo>
                  <a:pt x="1525589" y="9719719"/>
                  <a:pt x="3845469" y="12039600"/>
                  <a:pt x="6707189" y="12039600"/>
                </a:cubicBezTo>
                <a:cubicBezTo>
                  <a:pt x="9568907" y="12039600"/>
                  <a:pt x="11888788" y="9719719"/>
                  <a:pt x="11888788" y="6858000"/>
                </a:cubicBezTo>
                <a:cubicBezTo>
                  <a:pt x="11888788" y="3996281"/>
                  <a:pt x="9568907" y="1676400"/>
                  <a:pt x="6707189" y="1676400"/>
                </a:cubicBezTo>
                <a:close/>
                <a:moveTo>
                  <a:pt x="0" y="0"/>
                </a:moveTo>
                <a:lnTo>
                  <a:pt x="24387176" y="0"/>
                </a:lnTo>
                <a:lnTo>
                  <a:pt x="24387176" y="13716000"/>
                </a:lnTo>
                <a:lnTo>
                  <a:pt x="0" y="13716000"/>
                </a:lnTo>
                <a:close/>
              </a:path>
            </a:pathLst>
          </a:custGeom>
          <a:pattFill prst="wdUpDiag">
            <a:fgClr>
              <a:srgbClr val="FADFD9"/>
            </a:fgClr>
            <a:bgClr>
              <a:srgbClr val="FEFBF5"/>
            </a:bgClr>
          </a:pattFill>
        </p:spPr>
        <p:txBody>
          <a:bodyPr wrap="square" rIns="1554480" anchor="ctr" anchorCtr="0">
            <a:noAutofit/>
          </a:bodyPr>
          <a:lstStyle>
            <a:lvl1pPr marL="0" indent="0" algn="r">
              <a:buFontTx/>
              <a:buNone/>
              <a:defRPr sz="2400"/>
            </a:lvl1pPr>
          </a:lstStyle>
          <a:p>
            <a:r>
              <a:rPr lang="en-US" dirty="0"/>
              <a:t>Drag and drop image from global shoot</a:t>
            </a:r>
          </a:p>
        </p:txBody>
      </p:sp>
      <p:sp>
        <p:nvSpPr>
          <p:cNvPr id="5" name="Title 1">
            <a:extLst>
              <a:ext uri="{FF2B5EF4-FFF2-40B4-BE49-F238E27FC236}">
                <a16:creationId xmlns:a16="http://schemas.microsoft.com/office/drawing/2014/main" id="{E9243437-47EF-6846-91CC-D19015EA4D0F}"/>
              </a:ext>
            </a:extLst>
          </p:cNvPr>
          <p:cNvSpPr>
            <a:spLocks noGrp="1"/>
          </p:cNvSpPr>
          <p:nvPr>
            <p:ph type="title" hasCustomPrompt="1"/>
          </p:nvPr>
        </p:nvSpPr>
        <p:spPr>
          <a:xfrm>
            <a:off x="1817125" y="2150076"/>
            <a:ext cx="3098393" cy="1355125"/>
          </a:xfrm>
        </p:spPr>
        <p:txBody>
          <a:bodyPr/>
          <a:lstStyle>
            <a:lvl1pPr>
              <a:defRPr lang="en-US" sz="4399" kern="1200" baseline="0" smtClean="0">
                <a:solidFill>
                  <a:schemeClr val="accent2"/>
                </a:solidFill>
                <a:latin typeface="Community Light" panose="02000303040000020003" pitchFamily="2" charset="0"/>
                <a:ea typeface="+mn-ea"/>
                <a:cs typeface="+mn-cs"/>
              </a:defRPr>
            </a:lvl1pPr>
          </a:lstStyle>
          <a:p>
            <a:pPr lvl="0"/>
            <a:r>
              <a:rPr lang="en-US" dirty="0"/>
              <a:t>Enter slide title in 2 lines</a:t>
            </a:r>
          </a:p>
        </p:txBody>
      </p:sp>
      <p:sp>
        <p:nvSpPr>
          <p:cNvPr id="6" name="Text Placeholder 9">
            <a:extLst>
              <a:ext uri="{FF2B5EF4-FFF2-40B4-BE49-F238E27FC236}">
                <a16:creationId xmlns:a16="http://schemas.microsoft.com/office/drawing/2014/main" id="{93D53A51-4ECB-AE42-9CB7-081FEDB8699B}"/>
              </a:ext>
            </a:extLst>
          </p:cNvPr>
          <p:cNvSpPr>
            <a:spLocks noGrp="1"/>
          </p:cNvSpPr>
          <p:nvPr>
            <p:ph type="body" sz="quarter" idx="12" hasCustomPrompt="1"/>
          </p:nvPr>
        </p:nvSpPr>
        <p:spPr>
          <a:xfrm flipH="1">
            <a:off x="1845757" y="3543300"/>
            <a:ext cx="3069761" cy="1355125"/>
          </a:xfrm>
        </p:spPr>
        <p:txBody>
          <a:bodyPr>
            <a:noAutofit/>
          </a:bodyPr>
          <a:lstStyle>
            <a:lvl1pPr>
              <a:defRPr sz="2400">
                <a:solidFill>
                  <a:schemeClr val="accent6"/>
                </a:solidFill>
              </a:defRPr>
            </a:lvl1pPr>
            <a:lvl2pPr>
              <a:defRPr sz="4399"/>
            </a:lvl2pPr>
            <a:lvl3pPr>
              <a:defRPr sz="4399"/>
            </a:lvl3pPr>
            <a:lvl4pPr>
              <a:defRPr sz="4399"/>
            </a:lvl4pPr>
            <a:lvl5pPr>
              <a:defRPr sz="4399"/>
            </a:lvl5pPr>
          </a:lstStyle>
          <a:p>
            <a:pPr lvl="0"/>
            <a:r>
              <a:rPr lang="en-US" dirty="0"/>
              <a:t>Enter your subtitle here,</a:t>
            </a:r>
            <a:br>
              <a:rPr lang="en-US" dirty="0"/>
            </a:br>
            <a:r>
              <a:rPr lang="en-US" dirty="0"/>
              <a:t>in less than three lines.</a:t>
            </a:r>
          </a:p>
        </p:txBody>
      </p:sp>
      <p:sp>
        <p:nvSpPr>
          <p:cNvPr id="8" name="Folded Corner 7">
            <a:extLst>
              <a:ext uri="{FF2B5EF4-FFF2-40B4-BE49-F238E27FC236}">
                <a16:creationId xmlns:a16="http://schemas.microsoft.com/office/drawing/2014/main" id="{752D1652-1560-A249-81D6-EC3064BEFB67}"/>
              </a:ext>
              <a:ext uri="{C183D7F6-B498-43B3-948B-1728B52AA6E4}">
                <adec:decorative xmlns:adec="http://schemas.microsoft.com/office/drawing/2017/decorative" xmlns="" val="1"/>
              </a:ext>
            </a:extLst>
          </p:cNvPr>
          <p:cNvSpPr/>
          <p:nvPr userDrawn="1"/>
        </p:nvSpPr>
        <p:spPr>
          <a:xfrm>
            <a:off x="18109" y="-1181100"/>
            <a:ext cx="6248380" cy="9051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To highlight  key message in the context of a full-bleed image.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332832939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itles on full page image 2">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EB38F29-74BF-1844-A629-2E26C512DC30}"/>
              </a:ext>
              <a:ext uri="{C183D7F6-B498-43B3-948B-1728B52AA6E4}">
                <adec:decorative xmlns:adec="http://schemas.microsoft.com/office/drawing/2017/decorative" xmlns="" val="1"/>
              </a:ext>
            </a:extLst>
          </p:cNvPr>
          <p:cNvSpPr>
            <a:spLocks noGrp="1"/>
          </p:cNvSpPr>
          <p:nvPr>
            <p:ph type="pic" sz="quarter" idx="10" hasCustomPrompt="1"/>
          </p:nvPr>
        </p:nvSpPr>
        <p:spPr>
          <a:xfrm flipH="1">
            <a:off x="0" y="0"/>
            <a:ext cx="12192000" cy="6858000"/>
          </a:xfrm>
          <a:custGeom>
            <a:avLst/>
            <a:gdLst>
              <a:gd name="connsiteX0" fmla="*/ 6707189 w 24387176"/>
              <a:gd name="connsiteY0" fmla="*/ 1676400 h 13716000"/>
              <a:gd name="connsiteX1" fmla="*/ 1525589 w 24387176"/>
              <a:gd name="connsiteY1" fmla="*/ 6858000 h 13716000"/>
              <a:gd name="connsiteX2" fmla="*/ 6707189 w 24387176"/>
              <a:gd name="connsiteY2" fmla="*/ 12039600 h 13716000"/>
              <a:gd name="connsiteX3" fmla="*/ 11888788 w 24387176"/>
              <a:gd name="connsiteY3" fmla="*/ 6858000 h 13716000"/>
              <a:gd name="connsiteX4" fmla="*/ 6707189 w 24387176"/>
              <a:gd name="connsiteY4" fmla="*/ 1676400 h 13716000"/>
              <a:gd name="connsiteX5" fmla="*/ 0 w 24387176"/>
              <a:gd name="connsiteY5" fmla="*/ 0 h 13716000"/>
              <a:gd name="connsiteX6" fmla="*/ 24387176 w 24387176"/>
              <a:gd name="connsiteY6" fmla="*/ 0 h 13716000"/>
              <a:gd name="connsiteX7" fmla="*/ 24387176 w 24387176"/>
              <a:gd name="connsiteY7" fmla="*/ 13716000 h 13716000"/>
              <a:gd name="connsiteX8" fmla="*/ 0 w 24387176"/>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7176" h="13716000">
                <a:moveTo>
                  <a:pt x="6707189" y="1676400"/>
                </a:moveTo>
                <a:cubicBezTo>
                  <a:pt x="3845469" y="1676400"/>
                  <a:pt x="1525589" y="3996281"/>
                  <a:pt x="1525589" y="6858000"/>
                </a:cubicBezTo>
                <a:cubicBezTo>
                  <a:pt x="1525589" y="9719719"/>
                  <a:pt x="3845469" y="12039600"/>
                  <a:pt x="6707189" y="12039600"/>
                </a:cubicBezTo>
                <a:cubicBezTo>
                  <a:pt x="9568907" y="12039600"/>
                  <a:pt x="11888788" y="9719719"/>
                  <a:pt x="11888788" y="6858000"/>
                </a:cubicBezTo>
                <a:cubicBezTo>
                  <a:pt x="11888788" y="3996281"/>
                  <a:pt x="9568907" y="1676400"/>
                  <a:pt x="6707189" y="1676400"/>
                </a:cubicBezTo>
                <a:close/>
                <a:moveTo>
                  <a:pt x="0" y="0"/>
                </a:moveTo>
                <a:lnTo>
                  <a:pt x="24387176" y="0"/>
                </a:lnTo>
                <a:lnTo>
                  <a:pt x="24387176" y="13716000"/>
                </a:lnTo>
                <a:lnTo>
                  <a:pt x="0" y="13716000"/>
                </a:lnTo>
                <a:close/>
              </a:path>
            </a:pathLst>
          </a:custGeom>
          <a:pattFill prst="wdUpDiag">
            <a:fgClr>
              <a:srgbClr val="FADFD9"/>
            </a:fgClr>
            <a:bgClr>
              <a:srgbClr val="FEFBF5"/>
            </a:bgClr>
          </a:pattFill>
        </p:spPr>
        <p:txBody>
          <a:bodyPr wrap="square" lIns="1554480" rIns="0" anchor="ctr" anchorCtr="0">
            <a:noAutofit/>
          </a:bodyPr>
          <a:lstStyle>
            <a:lvl1pPr marL="0" indent="0" algn="l">
              <a:buFontTx/>
              <a:buNone/>
              <a:defRPr sz="2400"/>
            </a:lvl1pPr>
          </a:lstStyle>
          <a:p>
            <a:r>
              <a:rPr lang="en-US" dirty="0"/>
              <a:t>Drag and drop image from global shoot</a:t>
            </a:r>
          </a:p>
        </p:txBody>
      </p:sp>
      <p:sp>
        <p:nvSpPr>
          <p:cNvPr id="5" name="Title 1">
            <a:extLst>
              <a:ext uri="{FF2B5EF4-FFF2-40B4-BE49-F238E27FC236}">
                <a16:creationId xmlns:a16="http://schemas.microsoft.com/office/drawing/2014/main" id="{E9243437-47EF-6846-91CC-D19015EA4D0F}"/>
              </a:ext>
            </a:extLst>
          </p:cNvPr>
          <p:cNvSpPr>
            <a:spLocks noGrp="1"/>
          </p:cNvSpPr>
          <p:nvPr>
            <p:ph type="title" hasCustomPrompt="1"/>
          </p:nvPr>
        </p:nvSpPr>
        <p:spPr>
          <a:xfrm>
            <a:off x="7293085" y="2150076"/>
            <a:ext cx="3098394" cy="1355125"/>
          </a:xfrm>
        </p:spPr>
        <p:txBody>
          <a:bodyPr/>
          <a:lstStyle>
            <a:lvl1pPr>
              <a:defRPr lang="en-US" sz="4399" kern="1200" baseline="0" smtClean="0">
                <a:solidFill>
                  <a:schemeClr val="accent2"/>
                </a:solidFill>
                <a:latin typeface="Community Light" panose="02000303040000020003" pitchFamily="2" charset="0"/>
                <a:ea typeface="+mn-ea"/>
                <a:cs typeface="+mn-cs"/>
              </a:defRPr>
            </a:lvl1pPr>
          </a:lstStyle>
          <a:p>
            <a:pPr lvl="0"/>
            <a:r>
              <a:rPr lang="en-US" dirty="0"/>
              <a:t>Enter slide title in 2 lines</a:t>
            </a:r>
          </a:p>
        </p:txBody>
      </p:sp>
      <p:sp>
        <p:nvSpPr>
          <p:cNvPr id="6" name="Text Placeholder 9">
            <a:extLst>
              <a:ext uri="{FF2B5EF4-FFF2-40B4-BE49-F238E27FC236}">
                <a16:creationId xmlns:a16="http://schemas.microsoft.com/office/drawing/2014/main" id="{93D53A51-4ECB-AE42-9CB7-081FEDB8699B}"/>
              </a:ext>
            </a:extLst>
          </p:cNvPr>
          <p:cNvSpPr>
            <a:spLocks noGrp="1"/>
          </p:cNvSpPr>
          <p:nvPr>
            <p:ph type="body" sz="quarter" idx="12" hasCustomPrompt="1"/>
          </p:nvPr>
        </p:nvSpPr>
        <p:spPr>
          <a:xfrm flipH="1">
            <a:off x="7321717" y="3543300"/>
            <a:ext cx="3069761" cy="1355125"/>
          </a:xfrm>
        </p:spPr>
        <p:txBody>
          <a:bodyPr>
            <a:noAutofit/>
          </a:bodyPr>
          <a:lstStyle>
            <a:lvl1pPr>
              <a:defRPr sz="2400">
                <a:solidFill>
                  <a:schemeClr val="accent6"/>
                </a:solidFill>
              </a:defRPr>
            </a:lvl1pPr>
            <a:lvl2pPr>
              <a:defRPr sz="4399"/>
            </a:lvl2pPr>
            <a:lvl3pPr>
              <a:defRPr sz="4399"/>
            </a:lvl3pPr>
            <a:lvl4pPr>
              <a:defRPr sz="4399"/>
            </a:lvl4pPr>
            <a:lvl5pPr>
              <a:defRPr sz="4399"/>
            </a:lvl5pPr>
          </a:lstStyle>
          <a:p>
            <a:pPr lvl="0"/>
            <a:r>
              <a:rPr lang="en-US" dirty="0"/>
              <a:t>Enter your subtitle here,</a:t>
            </a:r>
            <a:br>
              <a:rPr lang="en-US" dirty="0"/>
            </a:br>
            <a:r>
              <a:rPr lang="en-US" dirty="0"/>
              <a:t>in less than three lines.</a:t>
            </a:r>
          </a:p>
        </p:txBody>
      </p:sp>
      <p:sp>
        <p:nvSpPr>
          <p:cNvPr id="7" name="Folded Corner 6">
            <a:extLst>
              <a:ext uri="{FF2B5EF4-FFF2-40B4-BE49-F238E27FC236}">
                <a16:creationId xmlns:a16="http://schemas.microsoft.com/office/drawing/2014/main" id="{4A752271-0533-5C49-9CB4-B6592116AFAE}"/>
              </a:ext>
              <a:ext uri="{C183D7F6-B498-43B3-948B-1728B52AA6E4}">
                <adec:decorative xmlns:adec="http://schemas.microsoft.com/office/drawing/2017/decorative" xmlns="" val="1"/>
              </a:ext>
            </a:extLst>
          </p:cNvPr>
          <p:cNvSpPr/>
          <p:nvPr userDrawn="1"/>
        </p:nvSpPr>
        <p:spPr>
          <a:xfrm>
            <a:off x="18109" y="-1181100"/>
            <a:ext cx="6248380" cy="9051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To highlight  key message in the context of a full-bleed image.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75518317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s on image and insight 1">
    <p:bg>
      <p:bgPr>
        <a:solidFill>
          <a:srgbClr val="FEFAF5"/>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248E478-28A5-5640-A82F-01F6A7AA19A8}"/>
              </a:ext>
              <a:ext uri="{C183D7F6-B498-43B3-948B-1728B52AA6E4}">
                <adec:decorative xmlns:adec="http://schemas.microsoft.com/office/drawing/2017/decorative" xmlns="" val="1"/>
              </a:ext>
            </a:extLst>
          </p:cNvPr>
          <p:cNvSpPr>
            <a:spLocks noGrp="1"/>
          </p:cNvSpPr>
          <p:nvPr>
            <p:ph type="pic" sz="quarter" idx="10" hasCustomPrompt="1"/>
          </p:nvPr>
        </p:nvSpPr>
        <p:spPr>
          <a:xfrm>
            <a:off x="1" y="0"/>
            <a:ext cx="6096000" cy="6858000"/>
          </a:xfrm>
          <a:custGeom>
            <a:avLst/>
            <a:gdLst>
              <a:gd name="connsiteX0" fmla="*/ 6112619 w 12193587"/>
              <a:gd name="connsiteY0" fmla="*/ 1567542 h 13716000"/>
              <a:gd name="connsiteX1" fmla="*/ 800390 w 12193587"/>
              <a:gd name="connsiteY1" fmla="*/ 6879771 h 13716000"/>
              <a:gd name="connsiteX2" fmla="*/ 6112619 w 12193587"/>
              <a:gd name="connsiteY2" fmla="*/ 12192000 h 13716000"/>
              <a:gd name="connsiteX3" fmla="*/ 11424847 w 12193587"/>
              <a:gd name="connsiteY3" fmla="*/ 6879771 h 13716000"/>
              <a:gd name="connsiteX4" fmla="*/ 6112619 w 12193587"/>
              <a:gd name="connsiteY4" fmla="*/ 1567542 h 13716000"/>
              <a:gd name="connsiteX5" fmla="*/ 0 w 12193587"/>
              <a:gd name="connsiteY5" fmla="*/ 0 h 13716000"/>
              <a:gd name="connsiteX6" fmla="*/ 12193587 w 12193587"/>
              <a:gd name="connsiteY6" fmla="*/ 0 h 13716000"/>
              <a:gd name="connsiteX7" fmla="*/ 12193587 w 12193587"/>
              <a:gd name="connsiteY7" fmla="*/ 13716000 h 13716000"/>
              <a:gd name="connsiteX8" fmla="*/ 0 w 12193587"/>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7" h="13716000">
                <a:moveTo>
                  <a:pt x="6112619" y="1567542"/>
                </a:moveTo>
                <a:cubicBezTo>
                  <a:pt x="3178756" y="1567542"/>
                  <a:pt x="800390" y="3945909"/>
                  <a:pt x="800390" y="6879771"/>
                </a:cubicBezTo>
                <a:cubicBezTo>
                  <a:pt x="800390" y="9813634"/>
                  <a:pt x="3178756" y="12192000"/>
                  <a:pt x="6112619" y="12192000"/>
                </a:cubicBezTo>
                <a:cubicBezTo>
                  <a:pt x="9046481" y="12192000"/>
                  <a:pt x="11424847" y="9813634"/>
                  <a:pt x="11424847" y="6879771"/>
                </a:cubicBezTo>
                <a:cubicBezTo>
                  <a:pt x="11424847" y="3945909"/>
                  <a:pt x="9046481" y="1567542"/>
                  <a:pt x="6112619" y="1567542"/>
                </a:cubicBezTo>
                <a:close/>
                <a:moveTo>
                  <a:pt x="0" y="0"/>
                </a:moveTo>
                <a:lnTo>
                  <a:pt x="12193587" y="0"/>
                </a:lnTo>
                <a:lnTo>
                  <a:pt x="12193587" y="13716000"/>
                </a:lnTo>
                <a:lnTo>
                  <a:pt x="0" y="13716000"/>
                </a:lnTo>
                <a:close/>
              </a:path>
            </a:pathLst>
          </a:custGeom>
          <a:pattFill prst="wdUpDiag">
            <a:fgClr>
              <a:srgbClr val="FADFD9"/>
            </a:fgClr>
            <a:bgClr>
              <a:srgbClr val="FEFBF5"/>
            </a:bgClr>
          </a:pattFill>
        </p:spPr>
        <p:txBody>
          <a:bodyPr wrap="square" tIns="457200" anchor="t" anchorCtr="0">
            <a:noAutofit/>
          </a:bodyPr>
          <a:lstStyle>
            <a:lvl1pPr marL="0" indent="0" algn="ctr">
              <a:buFontTx/>
              <a:buNone/>
              <a:defRPr sz="2400"/>
            </a:lvl1pPr>
          </a:lstStyle>
          <a:p>
            <a:r>
              <a:rPr lang="en-US" dirty="0"/>
              <a:t>Drag and drop photo into image placeholder</a:t>
            </a:r>
          </a:p>
        </p:txBody>
      </p:sp>
      <p:sp>
        <p:nvSpPr>
          <p:cNvPr id="11" name="Title 1">
            <a:extLst>
              <a:ext uri="{FF2B5EF4-FFF2-40B4-BE49-F238E27FC236}">
                <a16:creationId xmlns:a16="http://schemas.microsoft.com/office/drawing/2014/main" id="{A64E66E2-5CC4-E54B-9A89-1A3A9E24A9B4}"/>
              </a:ext>
            </a:extLst>
          </p:cNvPr>
          <p:cNvSpPr>
            <a:spLocks noGrp="1"/>
          </p:cNvSpPr>
          <p:nvPr>
            <p:ph type="title" hasCustomPrompt="1"/>
          </p:nvPr>
        </p:nvSpPr>
        <p:spPr>
          <a:xfrm>
            <a:off x="1630882" y="2150076"/>
            <a:ext cx="3098394" cy="1355125"/>
          </a:xfrm>
        </p:spPr>
        <p:txBody>
          <a:bodyPr/>
          <a:lstStyle>
            <a:lvl1pPr>
              <a:defRPr lang="en-US" sz="4399" kern="1200" baseline="0" smtClean="0">
                <a:solidFill>
                  <a:schemeClr val="accent2"/>
                </a:solidFill>
                <a:latin typeface="Community Light" panose="02000303040000020003" pitchFamily="2" charset="0"/>
                <a:ea typeface="+mn-ea"/>
                <a:cs typeface="+mn-cs"/>
              </a:defRPr>
            </a:lvl1pPr>
          </a:lstStyle>
          <a:p>
            <a:pPr lvl="0"/>
            <a:r>
              <a:rPr lang="en-US" dirty="0"/>
              <a:t>Slide title here in 2 lines</a:t>
            </a:r>
          </a:p>
        </p:txBody>
      </p:sp>
      <p:sp>
        <p:nvSpPr>
          <p:cNvPr id="12" name="Text Placeholder 9">
            <a:extLst>
              <a:ext uri="{FF2B5EF4-FFF2-40B4-BE49-F238E27FC236}">
                <a16:creationId xmlns:a16="http://schemas.microsoft.com/office/drawing/2014/main" id="{27838BAF-8EFF-8F48-8AF2-76609DC0A064}"/>
              </a:ext>
            </a:extLst>
          </p:cNvPr>
          <p:cNvSpPr>
            <a:spLocks noGrp="1"/>
          </p:cNvSpPr>
          <p:nvPr>
            <p:ph type="body" sz="quarter" idx="12" hasCustomPrompt="1"/>
          </p:nvPr>
        </p:nvSpPr>
        <p:spPr>
          <a:xfrm flipH="1">
            <a:off x="1659515" y="3543300"/>
            <a:ext cx="3028707" cy="1524000"/>
          </a:xfrm>
        </p:spPr>
        <p:txBody>
          <a:bodyPr>
            <a:noAutofit/>
          </a:bodyPr>
          <a:lstStyle>
            <a:lvl1pPr>
              <a:defRPr sz="2400">
                <a:solidFill>
                  <a:schemeClr val="accent6"/>
                </a:solidFill>
              </a:defRPr>
            </a:lvl1pPr>
            <a:lvl2pPr>
              <a:defRPr sz="4399"/>
            </a:lvl2pPr>
            <a:lvl3pPr>
              <a:defRPr sz="4399"/>
            </a:lvl3pPr>
            <a:lvl4pPr>
              <a:defRPr sz="4399"/>
            </a:lvl4pPr>
            <a:lvl5pPr>
              <a:defRPr sz="4399"/>
            </a:lvl5pPr>
          </a:lstStyle>
          <a:p>
            <a:pPr lvl="0"/>
            <a:r>
              <a:rPr lang="en-US" dirty="0"/>
              <a:t>Enter your subtitle here,</a:t>
            </a:r>
            <a:br>
              <a:rPr lang="en-US" dirty="0"/>
            </a:br>
            <a:r>
              <a:rPr lang="en-US" dirty="0"/>
              <a:t>in less than three lines.</a:t>
            </a:r>
          </a:p>
        </p:txBody>
      </p:sp>
      <p:sp>
        <p:nvSpPr>
          <p:cNvPr id="14" name="Title 1">
            <a:extLst>
              <a:ext uri="{FF2B5EF4-FFF2-40B4-BE49-F238E27FC236}">
                <a16:creationId xmlns:a16="http://schemas.microsoft.com/office/drawing/2014/main" id="{A596639B-86A2-F44A-9E0E-5C4301494A50}"/>
              </a:ext>
            </a:extLst>
          </p:cNvPr>
          <p:cNvSpPr txBox="1">
            <a:spLocks/>
          </p:cNvSpPr>
          <p:nvPr userDrawn="1"/>
        </p:nvSpPr>
        <p:spPr>
          <a:xfrm>
            <a:off x="7596271" y="2150076"/>
            <a:ext cx="3081225" cy="2917225"/>
          </a:xfrm>
          <a:prstGeom prst="rect">
            <a:avLst/>
          </a:prstGeom>
        </p:spPr>
        <p:txBody>
          <a:bodyPr vert="horz" lIns="0" tIns="22857" rIns="0" bIns="22857" rtlCol="0" anchor="t" anchorCtr="0">
            <a:normAutofit fontScale="92500"/>
          </a:bodyPr>
          <a:lstStyle>
            <a:lvl1pPr algn="l" defTabSz="1828800" rtl="0" eaLnBrk="1" latinLnBrk="0" hangingPunct="1">
              <a:lnSpc>
                <a:spcPct val="90000"/>
              </a:lnSpc>
              <a:spcBef>
                <a:spcPct val="0"/>
              </a:spcBef>
              <a:buNone/>
              <a:defRPr lang="en-US" sz="8800" kern="1200" baseline="0" smtClean="0">
                <a:solidFill>
                  <a:schemeClr val="accent2"/>
                </a:solidFill>
                <a:latin typeface="Community Light" panose="02000303040000020003" pitchFamily="2" charset="0"/>
                <a:ea typeface="+mn-ea"/>
                <a:cs typeface="+mn-cs"/>
              </a:defRPr>
            </a:lvl1pPr>
          </a:lstStyle>
          <a:p>
            <a:r>
              <a:rPr lang="en-US" sz="4799" dirty="0"/>
              <a:t>Enter key insight or main idea, up to four lines</a:t>
            </a:r>
          </a:p>
        </p:txBody>
      </p:sp>
      <p:sp>
        <p:nvSpPr>
          <p:cNvPr id="6" name="Folded Corner 5">
            <a:extLst>
              <a:ext uri="{FF2B5EF4-FFF2-40B4-BE49-F238E27FC236}">
                <a16:creationId xmlns:a16="http://schemas.microsoft.com/office/drawing/2014/main" id="{EFED0C2D-9CD9-C846-AE32-EC610BF26EEB}"/>
              </a:ext>
              <a:ext uri="{C183D7F6-B498-43B3-948B-1728B52AA6E4}">
                <adec:decorative xmlns:adec="http://schemas.microsoft.com/office/drawing/2017/decorative" xmlns="" val="1"/>
              </a:ext>
            </a:extLst>
          </p:cNvPr>
          <p:cNvSpPr/>
          <p:nvPr userDrawn="1"/>
        </p:nvSpPr>
        <p:spPr>
          <a:xfrm>
            <a:off x="18109" y="-1181100"/>
            <a:ext cx="6248380" cy="9051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To pair key message and image with a key insight.</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222388624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itles on image and insight 2">
    <p:bg>
      <p:bgPr>
        <a:solidFill>
          <a:srgbClr val="FEFAF5"/>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248E478-28A5-5640-A82F-01F6A7AA19A8}"/>
              </a:ext>
              <a:ext uri="{C183D7F6-B498-43B3-948B-1728B52AA6E4}">
                <adec:decorative xmlns:adec="http://schemas.microsoft.com/office/drawing/2017/decorative" xmlns="" val="1"/>
              </a:ext>
            </a:extLst>
          </p:cNvPr>
          <p:cNvSpPr>
            <a:spLocks noGrp="1"/>
          </p:cNvSpPr>
          <p:nvPr>
            <p:ph type="pic" sz="quarter" idx="10" hasCustomPrompt="1"/>
          </p:nvPr>
        </p:nvSpPr>
        <p:spPr>
          <a:xfrm>
            <a:off x="6096000" y="0"/>
            <a:ext cx="6096000" cy="6858000"/>
          </a:xfrm>
          <a:custGeom>
            <a:avLst/>
            <a:gdLst>
              <a:gd name="connsiteX0" fmla="*/ 6112619 w 12193587"/>
              <a:gd name="connsiteY0" fmla="*/ 1567542 h 13716000"/>
              <a:gd name="connsiteX1" fmla="*/ 800390 w 12193587"/>
              <a:gd name="connsiteY1" fmla="*/ 6879771 h 13716000"/>
              <a:gd name="connsiteX2" fmla="*/ 6112619 w 12193587"/>
              <a:gd name="connsiteY2" fmla="*/ 12192000 h 13716000"/>
              <a:gd name="connsiteX3" fmla="*/ 11424847 w 12193587"/>
              <a:gd name="connsiteY3" fmla="*/ 6879771 h 13716000"/>
              <a:gd name="connsiteX4" fmla="*/ 6112619 w 12193587"/>
              <a:gd name="connsiteY4" fmla="*/ 1567542 h 13716000"/>
              <a:gd name="connsiteX5" fmla="*/ 0 w 12193587"/>
              <a:gd name="connsiteY5" fmla="*/ 0 h 13716000"/>
              <a:gd name="connsiteX6" fmla="*/ 12193587 w 12193587"/>
              <a:gd name="connsiteY6" fmla="*/ 0 h 13716000"/>
              <a:gd name="connsiteX7" fmla="*/ 12193587 w 12193587"/>
              <a:gd name="connsiteY7" fmla="*/ 13716000 h 13716000"/>
              <a:gd name="connsiteX8" fmla="*/ 0 w 12193587"/>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7" h="13716000">
                <a:moveTo>
                  <a:pt x="6112619" y="1567542"/>
                </a:moveTo>
                <a:cubicBezTo>
                  <a:pt x="3178756" y="1567542"/>
                  <a:pt x="800390" y="3945909"/>
                  <a:pt x="800390" y="6879771"/>
                </a:cubicBezTo>
                <a:cubicBezTo>
                  <a:pt x="800390" y="9813634"/>
                  <a:pt x="3178756" y="12192000"/>
                  <a:pt x="6112619" y="12192000"/>
                </a:cubicBezTo>
                <a:cubicBezTo>
                  <a:pt x="9046481" y="12192000"/>
                  <a:pt x="11424847" y="9813634"/>
                  <a:pt x="11424847" y="6879771"/>
                </a:cubicBezTo>
                <a:cubicBezTo>
                  <a:pt x="11424847" y="3945909"/>
                  <a:pt x="9046481" y="1567542"/>
                  <a:pt x="6112619" y="1567542"/>
                </a:cubicBezTo>
                <a:close/>
                <a:moveTo>
                  <a:pt x="0" y="0"/>
                </a:moveTo>
                <a:lnTo>
                  <a:pt x="12193587" y="0"/>
                </a:lnTo>
                <a:lnTo>
                  <a:pt x="12193587" y="13716000"/>
                </a:lnTo>
                <a:lnTo>
                  <a:pt x="0" y="13716000"/>
                </a:lnTo>
                <a:close/>
              </a:path>
            </a:pathLst>
          </a:custGeom>
          <a:pattFill prst="wdUpDiag">
            <a:fgClr>
              <a:srgbClr val="FADFD9"/>
            </a:fgClr>
            <a:bgClr>
              <a:srgbClr val="FEFBF5"/>
            </a:bgClr>
          </a:pattFill>
        </p:spPr>
        <p:txBody>
          <a:bodyPr wrap="square" tIns="457200" anchor="t" anchorCtr="0">
            <a:noAutofit/>
          </a:bodyPr>
          <a:lstStyle>
            <a:lvl1pPr marL="0" indent="0" algn="ctr">
              <a:buFontTx/>
              <a:buNone/>
              <a:defRPr sz="2400"/>
            </a:lvl1pPr>
          </a:lstStyle>
          <a:p>
            <a:r>
              <a:rPr lang="en-US" dirty="0"/>
              <a:t>Drag and drop photo into image placeholder</a:t>
            </a:r>
          </a:p>
        </p:txBody>
      </p:sp>
      <p:sp>
        <p:nvSpPr>
          <p:cNvPr id="11" name="Title 1">
            <a:extLst>
              <a:ext uri="{FF2B5EF4-FFF2-40B4-BE49-F238E27FC236}">
                <a16:creationId xmlns:a16="http://schemas.microsoft.com/office/drawing/2014/main" id="{A64E66E2-5CC4-E54B-9A89-1A3A9E24A9B4}"/>
              </a:ext>
            </a:extLst>
          </p:cNvPr>
          <p:cNvSpPr>
            <a:spLocks noGrp="1"/>
          </p:cNvSpPr>
          <p:nvPr>
            <p:ph type="title" hasCustomPrompt="1"/>
          </p:nvPr>
        </p:nvSpPr>
        <p:spPr>
          <a:xfrm>
            <a:off x="7726882" y="2150076"/>
            <a:ext cx="3098394" cy="1355125"/>
          </a:xfrm>
        </p:spPr>
        <p:txBody>
          <a:bodyPr/>
          <a:lstStyle>
            <a:lvl1pPr>
              <a:defRPr lang="en-US" sz="4399" kern="1200" baseline="0" smtClean="0">
                <a:solidFill>
                  <a:schemeClr val="accent2"/>
                </a:solidFill>
                <a:latin typeface="Community Light" panose="02000303040000020003" pitchFamily="2" charset="0"/>
                <a:ea typeface="+mn-ea"/>
                <a:cs typeface="+mn-cs"/>
              </a:defRPr>
            </a:lvl1pPr>
          </a:lstStyle>
          <a:p>
            <a:pPr lvl="0"/>
            <a:r>
              <a:rPr lang="en-US" dirty="0"/>
              <a:t>Slide title here in 2 lines</a:t>
            </a:r>
          </a:p>
        </p:txBody>
      </p:sp>
      <p:sp>
        <p:nvSpPr>
          <p:cNvPr id="12" name="Text Placeholder 9">
            <a:extLst>
              <a:ext uri="{FF2B5EF4-FFF2-40B4-BE49-F238E27FC236}">
                <a16:creationId xmlns:a16="http://schemas.microsoft.com/office/drawing/2014/main" id="{27838BAF-8EFF-8F48-8AF2-76609DC0A064}"/>
              </a:ext>
            </a:extLst>
          </p:cNvPr>
          <p:cNvSpPr>
            <a:spLocks noGrp="1"/>
          </p:cNvSpPr>
          <p:nvPr>
            <p:ph type="body" sz="quarter" idx="12" hasCustomPrompt="1"/>
          </p:nvPr>
        </p:nvSpPr>
        <p:spPr>
          <a:xfrm flipH="1">
            <a:off x="7755514" y="3543300"/>
            <a:ext cx="3028707" cy="1524000"/>
          </a:xfrm>
        </p:spPr>
        <p:txBody>
          <a:bodyPr>
            <a:noAutofit/>
          </a:bodyPr>
          <a:lstStyle>
            <a:lvl1pPr>
              <a:defRPr sz="2400">
                <a:solidFill>
                  <a:schemeClr val="accent6"/>
                </a:solidFill>
              </a:defRPr>
            </a:lvl1pPr>
            <a:lvl2pPr>
              <a:defRPr sz="4399"/>
            </a:lvl2pPr>
            <a:lvl3pPr>
              <a:defRPr sz="4399"/>
            </a:lvl3pPr>
            <a:lvl4pPr>
              <a:defRPr sz="4399"/>
            </a:lvl4pPr>
            <a:lvl5pPr>
              <a:defRPr sz="4399"/>
            </a:lvl5pPr>
          </a:lstStyle>
          <a:p>
            <a:pPr lvl="0"/>
            <a:r>
              <a:rPr lang="en-US" dirty="0"/>
              <a:t>Enter your subtitle here,</a:t>
            </a:r>
            <a:br>
              <a:rPr lang="en-US" dirty="0"/>
            </a:br>
            <a:r>
              <a:rPr lang="en-US" dirty="0"/>
              <a:t>in less than three lines.</a:t>
            </a:r>
          </a:p>
        </p:txBody>
      </p:sp>
      <p:sp>
        <p:nvSpPr>
          <p:cNvPr id="14" name="Title 1">
            <a:extLst>
              <a:ext uri="{FF2B5EF4-FFF2-40B4-BE49-F238E27FC236}">
                <a16:creationId xmlns:a16="http://schemas.microsoft.com/office/drawing/2014/main" id="{A596639B-86A2-F44A-9E0E-5C4301494A50}"/>
              </a:ext>
            </a:extLst>
          </p:cNvPr>
          <p:cNvSpPr txBox="1">
            <a:spLocks/>
          </p:cNvSpPr>
          <p:nvPr userDrawn="1"/>
        </p:nvSpPr>
        <p:spPr>
          <a:xfrm>
            <a:off x="1407779" y="2150076"/>
            <a:ext cx="3098624" cy="2917225"/>
          </a:xfrm>
          <a:prstGeom prst="rect">
            <a:avLst/>
          </a:prstGeom>
        </p:spPr>
        <p:txBody>
          <a:bodyPr vert="horz" lIns="0" tIns="22857" rIns="0" bIns="22857" rtlCol="0" anchor="t" anchorCtr="0">
            <a:normAutofit fontScale="92500"/>
          </a:bodyPr>
          <a:lstStyle>
            <a:lvl1pPr algn="l" defTabSz="1828800" rtl="0" eaLnBrk="1" latinLnBrk="0" hangingPunct="1">
              <a:lnSpc>
                <a:spcPct val="90000"/>
              </a:lnSpc>
              <a:spcBef>
                <a:spcPct val="0"/>
              </a:spcBef>
              <a:buNone/>
              <a:defRPr lang="en-US" sz="8800" kern="1200" baseline="0" smtClean="0">
                <a:solidFill>
                  <a:schemeClr val="accent2"/>
                </a:solidFill>
                <a:latin typeface="Community Light" panose="02000303040000020003" pitchFamily="2" charset="0"/>
                <a:ea typeface="+mn-ea"/>
                <a:cs typeface="+mn-cs"/>
              </a:defRPr>
            </a:lvl1pPr>
          </a:lstStyle>
          <a:p>
            <a:r>
              <a:rPr lang="en-US" sz="4799" dirty="0"/>
              <a:t>Enter key insight or main idea, up to four lines</a:t>
            </a:r>
          </a:p>
        </p:txBody>
      </p:sp>
      <p:sp>
        <p:nvSpPr>
          <p:cNvPr id="6" name="Folded Corner 5">
            <a:extLst>
              <a:ext uri="{FF2B5EF4-FFF2-40B4-BE49-F238E27FC236}">
                <a16:creationId xmlns:a16="http://schemas.microsoft.com/office/drawing/2014/main" id="{91806BB5-5278-9E43-9C18-F343F5A89BF5}"/>
              </a:ext>
              <a:ext uri="{C183D7F6-B498-43B3-948B-1728B52AA6E4}">
                <adec:decorative xmlns:adec="http://schemas.microsoft.com/office/drawing/2017/decorative" xmlns="" val="1"/>
              </a:ext>
            </a:extLst>
          </p:cNvPr>
          <p:cNvSpPr/>
          <p:nvPr userDrawn="1"/>
        </p:nvSpPr>
        <p:spPr>
          <a:xfrm>
            <a:off x="18109" y="-1181100"/>
            <a:ext cx="6248380" cy="9051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To pair key message and image with a </a:t>
            </a:r>
            <a:r>
              <a:rPr kumimoji="0" lang="en-US" sz="1200" b="0" i="0" u="none" strike="noStrike" kern="1200" cap="none" spc="0" normalizeH="0" baseline="0" noProof="0">
                <a:ln>
                  <a:noFill/>
                </a:ln>
                <a:solidFill>
                  <a:srgbClr val="000000"/>
                </a:solidFill>
                <a:effectLst/>
                <a:uLnTx/>
                <a:uFillTx/>
                <a:latin typeface="Source Sans Pro" charset="0"/>
                <a:ea typeface="Source Sans Pro" charset="0"/>
                <a:cs typeface="Arial" panose="020B0604020202020204" pitchFamily="34" charset="0"/>
              </a:rPr>
              <a:t>key insight.</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2924877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mber_title and image">
    <p:bg>
      <p:bgPr>
        <a:solidFill>
          <a:srgbClr val="FDFAF5"/>
        </a:solidFill>
        <a:effectLst/>
      </p:bgPr>
    </p:b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0FCD7C31-BA96-D941-93C5-876A08A9FAEB}"/>
              </a:ext>
              <a:ext uri="{C183D7F6-B498-43B3-948B-1728B52AA6E4}">
                <adec:decorative xmlns:adec="http://schemas.microsoft.com/office/drawing/2017/decorative" xmlns="" val="1"/>
              </a:ext>
            </a:extLst>
          </p:cNvPr>
          <p:cNvSpPr/>
          <p:nvPr userDrawn="1"/>
        </p:nvSpPr>
        <p:spPr>
          <a:xfrm>
            <a:off x="1869918" y="776453"/>
            <a:ext cx="5276047" cy="5276734"/>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9" name="Title">
            <a:extLst>
              <a:ext uri="{FF2B5EF4-FFF2-40B4-BE49-F238E27FC236}">
                <a16:creationId xmlns:a16="http://schemas.microsoft.com/office/drawing/2014/main" id="{C9A5A748-8D3D-9D42-A88F-5126998B95CF}"/>
              </a:ext>
            </a:extLst>
          </p:cNvPr>
          <p:cNvSpPr>
            <a:spLocks noGrp="1"/>
          </p:cNvSpPr>
          <p:nvPr>
            <p:ph type="title" hasCustomPrompt="1"/>
          </p:nvPr>
        </p:nvSpPr>
        <p:spPr>
          <a:xfrm>
            <a:off x="741484" y="2133600"/>
            <a:ext cx="3988926" cy="1339056"/>
          </a:xfrm>
          <a:noFill/>
        </p:spPr>
        <p:txBody>
          <a:bodyPr vert="horz" lIns="0" tIns="45720" rIns="0" bIns="45720" rtlCol="0" anchor="b" anchorCtr="0">
            <a:normAutofit/>
          </a:bodyPr>
          <a:lstStyle>
            <a:lvl1pPr>
              <a:defRPr lang="en-US" sz="4799" dirty="0">
                <a:solidFill>
                  <a:schemeClr val="accent2"/>
                </a:solidFill>
                <a:ea typeface="+mn-ea"/>
                <a:cs typeface="+mn-cs"/>
              </a:defRPr>
            </a:lvl1pPr>
          </a:lstStyle>
          <a:p>
            <a:pPr marL="0" lvl="0" indent="0">
              <a:spcBef>
                <a:spcPts val="1000"/>
              </a:spcBef>
              <a:buFont typeface="Arial" panose="020B0604020202020204" pitchFamily="34" charset="0"/>
            </a:pPr>
            <a:r>
              <a:rPr lang="en-US" dirty="0"/>
              <a:t>Enter slide title here up to 2 lines</a:t>
            </a:r>
          </a:p>
        </p:txBody>
      </p:sp>
      <p:sp>
        <p:nvSpPr>
          <p:cNvPr id="11" name="subtitle">
            <a:extLst>
              <a:ext uri="{FF2B5EF4-FFF2-40B4-BE49-F238E27FC236}">
                <a16:creationId xmlns:a16="http://schemas.microsoft.com/office/drawing/2014/main" id="{A52E9E6A-AC29-5349-A06D-B596FD0D77BA}"/>
              </a:ext>
            </a:extLst>
          </p:cNvPr>
          <p:cNvSpPr>
            <a:spLocks noGrp="1"/>
          </p:cNvSpPr>
          <p:nvPr>
            <p:ph type="body" sz="quarter" idx="12" hasCustomPrompt="1"/>
          </p:nvPr>
        </p:nvSpPr>
        <p:spPr>
          <a:xfrm>
            <a:off x="762695" y="3488313"/>
            <a:ext cx="3967715" cy="1071205"/>
          </a:xfrm>
        </p:spPr>
        <p:txBody>
          <a:bodyPr>
            <a:noAutofit/>
          </a:bodyPr>
          <a:lstStyle>
            <a:lvl1pPr marL="0" indent="0">
              <a:lnSpc>
                <a:spcPts val="3239"/>
              </a:lnSpc>
              <a:buNone/>
              <a:defRPr sz="2699">
                <a:solidFill>
                  <a:schemeClr val="accent6"/>
                </a:solidFill>
              </a:defRPr>
            </a:lvl1pPr>
            <a:lvl2pPr marL="457109" indent="0">
              <a:buNone/>
              <a:defRPr sz="2699"/>
            </a:lvl2pPr>
            <a:lvl3pPr marL="914217" indent="0">
              <a:buNone/>
              <a:defRPr sz="2699"/>
            </a:lvl3pPr>
            <a:lvl4pPr marL="1371326" indent="0">
              <a:buNone/>
              <a:defRPr sz="2699"/>
            </a:lvl4pPr>
            <a:lvl5pPr marL="1828434" indent="0">
              <a:buNone/>
              <a:defRPr sz="2699"/>
            </a:lvl5pPr>
          </a:lstStyle>
          <a:p>
            <a:pPr lvl="0"/>
            <a:r>
              <a:rPr lang="en-US" dirty="0"/>
              <a:t>Enter subtitle here, in 2 lines or less</a:t>
            </a:r>
          </a:p>
        </p:txBody>
      </p:sp>
      <p:sp>
        <p:nvSpPr>
          <p:cNvPr id="12" name="slice">
            <a:extLst>
              <a:ext uri="{FF2B5EF4-FFF2-40B4-BE49-F238E27FC236}">
                <a16:creationId xmlns:a16="http://schemas.microsoft.com/office/drawing/2014/main" id="{982CEEB8-C128-5A45-A032-18DB4AB55FCD}"/>
              </a:ext>
              <a:ext uri="{C183D7F6-B498-43B3-948B-1728B52AA6E4}">
                <adec:decorative xmlns:adec="http://schemas.microsoft.com/office/drawing/2017/decorative" xmlns="" val="1"/>
              </a:ext>
            </a:extLst>
          </p:cNvPr>
          <p:cNvSpPr/>
          <p:nvPr userDrawn="1"/>
        </p:nvSpPr>
        <p:spPr>
          <a:xfrm flipH="1">
            <a:off x="6097688"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7" name="Picture Placeholder">
            <a:extLst>
              <a:ext uri="{FF2B5EF4-FFF2-40B4-BE49-F238E27FC236}">
                <a16:creationId xmlns:a16="http://schemas.microsoft.com/office/drawing/2014/main" id="{BB04F243-2949-F948-A4B3-BCF5448C6923}"/>
              </a:ext>
              <a:ext uri="{C183D7F6-B498-43B3-948B-1728B52AA6E4}">
                <adec:decorative xmlns:adec="http://schemas.microsoft.com/office/drawing/2017/decorative" xmlns="" val="1"/>
              </a:ext>
            </a:extLst>
          </p:cNvPr>
          <p:cNvSpPr>
            <a:spLocks noGrp="1"/>
          </p:cNvSpPr>
          <p:nvPr>
            <p:ph type="pic" sz="quarter" idx="10" hasCustomPrompt="1"/>
          </p:nvPr>
        </p:nvSpPr>
        <p:spPr>
          <a:xfrm>
            <a:off x="6098875" y="0"/>
            <a:ext cx="6096000" cy="6858000"/>
          </a:xfrm>
          <a:custGeom>
            <a:avLst/>
            <a:gdLst>
              <a:gd name="connsiteX0" fmla="*/ 0 w 12193588"/>
              <a:gd name="connsiteY0" fmla="*/ 0 h 13716000"/>
              <a:gd name="connsiteX1" fmla="*/ 12193588 w 12193588"/>
              <a:gd name="connsiteY1" fmla="*/ 0 h 13716000"/>
              <a:gd name="connsiteX2" fmla="*/ 12193588 w 12193588"/>
              <a:gd name="connsiteY2" fmla="*/ 13716000 h 13716000"/>
              <a:gd name="connsiteX3" fmla="*/ 0 w 12193588"/>
              <a:gd name="connsiteY3" fmla="*/ 13716000 h 13716000"/>
              <a:gd name="connsiteX4" fmla="*/ 0 w 12193588"/>
              <a:gd name="connsiteY4" fmla="*/ 11014497 h 13716000"/>
              <a:gd name="connsiteX5" fmla="*/ 161787 w 12193588"/>
              <a:gd name="connsiteY5" fmla="*/ 10887357 h 13716000"/>
              <a:gd name="connsiteX6" fmla="*/ 2082029 w 12193588"/>
              <a:gd name="connsiteY6" fmla="*/ 6815574 h 13716000"/>
              <a:gd name="connsiteX7" fmla="*/ 161787 w 12193588"/>
              <a:gd name="connsiteY7" fmla="*/ 2743788 h 13716000"/>
              <a:gd name="connsiteX8" fmla="*/ 0 w 12193588"/>
              <a:gd name="connsiteY8" fmla="*/ 2616648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8" h="13716000">
                <a:moveTo>
                  <a:pt x="0" y="0"/>
                </a:moveTo>
                <a:lnTo>
                  <a:pt x="12193588" y="0"/>
                </a:lnTo>
                <a:lnTo>
                  <a:pt x="12193588" y="13716000"/>
                </a:lnTo>
                <a:lnTo>
                  <a:pt x="0" y="13716000"/>
                </a:lnTo>
                <a:lnTo>
                  <a:pt x="0" y="11014497"/>
                </a:lnTo>
                <a:lnTo>
                  <a:pt x="161787" y="10887357"/>
                </a:lnTo>
                <a:cubicBezTo>
                  <a:pt x="1334527" y="9919526"/>
                  <a:pt x="2082029" y="8454843"/>
                  <a:pt x="2082029" y="6815574"/>
                </a:cubicBezTo>
                <a:cubicBezTo>
                  <a:pt x="2082029" y="5176301"/>
                  <a:pt x="1334527" y="3711618"/>
                  <a:pt x="161787" y="2743788"/>
                </a:cubicBezTo>
                <a:lnTo>
                  <a:pt x="0" y="2616648"/>
                </a:lnTo>
                <a:close/>
              </a:path>
            </a:pathLst>
          </a:custGeom>
          <a:pattFill prst="wdUpDiag">
            <a:fgClr>
              <a:srgbClr val="FADFD9"/>
            </a:fgClr>
            <a:bgClr>
              <a:schemeClr val="bg1"/>
            </a:bgClr>
          </a:pattFill>
        </p:spPr>
        <p:txBody>
          <a:bodyPr wrap="square" anchor="ctr" anchorCtr="0">
            <a:noAutofit/>
          </a:bodyPr>
          <a:lstStyle>
            <a:lvl1pPr marL="0" indent="0" algn="ctr">
              <a:buNone/>
              <a:defRPr>
                <a:solidFill>
                  <a:schemeClr val="tx1"/>
                </a:solidFill>
              </a:defRPr>
            </a:lvl1pPr>
          </a:lstStyle>
          <a:p>
            <a:r>
              <a:rPr lang="en-US" dirty="0"/>
              <a:t>       Drag and drop image here</a:t>
            </a:r>
          </a:p>
        </p:txBody>
      </p:sp>
      <p:pic>
        <p:nvPicPr>
          <p:cNvPr id="13" name="Logo">
            <a:extLst>
              <a:ext uri="{FF2B5EF4-FFF2-40B4-BE49-F238E27FC236}">
                <a16:creationId xmlns:a16="http://schemas.microsoft.com/office/drawing/2014/main" id="{85FD299B-5270-8D48-80ED-344FCBE2E069}"/>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2695" y="5830253"/>
            <a:ext cx="1091168" cy="276138"/>
          </a:xfrm>
          <a:prstGeom prst="rect">
            <a:avLst/>
          </a:prstGeom>
        </p:spPr>
      </p:pic>
      <p:sp>
        <p:nvSpPr>
          <p:cNvPr id="14" name="Folded Corner 13">
            <a:extLst>
              <a:ext uri="{FF2B5EF4-FFF2-40B4-BE49-F238E27FC236}">
                <a16:creationId xmlns:a16="http://schemas.microsoft.com/office/drawing/2014/main" id="{A0EA9A75-FCB7-F44F-B725-87F7CBC42866}"/>
              </a:ext>
              <a:ext uri="{C183D7F6-B498-43B3-948B-1728B52AA6E4}">
                <adec:decorative xmlns:adec="http://schemas.microsoft.com/office/drawing/2017/decorative" xmlns="" val="1"/>
              </a:ext>
            </a:extLst>
          </p:cNvPr>
          <p:cNvSpPr/>
          <p:nvPr userDrawn="1"/>
        </p:nvSpPr>
        <p:spPr>
          <a:xfrm>
            <a:off x="0" y="-1371600"/>
            <a:ext cx="5372194" cy="11013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Layout Tip </a:t>
            </a:r>
            <a:r>
              <a:rPr lang="en-US" sz="1200" dirty="0">
                <a:solidFill>
                  <a:schemeClr val="tx1"/>
                </a:solidFill>
                <a:latin typeface="Source Sans Pro" charset="0"/>
                <a:ea typeface="Source Sans Pro" charset="0"/>
                <a:cs typeface="Source Sans Pro" charset="0"/>
              </a:rPr>
              <a:t>: Portrait image flush right with placeholder text descriptor on left.</a:t>
            </a:r>
          </a:p>
          <a:p>
            <a:endParaRPr lang="en-US" sz="1200" dirty="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Source Sans Pro" charset="0"/>
                <a:ea typeface="Source Sans Pro" charset="0"/>
                <a:cs typeface="Source Sans Pro" charset="0"/>
              </a:rPr>
              <a:t>Tip</a:t>
            </a:r>
            <a:r>
              <a:rPr lang="en-US" sz="1200" dirty="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 </a:t>
            </a:r>
          </a:p>
          <a:p>
            <a:endParaRPr lang="en-US" sz="1200" dirty="0">
              <a:solidFill>
                <a:schemeClr val="tx1"/>
              </a:solidFill>
              <a:latin typeface="Community" panose="02000303040000020003" pitchFamily="2" charset="0"/>
            </a:endParaRPr>
          </a:p>
          <a:p>
            <a:endParaRPr lang="en-US" sz="1200" dirty="0">
              <a:solidFill>
                <a:schemeClr val="tx1"/>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3824598470"/>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square image collage">
    <p:spTree>
      <p:nvGrpSpPr>
        <p:cNvPr id="1" name=""/>
        <p:cNvGrpSpPr/>
        <p:nvPr/>
      </p:nvGrpSpPr>
      <p:grpSpPr>
        <a:xfrm>
          <a:off x="0" y="0"/>
          <a:ext cx="0" cy="0"/>
          <a:chOff x="0" y="0"/>
          <a:chExt cx="0" cy="0"/>
        </a:xfrm>
      </p:grpSpPr>
      <p:sp>
        <p:nvSpPr>
          <p:cNvPr id="24" name="Picture Placeholder 19">
            <a:extLst>
              <a:ext uri="{FF2B5EF4-FFF2-40B4-BE49-F238E27FC236}">
                <a16:creationId xmlns:a16="http://schemas.microsoft.com/office/drawing/2014/main" id="{9C410EEE-CD20-E74B-B73A-6D7901CC10E5}"/>
              </a:ext>
              <a:ext uri="{C183D7F6-B498-43B3-948B-1728B52AA6E4}">
                <adec:decorative xmlns:adec="http://schemas.microsoft.com/office/drawing/2017/decorative" xmlns="" val="1"/>
              </a:ext>
            </a:extLst>
          </p:cNvPr>
          <p:cNvSpPr>
            <a:spLocks noGrp="1"/>
          </p:cNvSpPr>
          <p:nvPr>
            <p:ph type="pic" sz="quarter" idx="10" hasCustomPrompt="1"/>
          </p:nvPr>
        </p:nvSpPr>
        <p:spPr>
          <a:xfrm>
            <a:off x="5155141" y="409355"/>
            <a:ext cx="1881717" cy="1883664"/>
          </a:xfrm>
          <a:pattFill prst="wdUpDiag">
            <a:fgClr>
              <a:srgbClr val="FADFD9"/>
            </a:fgClr>
            <a:bgClr>
              <a:schemeClr val="bg1"/>
            </a:bgClr>
          </a:pattFill>
        </p:spPr>
        <p:txBody>
          <a:bodyPr lIns="457200" rIns="457200" anchor="ctr" anchorCtr="0">
            <a:normAutofit/>
          </a:bodyPr>
          <a:lstStyle>
            <a:lvl1pPr marL="0" indent="0" algn="l">
              <a:buFontTx/>
              <a:buNone/>
              <a:defRPr sz="1200" b="0" i="0">
                <a:latin typeface="Community Light" panose="02000303040000020003" pitchFamily="2" charset="0"/>
              </a:defRPr>
            </a:lvl1pPr>
          </a:lstStyle>
          <a:p>
            <a:r>
              <a:rPr lang="en-US" dirty="0"/>
              <a:t>Drag and drop one image here</a:t>
            </a:r>
          </a:p>
        </p:txBody>
      </p:sp>
      <p:sp>
        <p:nvSpPr>
          <p:cNvPr id="25" name="Picture Placeholder 19">
            <a:extLst>
              <a:ext uri="{FF2B5EF4-FFF2-40B4-BE49-F238E27FC236}">
                <a16:creationId xmlns:a16="http://schemas.microsoft.com/office/drawing/2014/main" id="{F1AD9C98-DCA8-C84A-B720-3F181FF74097}"/>
              </a:ext>
              <a:ext uri="{C183D7F6-B498-43B3-948B-1728B52AA6E4}">
                <adec:decorative xmlns:adec="http://schemas.microsoft.com/office/drawing/2017/decorative" xmlns="" val="1"/>
              </a:ext>
            </a:extLst>
          </p:cNvPr>
          <p:cNvSpPr>
            <a:spLocks noGrp="1"/>
          </p:cNvSpPr>
          <p:nvPr>
            <p:ph type="pic" sz="quarter" idx="11" hasCustomPrompt="1"/>
          </p:nvPr>
        </p:nvSpPr>
        <p:spPr>
          <a:xfrm>
            <a:off x="7216937" y="409355"/>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dirty="0"/>
              <a:t>Drag and drop one image here</a:t>
            </a:r>
          </a:p>
        </p:txBody>
      </p:sp>
      <p:sp>
        <p:nvSpPr>
          <p:cNvPr id="26" name="Picture Placeholder 19">
            <a:extLst>
              <a:ext uri="{FF2B5EF4-FFF2-40B4-BE49-F238E27FC236}">
                <a16:creationId xmlns:a16="http://schemas.microsoft.com/office/drawing/2014/main" id="{568040CF-1E94-6842-9194-713C2B4BDA82}"/>
              </a:ext>
              <a:ext uri="{C183D7F6-B498-43B3-948B-1728B52AA6E4}">
                <adec:decorative xmlns:adec="http://schemas.microsoft.com/office/drawing/2017/decorative" xmlns="" val="1"/>
              </a:ext>
            </a:extLst>
          </p:cNvPr>
          <p:cNvSpPr>
            <a:spLocks noGrp="1"/>
          </p:cNvSpPr>
          <p:nvPr>
            <p:ph type="pic" sz="quarter" idx="12" hasCustomPrompt="1"/>
          </p:nvPr>
        </p:nvSpPr>
        <p:spPr>
          <a:xfrm>
            <a:off x="9289363" y="409355"/>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dirty="0"/>
              <a:t>Drag and drop one image here</a:t>
            </a:r>
          </a:p>
        </p:txBody>
      </p:sp>
      <p:sp>
        <p:nvSpPr>
          <p:cNvPr id="28" name="Picture Placeholder 19">
            <a:extLst>
              <a:ext uri="{FF2B5EF4-FFF2-40B4-BE49-F238E27FC236}">
                <a16:creationId xmlns:a16="http://schemas.microsoft.com/office/drawing/2014/main" id="{5CD8E3D7-A3EC-7B42-8FFA-3C4BF3773423}"/>
              </a:ext>
              <a:ext uri="{C183D7F6-B498-43B3-948B-1728B52AA6E4}">
                <adec:decorative xmlns:adec="http://schemas.microsoft.com/office/drawing/2017/decorative" xmlns="" val="1"/>
              </a:ext>
            </a:extLst>
          </p:cNvPr>
          <p:cNvSpPr>
            <a:spLocks noGrp="1"/>
          </p:cNvSpPr>
          <p:nvPr>
            <p:ph type="pic" sz="quarter" idx="14" hasCustomPrompt="1"/>
          </p:nvPr>
        </p:nvSpPr>
        <p:spPr>
          <a:xfrm>
            <a:off x="5155141" y="2463211"/>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dirty="0"/>
              <a:t>Drag and drop one image here</a:t>
            </a:r>
          </a:p>
        </p:txBody>
      </p:sp>
      <p:sp>
        <p:nvSpPr>
          <p:cNvPr id="29" name="Picture Placeholder 19">
            <a:extLst>
              <a:ext uri="{FF2B5EF4-FFF2-40B4-BE49-F238E27FC236}">
                <a16:creationId xmlns:a16="http://schemas.microsoft.com/office/drawing/2014/main" id="{9077D294-559B-EE48-B80E-3C207D36CE07}"/>
              </a:ext>
              <a:ext uri="{C183D7F6-B498-43B3-948B-1728B52AA6E4}">
                <adec:decorative xmlns:adec="http://schemas.microsoft.com/office/drawing/2017/decorative" xmlns="" val="1"/>
              </a:ext>
            </a:extLst>
          </p:cNvPr>
          <p:cNvSpPr>
            <a:spLocks noGrp="1"/>
          </p:cNvSpPr>
          <p:nvPr>
            <p:ph type="pic" sz="quarter" idx="15" hasCustomPrompt="1"/>
          </p:nvPr>
        </p:nvSpPr>
        <p:spPr>
          <a:xfrm>
            <a:off x="7227568" y="2463211"/>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dirty="0"/>
              <a:t>Drag and drop one image here</a:t>
            </a:r>
          </a:p>
        </p:txBody>
      </p:sp>
      <p:sp>
        <p:nvSpPr>
          <p:cNvPr id="30" name="Picture Placeholder 19">
            <a:extLst>
              <a:ext uri="{FF2B5EF4-FFF2-40B4-BE49-F238E27FC236}">
                <a16:creationId xmlns:a16="http://schemas.microsoft.com/office/drawing/2014/main" id="{7CFB663F-34ED-C64A-A8CE-0B95B2C20E03}"/>
              </a:ext>
              <a:ext uri="{C183D7F6-B498-43B3-948B-1728B52AA6E4}">
                <adec:decorative xmlns:adec="http://schemas.microsoft.com/office/drawing/2017/decorative" xmlns="" val="1"/>
              </a:ext>
            </a:extLst>
          </p:cNvPr>
          <p:cNvSpPr>
            <a:spLocks noGrp="1"/>
          </p:cNvSpPr>
          <p:nvPr>
            <p:ph type="pic" sz="quarter" idx="16" hasCustomPrompt="1"/>
          </p:nvPr>
        </p:nvSpPr>
        <p:spPr>
          <a:xfrm>
            <a:off x="9299995" y="2463211"/>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dirty="0"/>
              <a:t>Drag and drop one image here</a:t>
            </a:r>
          </a:p>
        </p:txBody>
      </p:sp>
      <p:sp>
        <p:nvSpPr>
          <p:cNvPr id="32" name="Picture Placeholder 19">
            <a:extLst>
              <a:ext uri="{FF2B5EF4-FFF2-40B4-BE49-F238E27FC236}">
                <a16:creationId xmlns:a16="http://schemas.microsoft.com/office/drawing/2014/main" id="{9D778AF7-79A7-6346-8335-4035E51FB8C0}"/>
              </a:ext>
              <a:ext uri="{C183D7F6-B498-43B3-948B-1728B52AA6E4}">
                <adec:decorative xmlns:adec="http://schemas.microsoft.com/office/drawing/2017/decorative" xmlns="" val="1"/>
              </a:ext>
            </a:extLst>
          </p:cNvPr>
          <p:cNvSpPr>
            <a:spLocks noGrp="1"/>
          </p:cNvSpPr>
          <p:nvPr>
            <p:ph type="pic" sz="quarter" idx="18" hasCustomPrompt="1"/>
          </p:nvPr>
        </p:nvSpPr>
        <p:spPr>
          <a:xfrm>
            <a:off x="5155141" y="4527699"/>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dirty="0"/>
              <a:t>Drag and drop one image here</a:t>
            </a:r>
          </a:p>
        </p:txBody>
      </p:sp>
      <p:sp>
        <p:nvSpPr>
          <p:cNvPr id="33" name="Picture Placeholder 19">
            <a:extLst>
              <a:ext uri="{FF2B5EF4-FFF2-40B4-BE49-F238E27FC236}">
                <a16:creationId xmlns:a16="http://schemas.microsoft.com/office/drawing/2014/main" id="{0A9DA65B-9544-AE45-9166-7D9FC65DE068}"/>
              </a:ext>
              <a:ext uri="{C183D7F6-B498-43B3-948B-1728B52AA6E4}">
                <adec:decorative xmlns:adec="http://schemas.microsoft.com/office/drawing/2017/decorative" xmlns="" val="1"/>
              </a:ext>
            </a:extLst>
          </p:cNvPr>
          <p:cNvSpPr>
            <a:spLocks noGrp="1"/>
          </p:cNvSpPr>
          <p:nvPr>
            <p:ph type="pic" sz="quarter" idx="19" hasCustomPrompt="1"/>
          </p:nvPr>
        </p:nvSpPr>
        <p:spPr>
          <a:xfrm>
            <a:off x="7227568" y="4527699"/>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dirty="0"/>
              <a:t>Drag and drop one image here</a:t>
            </a:r>
          </a:p>
        </p:txBody>
      </p:sp>
      <p:sp>
        <p:nvSpPr>
          <p:cNvPr id="34" name="Picture Placeholder 19">
            <a:extLst>
              <a:ext uri="{FF2B5EF4-FFF2-40B4-BE49-F238E27FC236}">
                <a16:creationId xmlns:a16="http://schemas.microsoft.com/office/drawing/2014/main" id="{FC0E6548-EB08-4142-8A9B-27A5F75362AE}"/>
              </a:ext>
              <a:ext uri="{C183D7F6-B498-43B3-948B-1728B52AA6E4}">
                <adec:decorative xmlns:adec="http://schemas.microsoft.com/office/drawing/2017/decorative" xmlns="" val="1"/>
              </a:ext>
            </a:extLst>
          </p:cNvPr>
          <p:cNvSpPr>
            <a:spLocks noGrp="1"/>
          </p:cNvSpPr>
          <p:nvPr>
            <p:ph type="pic" sz="quarter" idx="20" hasCustomPrompt="1"/>
          </p:nvPr>
        </p:nvSpPr>
        <p:spPr>
          <a:xfrm>
            <a:off x="9299995" y="4527699"/>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dirty="0"/>
              <a:t>Drag and drop one image here</a:t>
            </a:r>
          </a:p>
        </p:txBody>
      </p:sp>
      <p:sp>
        <p:nvSpPr>
          <p:cNvPr id="17" name="Picture Placeholder 19">
            <a:extLst>
              <a:ext uri="{FF2B5EF4-FFF2-40B4-BE49-F238E27FC236}">
                <a16:creationId xmlns:a16="http://schemas.microsoft.com/office/drawing/2014/main" id="{7368C22A-B933-2040-A743-B1ABE25C6B17}"/>
              </a:ext>
              <a:ext uri="{C183D7F6-B498-43B3-948B-1728B52AA6E4}">
                <adec:decorative xmlns:adec="http://schemas.microsoft.com/office/drawing/2017/decorative" xmlns="" val="1"/>
              </a:ext>
            </a:extLst>
          </p:cNvPr>
          <p:cNvSpPr>
            <a:spLocks noGrp="1"/>
          </p:cNvSpPr>
          <p:nvPr>
            <p:ph type="pic" sz="quarter" idx="22" hasCustomPrompt="1"/>
          </p:nvPr>
        </p:nvSpPr>
        <p:spPr>
          <a:xfrm>
            <a:off x="3078133" y="409355"/>
            <a:ext cx="1881717" cy="1883664"/>
          </a:xfrm>
          <a:pattFill prst="wdUpDiag">
            <a:fgClr>
              <a:srgbClr val="FADFD9"/>
            </a:fgClr>
            <a:bgClr>
              <a:schemeClr val="bg1"/>
            </a:bgClr>
          </a:pattFill>
        </p:spPr>
        <p:txBody>
          <a:bodyPr lIns="457200" rIns="457200" anchor="ctr" anchorCtr="0">
            <a:normAutofit/>
          </a:bodyPr>
          <a:lstStyle>
            <a:lvl1pPr marL="0" indent="0" algn="l">
              <a:buFontTx/>
              <a:buNone/>
              <a:defRPr sz="1200" b="0" i="0">
                <a:latin typeface="Community Light" panose="02000303040000020003" pitchFamily="2" charset="0"/>
              </a:defRPr>
            </a:lvl1pPr>
          </a:lstStyle>
          <a:p>
            <a:r>
              <a:rPr lang="en-US" dirty="0"/>
              <a:t>Drag and drop one image here</a:t>
            </a:r>
          </a:p>
        </p:txBody>
      </p:sp>
      <p:sp>
        <p:nvSpPr>
          <p:cNvPr id="18" name="Picture Placeholder 19">
            <a:extLst>
              <a:ext uri="{FF2B5EF4-FFF2-40B4-BE49-F238E27FC236}">
                <a16:creationId xmlns:a16="http://schemas.microsoft.com/office/drawing/2014/main" id="{14B9BC06-21C4-B84D-8294-B620C366C780}"/>
              </a:ext>
              <a:ext uri="{C183D7F6-B498-43B3-948B-1728B52AA6E4}">
                <adec:decorative xmlns:adec="http://schemas.microsoft.com/office/drawing/2017/decorative" xmlns="" val="1"/>
              </a:ext>
            </a:extLst>
          </p:cNvPr>
          <p:cNvSpPr>
            <a:spLocks noGrp="1"/>
          </p:cNvSpPr>
          <p:nvPr>
            <p:ph type="pic" sz="quarter" idx="23" hasCustomPrompt="1"/>
          </p:nvPr>
        </p:nvSpPr>
        <p:spPr>
          <a:xfrm>
            <a:off x="3078133" y="2463211"/>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dirty="0"/>
              <a:t>Drag and drop one image here</a:t>
            </a:r>
          </a:p>
        </p:txBody>
      </p:sp>
      <p:sp>
        <p:nvSpPr>
          <p:cNvPr id="19" name="Picture Placeholder 19">
            <a:extLst>
              <a:ext uri="{FF2B5EF4-FFF2-40B4-BE49-F238E27FC236}">
                <a16:creationId xmlns:a16="http://schemas.microsoft.com/office/drawing/2014/main" id="{2AF22B1A-C6B9-9C46-9757-0BAA83AFA991}"/>
              </a:ext>
              <a:ext uri="{C183D7F6-B498-43B3-948B-1728B52AA6E4}">
                <adec:decorative xmlns:adec="http://schemas.microsoft.com/office/drawing/2017/decorative" xmlns="" val="1"/>
              </a:ext>
            </a:extLst>
          </p:cNvPr>
          <p:cNvSpPr>
            <a:spLocks noGrp="1"/>
          </p:cNvSpPr>
          <p:nvPr>
            <p:ph type="pic" sz="quarter" idx="24" hasCustomPrompt="1"/>
          </p:nvPr>
        </p:nvSpPr>
        <p:spPr>
          <a:xfrm>
            <a:off x="3078133" y="4527699"/>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dirty="0"/>
              <a:t>Drag and drop one image here</a:t>
            </a:r>
          </a:p>
        </p:txBody>
      </p:sp>
      <p:sp>
        <p:nvSpPr>
          <p:cNvPr id="20" name="Picture Placeholder 19">
            <a:extLst>
              <a:ext uri="{FF2B5EF4-FFF2-40B4-BE49-F238E27FC236}">
                <a16:creationId xmlns:a16="http://schemas.microsoft.com/office/drawing/2014/main" id="{D751C339-972F-5247-ACA6-DDD143C64918}"/>
              </a:ext>
              <a:ext uri="{C183D7F6-B498-43B3-948B-1728B52AA6E4}">
                <adec:decorative xmlns:adec="http://schemas.microsoft.com/office/drawing/2017/decorative" xmlns="" val="1"/>
              </a:ext>
            </a:extLst>
          </p:cNvPr>
          <p:cNvSpPr>
            <a:spLocks noGrp="1"/>
          </p:cNvSpPr>
          <p:nvPr>
            <p:ph type="pic" sz="quarter" idx="25" hasCustomPrompt="1"/>
          </p:nvPr>
        </p:nvSpPr>
        <p:spPr>
          <a:xfrm>
            <a:off x="1011062" y="409355"/>
            <a:ext cx="1881717" cy="1883664"/>
          </a:xfrm>
          <a:pattFill prst="wdUpDiag">
            <a:fgClr>
              <a:srgbClr val="FADFD9"/>
            </a:fgClr>
            <a:bgClr>
              <a:schemeClr val="bg1"/>
            </a:bgClr>
          </a:pattFill>
        </p:spPr>
        <p:txBody>
          <a:bodyPr lIns="457200" rIns="457200" anchor="ctr" anchorCtr="0">
            <a:normAutofit/>
          </a:bodyPr>
          <a:lstStyle>
            <a:lvl1pPr marL="0" indent="0" algn="l">
              <a:buFontTx/>
              <a:buNone/>
              <a:defRPr sz="1200" b="0" i="0">
                <a:latin typeface="Community Light" panose="02000303040000020003" pitchFamily="2" charset="0"/>
              </a:defRPr>
            </a:lvl1pPr>
          </a:lstStyle>
          <a:p>
            <a:r>
              <a:rPr lang="en-US" dirty="0"/>
              <a:t>Drag and drop one image here</a:t>
            </a:r>
          </a:p>
        </p:txBody>
      </p:sp>
      <p:sp>
        <p:nvSpPr>
          <p:cNvPr id="21" name="Picture Placeholder 19">
            <a:extLst>
              <a:ext uri="{FF2B5EF4-FFF2-40B4-BE49-F238E27FC236}">
                <a16:creationId xmlns:a16="http://schemas.microsoft.com/office/drawing/2014/main" id="{2F27F18E-F4EE-0548-86FB-66189F53208E}"/>
              </a:ext>
              <a:ext uri="{C183D7F6-B498-43B3-948B-1728B52AA6E4}">
                <adec:decorative xmlns:adec="http://schemas.microsoft.com/office/drawing/2017/decorative" xmlns="" val="1"/>
              </a:ext>
            </a:extLst>
          </p:cNvPr>
          <p:cNvSpPr>
            <a:spLocks noGrp="1"/>
          </p:cNvSpPr>
          <p:nvPr>
            <p:ph type="pic" sz="quarter" idx="26" hasCustomPrompt="1"/>
          </p:nvPr>
        </p:nvSpPr>
        <p:spPr>
          <a:xfrm>
            <a:off x="1011062" y="2463211"/>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dirty="0"/>
              <a:t>Drag and drop one image here</a:t>
            </a:r>
          </a:p>
        </p:txBody>
      </p:sp>
      <p:sp>
        <p:nvSpPr>
          <p:cNvPr id="22" name="Picture Placeholder 19">
            <a:extLst>
              <a:ext uri="{FF2B5EF4-FFF2-40B4-BE49-F238E27FC236}">
                <a16:creationId xmlns:a16="http://schemas.microsoft.com/office/drawing/2014/main" id="{356C95AD-6028-044D-BF59-58F542B84141}"/>
              </a:ext>
              <a:ext uri="{C183D7F6-B498-43B3-948B-1728B52AA6E4}">
                <adec:decorative xmlns:adec="http://schemas.microsoft.com/office/drawing/2017/decorative" xmlns="" val="1"/>
              </a:ext>
            </a:extLst>
          </p:cNvPr>
          <p:cNvSpPr>
            <a:spLocks noGrp="1"/>
          </p:cNvSpPr>
          <p:nvPr>
            <p:ph type="pic" sz="quarter" idx="27" hasCustomPrompt="1"/>
          </p:nvPr>
        </p:nvSpPr>
        <p:spPr>
          <a:xfrm>
            <a:off x="1011062" y="4527699"/>
            <a:ext cx="1881717" cy="1883664"/>
          </a:xfrm>
          <a:pattFill prst="wdUpDiag">
            <a:fgClr>
              <a:srgbClr val="FADFD9"/>
            </a:fgClr>
            <a:bgClr>
              <a:schemeClr val="bg1"/>
            </a:bgClr>
          </a:pattFill>
        </p:spPr>
        <p:txBody>
          <a:bodyPr lIns="457200" rIns="457200" anchor="ctr" anchorCtr="0">
            <a:normAutofit/>
          </a:bodyPr>
          <a:lstStyle>
            <a:lvl1pPr marL="0" marR="0" indent="0" algn="l" defTabSz="914217" rtl="0" eaLnBrk="1" fontAlgn="auto" latinLnBrk="0" hangingPunct="1">
              <a:lnSpc>
                <a:spcPct val="90000"/>
              </a:lnSpc>
              <a:spcBef>
                <a:spcPts val="1000"/>
              </a:spcBef>
              <a:spcAft>
                <a:spcPts val="0"/>
              </a:spcAft>
              <a:buClrTx/>
              <a:buSzTx/>
              <a:buFontTx/>
              <a:buNone/>
              <a:tabLst/>
              <a:defRPr sz="1200" b="0" i="0">
                <a:latin typeface="Community Light" panose="02000303040000020003" pitchFamily="2" charset="0"/>
              </a:defRPr>
            </a:lvl1pPr>
          </a:lstStyle>
          <a:p>
            <a:r>
              <a:rPr lang="en-US" dirty="0"/>
              <a:t>Drag and drop one image here</a:t>
            </a:r>
          </a:p>
        </p:txBody>
      </p:sp>
      <p:sp>
        <p:nvSpPr>
          <p:cNvPr id="23" name="Folded Corner 22">
            <a:extLst>
              <a:ext uri="{FF2B5EF4-FFF2-40B4-BE49-F238E27FC236}">
                <a16:creationId xmlns:a16="http://schemas.microsoft.com/office/drawing/2014/main" id="{E330D75C-EA47-D449-93EA-83D641C83821}"/>
              </a:ext>
              <a:ext uri="{C183D7F6-B498-43B3-948B-1728B52AA6E4}">
                <adec:decorative xmlns:adec="http://schemas.microsoft.com/office/drawing/2017/decorative" xmlns="" val="1"/>
              </a:ext>
            </a:extLst>
          </p:cNvPr>
          <p:cNvSpPr/>
          <p:nvPr userDrawn="1"/>
        </p:nvSpPr>
        <p:spPr>
          <a:xfrm>
            <a:off x="18109" y="-1181100"/>
            <a:ext cx="6248380" cy="9051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To show a grid of images such as headshots or categories.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77977209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circle image collage">
    <p:spTree>
      <p:nvGrpSpPr>
        <p:cNvPr id="1" name=""/>
        <p:cNvGrpSpPr/>
        <p:nvPr/>
      </p:nvGrpSpPr>
      <p:grpSpPr>
        <a:xfrm>
          <a:off x="0" y="0"/>
          <a:ext cx="0" cy="0"/>
          <a:chOff x="0" y="0"/>
          <a:chExt cx="0" cy="0"/>
        </a:xfrm>
      </p:grpSpPr>
      <p:sp>
        <p:nvSpPr>
          <p:cNvPr id="20" name="Picture Placeholder 18">
            <a:extLst>
              <a:ext uri="{FF2B5EF4-FFF2-40B4-BE49-F238E27FC236}">
                <a16:creationId xmlns:a16="http://schemas.microsoft.com/office/drawing/2014/main" id="{1814E18F-DEAD-3440-89FF-ED77D4973F31}"/>
              </a:ext>
              <a:ext uri="{C183D7F6-B498-43B3-948B-1728B52AA6E4}">
                <adec:decorative xmlns:adec="http://schemas.microsoft.com/office/drawing/2017/decorative" xmlns="" val="1"/>
              </a:ext>
            </a:extLst>
          </p:cNvPr>
          <p:cNvSpPr>
            <a:spLocks noGrp="1"/>
          </p:cNvSpPr>
          <p:nvPr>
            <p:ph type="pic" sz="quarter" idx="10" hasCustomPrompt="1"/>
          </p:nvPr>
        </p:nvSpPr>
        <p:spPr>
          <a:xfrm>
            <a:off x="3011507" y="394808"/>
            <a:ext cx="1732562" cy="1732788"/>
          </a:xfrm>
          <a:prstGeom prst="ellipse">
            <a:avLst/>
          </a:prstGeom>
          <a:pattFill prst="wdUpDiag">
            <a:fgClr>
              <a:srgbClr val="FADFD9"/>
            </a:fgClr>
            <a:bgClr>
              <a:schemeClr val="bg1"/>
            </a:bgClr>
          </a:pattFill>
        </p:spPr>
        <p:txBody>
          <a:bodyPr lIns="0" rIns="457200" anchor="ctr">
            <a:normAutofit/>
          </a:bodyPr>
          <a:lstStyle>
            <a:lvl1pPr marL="0" indent="0" algn="l">
              <a:buFontTx/>
              <a:buNone/>
              <a:defRPr sz="1200" b="0"/>
            </a:lvl1pPr>
          </a:lstStyle>
          <a:p>
            <a:r>
              <a:rPr lang="en-US" dirty="0"/>
              <a:t>Drag and drop one image here</a:t>
            </a:r>
          </a:p>
        </p:txBody>
      </p:sp>
      <p:sp>
        <p:nvSpPr>
          <p:cNvPr id="22" name="Picture Placeholder 18">
            <a:extLst>
              <a:ext uri="{FF2B5EF4-FFF2-40B4-BE49-F238E27FC236}">
                <a16:creationId xmlns:a16="http://schemas.microsoft.com/office/drawing/2014/main" id="{8184F7FF-79C2-8E43-A182-46AD7E6BA6BC}"/>
              </a:ext>
              <a:ext uri="{C183D7F6-B498-43B3-948B-1728B52AA6E4}">
                <adec:decorative xmlns:adec="http://schemas.microsoft.com/office/drawing/2017/decorative" xmlns="" val="1"/>
              </a:ext>
            </a:extLst>
          </p:cNvPr>
          <p:cNvSpPr>
            <a:spLocks noGrp="1"/>
          </p:cNvSpPr>
          <p:nvPr>
            <p:ph type="pic" sz="quarter" idx="11" hasCustomPrompt="1"/>
          </p:nvPr>
        </p:nvSpPr>
        <p:spPr>
          <a:xfrm>
            <a:off x="5189126" y="394808"/>
            <a:ext cx="1732562" cy="1732788"/>
          </a:xfrm>
          <a:prstGeom prst="ellipse">
            <a:avLst/>
          </a:prstGeom>
          <a:pattFill prst="wdUpDiag">
            <a:fgClr>
              <a:srgbClr val="FADFD9"/>
            </a:fgClr>
            <a:bgClr>
              <a:schemeClr val="bg1"/>
            </a:bgClr>
          </a:pattFill>
        </p:spPr>
        <p:txBody>
          <a:bodyPr lIns="0" rIns="457200" anchor="ctr">
            <a:normAutofit/>
          </a:bodyPr>
          <a:lstStyle>
            <a:lvl1pPr marL="0" indent="0" algn="l">
              <a:buFontTx/>
              <a:buNone/>
              <a:defRPr sz="1200" b="0"/>
            </a:lvl1pPr>
          </a:lstStyle>
          <a:p>
            <a:r>
              <a:rPr lang="en-US" dirty="0"/>
              <a:t>Drag and drop one image here</a:t>
            </a:r>
          </a:p>
        </p:txBody>
      </p:sp>
      <p:sp>
        <p:nvSpPr>
          <p:cNvPr id="24" name="Picture Placeholder 18">
            <a:extLst>
              <a:ext uri="{FF2B5EF4-FFF2-40B4-BE49-F238E27FC236}">
                <a16:creationId xmlns:a16="http://schemas.microsoft.com/office/drawing/2014/main" id="{3E1BD2F4-8C87-3B4B-8A7E-5586669982C8}"/>
              </a:ext>
              <a:ext uri="{C183D7F6-B498-43B3-948B-1728B52AA6E4}">
                <adec:decorative xmlns:adec="http://schemas.microsoft.com/office/drawing/2017/decorative" xmlns="" val="1"/>
              </a:ext>
            </a:extLst>
          </p:cNvPr>
          <p:cNvSpPr>
            <a:spLocks noGrp="1"/>
          </p:cNvSpPr>
          <p:nvPr>
            <p:ph type="pic" sz="quarter" idx="12" hasCustomPrompt="1"/>
          </p:nvPr>
        </p:nvSpPr>
        <p:spPr>
          <a:xfrm>
            <a:off x="7366744" y="394808"/>
            <a:ext cx="1732562" cy="1732788"/>
          </a:xfrm>
          <a:prstGeom prst="ellipse">
            <a:avLst/>
          </a:prstGeom>
          <a:pattFill prst="wdUpDiag">
            <a:fgClr>
              <a:srgbClr val="FADFD9"/>
            </a:fgClr>
            <a:bgClr>
              <a:schemeClr val="bg1"/>
            </a:bgClr>
          </a:pattFill>
        </p:spPr>
        <p:txBody>
          <a:bodyPr lIns="0" rIns="457200" anchor="ctr">
            <a:normAutofit/>
          </a:bodyPr>
          <a:lstStyle>
            <a:lvl1pPr marL="0" indent="0" algn="l">
              <a:buFontTx/>
              <a:buNone/>
              <a:defRPr sz="1200" b="0"/>
            </a:lvl1pPr>
          </a:lstStyle>
          <a:p>
            <a:r>
              <a:rPr lang="en-US" dirty="0"/>
              <a:t>Drag and drop one image here</a:t>
            </a:r>
          </a:p>
        </p:txBody>
      </p:sp>
      <p:sp>
        <p:nvSpPr>
          <p:cNvPr id="26" name="Picture Placeholder 18">
            <a:extLst>
              <a:ext uri="{FF2B5EF4-FFF2-40B4-BE49-F238E27FC236}">
                <a16:creationId xmlns:a16="http://schemas.microsoft.com/office/drawing/2014/main" id="{B3556D9A-278E-3349-9F00-450772CE18F2}"/>
              </a:ext>
              <a:ext uri="{C183D7F6-B498-43B3-948B-1728B52AA6E4}">
                <adec:decorative xmlns:adec="http://schemas.microsoft.com/office/drawing/2017/decorative" xmlns="" val="1"/>
              </a:ext>
            </a:extLst>
          </p:cNvPr>
          <p:cNvSpPr>
            <a:spLocks noGrp="1"/>
          </p:cNvSpPr>
          <p:nvPr>
            <p:ph type="pic" sz="quarter" idx="13" hasCustomPrompt="1"/>
          </p:nvPr>
        </p:nvSpPr>
        <p:spPr>
          <a:xfrm>
            <a:off x="9544363" y="394808"/>
            <a:ext cx="1732562" cy="1732788"/>
          </a:xfrm>
          <a:prstGeom prst="ellipse">
            <a:avLst/>
          </a:prstGeom>
          <a:pattFill prst="wdUpDiag">
            <a:fgClr>
              <a:srgbClr val="FADFD9"/>
            </a:fgClr>
            <a:bgClr>
              <a:schemeClr val="bg1"/>
            </a:bgClr>
          </a:pattFill>
        </p:spPr>
        <p:txBody>
          <a:bodyPr lIns="0" rIns="457200" anchor="ctr">
            <a:normAutofit/>
          </a:bodyPr>
          <a:lstStyle>
            <a:lvl1pPr marL="0" indent="0" algn="l">
              <a:buFontTx/>
              <a:buNone/>
              <a:defRPr sz="1200" b="0"/>
            </a:lvl1pPr>
          </a:lstStyle>
          <a:p>
            <a:r>
              <a:rPr lang="en-US" dirty="0"/>
              <a:t>Drag and drop one image here</a:t>
            </a:r>
          </a:p>
        </p:txBody>
      </p:sp>
      <p:sp>
        <p:nvSpPr>
          <p:cNvPr id="31" name="Picture Placeholder 18">
            <a:extLst>
              <a:ext uri="{FF2B5EF4-FFF2-40B4-BE49-F238E27FC236}">
                <a16:creationId xmlns:a16="http://schemas.microsoft.com/office/drawing/2014/main" id="{AE4D50C5-8010-B641-B54C-AF2A8B059E76}"/>
              </a:ext>
              <a:ext uri="{C183D7F6-B498-43B3-948B-1728B52AA6E4}">
                <adec:decorative xmlns:adec="http://schemas.microsoft.com/office/drawing/2017/decorative" xmlns="" val="1"/>
              </a:ext>
            </a:extLst>
          </p:cNvPr>
          <p:cNvSpPr>
            <a:spLocks noGrp="1"/>
          </p:cNvSpPr>
          <p:nvPr>
            <p:ph type="pic" sz="quarter" idx="14" hasCustomPrompt="1"/>
          </p:nvPr>
        </p:nvSpPr>
        <p:spPr>
          <a:xfrm>
            <a:off x="3011507" y="2544357"/>
            <a:ext cx="1732562" cy="1732788"/>
          </a:xfrm>
          <a:prstGeom prst="ellipse">
            <a:avLst/>
          </a:prstGeom>
          <a:pattFill prst="wdUpDiag">
            <a:fgClr>
              <a:srgbClr val="FADFD9"/>
            </a:fgClr>
            <a:bgClr>
              <a:schemeClr val="bg1"/>
            </a:bgClr>
          </a:pattFill>
        </p:spPr>
        <p:txBody>
          <a:bodyPr lIns="0" rIns="457200" anchor="ctr">
            <a:normAutofit/>
          </a:bodyPr>
          <a:lstStyle>
            <a:lvl1pPr marL="0" indent="0" algn="l">
              <a:buFontTx/>
              <a:buNone/>
              <a:defRPr sz="1200" b="0"/>
            </a:lvl1pPr>
          </a:lstStyle>
          <a:p>
            <a:r>
              <a:rPr lang="en-US" dirty="0"/>
              <a:t>Drag and drop one image here</a:t>
            </a:r>
          </a:p>
        </p:txBody>
      </p:sp>
      <p:sp>
        <p:nvSpPr>
          <p:cNvPr id="32" name="Picture Placeholder 18">
            <a:extLst>
              <a:ext uri="{FF2B5EF4-FFF2-40B4-BE49-F238E27FC236}">
                <a16:creationId xmlns:a16="http://schemas.microsoft.com/office/drawing/2014/main" id="{29414DEF-3FA1-6E41-BD50-FDE868196257}"/>
              </a:ext>
              <a:ext uri="{C183D7F6-B498-43B3-948B-1728B52AA6E4}">
                <adec:decorative xmlns:adec="http://schemas.microsoft.com/office/drawing/2017/decorative" xmlns="" val="1"/>
              </a:ext>
            </a:extLst>
          </p:cNvPr>
          <p:cNvSpPr>
            <a:spLocks noGrp="1"/>
          </p:cNvSpPr>
          <p:nvPr>
            <p:ph type="pic" sz="quarter" idx="15" hasCustomPrompt="1"/>
          </p:nvPr>
        </p:nvSpPr>
        <p:spPr>
          <a:xfrm>
            <a:off x="5189126" y="2544357"/>
            <a:ext cx="1732562" cy="1732788"/>
          </a:xfrm>
          <a:prstGeom prst="ellipse">
            <a:avLst/>
          </a:prstGeom>
          <a:pattFill prst="wdUpDiag">
            <a:fgClr>
              <a:srgbClr val="FADFD9"/>
            </a:fgClr>
            <a:bgClr>
              <a:schemeClr val="bg1"/>
            </a:bgClr>
          </a:pattFill>
        </p:spPr>
        <p:txBody>
          <a:bodyPr lIns="0" rIns="457200" anchor="ctr">
            <a:normAutofit/>
          </a:bodyPr>
          <a:lstStyle>
            <a:lvl1pPr marL="0" indent="0" algn="l">
              <a:buFontTx/>
              <a:buNone/>
              <a:defRPr sz="1200" b="0"/>
            </a:lvl1pPr>
          </a:lstStyle>
          <a:p>
            <a:r>
              <a:rPr lang="en-US" dirty="0"/>
              <a:t>Drag and drop one image here</a:t>
            </a:r>
          </a:p>
        </p:txBody>
      </p:sp>
      <p:sp>
        <p:nvSpPr>
          <p:cNvPr id="33" name="Picture Placeholder 18">
            <a:extLst>
              <a:ext uri="{FF2B5EF4-FFF2-40B4-BE49-F238E27FC236}">
                <a16:creationId xmlns:a16="http://schemas.microsoft.com/office/drawing/2014/main" id="{49CD13AE-1240-3443-AA7F-31D381E7AB3E}"/>
              </a:ext>
              <a:ext uri="{C183D7F6-B498-43B3-948B-1728B52AA6E4}">
                <adec:decorative xmlns:adec="http://schemas.microsoft.com/office/drawing/2017/decorative" xmlns="" val="1"/>
              </a:ext>
            </a:extLst>
          </p:cNvPr>
          <p:cNvSpPr>
            <a:spLocks noGrp="1"/>
          </p:cNvSpPr>
          <p:nvPr>
            <p:ph type="pic" sz="quarter" idx="16" hasCustomPrompt="1"/>
          </p:nvPr>
        </p:nvSpPr>
        <p:spPr>
          <a:xfrm>
            <a:off x="7366744" y="2544357"/>
            <a:ext cx="1732562" cy="1732788"/>
          </a:xfrm>
          <a:prstGeom prst="ellipse">
            <a:avLst/>
          </a:prstGeom>
          <a:pattFill prst="wdUpDiag">
            <a:fgClr>
              <a:srgbClr val="FADFD9"/>
            </a:fgClr>
            <a:bgClr>
              <a:schemeClr val="bg1"/>
            </a:bgClr>
          </a:pattFill>
        </p:spPr>
        <p:txBody>
          <a:bodyPr lIns="0" rIns="457200" anchor="ctr">
            <a:normAutofit/>
          </a:bodyPr>
          <a:lstStyle>
            <a:lvl1pPr marL="0" indent="0" algn="l">
              <a:buFontTx/>
              <a:buNone/>
              <a:defRPr sz="1200" b="0"/>
            </a:lvl1pPr>
          </a:lstStyle>
          <a:p>
            <a:r>
              <a:rPr lang="en-US" dirty="0"/>
              <a:t>Drag and drop one image here</a:t>
            </a:r>
          </a:p>
        </p:txBody>
      </p:sp>
      <p:sp>
        <p:nvSpPr>
          <p:cNvPr id="34" name="Picture Placeholder 18">
            <a:extLst>
              <a:ext uri="{FF2B5EF4-FFF2-40B4-BE49-F238E27FC236}">
                <a16:creationId xmlns:a16="http://schemas.microsoft.com/office/drawing/2014/main" id="{B3D4F6EC-C061-444C-B04A-2AC7640B365F}"/>
              </a:ext>
              <a:ext uri="{C183D7F6-B498-43B3-948B-1728B52AA6E4}">
                <adec:decorative xmlns:adec="http://schemas.microsoft.com/office/drawing/2017/decorative" xmlns="" val="1"/>
              </a:ext>
            </a:extLst>
          </p:cNvPr>
          <p:cNvSpPr>
            <a:spLocks noGrp="1"/>
          </p:cNvSpPr>
          <p:nvPr>
            <p:ph type="pic" sz="quarter" idx="17" hasCustomPrompt="1"/>
          </p:nvPr>
        </p:nvSpPr>
        <p:spPr>
          <a:xfrm>
            <a:off x="9544363" y="2544357"/>
            <a:ext cx="1732562" cy="1732788"/>
          </a:xfrm>
          <a:prstGeom prst="ellipse">
            <a:avLst/>
          </a:prstGeom>
          <a:pattFill prst="wdUpDiag">
            <a:fgClr>
              <a:srgbClr val="FADFD9"/>
            </a:fgClr>
            <a:bgClr>
              <a:schemeClr val="bg1"/>
            </a:bgClr>
          </a:pattFill>
        </p:spPr>
        <p:txBody>
          <a:bodyPr lIns="0" rIns="457200" anchor="ctr">
            <a:normAutofit/>
          </a:bodyPr>
          <a:lstStyle>
            <a:lvl1pPr marL="0" indent="0" algn="l">
              <a:buFontTx/>
              <a:buNone/>
              <a:defRPr sz="1200" b="0"/>
            </a:lvl1pPr>
          </a:lstStyle>
          <a:p>
            <a:r>
              <a:rPr lang="en-US" dirty="0"/>
              <a:t>Drag and drop one image here</a:t>
            </a:r>
          </a:p>
        </p:txBody>
      </p:sp>
      <p:sp>
        <p:nvSpPr>
          <p:cNvPr id="39" name="Picture Placeholder 18">
            <a:extLst>
              <a:ext uri="{FF2B5EF4-FFF2-40B4-BE49-F238E27FC236}">
                <a16:creationId xmlns:a16="http://schemas.microsoft.com/office/drawing/2014/main" id="{60683886-D1ED-2040-A0F6-A2D3F45B00F4}"/>
              </a:ext>
              <a:ext uri="{C183D7F6-B498-43B3-948B-1728B52AA6E4}">
                <adec:decorative xmlns:adec="http://schemas.microsoft.com/office/drawing/2017/decorative" xmlns="" val="1"/>
              </a:ext>
            </a:extLst>
          </p:cNvPr>
          <p:cNvSpPr>
            <a:spLocks noGrp="1"/>
          </p:cNvSpPr>
          <p:nvPr>
            <p:ph type="pic" sz="quarter" idx="18" hasCustomPrompt="1"/>
          </p:nvPr>
        </p:nvSpPr>
        <p:spPr>
          <a:xfrm>
            <a:off x="3011507" y="4683273"/>
            <a:ext cx="1732562" cy="1732788"/>
          </a:xfrm>
          <a:prstGeom prst="ellipse">
            <a:avLst/>
          </a:prstGeom>
          <a:pattFill prst="wdUpDiag">
            <a:fgClr>
              <a:srgbClr val="FADFD9"/>
            </a:fgClr>
            <a:bgClr>
              <a:schemeClr val="bg1"/>
            </a:bgClr>
          </a:pattFill>
        </p:spPr>
        <p:txBody>
          <a:bodyPr lIns="0" rIns="457200" anchor="ctr">
            <a:normAutofit/>
          </a:bodyPr>
          <a:lstStyle>
            <a:lvl1pPr marL="0" indent="0" algn="l">
              <a:buFontTx/>
              <a:buNone/>
              <a:defRPr sz="1200" b="0"/>
            </a:lvl1pPr>
          </a:lstStyle>
          <a:p>
            <a:r>
              <a:rPr lang="en-US" dirty="0"/>
              <a:t>Drag and drop one image here</a:t>
            </a:r>
          </a:p>
        </p:txBody>
      </p:sp>
      <p:sp>
        <p:nvSpPr>
          <p:cNvPr id="40" name="Picture Placeholder 18">
            <a:extLst>
              <a:ext uri="{FF2B5EF4-FFF2-40B4-BE49-F238E27FC236}">
                <a16:creationId xmlns:a16="http://schemas.microsoft.com/office/drawing/2014/main" id="{BA9ECCE1-D72E-9142-A6C8-8E44D2E481FA}"/>
              </a:ext>
              <a:ext uri="{C183D7F6-B498-43B3-948B-1728B52AA6E4}">
                <adec:decorative xmlns:adec="http://schemas.microsoft.com/office/drawing/2017/decorative" xmlns="" val="1"/>
              </a:ext>
            </a:extLst>
          </p:cNvPr>
          <p:cNvSpPr>
            <a:spLocks noGrp="1"/>
          </p:cNvSpPr>
          <p:nvPr>
            <p:ph type="pic" sz="quarter" idx="19" hasCustomPrompt="1"/>
          </p:nvPr>
        </p:nvSpPr>
        <p:spPr>
          <a:xfrm>
            <a:off x="5189126" y="4683273"/>
            <a:ext cx="1732562" cy="1732788"/>
          </a:xfrm>
          <a:prstGeom prst="ellipse">
            <a:avLst/>
          </a:prstGeom>
          <a:pattFill prst="wdUpDiag">
            <a:fgClr>
              <a:srgbClr val="FADFD9"/>
            </a:fgClr>
            <a:bgClr>
              <a:schemeClr val="bg1"/>
            </a:bgClr>
          </a:pattFill>
        </p:spPr>
        <p:txBody>
          <a:bodyPr lIns="0" rIns="457200" anchor="ctr">
            <a:normAutofit/>
          </a:bodyPr>
          <a:lstStyle>
            <a:lvl1pPr marL="0" indent="0" algn="l">
              <a:buFontTx/>
              <a:buNone/>
              <a:defRPr sz="1200" b="0"/>
            </a:lvl1pPr>
          </a:lstStyle>
          <a:p>
            <a:r>
              <a:rPr lang="en-US" dirty="0"/>
              <a:t>Drag and drop one image here</a:t>
            </a:r>
          </a:p>
        </p:txBody>
      </p:sp>
      <p:sp>
        <p:nvSpPr>
          <p:cNvPr id="41" name="Picture Placeholder 18">
            <a:extLst>
              <a:ext uri="{FF2B5EF4-FFF2-40B4-BE49-F238E27FC236}">
                <a16:creationId xmlns:a16="http://schemas.microsoft.com/office/drawing/2014/main" id="{8698A784-4FA1-1E42-88CE-84F83EB0278D}"/>
              </a:ext>
              <a:ext uri="{C183D7F6-B498-43B3-948B-1728B52AA6E4}">
                <adec:decorative xmlns:adec="http://schemas.microsoft.com/office/drawing/2017/decorative" xmlns="" val="1"/>
              </a:ext>
            </a:extLst>
          </p:cNvPr>
          <p:cNvSpPr>
            <a:spLocks noGrp="1"/>
          </p:cNvSpPr>
          <p:nvPr>
            <p:ph type="pic" sz="quarter" idx="20" hasCustomPrompt="1"/>
          </p:nvPr>
        </p:nvSpPr>
        <p:spPr>
          <a:xfrm>
            <a:off x="7366744" y="4683273"/>
            <a:ext cx="1732562" cy="1732788"/>
          </a:xfrm>
          <a:prstGeom prst="ellipse">
            <a:avLst/>
          </a:prstGeom>
          <a:pattFill prst="wdUpDiag">
            <a:fgClr>
              <a:srgbClr val="FADFD9"/>
            </a:fgClr>
            <a:bgClr>
              <a:schemeClr val="bg1"/>
            </a:bgClr>
          </a:pattFill>
        </p:spPr>
        <p:txBody>
          <a:bodyPr lIns="0" rIns="457200" anchor="ctr">
            <a:normAutofit/>
          </a:bodyPr>
          <a:lstStyle>
            <a:lvl1pPr marL="0" indent="0" algn="l">
              <a:buFontTx/>
              <a:buNone/>
              <a:defRPr sz="1200" b="0"/>
            </a:lvl1pPr>
          </a:lstStyle>
          <a:p>
            <a:r>
              <a:rPr lang="en-US" dirty="0"/>
              <a:t>Drag and drop one image here</a:t>
            </a:r>
          </a:p>
        </p:txBody>
      </p:sp>
      <p:sp>
        <p:nvSpPr>
          <p:cNvPr id="42" name="Picture Placeholder 18">
            <a:extLst>
              <a:ext uri="{FF2B5EF4-FFF2-40B4-BE49-F238E27FC236}">
                <a16:creationId xmlns:a16="http://schemas.microsoft.com/office/drawing/2014/main" id="{B71F79FD-2BF6-6447-B86B-3DDB17D64BFD}"/>
              </a:ext>
              <a:ext uri="{C183D7F6-B498-43B3-948B-1728B52AA6E4}">
                <adec:decorative xmlns:adec="http://schemas.microsoft.com/office/drawing/2017/decorative" xmlns="" val="1"/>
              </a:ext>
            </a:extLst>
          </p:cNvPr>
          <p:cNvSpPr>
            <a:spLocks noGrp="1"/>
          </p:cNvSpPr>
          <p:nvPr>
            <p:ph type="pic" sz="quarter" idx="21" hasCustomPrompt="1"/>
          </p:nvPr>
        </p:nvSpPr>
        <p:spPr>
          <a:xfrm>
            <a:off x="9544363" y="4683273"/>
            <a:ext cx="1732562" cy="1732788"/>
          </a:xfrm>
          <a:prstGeom prst="ellipse">
            <a:avLst/>
          </a:prstGeom>
          <a:pattFill prst="wdUpDiag">
            <a:fgClr>
              <a:srgbClr val="FADFD9"/>
            </a:fgClr>
            <a:bgClr>
              <a:schemeClr val="bg1"/>
            </a:bgClr>
          </a:pattFill>
        </p:spPr>
        <p:txBody>
          <a:bodyPr lIns="0" rIns="457200" anchor="ctr">
            <a:normAutofit/>
          </a:bodyPr>
          <a:lstStyle>
            <a:lvl1pPr marL="0" indent="0" algn="l">
              <a:buFontTx/>
              <a:buNone/>
              <a:defRPr sz="1200" b="0"/>
            </a:lvl1pPr>
          </a:lstStyle>
          <a:p>
            <a:r>
              <a:rPr lang="en-US" dirty="0"/>
              <a:t>Drag and drop one image here</a:t>
            </a:r>
          </a:p>
        </p:txBody>
      </p:sp>
      <p:sp>
        <p:nvSpPr>
          <p:cNvPr id="14" name="Picture Placeholder 18">
            <a:extLst>
              <a:ext uri="{FF2B5EF4-FFF2-40B4-BE49-F238E27FC236}">
                <a16:creationId xmlns:a16="http://schemas.microsoft.com/office/drawing/2014/main" id="{4B60D680-7F88-3F47-9606-C2BCB07795FB}"/>
              </a:ext>
              <a:ext uri="{C183D7F6-B498-43B3-948B-1728B52AA6E4}">
                <adec:decorative xmlns:adec="http://schemas.microsoft.com/office/drawing/2017/decorative" xmlns="" val="1"/>
              </a:ext>
            </a:extLst>
          </p:cNvPr>
          <p:cNvSpPr>
            <a:spLocks noGrp="1"/>
          </p:cNvSpPr>
          <p:nvPr>
            <p:ph type="pic" sz="quarter" idx="22" hasCustomPrompt="1"/>
          </p:nvPr>
        </p:nvSpPr>
        <p:spPr>
          <a:xfrm>
            <a:off x="859793" y="394808"/>
            <a:ext cx="1732562" cy="1732788"/>
          </a:xfrm>
          <a:prstGeom prst="ellipse">
            <a:avLst/>
          </a:prstGeom>
          <a:pattFill prst="wdUpDiag">
            <a:fgClr>
              <a:srgbClr val="FADFD9"/>
            </a:fgClr>
            <a:bgClr>
              <a:schemeClr val="bg1"/>
            </a:bgClr>
          </a:pattFill>
        </p:spPr>
        <p:txBody>
          <a:bodyPr lIns="0" rIns="457200" anchor="ctr">
            <a:normAutofit/>
          </a:bodyPr>
          <a:lstStyle>
            <a:lvl1pPr marL="0" indent="0" algn="l">
              <a:buFontTx/>
              <a:buNone/>
              <a:defRPr sz="1200" b="0"/>
            </a:lvl1pPr>
          </a:lstStyle>
          <a:p>
            <a:r>
              <a:rPr lang="en-US" dirty="0"/>
              <a:t>Drag and drop one image here</a:t>
            </a:r>
          </a:p>
        </p:txBody>
      </p:sp>
      <p:sp>
        <p:nvSpPr>
          <p:cNvPr id="15" name="Picture Placeholder 18">
            <a:extLst>
              <a:ext uri="{FF2B5EF4-FFF2-40B4-BE49-F238E27FC236}">
                <a16:creationId xmlns:a16="http://schemas.microsoft.com/office/drawing/2014/main" id="{DC232A2A-3909-B44F-8FF1-A60519ED1ADA}"/>
              </a:ext>
              <a:ext uri="{C183D7F6-B498-43B3-948B-1728B52AA6E4}">
                <adec:decorative xmlns:adec="http://schemas.microsoft.com/office/drawing/2017/decorative" xmlns="" val="1"/>
              </a:ext>
            </a:extLst>
          </p:cNvPr>
          <p:cNvSpPr>
            <a:spLocks noGrp="1"/>
          </p:cNvSpPr>
          <p:nvPr>
            <p:ph type="pic" sz="quarter" idx="23" hasCustomPrompt="1"/>
          </p:nvPr>
        </p:nvSpPr>
        <p:spPr>
          <a:xfrm>
            <a:off x="859793" y="2544357"/>
            <a:ext cx="1732562" cy="1732788"/>
          </a:xfrm>
          <a:prstGeom prst="ellipse">
            <a:avLst/>
          </a:prstGeom>
          <a:pattFill prst="wdUpDiag">
            <a:fgClr>
              <a:srgbClr val="FADFD9"/>
            </a:fgClr>
            <a:bgClr>
              <a:schemeClr val="bg1"/>
            </a:bgClr>
          </a:pattFill>
        </p:spPr>
        <p:txBody>
          <a:bodyPr lIns="0" rIns="457200" anchor="ctr">
            <a:normAutofit/>
          </a:bodyPr>
          <a:lstStyle>
            <a:lvl1pPr marL="0" indent="0" algn="l">
              <a:buFontTx/>
              <a:buNone/>
              <a:defRPr sz="1200" b="0"/>
            </a:lvl1pPr>
          </a:lstStyle>
          <a:p>
            <a:r>
              <a:rPr lang="en-US" dirty="0"/>
              <a:t>Drag and drop one image here</a:t>
            </a:r>
          </a:p>
        </p:txBody>
      </p:sp>
      <p:sp>
        <p:nvSpPr>
          <p:cNvPr id="16" name="Picture Placeholder 18">
            <a:extLst>
              <a:ext uri="{FF2B5EF4-FFF2-40B4-BE49-F238E27FC236}">
                <a16:creationId xmlns:a16="http://schemas.microsoft.com/office/drawing/2014/main" id="{CE3A377A-AD80-BC4A-99DC-2826E459FB43}"/>
              </a:ext>
              <a:ext uri="{C183D7F6-B498-43B3-948B-1728B52AA6E4}">
                <adec:decorative xmlns:adec="http://schemas.microsoft.com/office/drawing/2017/decorative" xmlns="" val="1"/>
              </a:ext>
            </a:extLst>
          </p:cNvPr>
          <p:cNvSpPr>
            <a:spLocks noGrp="1"/>
          </p:cNvSpPr>
          <p:nvPr>
            <p:ph type="pic" sz="quarter" idx="24" hasCustomPrompt="1"/>
          </p:nvPr>
        </p:nvSpPr>
        <p:spPr>
          <a:xfrm>
            <a:off x="859793" y="4683273"/>
            <a:ext cx="1732562" cy="1732788"/>
          </a:xfrm>
          <a:prstGeom prst="ellipse">
            <a:avLst/>
          </a:prstGeom>
          <a:pattFill prst="wdUpDiag">
            <a:fgClr>
              <a:srgbClr val="FADFD9"/>
            </a:fgClr>
            <a:bgClr>
              <a:schemeClr val="bg1"/>
            </a:bgClr>
          </a:pattFill>
        </p:spPr>
        <p:txBody>
          <a:bodyPr lIns="0" rIns="457200" anchor="ctr">
            <a:normAutofit/>
          </a:bodyPr>
          <a:lstStyle>
            <a:lvl1pPr marL="0" indent="0" algn="l">
              <a:buFontTx/>
              <a:buNone/>
              <a:defRPr sz="1200" b="0"/>
            </a:lvl1pPr>
          </a:lstStyle>
          <a:p>
            <a:r>
              <a:rPr lang="en-US" dirty="0"/>
              <a:t>Drag and drop one image here</a:t>
            </a:r>
          </a:p>
        </p:txBody>
      </p:sp>
      <p:sp>
        <p:nvSpPr>
          <p:cNvPr id="17" name="Folded Corner 16">
            <a:extLst>
              <a:ext uri="{FF2B5EF4-FFF2-40B4-BE49-F238E27FC236}">
                <a16:creationId xmlns:a16="http://schemas.microsoft.com/office/drawing/2014/main" id="{EEEDD5C3-EF4E-914E-ADA5-040E6E866E35}"/>
              </a:ext>
              <a:ext uri="{C183D7F6-B498-43B3-948B-1728B52AA6E4}">
                <adec:decorative xmlns:adec="http://schemas.microsoft.com/office/drawing/2017/decorative" xmlns="" val="1"/>
              </a:ext>
            </a:extLst>
          </p:cNvPr>
          <p:cNvSpPr/>
          <p:nvPr userDrawn="1"/>
        </p:nvSpPr>
        <p:spPr>
          <a:xfrm>
            <a:off x="18109" y="-1181100"/>
            <a:ext cx="6248380" cy="9051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To show a grid of circular images such as headshots or categories.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319206262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3 vertical images">
    <p:spTree>
      <p:nvGrpSpPr>
        <p:cNvPr id="1" name=""/>
        <p:cNvGrpSpPr/>
        <p:nvPr/>
      </p:nvGrpSpPr>
      <p:grpSpPr>
        <a:xfrm>
          <a:off x="0" y="0"/>
          <a:ext cx="0" cy="0"/>
          <a:chOff x="0" y="0"/>
          <a:chExt cx="0" cy="0"/>
        </a:xfrm>
      </p:grpSpPr>
      <p:sp>
        <p:nvSpPr>
          <p:cNvPr id="14" name="Picture Placeholder 12">
            <a:extLst>
              <a:ext uri="{FF2B5EF4-FFF2-40B4-BE49-F238E27FC236}">
                <a16:creationId xmlns:a16="http://schemas.microsoft.com/office/drawing/2014/main" id="{25AEF35D-29CF-2341-84C8-5C5E81F74044}"/>
              </a:ext>
              <a:ext uri="{C183D7F6-B498-43B3-948B-1728B52AA6E4}">
                <adec:decorative xmlns:adec="http://schemas.microsoft.com/office/drawing/2017/decorative" xmlns="" val="1"/>
              </a:ext>
            </a:extLst>
          </p:cNvPr>
          <p:cNvSpPr>
            <a:spLocks noGrp="1"/>
          </p:cNvSpPr>
          <p:nvPr>
            <p:ph type="pic" sz="quarter" idx="10" hasCustomPrompt="1"/>
          </p:nvPr>
        </p:nvSpPr>
        <p:spPr>
          <a:xfrm>
            <a:off x="763260" y="762000"/>
            <a:ext cx="3332751" cy="5334000"/>
          </a:xfrm>
          <a:pattFill prst="wdUpDiag">
            <a:fgClr>
              <a:srgbClr val="FADFD9"/>
            </a:fgClr>
            <a:bgClr>
              <a:schemeClr val="bg1"/>
            </a:bgClr>
          </a:pattFill>
        </p:spPr>
        <p:txBody>
          <a:bodyPr anchor="ctr">
            <a:normAutofit/>
          </a:bodyPr>
          <a:lstStyle>
            <a:lvl1pPr marL="0" indent="0" algn="ctr">
              <a:buFontTx/>
              <a:buNone/>
              <a:defRPr sz="2200">
                <a:solidFill>
                  <a:schemeClr val="accent6"/>
                </a:solidFill>
              </a:defRPr>
            </a:lvl1pPr>
          </a:lstStyle>
          <a:p>
            <a:r>
              <a:rPr lang="en-US" dirty="0"/>
              <a:t>Drag and drop image here</a:t>
            </a:r>
          </a:p>
        </p:txBody>
      </p:sp>
      <p:sp>
        <p:nvSpPr>
          <p:cNvPr id="3" name="Picture Placeholder 12">
            <a:extLst>
              <a:ext uri="{FF2B5EF4-FFF2-40B4-BE49-F238E27FC236}">
                <a16:creationId xmlns:a16="http://schemas.microsoft.com/office/drawing/2014/main" id="{8D8C3D49-73D2-354A-A3D5-8499DE3D3906}"/>
              </a:ext>
              <a:ext uri="{C183D7F6-B498-43B3-948B-1728B52AA6E4}">
                <adec:decorative xmlns:adec="http://schemas.microsoft.com/office/drawing/2017/decorative" xmlns="" val="1"/>
              </a:ext>
            </a:extLst>
          </p:cNvPr>
          <p:cNvSpPr>
            <a:spLocks noGrp="1"/>
          </p:cNvSpPr>
          <p:nvPr>
            <p:ph type="pic" sz="quarter" idx="11" hasCustomPrompt="1"/>
          </p:nvPr>
        </p:nvSpPr>
        <p:spPr>
          <a:xfrm>
            <a:off x="4426065" y="762000"/>
            <a:ext cx="3332751" cy="5334000"/>
          </a:xfrm>
          <a:pattFill prst="wdUpDiag">
            <a:fgClr>
              <a:srgbClr val="FADFD9"/>
            </a:fgClr>
            <a:bgClr>
              <a:schemeClr val="bg1"/>
            </a:bgClr>
          </a:pattFill>
        </p:spPr>
        <p:txBody>
          <a:bodyPr anchor="ctr">
            <a:normAutofit/>
          </a:bodyPr>
          <a:lstStyle>
            <a:lvl1pPr marL="0" indent="0" algn="ctr">
              <a:buFontTx/>
              <a:buNone/>
              <a:defRPr sz="2200">
                <a:solidFill>
                  <a:schemeClr val="accent6"/>
                </a:solidFill>
              </a:defRPr>
            </a:lvl1pPr>
          </a:lstStyle>
          <a:p>
            <a:r>
              <a:rPr lang="en-US" dirty="0"/>
              <a:t>Drag and drop image here</a:t>
            </a:r>
          </a:p>
        </p:txBody>
      </p:sp>
      <p:sp>
        <p:nvSpPr>
          <p:cNvPr id="4" name="Picture Placeholder 12">
            <a:extLst>
              <a:ext uri="{FF2B5EF4-FFF2-40B4-BE49-F238E27FC236}">
                <a16:creationId xmlns:a16="http://schemas.microsoft.com/office/drawing/2014/main" id="{8889A337-CAB1-CC42-8D50-4DBC174CB2E2}"/>
              </a:ext>
              <a:ext uri="{C183D7F6-B498-43B3-948B-1728B52AA6E4}">
                <adec:decorative xmlns:adec="http://schemas.microsoft.com/office/drawing/2017/decorative" xmlns="" val="1"/>
              </a:ext>
            </a:extLst>
          </p:cNvPr>
          <p:cNvSpPr>
            <a:spLocks noGrp="1"/>
          </p:cNvSpPr>
          <p:nvPr>
            <p:ph type="pic" sz="quarter" idx="12" hasCustomPrompt="1"/>
          </p:nvPr>
        </p:nvSpPr>
        <p:spPr>
          <a:xfrm>
            <a:off x="8077508" y="762000"/>
            <a:ext cx="3332751" cy="5334000"/>
          </a:xfrm>
          <a:pattFill prst="wdUpDiag">
            <a:fgClr>
              <a:srgbClr val="FADFD9"/>
            </a:fgClr>
            <a:bgClr>
              <a:schemeClr val="bg1"/>
            </a:bgClr>
          </a:pattFill>
        </p:spPr>
        <p:txBody>
          <a:bodyPr anchor="ctr">
            <a:normAutofit/>
          </a:bodyPr>
          <a:lstStyle>
            <a:lvl1pPr marL="0" indent="0" algn="ctr">
              <a:buFontTx/>
              <a:buNone/>
              <a:defRPr sz="2200">
                <a:solidFill>
                  <a:schemeClr val="accent6"/>
                </a:solidFill>
              </a:defRPr>
            </a:lvl1pPr>
          </a:lstStyle>
          <a:p>
            <a:r>
              <a:rPr lang="en-US" dirty="0"/>
              <a:t>Drag and drop image here</a:t>
            </a:r>
          </a:p>
        </p:txBody>
      </p:sp>
      <p:sp>
        <p:nvSpPr>
          <p:cNvPr id="5" name="Folded Corner 4">
            <a:extLst>
              <a:ext uri="{FF2B5EF4-FFF2-40B4-BE49-F238E27FC236}">
                <a16:creationId xmlns:a16="http://schemas.microsoft.com/office/drawing/2014/main" id="{35613133-0F5D-6E41-9492-3D5D625ACAE4}"/>
              </a:ext>
              <a:ext uri="{C183D7F6-B498-43B3-948B-1728B52AA6E4}">
                <adec:decorative xmlns:adec="http://schemas.microsoft.com/office/drawing/2017/decorative" xmlns="" val="1"/>
              </a:ext>
            </a:extLst>
          </p:cNvPr>
          <p:cNvSpPr/>
          <p:nvPr userDrawn="1"/>
        </p:nvSpPr>
        <p:spPr>
          <a:xfrm>
            <a:off x="18109" y="-1181100"/>
            <a:ext cx="6248380" cy="9051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To show 3 images side by side.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3059155862"/>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s 2 topic side by side">
    <p:bg>
      <p:bgPr>
        <a:solidFill>
          <a:schemeClr val="bg1"/>
        </a:solidFill>
        <a:effectLst/>
      </p:bgPr>
    </p:bg>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dirty="0"/>
              <a:t>Enter slide title here</a:t>
            </a:r>
          </a:p>
        </p:txBody>
      </p:sp>
      <p:sp>
        <p:nvSpPr>
          <p:cNvPr id="15" name="Rectangle 14">
            <a:extLst>
              <a:ext uri="{FF2B5EF4-FFF2-40B4-BE49-F238E27FC236}">
                <a16:creationId xmlns:a16="http://schemas.microsoft.com/office/drawing/2014/main" id="{FDF5C900-047C-BE42-B029-D88086CD39CB}"/>
              </a:ext>
              <a:ext uri="{C183D7F6-B498-43B3-948B-1728B52AA6E4}">
                <adec:decorative xmlns:adec="http://schemas.microsoft.com/office/drawing/2017/decorative" xmlns="" val="1"/>
              </a:ext>
            </a:extLst>
          </p:cNvPr>
          <p:cNvSpPr/>
          <p:nvPr/>
        </p:nvSpPr>
        <p:spPr>
          <a:xfrm>
            <a:off x="6260113" y="1562987"/>
            <a:ext cx="5131098" cy="4533014"/>
          </a:xfrm>
          <a:prstGeom prst="rect">
            <a:avLst/>
          </a:prstGeom>
          <a:solidFill>
            <a:srgbClr val="E9E5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4" name="Rectangle 13">
            <a:extLst>
              <a:ext uri="{FF2B5EF4-FFF2-40B4-BE49-F238E27FC236}">
                <a16:creationId xmlns:a16="http://schemas.microsoft.com/office/drawing/2014/main" id="{3572B217-334E-CE4A-A32B-45C131434446}"/>
              </a:ext>
              <a:ext uri="{C183D7F6-B498-43B3-948B-1728B52AA6E4}">
                <adec:decorative xmlns:adec="http://schemas.microsoft.com/office/drawing/2017/decorative" xmlns="" val="1"/>
              </a:ext>
            </a:extLst>
          </p:cNvPr>
          <p:cNvSpPr/>
          <p:nvPr/>
        </p:nvSpPr>
        <p:spPr>
          <a:xfrm flipV="1">
            <a:off x="6524151" y="2412705"/>
            <a:ext cx="457140"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8" name="Rectangle 7">
            <a:extLst>
              <a:ext uri="{FF2B5EF4-FFF2-40B4-BE49-F238E27FC236}">
                <a16:creationId xmlns:a16="http://schemas.microsoft.com/office/drawing/2014/main" id="{93567FF3-D1A2-054D-B9BD-C1C308B49BA6}"/>
              </a:ext>
              <a:ext uri="{C183D7F6-B498-43B3-948B-1728B52AA6E4}">
                <adec:decorative xmlns:adec="http://schemas.microsoft.com/office/drawing/2017/decorative" xmlns="" val="1"/>
              </a:ext>
            </a:extLst>
          </p:cNvPr>
          <p:cNvSpPr/>
          <p:nvPr/>
        </p:nvSpPr>
        <p:spPr>
          <a:xfrm>
            <a:off x="762695" y="1562987"/>
            <a:ext cx="5184938" cy="4533013"/>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1" name="Rectangle 10">
            <a:extLst>
              <a:ext uri="{FF2B5EF4-FFF2-40B4-BE49-F238E27FC236}">
                <a16:creationId xmlns:a16="http://schemas.microsoft.com/office/drawing/2014/main" id="{008EA279-326B-ED49-8802-DB9686C07336}"/>
              </a:ext>
              <a:ext uri="{C183D7F6-B498-43B3-948B-1728B52AA6E4}">
                <adec:decorative xmlns:adec="http://schemas.microsoft.com/office/drawing/2017/decorative" xmlns="" val="1"/>
              </a:ext>
            </a:extLst>
          </p:cNvPr>
          <p:cNvSpPr/>
          <p:nvPr/>
        </p:nvSpPr>
        <p:spPr>
          <a:xfrm flipV="1">
            <a:off x="1059547" y="2412705"/>
            <a:ext cx="457140"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26" name="Text Placeholder 13">
            <a:extLst>
              <a:ext uri="{FF2B5EF4-FFF2-40B4-BE49-F238E27FC236}">
                <a16:creationId xmlns:a16="http://schemas.microsoft.com/office/drawing/2014/main" id="{8E1FFAE3-E85A-A641-A698-6ECCEDCF713F}"/>
              </a:ext>
            </a:extLst>
          </p:cNvPr>
          <p:cNvSpPr>
            <a:spLocks noGrp="1"/>
          </p:cNvSpPr>
          <p:nvPr>
            <p:ph type="body" sz="quarter" idx="13" hasCustomPrompt="1"/>
          </p:nvPr>
        </p:nvSpPr>
        <p:spPr>
          <a:xfrm>
            <a:off x="1059547" y="1906047"/>
            <a:ext cx="3387127" cy="633413"/>
          </a:xfrm>
        </p:spPr>
        <p:txBody>
          <a:bodyPr>
            <a:normAutofit/>
          </a:bodyPr>
          <a:lstStyle>
            <a:lvl1pPr marL="0" indent="0" algn="l">
              <a:buNone/>
              <a:defRPr sz="2699">
                <a:solidFill>
                  <a:srgbClr val="38434E"/>
                </a:solidFill>
              </a:defRPr>
            </a:lvl1pPr>
          </a:lstStyle>
          <a:p>
            <a:pPr lvl="0"/>
            <a:r>
              <a:rPr lang="en-US" dirty="0"/>
              <a:t>Enter  topic header</a:t>
            </a:r>
          </a:p>
        </p:txBody>
      </p:sp>
      <p:sp>
        <p:nvSpPr>
          <p:cNvPr id="27" name="Text Placeholder 15">
            <a:extLst>
              <a:ext uri="{FF2B5EF4-FFF2-40B4-BE49-F238E27FC236}">
                <a16:creationId xmlns:a16="http://schemas.microsoft.com/office/drawing/2014/main" id="{0611D151-2BF7-4C40-91FE-CD9019F6EE71}"/>
              </a:ext>
            </a:extLst>
          </p:cNvPr>
          <p:cNvSpPr>
            <a:spLocks noGrp="1"/>
          </p:cNvSpPr>
          <p:nvPr>
            <p:ph type="body" sz="quarter" idx="14" hasCustomPrompt="1"/>
          </p:nvPr>
        </p:nvSpPr>
        <p:spPr>
          <a:xfrm>
            <a:off x="1059547" y="2635562"/>
            <a:ext cx="4491445" cy="3219591"/>
          </a:xfrm>
        </p:spPr>
        <p:txBody>
          <a:bodyPr>
            <a:normAutofit/>
          </a:bodyPr>
          <a:lstStyle>
            <a:lvl1pPr marL="0" indent="0" algn="l">
              <a:lnSpc>
                <a:spcPts val="2160"/>
              </a:lnSpc>
              <a:spcBef>
                <a:spcPts val="1000"/>
              </a:spcBef>
              <a:buFontTx/>
              <a:buNone/>
              <a:defRPr sz="18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dirty="0"/>
              <a:t>lorem ipsum dolor sit </a:t>
            </a:r>
            <a:r>
              <a:rPr lang="en-US" dirty="0" err="1"/>
              <a:t>amet</a:t>
            </a:r>
            <a:r>
              <a:rPr lang="en-US" dirty="0"/>
              <a:t> </a:t>
            </a:r>
            <a:r>
              <a:rPr lang="en-US" dirty="0" err="1"/>
              <a:t>amet</a:t>
            </a:r>
            <a:r>
              <a:rPr lang="en-US" dirty="0"/>
              <a:t> </a:t>
            </a:r>
            <a:r>
              <a:rPr lang="en-US" dirty="0" err="1"/>
              <a:t>possimus</a:t>
            </a:r>
            <a:r>
              <a:rPr lang="en-US" dirty="0"/>
              <a:t> </a:t>
            </a:r>
            <a:r>
              <a:rPr lang="en-US" dirty="0" err="1"/>
              <a:t>fuga</a:t>
            </a:r>
            <a:r>
              <a:rPr lang="en-US" dirty="0"/>
              <a:t> </a:t>
            </a:r>
            <a:r>
              <a:rPr lang="en-US" dirty="0" err="1"/>
              <a:t>illo</a:t>
            </a:r>
            <a:r>
              <a:rPr lang="en-US" dirty="0"/>
              <a:t> non. </a:t>
            </a:r>
            <a:r>
              <a:rPr lang="en-US" dirty="0" err="1"/>
              <a:t>aut</a:t>
            </a:r>
            <a:r>
              <a:rPr lang="en-US" dirty="0"/>
              <a:t> id </a:t>
            </a:r>
            <a:r>
              <a:rPr lang="en-US" dirty="0" err="1"/>
              <a:t>unum</a:t>
            </a:r>
            <a:r>
              <a:rPr lang="en-US" dirty="0"/>
              <a:t> </a:t>
            </a:r>
            <a:r>
              <a:rPr lang="en-US" dirty="0" err="1"/>
              <a:t>enim</a:t>
            </a:r>
            <a:r>
              <a:rPr lang="en-US" dirty="0"/>
              <a:t> </a:t>
            </a:r>
            <a:r>
              <a:rPr lang="en-US" dirty="0" err="1"/>
              <a:t>quibusdam</a:t>
            </a:r>
            <a:r>
              <a:rPr lang="en-US" dirty="0"/>
              <a:t>. </a:t>
            </a:r>
            <a:r>
              <a:rPr lang="en-US" dirty="0" err="1"/>
              <a:t>voluptatem</a:t>
            </a:r>
            <a:r>
              <a:rPr lang="en-US" dirty="0"/>
              <a:t> </a:t>
            </a:r>
            <a:r>
              <a:rPr lang="en-US" dirty="0" err="1"/>
              <a:t>eaque</a:t>
            </a:r>
            <a:r>
              <a:rPr lang="en-US" dirty="0"/>
              <a:t> qui </a:t>
            </a:r>
            <a:r>
              <a:rPr lang="en-US" dirty="0" err="1"/>
              <a:t>pariatur</a:t>
            </a:r>
            <a:r>
              <a:rPr lang="en-US" dirty="0"/>
              <a:t> </a:t>
            </a:r>
            <a:r>
              <a:rPr lang="en-US" dirty="0" err="1"/>
              <a:t>officii</a:t>
            </a:r>
            <a:r>
              <a:rPr lang="en-US" dirty="0"/>
              <a:t>. quod Duis </a:t>
            </a:r>
            <a:r>
              <a:rPr lang="en-US" dirty="0" err="1"/>
              <a:t>Excepteur</a:t>
            </a:r>
            <a:r>
              <a:rPr lang="en-US" dirty="0"/>
              <a:t>, </a:t>
            </a:r>
            <a:r>
              <a:rPr lang="en-US" dirty="0" err="1"/>
              <a:t>tenetur</a:t>
            </a:r>
            <a:r>
              <a:rPr lang="en-US" dirty="0"/>
              <a:t> animi.</a:t>
            </a:r>
          </a:p>
        </p:txBody>
      </p:sp>
      <p:sp>
        <p:nvSpPr>
          <p:cNvPr id="28" name="Text Placeholder 13">
            <a:extLst>
              <a:ext uri="{FF2B5EF4-FFF2-40B4-BE49-F238E27FC236}">
                <a16:creationId xmlns:a16="http://schemas.microsoft.com/office/drawing/2014/main" id="{1E29A7EE-C07D-5147-B18B-AAA00E8267C4}"/>
              </a:ext>
            </a:extLst>
          </p:cNvPr>
          <p:cNvSpPr>
            <a:spLocks noGrp="1"/>
          </p:cNvSpPr>
          <p:nvPr>
            <p:ph type="body" sz="quarter" idx="15" hasCustomPrompt="1"/>
          </p:nvPr>
        </p:nvSpPr>
        <p:spPr>
          <a:xfrm>
            <a:off x="6499865" y="1906047"/>
            <a:ext cx="3376495" cy="633413"/>
          </a:xfrm>
        </p:spPr>
        <p:txBody>
          <a:bodyPr>
            <a:normAutofit/>
          </a:bodyPr>
          <a:lstStyle>
            <a:lvl1pPr marL="0" indent="0">
              <a:buNone/>
              <a:defRPr sz="2699">
                <a:solidFill>
                  <a:srgbClr val="38434E"/>
                </a:solidFill>
              </a:defRPr>
            </a:lvl1pPr>
          </a:lstStyle>
          <a:p>
            <a:pPr lvl="0"/>
            <a:r>
              <a:rPr lang="en-US" dirty="0"/>
              <a:t>Enter topic header</a:t>
            </a:r>
          </a:p>
        </p:txBody>
      </p:sp>
      <p:sp>
        <p:nvSpPr>
          <p:cNvPr id="29" name="Text Placeholder 15">
            <a:extLst>
              <a:ext uri="{FF2B5EF4-FFF2-40B4-BE49-F238E27FC236}">
                <a16:creationId xmlns:a16="http://schemas.microsoft.com/office/drawing/2014/main" id="{36C8BC9F-7960-3B45-97D5-B8F6938FE20B}"/>
              </a:ext>
            </a:extLst>
          </p:cNvPr>
          <p:cNvSpPr>
            <a:spLocks noGrp="1"/>
          </p:cNvSpPr>
          <p:nvPr>
            <p:ph type="body" sz="quarter" idx="16" hasCustomPrompt="1"/>
          </p:nvPr>
        </p:nvSpPr>
        <p:spPr>
          <a:xfrm>
            <a:off x="6525005" y="2635562"/>
            <a:ext cx="4479019" cy="3219591"/>
          </a:xfrm>
        </p:spPr>
        <p:txBody>
          <a:bodyPr>
            <a:normAutofit/>
          </a:bodyPr>
          <a:lstStyle>
            <a:lvl1pPr marL="0" indent="0">
              <a:lnSpc>
                <a:spcPts val="2160"/>
              </a:lnSpc>
              <a:buFontTx/>
              <a:buNone/>
              <a:defRPr sz="18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dirty="0"/>
              <a:t>lorem ipsum dolor sit </a:t>
            </a:r>
            <a:r>
              <a:rPr lang="en-US" dirty="0" err="1"/>
              <a:t>amet</a:t>
            </a:r>
            <a:r>
              <a:rPr lang="en-US" dirty="0"/>
              <a:t> </a:t>
            </a:r>
            <a:r>
              <a:rPr lang="en-US" dirty="0" err="1"/>
              <a:t>amet</a:t>
            </a:r>
            <a:r>
              <a:rPr lang="en-US" dirty="0"/>
              <a:t> </a:t>
            </a:r>
            <a:r>
              <a:rPr lang="en-US" dirty="0" err="1"/>
              <a:t>possimus</a:t>
            </a:r>
            <a:r>
              <a:rPr lang="en-US" dirty="0"/>
              <a:t> </a:t>
            </a:r>
            <a:r>
              <a:rPr lang="en-US" dirty="0" err="1"/>
              <a:t>fuga</a:t>
            </a:r>
            <a:r>
              <a:rPr lang="en-US" dirty="0"/>
              <a:t> </a:t>
            </a:r>
            <a:r>
              <a:rPr lang="en-US" dirty="0" err="1"/>
              <a:t>illo</a:t>
            </a:r>
            <a:r>
              <a:rPr lang="en-US" dirty="0"/>
              <a:t> non. </a:t>
            </a:r>
            <a:r>
              <a:rPr lang="en-US" dirty="0" err="1"/>
              <a:t>aut</a:t>
            </a:r>
            <a:r>
              <a:rPr lang="en-US" dirty="0"/>
              <a:t> id </a:t>
            </a:r>
            <a:r>
              <a:rPr lang="en-US" dirty="0" err="1"/>
              <a:t>unum</a:t>
            </a:r>
            <a:r>
              <a:rPr lang="en-US" dirty="0"/>
              <a:t> </a:t>
            </a:r>
            <a:r>
              <a:rPr lang="en-US" dirty="0" err="1"/>
              <a:t>enim</a:t>
            </a:r>
            <a:r>
              <a:rPr lang="en-US" dirty="0"/>
              <a:t> </a:t>
            </a:r>
            <a:r>
              <a:rPr lang="en-US" dirty="0" err="1"/>
              <a:t>quibusdam</a:t>
            </a:r>
            <a:r>
              <a:rPr lang="en-US" dirty="0"/>
              <a:t>. </a:t>
            </a:r>
            <a:r>
              <a:rPr lang="en-US" dirty="0" err="1"/>
              <a:t>voluptatem</a:t>
            </a:r>
            <a:r>
              <a:rPr lang="en-US" dirty="0"/>
              <a:t> </a:t>
            </a:r>
            <a:r>
              <a:rPr lang="en-US" dirty="0" err="1"/>
              <a:t>eaque</a:t>
            </a:r>
            <a:r>
              <a:rPr lang="en-US" dirty="0"/>
              <a:t> qui </a:t>
            </a:r>
            <a:r>
              <a:rPr lang="en-US" dirty="0" err="1"/>
              <a:t>pariatur</a:t>
            </a:r>
            <a:r>
              <a:rPr lang="en-US" dirty="0"/>
              <a:t> </a:t>
            </a:r>
            <a:r>
              <a:rPr lang="en-US" dirty="0" err="1"/>
              <a:t>officii</a:t>
            </a:r>
            <a:r>
              <a:rPr lang="en-US" dirty="0"/>
              <a:t>. quod Duis </a:t>
            </a:r>
            <a:r>
              <a:rPr lang="en-US" dirty="0" err="1"/>
              <a:t>Excepteur</a:t>
            </a:r>
            <a:r>
              <a:rPr lang="en-US" dirty="0"/>
              <a:t>, </a:t>
            </a:r>
            <a:r>
              <a:rPr lang="en-US" dirty="0" err="1"/>
              <a:t>tenetur</a:t>
            </a:r>
            <a:r>
              <a:rPr lang="en-US" dirty="0"/>
              <a:t> animi.</a:t>
            </a:r>
          </a:p>
        </p:txBody>
      </p:sp>
      <p:sp>
        <p:nvSpPr>
          <p:cNvPr id="18" name="Folded Corner 17">
            <a:extLst>
              <a:ext uri="{FF2B5EF4-FFF2-40B4-BE49-F238E27FC236}">
                <a16:creationId xmlns:a16="http://schemas.microsoft.com/office/drawing/2014/main" id="{5E8BF074-F1AE-C14E-BD27-EEBF6B5D4F00}"/>
              </a:ext>
              <a:ext uri="{C183D7F6-B498-43B3-948B-1728B52AA6E4}">
                <adec:decorative xmlns:adec="http://schemas.microsoft.com/office/drawing/2017/decorative" xmlns="" val="1"/>
              </a:ext>
            </a:extLst>
          </p:cNvPr>
          <p:cNvSpPr/>
          <p:nvPr/>
        </p:nvSpPr>
        <p:spPr>
          <a:xfrm>
            <a:off x="38095" y="-1181100"/>
            <a:ext cx="7315041" cy="8998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Arial" panose="020B0604020202020204" pitchFamily="34" charset="0"/>
              </a:rPr>
              <a:t>Purpose of Layout</a:t>
            </a:r>
            <a:r>
              <a:rPr lang="en-US" sz="1200" dirty="0">
                <a:solidFill>
                  <a:schemeClr val="tx1"/>
                </a:solidFill>
                <a:latin typeface="Source Sans Pro" charset="0"/>
                <a:ea typeface="Source Sans Pro" charset="0"/>
                <a:cs typeface="Arial" panose="020B0604020202020204" pitchFamily="34" charset="0"/>
              </a:rPr>
              <a:t>: This text layout is for expanding upon 2 main points with a additional titles and descriptor</a:t>
            </a:r>
          </a:p>
          <a:p>
            <a:endParaRPr lang="en-US" sz="1200" dirty="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Source Sans Pro" charset="0"/>
                <a:ea typeface="Source Sans Pro" charset="0"/>
                <a:cs typeface="Arial" panose="020B0604020202020204" pitchFamily="34" charset="0"/>
              </a:rPr>
              <a:t>Tip</a:t>
            </a:r>
            <a:r>
              <a:rPr lang="en-US" sz="1200" dirty="0">
                <a:solidFill>
                  <a:schemeClr val="tx1"/>
                </a:solidFill>
                <a:latin typeface="Source Sans Pro" charset="0"/>
                <a:ea typeface="Source Sans Pro" charset="0"/>
                <a:cs typeface="Arial" panose="020B0604020202020204" pitchFamily="34" charset="0"/>
              </a:rPr>
              <a:t>: Replace text placeholders with your own words.</a:t>
            </a:r>
            <a:endParaRPr lang="en-US" sz="1200" b="1"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2921341060"/>
      </p:ext>
    </p:extLst>
  </p:cSld>
  <p:clrMapOvr>
    <a:masterClrMapping/>
  </p:clrMapOvr>
  <p:hf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ercentages and description">
    <p:bg>
      <p:bgPr>
        <a:solidFill>
          <a:srgbClr val="F2EDE6"/>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AEB67E-1058-434A-94DF-1D98726C1F5C}"/>
              </a:ext>
              <a:ext uri="{C183D7F6-B498-43B3-948B-1728B52AA6E4}">
                <adec:decorative xmlns:adec="http://schemas.microsoft.com/office/drawing/2017/decorative" xmlns="" val="1"/>
              </a:ext>
            </a:extLst>
          </p:cNvPr>
          <p:cNvSpPr/>
          <p:nvPr userDrawn="1"/>
        </p:nvSpPr>
        <p:spPr>
          <a:xfrm>
            <a:off x="0" y="1"/>
            <a:ext cx="6096000" cy="6857999"/>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a:extLst>
              <a:ext uri="{FF2B5EF4-FFF2-40B4-BE49-F238E27FC236}">
                <a16:creationId xmlns:a16="http://schemas.microsoft.com/office/drawing/2014/main" id="{2876EA79-1795-924B-983B-DB878E3C9064}"/>
              </a:ext>
            </a:extLst>
          </p:cNvPr>
          <p:cNvSpPr>
            <a:spLocks noGrp="1"/>
          </p:cNvSpPr>
          <p:nvPr>
            <p:ph type="title" hasCustomPrompt="1"/>
          </p:nvPr>
        </p:nvSpPr>
        <p:spPr>
          <a:xfrm>
            <a:off x="1" y="1870581"/>
            <a:ext cx="6095999" cy="2812257"/>
          </a:xfrm>
          <a:noFill/>
          <a:ln>
            <a:noFill/>
          </a:ln>
        </p:spPr>
        <p:txBody>
          <a:bodyPr vert="horz" lIns="0" tIns="0" rIns="0" bIns="0" rtlCol="0" anchor="ctr">
            <a:normAutofit/>
          </a:bodyPr>
          <a:lstStyle>
            <a:lvl1pPr algn="ctr">
              <a:defRPr lang="en-US" sz="19996" kern="0">
                <a:solidFill>
                  <a:schemeClr val="accent3"/>
                </a:solidFill>
                <a:ea typeface="Source Sans Pro" charset="0"/>
                <a:cs typeface="Source Sans Pro" charset="0"/>
              </a:defRPr>
            </a:lvl1pPr>
          </a:lstStyle>
          <a:p>
            <a:pPr marL="0" lvl="0" indent="0" algn="ctr" defTabSz="457083">
              <a:spcBef>
                <a:spcPts val="1000"/>
              </a:spcBef>
              <a:buFont typeface="Arial" panose="020B0604020202020204" pitchFamily="34" charset="0"/>
            </a:pPr>
            <a:r>
              <a:rPr lang="en-US" dirty="0"/>
              <a:t>##%</a:t>
            </a:r>
          </a:p>
        </p:txBody>
      </p:sp>
      <p:sp>
        <p:nvSpPr>
          <p:cNvPr id="14" name="Text Placeholder 13">
            <a:extLst>
              <a:ext uri="{FF2B5EF4-FFF2-40B4-BE49-F238E27FC236}">
                <a16:creationId xmlns:a16="http://schemas.microsoft.com/office/drawing/2014/main" id="{A3356100-B9E0-5246-9174-58819D317F51}"/>
              </a:ext>
            </a:extLst>
          </p:cNvPr>
          <p:cNvSpPr>
            <a:spLocks noGrp="1"/>
          </p:cNvSpPr>
          <p:nvPr>
            <p:ph type="body" sz="quarter" idx="12" hasCustomPrompt="1"/>
          </p:nvPr>
        </p:nvSpPr>
        <p:spPr>
          <a:xfrm>
            <a:off x="0" y="4691877"/>
            <a:ext cx="6095999" cy="511969"/>
          </a:xfrm>
        </p:spPr>
        <p:txBody>
          <a:bodyPr lIns="1463040" rIns="1463040">
            <a:noAutofit/>
          </a:bodyPr>
          <a:lstStyle>
            <a:lvl1pPr marL="0" marR="0" indent="0" algn="ctr" defTabSz="457083" rtl="0" eaLnBrk="1" fontAlgn="auto" latinLnBrk="0" hangingPunct="1">
              <a:lnSpc>
                <a:spcPct val="90000"/>
              </a:lnSpc>
              <a:spcBef>
                <a:spcPts val="1000"/>
              </a:spcBef>
              <a:spcAft>
                <a:spcPts val="0"/>
              </a:spcAft>
              <a:buClrTx/>
              <a:buSzTx/>
              <a:buFont typeface="Arial" panose="020B0604020202020204" pitchFamily="34" charset="0"/>
              <a:buNone/>
              <a:tabLst/>
              <a:defRPr lang="en-US" sz="1800" kern="0">
                <a:solidFill>
                  <a:srgbClr val="3B4345"/>
                </a:solidFill>
                <a:latin typeface="Community Light" panose="02000303040000020003" pitchFamily="2" charset="0"/>
                <a:ea typeface="Source Sans Pro" charset="0"/>
                <a:cs typeface="Source Sans Pro Light"/>
              </a:defRPr>
            </a:lvl1pPr>
          </a:lstStyle>
          <a:p>
            <a:pPr defTabSz="914349">
              <a:defRPr/>
            </a:pPr>
            <a:r>
              <a:rPr lang="en-US" sz="1800" kern="0" dirty="0">
                <a:solidFill>
                  <a:srgbClr val="3B4345"/>
                </a:solidFill>
                <a:latin typeface="Community Light" panose="02000303040000020003" pitchFamily="2" charset="0"/>
                <a:ea typeface="Source Sans Pro" charset="0"/>
                <a:cs typeface="Source Sans Pro Light"/>
              </a:rPr>
              <a:t>Brief description of the data you’re looking at here on a couple lines. Not a big paragraph.</a:t>
            </a:r>
          </a:p>
        </p:txBody>
      </p:sp>
      <p:sp>
        <p:nvSpPr>
          <p:cNvPr id="12" name="Text Placeholder 10">
            <a:extLst>
              <a:ext uri="{FF2B5EF4-FFF2-40B4-BE49-F238E27FC236}">
                <a16:creationId xmlns:a16="http://schemas.microsoft.com/office/drawing/2014/main" id="{09E8C834-B39B-0147-BDCE-E46C08590CBE}"/>
              </a:ext>
            </a:extLst>
          </p:cNvPr>
          <p:cNvSpPr>
            <a:spLocks noGrp="1"/>
          </p:cNvSpPr>
          <p:nvPr>
            <p:ph type="body" sz="quarter" idx="11" hasCustomPrompt="1"/>
          </p:nvPr>
        </p:nvSpPr>
        <p:spPr>
          <a:xfrm>
            <a:off x="6096001" y="1870581"/>
            <a:ext cx="6095999" cy="2812257"/>
          </a:xfrm>
          <a:noFill/>
          <a:ln>
            <a:noFill/>
          </a:ln>
        </p:spPr>
        <p:txBody>
          <a:bodyPr lIns="0" tIns="0" rIns="0" bIns="0" anchor="ctr"/>
          <a:lstStyle>
            <a:lvl1pPr>
              <a:defRPr lang="en-US" sz="19996" kern="0" smtClean="0">
                <a:solidFill>
                  <a:schemeClr val="accent2"/>
                </a:solidFill>
                <a:ea typeface="Source Sans Pro" charset="0"/>
                <a:cs typeface="Source Sans Pro" charset="0"/>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solidFill>
                  <a:schemeClr val="tx1"/>
                </a:solidFill>
                <a:latin typeface="+mn-lt"/>
              </a:defRPr>
            </a:lvl4pPr>
            <a:lvl5pPr>
              <a:defRPr lang="en-US">
                <a:solidFill>
                  <a:schemeClr val="tx1"/>
                </a:solidFill>
                <a:latin typeface="+mn-lt"/>
              </a:defRPr>
            </a:lvl5pPr>
          </a:lstStyle>
          <a:p>
            <a:pPr lvl="0" algn="ctr" defTabSz="457083"/>
            <a:r>
              <a:rPr lang="en-US" dirty="0"/>
              <a:t>##%</a:t>
            </a:r>
          </a:p>
        </p:txBody>
      </p:sp>
      <p:sp>
        <p:nvSpPr>
          <p:cNvPr id="15" name="Text Placeholder 13">
            <a:extLst>
              <a:ext uri="{FF2B5EF4-FFF2-40B4-BE49-F238E27FC236}">
                <a16:creationId xmlns:a16="http://schemas.microsoft.com/office/drawing/2014/main" id="{0E6C9F3C-915A-974A-95CD-31158885C6C1}"/>
              </a:ext>
            </a:extLst>
          </p:cNvPr>
          <p:cNvSpPr>
            <a:spLocks noGrp="1"/>
          </p:cNvSpPr>
          <p:nvPr>
            <p:ph type="body" sz="quarter" idx="13" hasCustomPrompt="1"/>
          </p:nvPr>
        </p:nvSpPr>
        <p:spPr>
          <a:xfrm>
            <a:off x="6096000" y="4691877"/>
            <a:ext cx="6096000" cy="511969"/>
          </a:xfrm>
        </p:spPr>
        <p:txBody>
          <a:bodyPr lIns="1463040" rIns="1463040">
            <a:noAutofit/>
          </a:bodyPr>
          <a:lstStyle>
            <a:lvl1pPr marL="0" marR="0" indent="0" algn="ctr" defTabSz="457083" rtl="0" eaLnBrk="1" fontAlgn="auto" latinLnBrk="0" hangingPunct="1">
              <a:lnSpc>
                <a:spcPct val="90000"/>
              </a:lnSpc>
              <a:spcBef>
                <a:spcPts val="1000"/>
              </a:spcBef>
              <a:spcAft>
                <a:spcPts val="0"/>
              </a:spcAft>
              <a:buClrTx/>
              <a:buSzTx/>
              <a:buFont typeface="Arial" panose="020B0604020202020204" pitchFamily="34" charset="0"/>
              <a:buNone/>
              <a:tabLst/>
              <a:defRPr lang="en-US" sz="1800" kern="0">
                <a:solidFill>
                  <a:srgbClr val="3B4345"/>
                </a:solidFill>
                <a:latin typeface="Community Light" panose="02000303040000020003" pitchFamily="2" charset="0"/>
                <a:ea typeface="Source Sans Pro" charset="0"/>
                <a:cs typeface="Source Sans Pro Light"/>
              </a:defRPr>
            </a:lvl1pPr>
          </a:lstStyle>
          <a:p>
            <a:pPr defTabSz="914349">
              <a:defRPr/>
            </a:pPr>
            <a:r>
              <a:rPr lang="en-US" sz="1800" kern="0" dirty="0">
                <a:solidFill>
                  <a:srgbClr val="3B4345"/>
                </a:solidFill>
                <a:latin typeface="Community Light" panose="02000303040000020003" pitchFamily="2" charset="0"/>
                <a:ea typeface="Source Sans Pro" charset="0"/>
                <a:cs typeface="Source Sans Pro Light"/>
              </a:rPr>
              <a:t>Brief description of the data you’re looking at here on a couple lines. Not a big paragraph.</a:t>
            </a:r>
          </a:p>
        </p:txBody>
      </p:sp>
      <p:sp>
        <p:nvSpPr>
          <p:cNvPr id="7" name="Folded Corner 6">
            <a:extLst>
              <a:ext uri="{FF2B5EF4-FFF2-40B4-BE49-F238E27FC236}">
                <a16:creationId xmlns:a16="http://schemas.microsoft.com/office/drawing/2014/main" id="{3F3AA9BA-D430-9943-8B75-9DE51C2E5653}"/>
              </a:ext>
              <a:ext uri="{C183D7F6-B498-43B3-948B-1728B52AA6E4}">
                <adec:decorative xmlns:adec="http://schemas.microsoft.com/office/drawing/2017/decorative" xmlns="" val="1"/>
              </a:ext>
            </a:extLst>
          </p:cNvPr>
          <p:cNvSpPr/>
          <p:nvPr userDrawn="1"/>
        </p:nvSpPr>
        <p:spPr>
          <a:xfrm>
            <a:off x="38096" y="-1028700"/>
            <a:ext cx="5791239" cy="7474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Arial" panose="020B0604020202020204" pitchFamily="34" charset="0"/>
              </a:rPr>
              <a:t>Purpose of Layout</a:t>
            </a:r>
            <a:r>
              <a:rPr lang="en-US" sz="1200" dirty="0">
                <a:solidFill>
                  <a:schemeClr val="tx1"/>
                </a:solidFill>
                <a:latin typeface="Source Sans Pro" charset="0"/>
                <a:ea typeface="Source Sans Pro" charset="0"/>
                <a:cs typeface="Arial" panose="020B0604020202020204" pitchFamily="34" charset="0"/>
              </a:rPr>
              <a:t>: This text layout is to compare and contrast 2 percentage statistics.</a:t>
            </a:r>
          </a:p>
          <a:p>
            <a:endParaRPr lang="en-US" sz="1200" dirty="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Source Sans Pro" charset="0"/>
                <a:ea typeface="Source Sans Pro" charset="0"/>
                <a:cs typeface="Arial" panose="020B0604020202020204" pitchFamily="34" charset="0"/>
              </a:rPr>
              <a:t>Tip</a:t>
            </a:r>
            <a:r>
              <a:rPr lang="en-US" sz="1200" dirty="0">
                <a:solidFill>
                  <a:schemeClr val="tx1"/>
                </a:solidFill>
                <a:latin typeface="Source Sans Pro" charset="0"/>
                <a:ea typeface="Source Sans Pro" charset="0"/>
                <a:cs typeface="Arial" panose="020B0604020202020204" pitchFamily="34" charset="0"/>
              </a:rPr>
              <a:t>: Replace text placeholders with your own words.</a:t>
            </a:r>
            <a:endParaRPr lang="en-US" sz="1200" b="1"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406662808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ercentages and descriptio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E320E-6392-B44F-85C4-61911FC53151}"/>
              </a:ext>
            </a:extLst>
          </p:cNvPr>
          <p:cNvSpPr>
            <a:spLocks noGrp="1"/>
          </p:cNvSpPr>
          <p:nvPr>
            <p:ph type="title" hasCustomPrompt="1"/>
          </p:nvPr>
        </p:nvSpPr>
        <p:spPr>
          <a:xfrm>
            <a:off x="762693" y="1511353"/>
            <a:ext cx="3333317" cy="2812257"/>
          </a:xfrm>
          <a:noFill/>
          <a:ln>
            <a:noFill/>
          </a:ln>
        </p:spPr>
        <p:txBody>
          <a:bodyPr vert="horz" lIns="0" tIns="0" rIns="0" bIns="0" rtlCol="0" anchor="ctr" anchorCtr="0">
            <a:normAutofit/>
          </a:bodyPr>
          <a:lstStyle>
            <a:lvl1pPr>
              <a:defRPr lang="en-US" sz="13747" kern="0">
                <a:solidFill>
                  <a:schemeClr val="accent3"/>
                </a:solidFill>
                <a:ea typeface="Source Sans Pro" charset="0"/>
                <a:cs typeface="Source Sans Pro" charset="0"/>
              </a:defRPr>
            </a:lvl1pPr>
          </a:lstStyle>
          <a:p>
            <a:pPr marL="0" lvl="0" indent="0" algn="ctr" defTabSz="457083">
              <a:spcBef>
                <a:spcPts val="1000"/>
              </a:spcBef>
              <a:buFont typeface="Arial" panose="020B0604020202020204" pitchFamily="34" charset="0"/>
            </a:pPr>
            <a:r>
              <a:rPr lang="en-US" dirty="0"/>
              <a:t>##%</a:t>
            </a:r>
          </a:p>
        </p:txBody>
      </p:sp>
      <p:sp>
        <p:nvSpPr>
          <p:cNvPr id="15" name="Text Placeholder 13">
            <a:extLst>
              <a:ext uri="{FF2B5EF4-FFF2-40B4-BE49-F238E27FC236}">
                <a16:creationId xmlns:a16="http://schemas.microsoft.com/office/drawing/2014/main" id="{D99C7536-4CDA-C84B-9B72-5E6FA60A17BE}"/>
              </a:ext>
            </a:extLst>
          </p:cNvPr>
          <p:cNvSpPr>
            <a:spLocks noGrp="1"/>
          </p:cNvSpPr>
          <p:nvPr>
            <p:ph type="body" sz="quarter" idx="13" hasCustomPrompt="1"/>
          </p:nvPr>
        </p:nvSpPr>
        <p:spPr>
          <a:xfrm>
            <a:off x="762695" y="4691877"/>
            <a:ext cx="3333316" cy="776939"/>
          </a:xfrm>
        </p:spPr>
        <p:txBody>
          <a:bodyPr>
            <a:noAutofit/>
          </a:bodyPr>
          <a:lstStyle>
            <a:lvl1pPr marL="0" marR="0" indent="0" algn="ctr" defTabSz="457083" rtl="0" eaLnBrk="1" fontAlgn="auto" latinLnBrk="0" hangingPunct="1">
              <a:lnSpc>
                <a:spcPct val="90000"/>
              </a:lnSpc>
              <a:spcBef>
                <a:spcPts val="1000"/>
              </a:spcBef>
              <a:spcAft>
                <a:spcPts val="0"/>
              </a:spcAft>
              <a:buClrTx/>
              <a:buSzTx/>
              <a:buFont typeface="Arial" panose="020B0604020202020204" pitchFamily="34" charset="0"/>
              <a:buNone/>
              <a:tabLst/>
              <a:defRPr lang="en-US" sz="1800" kern="0">
                <a:solidFill>
                  <a:srgbClr val="3B4345"/>
                </a:solidFill>
                <a:latin typeface="Community Light" panose="02000303040000020003" pitchFamily="2" charset="0"/>
                <a:ea typeface="Source Sans Pro" charset="0"/>
                <a:cs typeface="Source Sans Pro Light"/>
              </a:defRPr>
            </a:lvl1pPr>
          </a:lstStyle>
          <a:p>
            <a:pPr defTabSz="914349">
              <a:defRPr/>
            </a:pPr>
            <a:r>
              <a:rPr lang="en-US" sz="1800" kern="0" dirty="0">
                <a:solidFill>
                  <a:srgbClr val="3B4345"/>
                </a:solidFill>
                <a:latin typeface="Community Light" panose="02000303040000020003" pitchFamily="2" charset="0"/>
                <a:ea typeface="Source Sans Pro" charset="0"/>
                <a:cs typeface="Source Sans Pro Light"/>
              </a:rPr>
              <a:t>Brief description of the data you’re looking at here on a couple lines. </a:t>
            </a:r>
            <a:br>
              <a:rPr lang="en-US" sz="1800" kern="0" dirty="0">
                <a:solidFill>
                  <a:srgbClr val="3B4345"/>
                </a:solidFill>
                <a:latin typeface="Community Light" panose="02000303040000020003" pitchFamily="2" charset="0"/>
                <a:ea typeface="Source Sans Pro" charset="0"/>
                <a:cs typeface="Source Sans Pro Light"/>
              </a:rPr>
            </a:br>
            <a:r>
              <a:rPr lang="en-US" sz="1800" kern="0" dirty="0">
                <a:solidFill>
                  <a:srgbClr val="3B4345"/>
                </a:solidFill>
                <a:latin typeface="Community Light" panose="02000303040000020003" pitchFamily="2" charset="0"/>
                <a:ea typeface="Source Sans Pro" charset="0"/>
                <a:cs typeface="Source Sans Pro Light"/>
              </a:rPr>
              <a:t>Not a big paragraph.</a:t>
            </a:r>
          </a:p>
        </p:txBody>
      </p:sp>
      <p:sp>
        <p:nvSpPr>
          <p:cNvPr id="12" name="Text Placeholder 10">
            <a:extLst>
              <a:ext uri="{FF2B5EF4-FFF2-40B4-BE49-F238E27FC236}">
                <a16:creationId xmlns:a16="http://schemas.microsoft.com/office/drawing/2014/main" id="{09E8C834-B39B-0147-BDCE-E46C08590CBE}"/>
              </a:ext>
            </a:extLst>
          </p:cNvPr>
          <p:cNvSpPr>
            <a:spLocks noGrp="1"/>
          </p:cNvSpPr>
          <p:nvPr>
            <p:ph type="body" sz="quarter" idx="11" hasCustomPrompt="1"/>
          </p:nvPr>
        </p:nvSpPr>
        <p:spPr>
          <a:xfrm>
            <a:off x="4419818" y="1511353"/>
            <a:ext cx="3333316" cy="2812257"/>
          </a:xfrm>
          <a:noFill/>
          <a:ln>
            <a:noFill/>
          </a:ln>
        </p:spPr>
        <p:txBody>
          <a:bodyPr lIns="0" tIns="0" rIns="0" bIns="0" anchor="ctr">
            <a:normAutofit/>
          </a:bodyPr>
          <a:lstStyle>
            <a:lvl1pPr>
              <a:defRPr lang="en-US" sz="13747" kern="0" smtClean="0">
                <a:solidFill>
                  <a:schemeClr val="accent5"/>
                </a:solidFill>
                <a:ea typeface="Source Sans Pro" charset="0"/>
                <a:cs typeface="Source Sans Pro" charset="0"/>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solidFill>
                  <a:schemeClr val="tx1"/>
                </a:solidFill>
                <a:latin typeface="+mn-lt"/>
              </a:defRPr>
            </a:lvl4pPr>
            <a:lvl5pPr>
              <a:defRPr lang="en-US">
                <a:solidFill>
                  <a:schemeClr val="tx1"/>
                </a:solidFill>
                <a:latin typeface="+mn-lt"/>
              </a:defRPr>
            </a:lvl5pPr>
          </a:lstStyle>
          <a:p>
            <a:pPr lvl="0" algn="ctr" defTabSz="457083"/>
            <a:r>
              <a:rPr lang="en-US" dirty="0"/>
              <a:t>##%</a:t>
            </a:r>
          </a:p>
        </p:txBody>
      </p:sp>
      <p:sp>
        <p:nvSpPr>
          <p:cNvPr id="16" name="Text Placeholder 13">
            <a:extLst>
              <a:ext uri="{FF2B5EF4-FFF2-40B4-BE49-F238E27FC236}">
                <a16:creationId xmlns:a16="http://schemas.microsoft.com/office/drawing/2014/main" id="{6E9B8198-35FC-4945-9FC5-688CA41D71ED}"/>
              </a:ext>
            </a:extLst>
          </p:cNvPr>
          <p:cNvSpPr>
            <a:spLocks noGrp="1"/>
          </p:cNvSpPr>
          <p:nvPr>
            <p:ph type="body" sz="quarter" idx="14" hasCustomPrompt="1"/>
          </p:nvPr>
        </p:nvSpPr>
        <p:spPr>
          <a:xfrm>
            <a:off x="4419818" y="4691877"/>
            <a:ext cx="3333316" cy="776939"/>
          </a:xfrm>
        </p:spPr>
        <p:txBody>
          <a:bodyPr>
            <a:noAutofit/>
          </a:bodyPr>
          <a:lstStyle>
            <a:lvl1pPr marL="0" marR="0" indent="0" algn="ctr" defTabSz="457083" rtl="0" eaLnBrk="1" fontAlgn="auto" latinLnBrk="0" hangingPunct="1">
              <a:lnSpc>
                <a:spcPct val="90000"/>
              </a:lnSpc>
              <a:spcBef>
                <a:spcPts val="1000"/>
              </a:spcBef>
              <a:spcAft>
                <a:spcPts val="0"/>
              </a:spcAft>
              <a:buClrTx/>
              <a:buSzTx/>
              <a:buFont typeface="Arial" panose="020B0604020202020204" pitchFamily="34" charset="0"/>
              <a:buNone/>
              <a:tabLst/>
              <a:defRPr lang="en-US" sz="1800" kern="0">
                <a:solidFill>
                  <a:srgbClr val="3B4345"/>
                </a:solidFill>
                <a:latin typeface="Community Light" panose="02000303040000020003" pitchFamily="2" charset="0"/>
                <a:ea typeface="Source Sans Pro" charset="0"/>
                <a:cs typeface="Source Sans Pro Light"/>
              </a:defRPr>
            </a:lvl1pPr>
          </a:lstStyle>
          <a:p>
            <a:pPr defTabSz="914349">
              <a:defRPr/>
            </a:pPr>
            <a:r>
              <a:rPr lang="en-US" sz="1800" kern="0" dirty="0">
                <a:solidFill>
                  <a:srgbClr val="3B4345"/>
                </a:solidFill>
                <a:latin typeface="Community Light" panose="02000303040000020003" pitchFamily="2" charset="0"/>
                <a:ea typeface="Source Sans Pro" charset="0"/>
                <a:cs typeface="Source Sans Pro Light"/>
              </a:rPr>
              <a:t>Brief description of the data you’re looking at here on a couple lines. </a:t>
            </a:r>
            <a:br>
              <a:rPr lang="en-US" sz="1800" kern="0" dirty="0">
                <a:solidFill>
                  <a:srgbClr val="3B4345"/>
                </a:solidFill>
                <a:latin typeface="Community Light" panose="02000303040000020003" pitchFamily="2" charset="0"/>
                <a:ea typeface="Source Sans Pro" charset="0"/>
                <a:cs typeface="Source Sans Pro Light"/>
              </a:rPr>
            </a:br>
            <a:r>
              <a:rPr lang="en-US" sz="1800" kern="0" dirty="0">
                <a:solidFill>
                  <a:srgbClr val="3B4345"/>
                </a:solidFill>
                <a:latin typeface="Community Light" panose="02000303040000020003" pitchFamily="2" charset="0"/>
                <a:ea typeface="Source Sans Pro" charset="0"/>
                <a:cs typeface="Source Sans Pro Light"/>
              </a:rPr>
              <a:t>Not a big paragraph.</a:t>
            </a:r>
          </a:p>
        </p:txBody>
      </p:sp>
      <p:sp>
        <p:nvSpPr>
          <p:cNvPr id="8" name="Text Placeholder 10">
            <a:extLst>
              <a:ext uri="{FF2B5EF4-FFF2-40B4-BE49-F238E27FC236}">
                <a16:creationId xmlns:a16="http://schemas.microsoft.com/office/drawing/2014/main" id="{0668C8F7-BC4A-624E-AC09-63C6B2F8ED8D}"/>
              </a:ext>
            </a:extLst>
          </p:cNvPr>
          <p:cNvSpPr>
            <a:spLocks noGrp="1"/>
          </p:cNvSpPr>
          <p:nvPr>
            <p:ph type="body" sz="quarter" idx="12" hasCustomPrompt="1"/>
          </p:nvPr>
        </p:nvSpPr>
        <p:spPr>
          <a:xfrm>
            <a:off x="8076943" y="1511353"/>
            <a:ext cx="3314268" cy="2812257"/>
          </a:xfrm>
          <a:noFill/>
          <a:ln>
            <a:noFill/>
          </a:ln>
        </p:spPr>
        <p:txBody>
          <a:bodyPr lIns="0" tIns="0" rIns="0" bIns="0" anchor="ctr">
            <a:normAutofit/>
          </a:bodyPr>
          <a:lstStyle>
            <a:lvl1pPr>
              <a:defRPr lang="en-US" sz="13747" kern="0" smtClean="0">
                <a:solidFill>
                  <a:schemeClr val="tx2"/>
                </a:solidFill>
                <a:ea typeface="Source Sans Pro" charset="0"/>
                <a:cs typeface="Source Sans Pro" charset="0"/>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solidFill>
                  <a:schemeClr val="tx1"/>
                </a:solidFill>
                <a:latin typeface="+mn-lt"/>
              </a:defRPr>
            </a:lvl4pPr>
            <a:lvl5pPr>
              <a:defRPr lang="en-US">
                <a:solidFill>
                  <a:schemeClr val="tx1"/>
                </a:solidFill>
                <a:latin typeface="+mn-lt"/>
              </a:defRPr>
            </a:lvl5pPr>
          </a:lstStyle>
          <a:p>
            <a:pPr lvl="0" algn="ctr" defTabSz="457083"/>
            <a:r>
              <a:rPr lang="en-US" dirty="0"/>
              <a:t>##%</a:t>
            </a:r>
          </a:p>
        </p:txBody>
      </p:sp>
      <p:sp>
        <p:nvSpPr>
          <p:cNvPr id="17" name="Text Placeholder 13">
            <a:extLst>
              <a:ext uri="{FF2B5EF4-FFF2-40B4-BE49-F238E27FC236}">
                <a16:creationId xmlns:a16="http://schemas.microsoft.com/office/drawing/2014/main" id="{BFD59FA7-7BFF-0A46-A0E5-7DCBF2330281}"/>
              </a:ext>
            </a:extLst>
          </p:cNvPr>
          <p:cNvSpPr>
            <a:spLocks noGrp="1"/>
          </p:cNvSpPr>
          <p:nvPr>
            <p:ph type="body" sz="quarter" idx="15" hasCustomPrompt="1"/>
          </p:nvPr>
        </p:nvSpPr>
        <p:spPr>
          <a:xfrm>
            <a:off x="8076942" y="4691877"/>
            <a:ext cx="3314269" cy="776939"/>
          </a:xfrm>
        </p:spPr>
        <p:txBody>
          <a:bodyPr>
            <a:noAutofit/>
          </a:bodyPr>
          <a:lstStyle>
            <a:lvl1pPr marL="0" marR="0" indent="0" algn="ctr" defTabSz="457083" rtl="0" eaLnBrk="1" fontAlgn="auto" latinLnBrk="0" hangingPunct="1">
              <a:lnSpc>
                <a:spcPct val="90000"/>
              </a:lnSpc>
              <a:spcBef>
                <a:spcPts val="1000"/>
              </a:spcBef>
              <a:spcAft>
                <a:spcPts val="0"/>
              </a:spcAft>
              <a:buClrTx/>
              <a:buSzTx/>
              <a:buFont typeface="Arial" panose="020B0604020202020204" pitchFamily="34" charset="0"/>
              <a:buNone/>
              <a:tabLst/>
              <a:defRPr lang="en-US" sz="1800" kern="0">
                <a:solidFill>
                  <a:srgbClr val="3B4345"/>
                </a:solidFill>
                <a:latin typeface="Community Light" panose="02000303040000020003" pitchFamily="2" charset="0"/>
                <a:ea typeface="Source Sans Pro" charset="0"/>
                <a:cs typeface="Source Sans Pro Light"/>
              </a:defRPr>
            </a:lvl1pPr>
          </a:lstStyle>
          <a:p>
            <a:pPr defTabSz="914349">
              <a:defRPr/>
            </a:pPr>
            <a:r>
              <a:rPr lang="en-US" sz="1800" kern="0" dirty="0">
                <a:solidFill>
                  <a:srgbClr val="3B4345"/>
                </a:solidFill>
                <a:latin typeface="Community Light" panose="02000303040000020003" pitchFamily="2" charset="0"/>
                <a:ea typeface="Source Sans Pro" charset="0"/>
                <a:cs typeface="Source Sans Pro Light"/>
              </a:rPr>
              <a:t>Brief description of the data you’re looking at here on a couple lines. </a:t>
            </a:r>
            <a:br>
              <a:rPr lang="en-US" sz="1800" kern="0" dirty="0">
                <a:solidFill>
                  <a:srgbClr val="3B4345"/>
                </a:solidFill>
                <a:latin typeface="Community Light" panose="02000303040000020003" pitchFamily="2" charset="0"/>
                <a:ea typeface="Source Sans Pro" charset="0"/>
                <a:cs typeface="Source Sans Pro Light"/>
              </a:rPr>
            </a:br>
            <a:r>
              <a:rPr lang="en-US" sz="1800" kern="0" dirty="0">
                <a:solidFill>
                  <a:srgbClr val="3B4345"/>
                </a:solidFill>
                <a:latin typeface="Community Light" panose="02000303040000020003" pitchFamily="2" charset="0"/>
                <a:ea typeface="Source Sans Pro" charset="0"/>
                <a:cs typeface="Source Sans Pro Light"/>
              </a:rPr>
              <a:t>Not a big paragraph.</a:t>
            </a:r>
          </a:p>
        </p:txBody>
      </p:sp>
      <p:sp>
        <p:nvSpPr>
          <p:cNvPr id="10" name="Folded Corner 9">
            <a:extLst>
              <a:ext uri="{FF2B5EF4-FFF2-40B4-BE49-F238E27FC236}">
                <a16:creationId xmlns:a16="http://schemas.microsoft.com/office/drawing/2014/main" id="{72773A8C-6063-5448-803E-F77D2D921E45}"/>
              </a:ext>
              <a:ext uri="{C183D7F6-B498-43B3-948B-1728B52AA6E4}">
                <adec:decorative xmlns:adec="http://schemas.microsoft.com/office/drawing/2017/decorative" xmlns="" val="1"/>
              </a:ext>
            </a:extLst>
          </p:cNvPr>
          <p:cNvSpPr/>
          <p:nvPr userDrawn="1"/>
        </p:nvSpPr>
        <p:spPr>
          <a:xfrm>
            <a:off x="38095" y="-1028700"/>
            <a:ext cx="7315041" cy="7474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Arial" panose="020B0604020202020204" pitchFamily="34" charset="0"/>
              </a:rPr>
              <a:t>Purpose of Layout</a:t>
            </a:r>
            <a:r>
              <a:rPr lang="en-US" sz="1200" dirty="0">
                <a:solidFill>
                  <a:schemeClr val="tx1"/>
                </a:solidFill>
                <a:latin typeface="Source Sans Pro" charset="0"/>
                <a:ea typeface="Source Sans Pro" charset="0"/>
                <a:cs typeface="Arial" panose="020B0604020202020204" pitchFamily="34" charset="0"/>
              </a:rPr>
              <a:t>: This text layout is to compare and contrast 3 percentage statistics.</a:t>
            </a:r>
          </a:p>
          <a:p>
            <a:endParaRPr lang="en-US" sz="1200" dirty="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Source Sans Pro" charset="0"/>
                <a:ea typeface="Source Sans Pro" charset="0"/>
                <a:cs typeface="Arial" panose="020B0604020202020204" pitchFamily="34" charset="0"/>
              </a:rPr>
              <a:t>Tip</a:t>
            </a:r>
            <a:r>
              <a:rPr lang="en-US" sz="1200" dirty="0">
                <a:solidFill>
                  <a:schemeClr val="tx1"/>
                </a:solidFill>
                <a:latin typeface="Source Sans Pro" charset="0"/>
                <a:ea typeface="Source Sans Pro" charset="0"/>
                <a:cs typeface="Arial" panose="020B0604020202020204" pitchFamily="34" charset="0"/>
              </a:rPr>
              <a:t>: Replace text placeholders with your own words.</a:t>
            </a:r>
            <a:endParaRPr lang="en-US" sz="1200" b="1"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307210843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cause + effect 1">
    <p:bg>
      <p:bgPr>
        <a:solidFill>
          <a:srgbClr val="FCE2BA"/>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AEB67E-1058-434A-94DF-1D98726C1F5C}"/>
              </a:ext>
            </a:extLst>
          </p:cNvPr>
          <p:cNvSpPr/>
          <p:nvPr userDrawn="1"/>
        </p:nvSpPr>
        <p:spPr>
          <a:xfrm>
            <a:off x="0" y="1"/>
            <a:ext cx="6096000" cy="6857999"/>
          </a:xfrm>
          <a:prstGeom prst="rect">
            <a:avLst/>
          </a:pr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Text Placeholder 10">
            <a:extLst>
              <a:ext uri="{FF2B5EF4-FFF2-40B4-BE49-F238E27FC236}">
                <a16:creationId xmlns:a16="http://schemas.microsoft.com/office/drawing/2014/main" id="{D98FF1FA-A4A7-0842-910C-827AFA24D0CE}"/>
              </a:ext>
            </a:extLst>
          </p:cNvPr>
          <p:cNvSpPr>
            <a:spLocks noGrp="1"/>
          </p:cNvSpPr>
          <p:nvPr>
            <p:ph type="body" sz="quarter" idx="10" hasCustomPrompt="1"/>
          </p:nvPr>
        </p:nvSpPr>
        <p:spPr>
          <a:xfrm>
            <a:off x="149449" y="1870581"/>
            <a:ext cx="5794171" cy="2812257"/>
          </a:xfrm>
          <a:noFill/>
          <a:ln>
            <a:noFill/>
          </a:ln>
        </p:spPr>
        <p:txBody>
          <a:bodyPr lIns="0" tIns="0" rIns="0" bIns="0" anchor="ctr">
            <a:normAutofit/>
          </a:bodyPr>
          <a:lstStyle>
            <a:lvl1pPr algn="ctr">
              <a:defRPr lang="en-US" sz="7199" kern="0" smtClean="0">
                <a:solidFill>
                  <a:schemeClr val="accent2"/>
                </a:solidFill>
                <a:ea typeface="Source Sans Pro" charset="0"/>
                <a:cs typeface="Source Sans Pro" charset="0"/>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solidFill>
                  <a:schemeClr val="tx1"/>
                </a:solidFill>
                <a:latin typeface="+mn-lt"/>
              </a:defRPr>
            </a:lvl4pPr>
            <a:lvl5pPr>
              <a:defRPr lang="en-US">
                <a:solidFill>
                  <a:schemeClr val="tx1"/>
                </a:solidFill>
                <a:latin typeface="+mn-lt"/>
              </a:defRPr>
            </a:lvl5pPr>
          </a:lstStyle>
          <a:p>
            <a:pPr lvl="0" algn="ctr" defTabSz="457083"/>
            <a:r>
              <a:rPr lang="en-US" dirty="0"/>
              <a:t>Enter cause</a:t>
            </a:r>
          </a:p>
        </p:txBody>
      </p:sp>
      <p:sp>
        <p:nvSpPr>
          <p:cNvPr id="12" name="Text Placeholder 10">
            <a:extLst>
              <a:ext uri="{FF2B5EF4-FFF2-40B4-BE49-F238E27FC236}">
                <a16:creationId xmlns:a16="http://schemas.microsoft.com/office/drawing/2014/main" id="{09E8C834-B39B-0147-BDCE-E46C08590CBE}"/>
              </a:ext>
            </a:extLst>
          </p:cNvPr>
          <p:cNvSpPr>
            <a:spLocks noGrp="1"/>
          </p:cNvSpPr>
          <p:nvPr>
            <p:ph type="body" sz="quarter" idx="11" hasCustomPrompt="1"/>
          </p:nvPr>
        </p:nvSpPr>
        <p:spPr>
          <a:xfrm>
            <a:off x="6245449" y="1870581"/>
            <a:ext cx="5797101" cy="2812257"/>
          </a:xfrm>
          <a:noFill/>
          <a:ln>
            <a:noFill/>
          </a:ln>
        </p:spPr>
        <p:txBody>
          <a:bodyPr lIns="0" tIns="0" rIns="0" bIns="0" anchor="ctr">
            <a:normAutofit/>
          </a:bodyPr>
          <a:lstStyle>
            <a:lvl1pPr algn="ctr">
              <a:defRPr lang="en-US" sz="7199" kern="0" smtClean="0">
                <a:solidFill>
                  <a:schemeClr val="accent3"/>
                </a:solidFill>
                <a:ea typeface="Source Sans Pro" charset="0"/>
                <a:cs typeface="Source Sans Pro" charset="0"/>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solidFill>
                  <a:schemeClr val="tx1"/>
                </a:solidFill>
                <a:latin typeface="+mn-lt"/>
              </a:defRPr>
            </a:lvl4pPr>
            <a:lvl5pPr>
              <a:defRPr lang="en-US">
                <a:solidFill>
                  <a:schemeClr val="tx1"/>
                </a:solidFill>
                <a:latin typeface="+mn-lt"/>
              </a:defRPr>
            </a:lvl5pPr>
          </a:lstStyle>
          <a:p>
            <a:pPr lvl="0" algn="ctr" defTabSz="457083"/>
            <a:r>
              <a:rPr lang="en-US" dirty="0"/>
              <a:t>Enter effect</a:t>
            </a:r>
          </a:p>
        </p:txBody>
      </p:sp>
      <p:sp>
        <p:nvSpPr>
          <p:cNvPr id="14" name="Text Placeholder 13">
            <a:extLst>
              <a:ext uri="{FF2B5EF4-FFF2-40B4-BE49-F238E27FC236}">
                <a16:creationId xmlns:a16="http://schemas.microsoft.com/office/drawing/2014/main" id="{A3356100-B9E0-5246-9174-58819D317F51}"/>
              </a:ext>
            </a:extLst>
          </p:cNvPr>
          <p:cNvSpPr>
            <a:spLocks noGrp="1"/>
          </p:cNvSpPr>
          <p:nvPr>
            <p:ph type="body" sz="quarter" idx="12" hasCustomPrompt="1"/>
          </p:nvPr>
        </p:nvSpPr>
        <p:spPr>
          <a:xfrm>
            <a:off x="149449" y="4691877"/>
            <a:ext cx="5794171" cy="511969"/>
          </a:xfrm>
        </p:spPr>
        <p:txBody>
          <a:bodyPr lIns="1463040" rIns="1463040">
            <a:noAutofit/>
          </a:bodyPr>
          <a:lstStyle>
            <a:lvl1pPr marL="0" marR="0" indent="0" algn="ctr" defTabSz="457083" rtl="0" eaLnBrk="1" fontAlgn="auto" latinLnBrk="0" hangingPunct="1">
              <a:lnSpc>
                <a:spcPct val="90000"/>
              </a:lnSpc>
              <a:spcBef>
                <a:spcPts val="1000"/>
              </a:spcBef>
              <a:spcAft>
                <a:spcPts val="0"/>
              </a:spcAft>
              <a:buClrTx/>
              <a:buSzTx/>
              <a:buFont typeface="Arial" panose="020B0604020202020204" pitchFamily="34" charset="0"/>
              <a:buNone/>
              <a:tabLst/>
              <a:defRPr lang="en-US" sz="1800" kern="0">
                <a:solidFill>
                  <a:srgbClr val="3B4345"/>
                </a:solidFill>
                <a:latin typeface="Community Light" panose="02000303040000020003" pitchFamily="2" charset="0"/>
                <a:ea typeface="Source Sans Pro" charset="0"/>
                <a:cs typeface="Source Sans Pro Light"/>
              </a:defRPr>
            </a:lvl1pPr>
          </a:lstStyle>
          <a:p>
            <a:pPr defTabSz="914349">
              <a:defRPr/>
            </a:pPr>
            <a:r>
              <a:rPr lang="en-US" sz="1800" kern="0" dirty="0">
                <a:solidFill>
                  <a:srgbClr val="3B4345"/>
                </a:solidFill>
                <a:latin typeface="Community Light" panose="02000303040000020003" pitchFamily="2" charset="0"/>
                <a:ea typeface="Source Sans Pro" charset="0"/>
                <a:cs typeface="Source Sans Pro Light"/>
              </a:rPr>
              <a:t>Brief description of the data you’re looking at here on a couple lines. Not a big paragraph.</a:t>
            </a:r>
          </a:p>
        </p:txBody>
      </p:sp>
      <p:sp>
        <p:nvSpPr>
          <p:cNvPr id="15" name="Text Placeholder 13">
            <a:extLst>
              <a:ext uri="{FF2B5EF4-FFF2-40B4-BE49-F238E27FC236}">
                <a16:creationId xmlns:a16="http://schemas.microsoft.com/office/drawing/2014/main" id="{0E6C9F3C-915A-974A-95CD-31158885C6C1}"/>
              </a:ext>
            </a:extLst>
          </p:cNvPr>
          <p:cNvSpPr>
            <a:spLocks noGrp="1"/>
          </p:cNvSpPr>
          <p:nvPr>
            <p:ph type="body" sz="quarter" idx="13" hasCustomPrompt="1"/>
          </p:nvPr>
        </p:nvSpPr>
        <p:spPr>
          <a:xfrm>
            <a:off x="6248381" y="4691877"/>
            <a:ext cx="5794170" cy="511969"/>
          </a:xfrm>
        </p:spPr>
        <p:txBody>
          <a:bodyPr lIns="1463040" rIns="1463040">
            <a:noAutofit/>
          </a:bodyPr>
          <a:lstStyle>
            <a:lvl1pPr marL="0" marR="0" indent="0" algn="ctr" defTabSz="457083" rtl="0" eaLnBrk="1" fontAlgn="auto" latinLnBrk="0" hangingPunct="1">
              <a:lnSpc>
                <a:spcPct val="90000"/>
              </a:lnSpc>
              <a:spcBef>
                <a:spcPts val="1000"/>
              </a:spcBef>
              <a:spcAft>
                <a:spcPts val="0"/>
              </a:spcAft>
              <a:buClrTx/>
              <a:buSzTx/>
              <a:buFont typeface="Arial" panose="020B0604020202020204" pitchFamily="34" charset="0"/>
              <a:buNone/>
              <a:tabLst/>
              <a:defRPr lang="en-US" sz="1800" kern="0">
                <a:solidFill>
                  <a:srgbClr val="3B4345"/>
                </a:solidFill>
                <a:latin typeface="Community Light" panose="02000303040000020003" pitchFamily="2" charset="0"/>
                <a:ea typeface="Source Sans Pro" charset="0"/>
                <a:cs typeface="Source Sans Pro Light"/>
              </a:defRPr>
            </a:lvl1pPr>
          </a:lstStyle>
          <a:p>
            <a:pPr defTabSz="914349">
              <a:defRPr/>
            </a:pPr>
            <a:r>
              <a:rPr lang="en-US" sz="1800" kern="0" dirty="0">
                <a:solidFill>
                  <a:srgbClr val="3B4345"/>
                </a:solidFill>
                <a:latin typeface="Community Light" panose="02000303040000020003" pitchFamily="2" charset="0"/>
                <a:ea typeface="Source Sans Pro" charset="0"/>
                <a:cs typeface="Source Sans Pro Light"/>
              </a:rPr>
              <a:t>Brief description of the data you’re looking at here on a couple lines. Not a big paragraph.</a:t>
            </a:r>
          </a:p>
        </p:txBody>
      </p:sp>
      <p:sp>
        <p:nvSpPr>
          <p:cNvPr id="7" name="Folded Corner 6">
            <a:extLst>
              <a:ext uri="{FF2B5EF4-FFF2-40B4-BE49-F238E27FC236}">
                <a16:creationId xmlns:a16="http://schemas.microsoft.com/office/drawing/2014/main" id="{411D9085-585C-A04E-ACC7-0E911526D632}"/>
              </a:ext>
              <a:ext uri="{C183D7F6-B498-43B3-948B-1728B52AA6E4}">
                <adec:decorative xmlns:adec="http://schemas.microsoft.com/office/drawing/2017/decorative" xmlns="" val="1"/>
              </a:ext>
            </a:extLst>
          </p:cNvPr>
          <p:cNvSpPr/>
          <p:nvPr userDrawn="1"/>
        </p:nvSpPr>
        <p:spPr>
          <a:xfrm>
            <a:off x="38095" y="-1028700"/>
            <a:ext cx="5067434" cy="7474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Arial" panose="020B0604020202020204" pitchFamily="34" charset="0"/>
              </a:rPr>
              <a:t>Purpose of Layout</a:t>
            </a:r>
            <a:r>
              <a:rPr lang="en-US" sz="1200" dirty="0">
                <a:solidFill>
                  <a:schemeClr val="tx1"/>
                </a:solidFill>
                <a:latin typeface="Source Sans Pro" charset="0"/>
                <a:ea typeface="Source Sans Pro" charset="0"/>
                <a:cs typeface="Arial" panose="020B0604020202020204" pitchFamily="34" charset="0"/>
              </a:rPr>
              <a:t>: This text layout is to show cause and effect of 2 events.</a:t>
            </a:r>
          </a:p>
          <a:p>
            <a:endParaRPr lang="en-US" sz="1200" dirty="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Source Sans Pro" charset="0"/>
                <a:ea typeface="Source Sans Pro" charset="0"/>
                <a:cs typeface="Arial" panose="020B0604020202020204" pitchFamily="34" charset="0"/>
              </a:rPr>
              <a:t>Tip</a:t>
            </a:r>
            <a:r>
              <a:rPr lang="en-US" sz="1200" dirty="0">
                <a:solidFill>
                  <a:schemeClr val="tx1"/>
                </a:solidFill>
                <a:latin typeface="Source Sans Pro" charset="0"/>
                <a:ea typeface="Source Sans Pro" charset="0"/>
                <a:cs typeface="Arial" panose="020B0604020202020204" pitchFamily="34" charset="0"/>
              </a:rPr>
              <a:t>: Replace text placeholders with your own words.</a:t>
            </a:r>
            <a:endParaRPr lang="en-US" sz="1200" b="1"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369210356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cause + effect 2">
    <p:bg>
      <p:bgPr>
        <a:solidFill>
          <a:srgbClr val="FCE2BA"/>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AEB67E-1058-434A-94DF-1D98726C1F5C}"/>
              </a:ext>
            </a:extLst>
          </p:cNvPr>
          <p:cNvSpPr/>
          <p:nvPr userDrawn="1"/>
        </p:nvSpPr>
        <p:spPr>
          <a:xfrm>
            <a:off x="6096000" y="1"/>
            <a:ext cx="6096000" cy="6857999"/>
          </a:xfrm>
          <a:prstGeom prst="rect">
            <a:avLst/>
          </a:pr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Text Placeholder 10">
            <a:extLst>
              <a:ext uri="{FF2B5EF4-FFF2-40B4-BE49-F238E27FC236}">
                <a16:creationId xmlns:a16="http://schemas.microsoft.com/office/drawing/2014/main" id="{D98FF1FA-A4A7-0842-910C-827AFA24D0CE}"/>
              </a:ext>
            </a:extLst>
          </p:cNvPr>
          <p:cNvSpPr>
            <a:spLocks noGrp="1"/>
          </p:cNvSpPr>
          <p:nvPr>
            <p:ph type="body" sz="quarter" idx="10" hasCustomPrompt="1"/>
          </p:nvPr>
        </p:nvSpPr>
        <p:spPr>
          <a:xfrm>
            <a:off x="158241" y="1870581"/>
            <a:ext cx="5785380" cy="2812257"/>
          </a:xfrm>
          <a:noFill/>
          <a:ln>
            <a:noFill/>
          </a:ln>
        </p:spPr>
        <p:txBody>
          <a:bodyPr lIns="0" tIns="0" rIns="0" bIns="0" anchor="ctr">
            <a:normAutofit/>
          </a:bodyPr>
          <a:lstStyle>
            <a:lvl1pPr algn="ctr">
              <a:defRPr lang="en-US" sz="7199" kern="0" smtClean="0">
                <a:solidFill>
                  <a:schemeClr val="accent3"/>
                </a:solidFill>
                <a:ea typeface="Source Sans Pro" charset="0"/>
                <a:cs typeface="Source Sans Pro" charset="0"/>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solidFill>
                  <a:schemeClr val="tx1"/>
                </a:solidFill>
                <a:latin typeface="+mn-lt"/>
              </a:defRPr>
            </a:lvl4pPr>
            <a:lvl5pPr>
              <a:defRPr lang="en-US">
                <a:solidFill>
                  <a:schemeClr val="tx1"/>
                </a:solidFill>
                <a:latin typeface="+mn-lt"/>
              </a:defRPr>
            </a:lvl5pPr>
          </a:lstStyle>
          <a:p>
            <a:pPr lvl="0" algn="ctr" defTabSz="457083"/>
            <a:r>
              <a:rPr lang="en-US" dirty="0"/>
              <a:t>Enter cause</a:t>
            </a:r>
          </a:p>
        </p:txBody>
      </p:sp>
      <p:sp>
        <p:nvSpPr>
          <p:cNvPr id="12" name="Text Placeholder 10">
            <a:extLst>
              <a:ext uri="{FF2B5EF4-FFF2-40B4-BE49-F238E27FC236}">
                <a16:creationId xmlns:a16="http://schemas.microsoft.com/office/drawing/2014/main" id="{09E8C834-B39B-0147-BDCE-E46C08590CBE}"/>
              </a:ext>
            </a:extLst>
          </p:cNvPr>
          <p:cNvSpPr>
            <a:spLocks noGrp="1"/>
          </p:cNvSpPr>
          <p:nvPr>
            <p:ph type="body" sz="quarter" idx="11" hasCustomPrompt="1"/>
          </p:nvPr>
        </p:nvSpPr>
        <p:spPr>
          <a:xfrm>
            <a:off x="6248380" y="1870581"/>
            <a:ext cx="5785379" cy="2812257"/>
          </a:xfrm>
          <a:noFill/>
          <a:ln>
            <a:noFill/>
          </a:ln>
        </p:spPr>
        <p:txBody>
          <a:bodyPr lIns="0" tIns="0" rIns="0" bIns="0" anchor="ctr">
            <a:normAutofit/>
          </a:bodyPr>
          <a:lstStyle>
            <a:lvl1pPr algn="ctr">
              <a:defRPr lang="en-US" sz="7199" kern="0" smtClean="0">
                <a:solidFill>
                  <a:schemeClr val="accent2"/>
                </a:solidFill>
                <a:ea typeface="Source Sans Pro" charset="0"/>
                <a:cs typeface="Source Sans Pro" charset="0"/>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solidFill>
                  <a:schemeClr val="tx1"/>
                </a:solidFill>
                <a:latin typeface="+mn-lt"/>
              </a:defRPr>
            </a:lvl4pPr>
            <a:lvl5pPr>
              <a:defRPr lang="en-US">
                <a:solidFill>
                  <a:schemeClr val="tx1"/>
                </a:solidFill>
                <a:latin typeface="+mn-lt"/>
              </a:defRPr>
            </a:lvl5pPr>
          </a:lstStyle>
          <a:p>
            <a:pPr lvl="0" algn="ctr" defTabSz="457083"/>
            <a:r>
              <a:rPr lang="en-US" dirty="0"/>
              <a:t>Enter effect</a:t>
            </a:r>
          </a:p>
        </p:txBody>
      </p:sp>
      <p:sp>
        <p:nvSpPr>
          <p:cNvPr id="14" name="Text Placeholder 13">
            <a:extLst>
              <a:ext uri="{FF2B5EF4-FFF2-40B4-BE49-F238E27FC236}">
                <a16:creationId xmlns:a16="http://schemas.microsoft.com/office/drawing/2014/main" id="{A3356100-B9E0-5246-9174-58819D317F51}"/>
              </a:ext>
            </a:extLst>
          </p:cNvPr>
          <p:cNvSpPr>
            <a:spLocks noGrp="1"/>
          </p:cNvSpPr>
          <p:nvPr>
            <p:ph type="body" sz="quarter" idx="12" hasCustomPrompt="1"/>
          </p:nvPr>
        </p:nvSpPr>
        <p:spPr>
          <a:xfrm>
            <a:off x="158241" y="4691877"/>
            <a:ext cx="5785380" cy="511969"/>
          </a:xfrm>
        </p:spPr>
        <p:txBody>
          <a:bodyPr lIns="1463040" rIns="1463040">
            <a:noAutofit/>
          </a:bodyPr>
          <a:lstStyle>
            <a:lvl1pPr marL="0" marR="0" indent="0" algn="ctr" defTabSz="457083" rtl="0" eaLnBrk="1" fontAlgn="auto" latinLnBrk="0" hangingPunct="1">
              <a:lnSpc>
                <a:spcPct val="90000"/>
              </a:lnSpc>
              <a:spcBef>
                <a:spcPts val="1000"/>
              </a:spcBef>
              <a:spcAft>
                <a:spcPts val="0"/>
              </a:spcAft>
              <a:buClrTx/>
              <a:buSzTx/>
              <a:buFont typeface="Arial" panose="020B0604020202020204" pitchFamily="34" charset="0"/>
              <a:buNone/>
              <a:tabLst/>
              <a:defRPr lang="en-US" sz="1800" kern="0">
                <a:solidFill>
                  <a:srgbClr val="3B4345"/>
                </a:solidFill>
                <a:latin typeface="Community Light" panose="02000303040000020003" pitchFamily="2" charset="0"/>
                <a:ea typeface="Source Sans Pro" charset="0"/>
                <a:cs typeface="Source Sans Pro Light"/>
              </a:defRPr>
            </a:lvl1pPr>
          </a:lstStyle>
          <a:p>
            <a:pPr defTabSz="914349">
              <a:defRPr/>
            </a:pPr>
            <a:r>
              <a:rPr lang="en-US" sz="1800" kern="0" dirty="0">
                <a:solidFill>
                  <a:srgbClr val="3B4345"/>
                </a:solidFill>
                <a:latin typeface="Community Light" panose="02000303040000020003" pitchFamily="2" charset="0"/>
                <a:ea typeface="Source Sans Pro" charset="0"/>
                <a:cs typeface="Source Sans Pro Light"/>
              </a:rPr>
              <a:t>Brief description of the data you’re looking at here on a couple lines. Not a big paragraph.</a:t>
            </a:r>
          </a:p>
        </p:txBody>
      </p:sp>
      <p:sp>
        <p:nvSpPr>
          <p:cNvPr id="15" name="Text Placeholder 13">
            <a:extLst>
              <a:ext uri="{FF2B5EF4-FFF2-40B4-BE49-F238E27FC236}">
                <a16:creationId xmlns:a16="http://schemas.microsoft.com/office/drawing/2014/main" id="{0E6C9F3C-915A-974A-95CD-31158885C6C1}"/>
              </a:ext>
            </a:extLst>
          </p:cNvPr>
          <p:cNvSpPr>
            <a:spLocks noGrp="1"/>
          </p:cNvSpPr>
          <p:nvPr>
            <p:ph type="body" sz="quarter" idx="13" hasCustomPrompt="1"/>
          </p:nvPr>
        </p:nvSpPr>
        <p:spPr>
          <a:xfrm>
            <a:off x="6248381" y="4691877"/>
            <a:ext cx="5785379" cy="511969"/>
          </a:xfrm>
        </p:spPr>
        <p:txBody>
          <a:bodyPr lIns="1463040" rIns="1463040">
            <a:noAutofit/>
          </a:bodyPr>
          <a:lstStyle>
            <a:lvl1pPr marL="0" marR="0" indent="0" algn="ctr" defTabSz="457083" rtl="0" eaLnBrk="1" fontAlgn="auto" latinLnBrk="0" hangingPunct="1">
              <a:lnSpc>
                <a:spcPct val="90000"/>
              </a:lnSpc>
              <a:spcBef>
                <a:spcPts val="1000"/>
              </a:spcBef>
              <a:spcAft>
                <a:spcPts val="0"/>
              </a:spcAft>
              <a:buClrTx/>
              <a:buSzTx/>
              <a:buFont typeface="Arial" panose="020B0604020202020204" pitchFamily="34" charset="0"/>
              <a:buNone/>
              <a:tabLst/>
              <a:defRPr lang="en-US" sz="1800" kern="0">
                <a:solidFill>
                  <a:srgbClr val="3B4345"/>
                </a:solidFill>
                <a:latin typeface="Community Light" panose="02000303040000020003" pitchFamily="2" charset="0"/>
                <a:ea typeface="Source Sans Pro" charset="0"/>
                <a:cs typeface="Source Sans Pro Light"/>
              </a:defRPr>
            </a:lvl1pPr>
          </a:lstStyle>
          <a:p>
            <a:pPr defTabSz="914349">
              <a:defRPr/>
            </a:pPr>
            <a:r>
              <a:rPr lang="en-US" sz="1800" kern="0" dirty="0">
                <a:solidFill>
                  <a:srgbClr val="3B4345"/>
                </a:solidFill>
                <a:latin typeface="Community Light" panose="02000303040000020003" pitchFamily="2" charset="0"/>
                <a:ea typeface="Source Sans Pro" charset="0"/>
                <a:cs typeface="Source Sans Pro Light"/>
              </a:rPr>
              <a:t>Brief description of the data you’re looking at here on a couple lines. Not a big paragraph.</a:t>
            </a:r>
          </a:p>
        </p:txBody>
      </p:sp>
      <p:sp>
        <p:nvSpPr>
          <p:cNvPr id="8" name="Folded Corner 7">
            <a:extLst>
              <a:ext uri="{FF2B5EF4-FFF2-40B4-BE49-F238E27FC236}">
                <a16:creationId xmlns:a16="http://schemas.microsoft.com/office/drawing/2014/main" id="{A49BA7AD-D272-E044-89A0-3EF55654D740}"/>
              </a:ext>
              <a:ext uri="{C183D7F6-B498-43B3-948B-1728B52AA6E4}">
                <adec:decorative xmlns:adec="http://schemas.microsoft.com/office/drawing/2017/decorative" xmlns="" val="1"/>
              </a:ext>
            </a:extLst>
          </p:cNvPr>
          <p:cNvSpPr/>
          <p:nvPr userDrawn="1"/>
        </p:nvSpPr>
        <p:spPr>
          <a:xfrm>
            <a:off x="38095" y="-1028700"/>
            <a:ext cx="5067434" cy="7474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Arial" panose="020B0604020202020204" pitchFamily="34" charset="0"/>
              </a:rPr>
              <a:t>Purpose of Layout</a:t>
            </a:r>
            <a:r>
              <a:rPr lang="en-US" sz="1200" dirty="0">
                <a:solidFill>
                  <a:schemeClr val="tx1"/>
                </a:solidFill>
                <a:latin typeface="Source Sans Pro" charset="0"/>
                <a:ea typeface="Source Sans Pro" charset="0"/>
                <a:cs typeface="Arial" panose="020B0604020202020204" pitchFamily="34" charset="0"/>
              </a:rPr>
              <a:t>: This text layout is to show cause and effect of 2 events.</a:t>
            </a:r>
          </a:p>
          <a:p>
            <a:endParaRPr lang="en-US" sz="1200" dirty="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Source Sans Pro" charset="0"/>
                <a:ea typeface="Source Sans Pro" charset="0"/>
                <a:cs typeface="Arial" panose="020B0604020202020204" pitchFamily="34" charset="0"/>
              </a:rPr>
              <a:t>Tip</a:t>
            </a:r>
            <a:r>
              <a:rPr lang="en-US" sz="1200" dirty="0">
                <a:solidFill>
                  <a:schemeClr val="tx1"/>
                </a:solidFill>
                <a:latin typeface="Source Sans Pro" charset="0"/>
                <a:ea typeface="Source Sans Pro" charset="0"/>
                <a:cs typeface="Arial" panose="020B0604020202020204" pitchFamily="34" charset="0"/>
              </a:rPr>
              <a:t>: Replace text placeholders with your own words.</a:t>
            </a:r>
            <a:endParaRPr lang="en-US" sz="1200" b="1"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49589959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s 2 labeled circles">
    <p:bg>
      <p:bgPr>
        <a:solidFill>
          <a:schemeClr val="bg1"/>
        </a:solidFill>
        <a:effectLst/>
      </p:bgPr>
    </p:bg>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dirty="0"/>
              <a:t>Enter slide title here</a:t>
            </a:r>
          </a:p>
        </p:txBody>
      </p:sp>
      <p:sp>
        <p:nvSpPr>
          <p:cNvPr id="16" name="Text Placeholder 8">
            <a:extLst>
              <a:ext uri="{FF2B5EF4-FFF2-40B4-BE49-F238E27FC236}">
                <a16:creationId xmlns:a16="http://schemas.microsoft.com/office/drawing/2014/main" id="{862C563E-1C76-004E-9470-67C8287E2234}"/>
              </a:ext>
            </a:extLst>
          </p:cNvPr>
          <p:cNvSpPr>
            <a:spLocks noGrp="1"/>
          </p:cNvSpPr>
          <p:nvPr>
            <p:ph type="body" sz="quarter" idx="11" hasCustomPrompt="1"/>
          </p:nvPr>
        </p:nvSpPr>
        <p:spPr>
          <a:xfrm>
            <a:off x="720754" y="1214657"/>
            <a:ext cx="10667299" cy="349739"/>
          </a:xfrm>
        </p:spPr>
        <p:txBody>
          <a:bodyPr lIns="109728" anchor="t">
            <a:normAutofit/>
          </a:bodyPr>
          <a:lstStyle>
            <a:lvl1pPr marL="0" indent="0">
              <a:buFontTx/>
              <a:buNone/>
              <a:defRPr sz="2200" b="0" i="0" baseline="0">
                <a:solidFill>
                  <a:srgbClr val="5B696B"/>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dirty="0"/>
              <a:t>Enter subtitle here</a:t>
            </a:r>
          </a:p>
        </p:txBody>
      </p:sp>
      <p:sp>
        <p:nvSpPr>
          <p:cNvPr id="43" name="Text Placeholder 34">
            <a:extLst>
              <a:ext uri="{FF2B5EF4-FFF2-40B4-BE49-F238E27FC236}">
                <a16:creationId xmlns:a16="http://schemas.microsoft.com/office/drawing/2014/main" id="{4A9DBC9D-6FA4-1943-AA3C-07BB083B7FFC}"/>
              </a:ext>
            </a:extLst>
          </p:cNvPr>
          <p:cNvSpPr>
            <a:spLocks noGrp="1"/>
          </p:cNvSpPr>
          <p:nvPr>
            <p:ph type="body" sz="quarter" idx="19" hasCustomPrompt="1"/>
          </p:nvPr>
        </p:nvSpPr>
        <p:spPr>
          <a:xfrm>
            <a:off x="3221031" y="4655029"/>
            <a:ext cx="2079450" cy="347002"/>
          </a:xfrm>
        </p:spPr>
        <p:txBody>
          <a:bodyPr>
            <a:noAutofit/>
          </a:bodyPr>
          <a:lstStyle>
            <a:lvl1pPr marL="0" indent="0" algn="ctr">
              <a:buFontTx/>
              <a:buNone/>
              <a:defRPr sz="2699"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dirty="0"/>
              <a:t>Enter title</a:t>
            </a:r>
          </a:p>
        </p:txBody>
      </p:sp>
      <p:sp>
        <p:nvSpPr>
          <p:cNvPr id="44" name="Text Placeholder 34">
            <a:extLst>
              <a:ext uri="{FF2B5EF4-FFF2-40B4-BE49-F238E27FC236}">
                <a16:creationId xmlns:a16="http://schemas.microsoft.com/office/drawing/2014/main" id="{3DD6F5FC-7574-E541-9301-8A087662EBFD}"/>
              </a:ext>
            </a:extLst>
          </p:cNvPr>
          <p:cNvSpPr>
            <a:spLocks noGrp="1"/>
          </p:cNvSpPr>
          <p:nvPr>
            <p:ph type="body" sz="quarter" idx="21" hasCustomPrompt="1"/>
          </p:nvPr>
        </p:nvSpPr>
        <p:spPr>
          <a:xfrm>
            <a:off x="6877219" y="4655029"/>
            <a:ext cx="2079450" cy="347002"/>
          </a:xfrm>
        </p:spPr>
        <p:txBody>
          <a:bodyPr>
            <a:noAutofit/>
          </a:bodyPr>
          <a:lstStyle>
            <a:lvl1pPr marL="0" indent="0" algn="ctr">
              <a:buFontTx/>
              <a:buNone/>
              <a:defRPr sz="2699"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dirty="0"/>
              <a:t>Enter title</a:t>
            </a:r>
          </a:p>
        </p:txBody>
      </p:sp>
      <p:sp>
        <p:nvSpPr>
          <p:cNvPr id="14" name="Rectangle 13">
            <a:extLst>
              <a:ext uri="{FF2B5EF4-FFF2-40B4-BE49-F238E27FC236}">
                <a16:creationId xmlns:a16="http://schemas.microsoft.com/office/drawing/2014/main" id="{A7FBE22E-598B-A349-8CDD-6B16E66862F5}"/>
              </a:ext>
              <a:ext uri="{C183D7F6-B498-43B3-948B-1728B52AA6E4}">
                <adec:decorative xmlns:adec="http://schemas.microsoft.com/office/drawing/2017/decorative" xmlns="" val="1"/>
              </a:ext>
            </a:extLst>
          </p:cNvPr>
          <p:cNvSpPr/>
          <p:nvPr userDrawn="1"/>
        </p:nvSpPr>
        <p:spPr>
          <a:xfrm flipV="1">
            <a:off x="4069033" y="5255442"/>
            <a:ext cx="383444" cy="26604"/>
          </a:xfrm>
          <a:prstGeom prst="rect">
            <a:avLst/>
          </a:prstGeom>
          <a:solidFill>
            <a:srgbClr val="F3A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17" name="Rectangle 16">
            <a:extLst>
              <a:ext uri="{FF2B5EF4-FFF2-40B4-BE49-F238E27FC236}">
                <a16:creationId xmlns:a16="http://schemas.microsoft.com/office/drawing/2014/main" id="{30719925-C197-074F-99AB-9BD56771A945}"/>
              </a:ext>
              <a:ext uri="{C183D7F6-B498-43B3-948B-1728B52AA6E4}">
                <adec:decorative xmlns:adec="http://schemas.microsoft.com/office/drawing/2017/decorative" xmlns="" val="1"/>
              </a:ext>
            </a:extLst>
          </p:cNvPr>
          <p:cNvSpPr/>
          <p:nvPr userDrawn="1"/>
        </p:nvSpPr>
        <p:spPr>
          <a:xfrm flipV="1">
            <a:off x="7725221" y="5255442"/>
            <a:ext cx="383444" cy="26604"/>
          </a:xfrm>
          <a:prstGeom prst="rect">
            <a:avLst/>
          </a:prstGeom>
          <a:solidFill>
            <a:srgbClr val="F3A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15" name="Oval 14">
            <a:extLst>
              <a:ext uri="{FF2B5EF4-FFF2-40B4-BE49-F238E27FC236}">
                <a16:creationId xmlns:a16="http://schemas.microsoft.com/office/drawing/2014/main" id="{3962D2ED-EE0E-394F-85AF-F680F4D1A7EF}"/>
              </a:ext>
              <a:ext uri="{C183D7F6-B498-43B3-948B-1728B52AA6E4}">
                <adec:decorative xmlns:adec="http://schemas.microsoft.com/office/drawing/2017/decorative" xmlns="" val="1"/>
              </a:ext>
            </a:extLst>
          </p:cNvPr>
          <p:cNvSpPr/>
          <p:nvPr userDrawn="1"/>
        </p:nvSpPr>
        <p:spPr>
          <a:xfrm>
            <a:off x="3241015" y="2343150"/>
            <a:ext cx="2039481" cy="203974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8" name="Oval 17">
            <a:extLst>
              <a:ext uri="{FF2B5EF4-FFF2-40B4-BE49-F238E27FC236}">
                <a16:creationId xmlns:a16="http://schemas.microsoft.com/office/drawing/2014/main" id="{33ED08CD-AA3E-6F48-956D-E1CFF4637176}"/>
              </a:ext>
              <a:ext uri="{C183D7F6-B498-43B3-948B-1728B52AA6E4}">
                <adec:decorative xmlns:adec="http://schemas.microsoft.com/office/drawing/2017/decorative" xmlns="" val="1"/>
              </a:ext>
            </a:extLst>
          </p:cNvPr>
          <p:cNvSpPr/>
          <p:nvPr userDrawn="1"/>
        </p:nvSpPr>
        <p:spPr>
          <a:xfrm>
            <a:off x="6897203" y="2343150"/>
            <a:ext cx="2039481" cy="203974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1" name="Folded Corner 20">
            <a:extLst>
              <a:ext uri="{FF2B5EF4-FFF2-40B4-BE49-F238E27FC236}">
                <a16:creationId xmlns:a16="http://schemas.microsoft.com/office/drawing/2014/main" id="{DDE1475D-93D7-3242-8EC5-72C8B8A33AF0}"/>
              </a:ext>
              <a:ext uri="{C183D7F6-B498-43B3-948B-1728B52AA6E4}">
                <adec:decorative xmlns:adec="http://schemas.microsoft.com/office/drawing/2017/decorative" xmlns="" val="1"/>
              </a:ext>
            </a:extLst>
          </p:cNvPr>
          <p:cNvSpPr/>
          <p:nvPr userDrawn="1"/>
        </p:nvSpPr>
        <p:spPr>
          <a:xfrm>
            <a:off x="0" y="-1447800"/>
            <a:ext cx="7905515" cy="1133762"/>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To show to labeled icons with a key message.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Place your icon either centered inside the light blue circle, or 1/3 of the icon just peaking out of the top of the circle.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105275284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s 3 labeled circles description">
    <p:bg>
      <p:bgPr>
        <a:solidFill>
          <a:schemeClr val="bg1"/>
        </a:solidFill>
        <a:effectLst/>
      </p:bgPr>
    </p:bg>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dirty="0"/>
              <a:t>Enter slide title here</a:t>
            </a:r>
          </a:p>
        </p:txBody>
      </p:sp>
      <p:sp>
        <p:nvSpPr>
          <p:cNvPr id="16" name="Text Placeholder 8">
            <a:extLst>
              <a:ext uri="{FF2B5EF4-FFF2-40B4-BE49-F238E27FC236}">
                <a16:creationId xmlns:a16="http://schemas.microsoft.com/office/drawing/2014/main" id="{862C563E-1C76-004E-9470-67C8287E2234}"/>
              </a:ext>
            </a:extLst>
          </p:cNvPr>
          <p:cNvSpPr>
            <a:spLocks noGrp="1"/>
          </p:cNvSpPr>
          <p:nvPr>
            <p:ph type="body" sz="quarter" idx="11" hasCustomPrompt="1"/>
          </p:nvPr>
        </p:nvSpPr>
        <p:spPr>
          <a:xfrm>
            <a:off x="720754" y="1214657"/>
            <a:ext cx="10667299" cy="349739"/>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dirty="0"/>
              <a:t>Enter subtitle here</a:t>
            </a:r>
          </a:p>
        </p:txBody>
      </p:sp>
      <p:sp>
        <p:nvSpPr>
          <p:cNvPr id="43" name="Text Placeholder 34">
            <a:extLst>
              <a:ext uri="{FF2B5EF4-FFF2-40B4-BE49-F238E27FC236}">
                <a16:creationId xmlns:a16="http://schemas.microsoft.com/office/drawing/2014/main" id="{4A9DBC9D-6FA4-1943-AA3C-07BB083B7FFC}"/>
              </a:ext>
            </a:extLst>
          </p:cNvPr>
          <p:cNvSpPr>
            <a:spLocks noGrp="1"/>
          </p:cNvSpPr>
          <p:nvPr>
            <p:ph type="body" sz="quarter" idx="19" hasCustomPrompt="1"/>
          </p:nvPr>
        </p:nvSpPr>
        <p:spPr>
          <a:xfrm>
            <a:off x="1333316" y="4169955"/>
            <a:ext cx="2079450" cy="347002"/>
          </a:xfrm>
        </p:spPr>
        <p:txBody>
          <a:bodyPr>
            <a:noAutofit/>
          </a:bodyPr>
          <a:lstStyle>
            <a:lvl1pPr marL="0" indent="0" algn="ctr">
              <a:buFontTx/>
              <a:buNone/>
              <a:defRPr sz="22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dirty="0"/>
              <a:t>Enter title</a:t>
            </a:r>
          </a:p>
        </p:txBody>
      </p:sp>
      <p:sp>
        <p:nvSpPr>
          <p:cNvPr id="3" name="Text Placeholder 2">
            <a:extLst>
              <a:ext uri="{FF2B5EF4-FFF2-40B4-BE49-F238E27FC236}">
                <a16:creationId xmlns:a16="http://schemas.microsoft.com/office/drawing/2014/main" id="{A3AE3733-0289-1E40-BF18-BE7361015D15}"/>
              </a:ext>
            </a:extLst>
          </p:cNvPr>
          <p:cNvSpPr>
            <a:spLocks noGrp="1"/>
          </p:cNvSpPr>
          <p:nvPr>
            <p:ph type="body" sz="quarter" idx="24"/>
          </p:nvPr>
        </p:nvSpPr>
        <p:spPr>
          <a:xfrm>
            <a:off x="762695" y="4576926"/>
            <a:ext cx="3333316" cy="1550605"/>
          </a:xfrm>
        </p:spPr>
        <p:txBody>
          <a:bodyPr>
            <a:normAutofit/>
          </a:bodyPr>
          <a:lstStyle>
            <a:lvl1pPr algn="l">
              <a:defRPr sz="1200"/>
            </a:lvl1pPr>
            <a:lvl2pPr algn="l">
              <a:defRPr sz="1200"/>
            </a:lvl2pPr>
            <a:lvl3pPr algn="l">
              <a:defRPr sz="1200"/>
            </a:lvl3pPr>
            <a:lvl4pPr algn="l">
              <a:defRPr sz="1200"/>
            </a:lvl4pPr>
            <a:lvl5pPr algn="l">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34">
            <a:extLst>
              <a:ext uri="{FF2B5EF4-FFF2-40B4-BE49-F238E27FC236}">
                <a16:creationId xmlns:a16="http://schemas.microsoft.com/office/drawing/2014/main" id="{3DD6F5FC-7574-E541-9301-8A087662EBFD}"/>
              </a:ext>
            </a:extLst>
          </p:cNvPr>
          <p:cNvSpPr>
            <a:spLocks noGrp="1"/>
          </p:cNvSpPr>
          <p:nvPr>
            <p:ph type="body" sz="quarter" idx="21" hasCustomPrompt="1"/>
          </p:nvPr>
        </p:nvSpPr>
        <p:spPr>
          <a:xfrm>
            <a:off x="5056275" y="4169955"/>
            <a:ext cx="2079450" cy="347002"/>
          </a:xfrm>
        </p:spPr>
        <p:txBody>
          <a:bodyPr>
            <a:noAutofit/>
          </a:bodyPr>
          <a:lstStyle>
            <a:lvl1pPr marL="0" indent="0" algn="ctr">
              <a:buFontTx/>
              <a:buNone/>
              <a:defRPr sz="22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dirty="0"/>
              <a:t>Enter title</a:t>
            </a:r>
          </a:p>
        </p:txBody>
      </p:sp>
      <p:sp>
        <p:nvSpPr>
          <p:cNvPr id="17" name="Text Placeholder 2">
            <a:extLst>
              <a:ext uri="{FF2B5EF4-FFF2-40B4-BE49-F238E27FC236}">
                <a16:creationId xmlns:a16="http://schemas.microsoft.com/office/drawing/2014/main" id="{AD7E6B2C-39F9-FD47-965D-EC9079E156AE}"/>
              </a:ext>
            </a:extLst>
          </p:cNvPr>
          <p:cNvSpPr>
            <a:spLocks noGrp="1"/>
          </p:cNvSpPr>
          <p:nvPr>
            <p:ph type="body" sz="quarter" idx="25"/>
          </p:nvPr>
        </p:nvSpPr>
        <p:spPr>
          <a:xfrm>
            <a:off x="4419818" y="4576926"/>
            <a:ext cx="3333316" cy="1550605"/>
          </a:xfrm>
        </p:spPr>
        <p:txBody>
          <a:bodyPr>
            <a:normAutofit/>
          </a:bodyPr>
          <a:lstStyle>
            <a:lvl1pPr algn="l">
              <a:defRPr sz="1200"/>
            </a:lvl1pPr>
            <a:lvl2pPr algn="l">
              <a:defRPr sz="1200"/>
            </a:lvl2pPr>
            <a:lvl3pPr algn="l">
              <a:defRPr sz="1200"/>
            </a:lvl3pPr>
            <a:lvl4pPr algn="l">
              <a:defRPr sz="1200"/>
            </a:lvl4pPr>
            <a:lvl5pPr algn="l">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4">
            <a:extLst>
              <a:ext uri="{FF2B5EF4-FFF2-40B4-BE49-F238E27FC236}">
                <a16:creationId xmlns:a16="http://schemas.microsoft.com/office/drawing/2014/main" id="{E75EB895-B2FE-0740-8F48-D3449A89DC12}"/>
              </a:ext>
            </a:extLst>
          </p:cNvPr>
          <p:cNvSpPr>
            <a:spLocks noGrp="1"/>
          </p:cNvSpPr>
          <p:nvPr>
            <p:ph type="body" sz="quarter" idx="23" hasCustomPrompt="1"/>
          </p:nvPr>
        </p:nvSpPr>
        <p:spPr>
          <a:xfrm>
            <a:off x="8799218" y="4169955"/>
            <a:ext cx="2079450" cy="347002"/>
          </a:xfrm>
        </p:spPr>
        <p:txBody>
          <a:bodyPr>
            <a:noAutofit/>
          </a:bodyPr>
          <a:lstStyle>
            <a:lvl1pPr marL="0" indent="0" algn="ctr">
              <a:buFontTx/>
              <a:buNone/>
              <a:defRPr sz="22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dirty="0"/>
              <a:t>Enter title</a:t>
            </a:r>
          </a:p>
        </p:txBody>
      </p:sp>
      <p:sp>
        <p:nvSpPr>
          <p:cNvPr id="18" name="Text Placeholder 2">
            <a:extLst>
              <a:ext uri="{FF2B5EF4-FFF2-40B4-BE49-F238E27FC236}">
                <a16:creationId xmlns:a16="http://schemas.microsoft.com/office/drawing/2014/main" id="{D60F763E-D3C1-BB42-885A-30FE17A7AF7A}"/>
              </a:ext>
            </a:extLst>
          </p:cNvPr>
          <p:cNvSpPr>
            <a:spLocks noGrp="1"/>
          </p:cNvSpPr>
          <p:nvPr>
            <p:ph type="body" sz="quarter" idx="26"/>
          </p:nvPr>
        </p:nvSpPr>
        <p:spPr>
          <a:xfrm>
            <a:off x="8076942" y="4576926"/>
            <a:ext cx="3333316" cy="1550605"/>
          </a:xfrm>
        </p:spPr>
        <p:txBody>
          <a:bodyPr>
            <a:normAutofit/>
          </a:bodyPr>
          <a:lstStyle>
            <a:lvl1pPr algn="l">
              <a:defRPr sz="1200"/>
            </a:lvl1pPr>
            <a:lvl2pPr algn="l">
              <a:defRPr sz="1200"/>
            </a:lvl2pPr>
            <a:lvl3pPr algn="l">
              <a:defRPr sz="1200"/>
            </a:lvl3pPr>
            <a:lvl4pPr algn="l">
              <a:defRPr sz="1200"/>
            </a:lvl4pPr>
            <a:lvl5pPr algn="l">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Folded Corner 27">
            <a:extLst>
              <a:ext uri="{FF2B5EF4-FFF2-40B4-BE49-F238E27FC236}">
                <a16:creationId xmlns:a16="http://schemas.microsoft.com/office/drawing/2014/main" id="{47418945-5941-E044-B544-3362DB946161}"/>
              </a:ext>
              <a:ext uri="{C183D7F6-B498-43B3-948B-1728B52AA6E4}">
                <adec:decorative xmlns:adec="http://schemas.microsoft.com/office/drawing/2017/decorative" xmlns="" val="1"/>
              </a:ext>
            </a:extLst>
          </p:cNvPr>
          <p:cNvSpPr/>
          <p:nvPr userDrawn="1"/>
        </p:nvSpPr>
        <p:spPr>
          <a:xfrm>
            <a:off x="38888" y="-1295400"/>
            <a:ext cx="5638066" cy="1166287"/>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To show 3 labeled icons with a key message.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Place your icon either centered above the titles.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748408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d_title and imag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4C3876F6-6737-ED42-9572-D12BD6A307DB}"/>
              </a:ext>
              <a:ext uri="{C183D7F6-B498-43B3-948B-1728B52AA6E4}">
                <adec:decorative xmlns:adec="http://schemas.microsoft.com/office/drawing/2017/decorative" xmlns="" val="1"/>
              </a:ext>
            </a:extLst>
          </p:cNvPr>
          <p:cNvSpPr/>
          <p:nvPr userDrawn="1"/>
        </p:nvSpPr>
        <p:spPr>
          <a:xfrm>
            <a:off x="1869918" y="776453"/>
            <a:ext cx="5276047" cy="5276734"/>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8" name="Title">
            <a:extLst>
              <a:ext uri="{FF2B5EF4-FFF2-40B4-BE49-F238E27FC236}">
                <a16:creationId xmlns:a16="http://schemas.microsoft.com/office/drawing/2014/main" id="{D867D2C3-F72C-C741-A2D1-4ACD6E2302EA}"/>
              </a:ext>
            </a:extLst>
          </p:cNvPr>
          <p:cNvSpPr>
            <a:spLocks noGrp="1"/>
          </p:cNvSpPr>
          <p:nvPr>
            <p:ph type="title" hasCustomPrompt="1"/>
          </p:nvPr>
        </p:nvSpPr>
        <p:spPr>
          <a:xfrm>
            <a:off x="741484" y="2133600"/>
            <a:ext cx="4068429" cy="1339056"/>
          </a:xfrm>
          <a:noFill/>
        </p:spPr>
        <p:txBody>
          <a:bodyPr vert="horz" lIns="0" tIns="45720" rIns="0" bIns="45720" rtlCol="0" anchor="b" anchorCtr="0">
            <a:normAutofit/>
          </a:bodyPr>
          <a:lstStyle>
            <a:lvl1pPr>
              <a:defRPr lang="en-US" sz="4799" dirty="0">
                <a:solidFill>
                  <a:schemeClr val="tx2"/>
                </a:solidFill>
                <a:ea typeface="+mn-ea"/>
                <a:cs typeface="+mn-cs"/>
              </a:defRPr>
            </a:lvl1pPr>
          </a:lstStyle>
          <a:p>
            <a:pPr marL="0" lvl="0" indent="0">
              <a:spcBef>
                <a:spcPts val="1000"/>
              </a:spcBef>
              <a:buFont typeface="Arial" panose="020B0604020202020204" pitchFamily="34" charset="0"/>
            </a:pPr>
            <a:r>
              <a:rPr lang="en-US" dirty="0"/>
              <a:t>Enter slide title here up to 2 lines</a:t>
            </a:r>
          </a:p>
        </p:txBody>
      </p:sp>
      <p:sp>
        <p:nvSpPr>
          <p:cNvPr id="9" name="subtitle">
            <a:extLst>
              <a:ext uri="{FF2B5EF4-FFF2-40B4-BE49-F238E27FC236}">
                <a16:creationId xmlns:a16="http://schemas.microsoft.com/office/drawing/2014/main" id="{2A191E84-A4DC-224C-BA0E-4FF8E96CA00C}"/>
              </a:ext>
            </a:extLst>
          </p:cNvPr>
          <p:cNvSpPr>
            <a:spLocks noGrp="1"/>
          </p:cNvSpPr>
          <p:nvPr>
            <p:ph type="body" sz="quarter" idx="12" hasCustomPrompt="1"/>
          </p:nvPr>
        </p:nvSpPr>
        <p:spPr>
          <a:xfrm>
            <a:off x="762694" y="3488313"/>
            <a:ext cx="4027343" cy="1071205"/>
          </a:xfrm>
        </p:spPr>
        <p:txBody>
          <a:bodyPr>
            <a:noAutofit/>
          </a:bodyPr>
          <a:lstStyle>
            <a:lvl1pPr marL="0" indent="0">
              <a:lnSpc>
                <a:spcPts val="3239"/>
              </a:lnSpc>
              <a:buNone/>
              <a:defRPr sz="2699">
                <a:solidFill>
                  <a:schemeClr val="accent6"/>
                </a:solidFill>
              </a:defRPr>
            </a:lvl1pPr>
            <a:lvl2pPr marL="457109" indent="0">
              <a:buNone/>
              <a:defRPr sz="2699"/>
            </a:lvl2pPr>
            <a:lvl3pPr marL="914217" indent="0">
              <a:buNone/>
              <a:defRPr sz="2699"/>
            </a:lvl3pPr>
            <a:lvl4pPr marL="1371326" indent="0">
              <a:buNone/>
              <a:defRPr sz="2699"/>
            </a:lvl4pPr>
            <a:lvl5pPr marL="1828434" indent="0">
              <a:buNone/>
              <a:defRPr sz="2699"/>
            </a:lvl5pPr>
          </a:lstStyle>
          <a:p>
            <a:pPr lvl="0"/>
            <a:r>
              <a:rPr lang="en-US" dirty="0"/>
              <a:t>Enter subtitle here, in 2 lines or less</a:t>
            </a:r>
          </a:p>
        </p:txBody>
      </p:sp>
      <p:sp>
        <p:nvSpPr>
          <p:cNvPr id="10" name="slice">
            <a:extLst>
              <a:ext uri="{FF2B5EF4-FFF2-40B4-BE49-F238E27FC236}">
                <a16:creationId xmlns:a16="http://schemas.microsoft.com/office/drawing/2014/main" id="{B94B6B7B-E23D-A34D-996B-F4DF641CC63B}"/>
              </a:ext>
              <a:ext uri="{C183D7F6-B498-43B3-948B-1728B52AA6E4}">
                <adec:decorative xmlns:adec="http://schemas.microsoft.com/office/drawing/2017/decorative" xmlns="" val="1"/>
              </a:ext>
            </a:extLst>
          </p:cNvPr>
          <p:cNvSpPr/>
          <p:nvPr userDrawn="1"/>
        </p:nvSpPr>
        <p:spPr>
          <a:xfrm flipH="1">
            <a:off x="6097688"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1" name="Picture Placeholder">
            <a:extLst>
              <a:ext uri="{FF2B5EF4-FFF2-40B4-BE49-F238E27FC236}">
                <a16:creationId xmlns:a16="http://schemas.microsoft.com/office/drawing/2014/main" id="{AA46B9BF-A808-F346-9201-4ED538FC3029}"/>
              </a:ext>
              <a:ext uri="{C183D7F6-B498-43B3-948B-1728B52AA6E4}">
                <adec:decorative xmlns:adec="http://schemas.microsoft.com/office/drawing/2017/decorative" xmlns="" val="1"/>
              </a:ext>
            </a:extLst>
          </p:cNvPr>
          <p:cNvSpPr>
            <a:spLocks noGrp="1"/>
          </p:cNvSpPr>
          <p:nvPr>
            <p:ph type="pic" sz="quarter" idx="10" hasCustomPrompt="1"/>
          </p:nvPr>
        </p:nvSpPr>
        <p:spPr>
          <a:xfrm>
            <a:off x="6098875" y="0"/>
            <a:ext cx="6096000" cy="6858000"/>
          </a:xfrm>
          <a:custGeom>
            <a:avLst/>
            <a:gdLst>
              <a:gd name="connsiteX0" fmla="*/ 0 w 12193588"/>
              <a:gd name="connsiteY0" fmla="*/ 0 h 13716000"/>
              <a:gd name="connsiteX1" fmla="*/ 12193588 w 12193588"/>
              <a:gd name="connsiteY1" fmla="*/ 0 h 13716000"/>
              <a:gd name="connsiteX2" fmla="*/ 12193588 w 12193588"/>
              <a:gd name="connsiteY2" fmla="*/ 13716000 h 13716000"/>
              <a:gd name="connsiteX3" fmla="*/ 0 w 12193588"/>
              <a:gd name="connsiteY3" fmla="*/ 13716000 h 13716000"/>
              <a:gd name="connsiteX4" fmla="*/ 0 w 12193588"/>
              <a:gd name="connsiteY4" fmla="*/ 11014497 h 13716000"/>
              <a:gd name="connsiteX5" fmla="*/ 161787 w 12193588"/>
              <a:gd name="connsiteY5" fmla="*/ 10887357 h 13716000"/>
              <a:gd name="connsiteX6" fmla="*/ 2082029 w 12193588"/>
              <a:gd name="connsiteY6" fmla="*/ 6815574 h 13716000"/>
              <a:gd name="connsiteX7" fmla="*/ 161787 w 12193588"/>
              <a:gd name="connsiteY7" fmla="*/ 2743788 h 13716000"/>
              <a:gd name="connsiteX8" fmla="*/ 0 w 12193588"/>
              <a:gd name="connsiteY8" fmla="*/ 2616648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8" h="13716000">
                <a:moveTo>
                  <a:pt x="0" y="0"/>
                </a:moveTo>
                <a:lnTo>
                  <a:pt x="12193588" y="0"/>
                </a:lnTo>
                <a:lnTo>
                  <a:pt x="12193588" y="13716000"/>
                </a:lnTo>
                <a:lnTo>
                  <a:pt x="0" y="13716000"/>
                </a:lnTo>
                <a:lnTo>
                  <a:pt x="0" y="11014497"/>
                </a:lnTo>
                <a:lnTo>
                  <a:pt x="161787" y="10887357"/>
                </a:lnTo>
                <a:cubicBezTo>
                  <a:pt x="1334527" y="9919526"/>
                  <a:pt x="2082029" y="8454843"/>
                  <a:pt x="2082029" y="6815574"/>
                </a:cubicBezTo>
                <a:cubicBezTo>
                  <a:pt x="2082029" y="5176301"/>
                  <a:pt x="1334527" y="3711618"/>
                  <a:pt x="161787" y="2743788"/>
                </a:cubicBezTo>
                <a:lnTo>
                  <a:pt x="0" y="2616648"/>
                </a:lnTo>
                <a:close/>
              </a:path>
            </a:pathLst>
          </a:custGeom>
          <a:pattFill prst="wdUpDiag">
            <a:fgClr>
              <a:srgbClr val="FADFD9"/>
            </a:fgClr>
            <a:bgClr>
              <a:schemeClr val="bg1"/>
            </a:bgClr>
          </a:pattFill>
        </p:spPr>
        <p:txBody>
          <a:bodyPr wrap="square" anchor="ctr" anchorCtr="0">
            <a:noAutofit/>
          </a:bodyPr>
          <a:lstStyle>
            <a:lvl1pPr marL="0" indent="0" algn="ctr">
              <a:buNone/>
              <a:defRPr>
                <a:solidFill>
                  <a:schemeClr val="tx1"/>
                </a:solidFill>
              </a:defRPr>
            </a:lvl1pPr>
          </a:lstStyle>
          <a:p>
            <a:r>
              <a:rPr lang="en-US" dirty="0"/>
              <a:t>       Drag and drop image here</a:t>
            </a:r>
          </a:p>
        </p:txBody>
      </p:sp>
      <p:pic>
        <p:nvPicPr>
          <p:cNvPr id="13" name="Logo">
            <a:extLst>
              <a:ext uri="{FF2B5EF4-FFF2-40B4-BE49-F238E27FC236}">
                <a16:creationId xmlns:a16="http://schemas.microsoft.com/office/drawing/2014/main" id="{0430CB52-0B7E-B747-99C8-4EC8BFDC6434}"/>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2695" y="5830253"/>
            <a:ext cx="1091168" cy="276138"/>
          </a:xfrm>
          <a:prstGeom prst="rect">
            <a:avLst/>
          </a:prstGeom>
        </p:spPr>
      </p:pic>
      <p:sp>
        <p:nvSpPr>
          <p:cNvPr id="15" name="Folded Corner 14">
            <a:extLst>
              <a:ext uri="{FF2B5EF4-FFF2-40B4-BE49-F238E27FC236}">
                <a16:creationId xmlns:a16="http://schemas.microsoft.com/office/drawing/2014/main" id="{401B50AE-E863-7440-80F9-84CBB616E452}"/>
              </a:ext>
              <a:ext uri="{C183D7F6-B498-43B3-948B-1728B52AA6E4}">
                <adec:decorative xmlns:adec="http://schemas.microsoft.com/office/drawing/2017/decorative" xmlns="" val="1"/>
              </a:ext>
            </a:extLst>
          </p:cNvPr>
          <p:cNvSpPr/>
          <p:nvPr userDrawn="1"/>
        </p:nvSpPr>
        <p:spPr>
          <a:xfrm>
            <a:off x="0" y="-1371600"/>
            <a:ext cx="5372194" cy="11013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Layout Tip </a:t>
            </a:r>
            <a:r>
              <a:rPr lang="en-US" sz="1200" dirty="0">
                <a:solidFill>
                  <a:schemeClr val="tx1"/>
                </a:solidFill>
                <a:latin typeface="Source Sans Pro" charset="0"/>
                <a:ea typeface="Source Sans Pro" charset="0"/>
                <a:cs typeface="Source Sans Pro" charset="0"/>
              </a:rPr>
              <a:t>: Portrait image flush right with placeholder text descriptor on left.</a:t>
            </a:r>
          </a:p>
          <a:p>
            <a:endParaRPr lang="en-US" sz="1200" dirty="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Source Sans Pro" charset="0"/>
                <a:ea typeface="Source Sans Pro" charset="0"/>
                <a:cs typeface="Source Sans Pro" charset="0"/>
              </a:rPr>
              <a:t>Tip</a:t>
            </a:r>
            <a:r>
              <a:rPr lang="en-US" sz="1200" dirty="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 </a:t>
            </a:r>
          </a:p>
          <a:p>
            <a:endParaRPr lang="en-US" sz="1200" dirty="0">
              <a:solidFill>
                <a:schemeClr val="tx1"/>
              </a:solidFill>
              <a:latin typeface="Community" panose="02000303040000020003" pitchFamily="2" charset="0"/>
            </a:endParaRPr>
          </a:p>
          <a:p>
            <a:endParaRPr lang="en-US" sz="1200" dirty="0">
              <a:solidFill>
                <a:schemeClr val="tx1"/>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2923345608"/>
      </p:ext>
    </p:extLst>
  </p:cSld>
  <p:clrMapOvr>
    <a:masterClrMapping/>
  </p:clrMapOvr>
  <p:hf hdr="0" ftr="0" dt="0"/>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itles 3 labeled circles">
    <p:bg>
      <p:bgPr>
        <a:solidFill>
          <a:schemeClr val="bg1"/>
        </a:solidFill>
        <a:effectLst/>
      </p:bgPr>
    </p:bg>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dirty="0"/>
              <a:t>Enter slide title here</a:t>
            </a:r>
          </a:p>
        </p:txBody>
      </p:sp>
      <p:sp>
        <p:nvSpPr>
          <p:cNvPr id="16" name="Text Placeholder 8">
            <a:extLst>
              <a:ext uri="{FF2B5EF4-FFF2-40B4-BE49-F238E27FC236}">
                <a16:creationId xmlns:a16="http://schemas.microsoft.com/office/drawing/2014/main" id="{862C563E-1C76-004E-9470-67C8287E2234}"/>
              </a:ext>
            </a:extLst>
          </p:cNvPr>
          <p:cNvSpPr>
            <a:spLocks noGrp="1"/>
          </p:cNvSpPr>
          <p:nvPr>
            <p:ph type="body" sz="quarter" idx="11" hasCustomPrompt="1"/>
          </p:nvPr>
        </p:nvSpPr>
        <p:spPr>
          <a:xfrm>
            <a:off x="720754" y="1214657"/>
            <a:ext cx="10667299" cy="349739"/>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dirty="0"/>
              <a:t>Enter subtitle here</a:t>
            </a:r>
          </a:p>
        </p:txBody>
      </p:sp>
      <p:sp>
        <p:nvSpPr>
          <p:cNvPr id="43" name="Text Placeholder 34">
            <a:extLst>
              <a:ext uri="{FF2B5EF4-FFF2-40B4-BE49-F238E27FC236}">
                <a16:creationId xmlns:a16="http://schemas.microsoft.com/office/drawing/2014/main" id="{4A9DBC9D-6FA4-1943-AA3C-07BB083B7FFC}"/>
              </a:ext>
            </a:extLst>
          </p:cNvPr>
          <p:cNvSpPr>
            <a:spLocks noGrp="1"/>
          </p:cNvSpPr>
          <p:nvPr>
            <p:ph type="body" sz="quarter" idx="19" hasCustomPrompt="1"/>
          </p:nvPr>
        </p:nvSpPr>
        <p:spPr>
          <a:xfrm>
            <a:off x="1333316" y="4655029"/>
            <a:ext cx="2079450" cy="347002"/>
          </a:xfrm>
        </p:spPr>
        <p:txBody>
          <a:bodyPr>
            <a:noAutofit/>
          </a:bodyPr>
          <a:lstStyle>
            <a:lvl1pPr marL="0" indent="0" algn="ctr">
              <a:buFontTx/>
              <a:buNone/>
              <a:defRPr sz="2699"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dirty="0"/>
              <a:t>Enter title</a:t>
            </a:r>
          </a:p>
        </p:txBody>
      </p:sp>
      <p:sp>
        <p:nvSpPr>
          <p:cNvPr id="44" name="Text Placeholder 34">
            <a:extLst>
              <a:ext uri="{FF2B5EF4-FFF2-40B4-BE49-F238E27FC236}">
                <a16:creationId xmlns:a16="http://schemas.microsoft.com/office/drawing/2014/main" id="{3DD6F5FC-7574-E541-9301-8A087662EBFD}"/>
              </a:ext>
            </a:extLst>
          </p:cNvPr>
          <p:cNvSpPr>
            <a:spLocks noGrp="1"/>
          </p:cNvSpPr>
          <p:nvPr>
            <p:ph type="body" sz="quarter" idx="21" hasCustomPrompt="1"/>
          </p:nvPr>
        </p:nvSpPr>
        <p:spPr>
          <a:xfrm>
            <a:off x="5056275" y="4655029"/>
            <a:ext cx="2079450" cy="347002"/>
          </a:xfrm>
        </p:spPr>
        <p:txBody>
          <a:bodyPr>
            <a:noAutofit/>
          </a:bodyPr>
          <a:lstStyle>
            <a:lvl1pPr marL="0" indent="0" algn="ctr">
              <a:buFontTx/>
              <a:buNone/>
              <a:defRPr sz="2699"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dirty="0"/>
              <a:t>Enter title</a:t>
            </a:r>
          </a:p>
        </p:txBody>
      </p:sp>
      <p:sp>
        <p:nvSpPr>
          <p:cNvPr id="45" name="Text Placeholder 34">
            <a:extLst>
              <a:ext uri="{FF2B5EF4-FFF2-40B4-BE49-F238E27FC236}">
                <a16:creationId xmlns:a16="http://schemas.microsoft.com/office/drawing/2014/main" id="{E75EB895-B2FE-0740-8F48-D3449A89DC12}"/>
              </a:ext>
            </a:extLst>
          </p:cNvPr>
          <p:cNvSpPr>
            <a:spLocks noGrp="1"/>
          </p:cNvSpPr>
          <p:nvPr>
            <p:ph type="body" sz="quarter" idx="23" hasCustomPrompt="1"/>
          </p:nvPr>
        </p:nvSpPr>
        <p:spPr>
          <a:xfrm>
            <a:off x="8799218" y="4655029"/>
            <a:ext cx="2079450" cy="347002"/>
          </a:xfrm>
        </p:spPr>
        <p:txBody>
          <a:bodyPr>
            <a:noAutofit/>
          </a:bodyPr>
          <a:lstStyle>
            <a:lvl1pPr marL="0" indent="0" algn="ctr">
              <a:buFontTx/>
              <a:buNone/>
              <a:defRPr sz="2699"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dirty="0"/>
              <a:t>Enter title</a:t>
            </a:r>
          </a:p>
        </p:txBody>
      </p:sp>
      <p:sp>
        <p:nvSpPr>
          <p:cNvPr id="19" name="Rectangle 18">
            <a:extLst>
              <a:ext uri="{FF2B5EF4-FFF2-40B4-BE49-F238E27FC236}">
                <a16:creationId xmlns:a16="http://schemas.microsoft.com/office/drawing/2014/main" id="{2E324452-B55A-A246-B40D-81B82B4522C9}"/>
              </a:ext>
              <a:ext uri="{C183D7F6-B498-43B3-948B-1728B52AA6E4}">
                <adec:decorative xmlns:adec="http://schemas.microsoft.com/office/drawing/2017/decorative" xmlns="" val="1"/>
              </a:ext>
            </a:extLst>
          </p:cNvPr>
          <p:cNvSpPr/>
          <p:nvPr/>
        </p:nvSpPr>
        <p:spPr>
          <a:xfrm flipV="1">
            <a:off x="2181318" y="5255442"/>
            <a:ext cx="383444" cy="26604"/>
          </a:xfrm>
          <a:prstGeom prst="rect">
            <a:avLst/>
          </a:prstGeom>
          <a:solidFill>
            <a:srgbClr val="F3A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35" name="Rectangle 34">
            <a:extLst>
              <a:ext uri="{FF2B5EF4-FFF2-40B4-BE49-F238E27FC236}">
                <a16:creationId xmlns:a16="http://schemas.microsoft.com/office/drawing/2014/main" id="{6709856D-B975-A64D-B536-1913971395D7}"/>
              </a:ext>
              <a:ext uri="{C183D7F6-B498-43B3-948B-1728B52AA6E4}">
                <adec:decorative xmlns:adec="http://schemas.microsoft.com/office/drawing/2017/decorative" xmlns="" val="1"/>
              </a:ext>
            </a:extLst>
          </p:cNvPr>
          <p:cNvSpPr/>
          <p:nvPr/>
        </p:nvSpPr>
        <p:spPr>
          <a:xfrm flipV="1">
            <a:off x="9647221" y="5255442"/>
            <a:ext cx="383444" cy="26604"/>
          </a:xfrm>
          <a:prstGeom prst="rect">
            <a:avLst/>
          </a:prstGeom>
          <a:solidFill>
            <a:srgbClr val="F3A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38" name="Rectangle 37">
            <a:extLst>
              <a:ext uri="{FF2B5EF4-FFF2-40B4-BE49-F238E27FC236}">
                <a16:creationId xmlns:a16="http://schemas.microsoft.com/office/drawing/2014/main" id="{6708CCFF-D273-0D43-9381-04479E9D58AF}"/>
              </a:ext>
              <a:ext uri="{C183D7F6-B498-43B3-948B-1728B52AA6E4}">
                <adec:decorative xmlns:adec="http://schemas.microsoft.com/office/drawing/2017/decorative" xmlns="" val="1"/>
              </a:ext>
            </a:extLst>
          </p:cNvPr>
          <p:cNvSpPr/>
          <p:nvPr/>
        </p:nvSpPr>
        <p:spPr>
          <a:xfrm flipV="1">
            <a:off x="5904277" y="5255442"/>
            <a:ext cx="383444" cy="26604"/>
          </a:xfrm>
          <a:prstGeom prst="rect">
            <a:avLst/>
          </a:prstGeom>
          <a:solidFill>
            <a:srgbClr val="F3A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20" name="Oval 19">
            <a:extLst>
              <a:ext uri="{FF2B5EF4-FFF2-40B4-BE49-F238E27FC236}">
                <a16:creationId xmlns:a16="http://schemas.microsoft.com/office/drawing/2014/main" id="{01E0F915-7E45-C343-9A6A-5BF1E435B44D}"/>
              </a:ext>
              <a:ext uri="{C183D7F6-B498-43B3-948B-1728B52AA6E4}">
                <adec:decorative xmlns:adec="http://schemas.microsoft.com/office/drawing/2017/decorative" xmlns="" val="1"/>
              </a:ext>
            </a:extLst>
          </p:cNvPr>
          <p:cNvSpPr/>
          <p:nvPr userDrawn="1"/>
        </p:nvSpPr>
        <p:spPr>
          <a:xfrm>
            <a:off x="1353300" y="2343150"/>
            <a:ext cx="2039481" cy="203974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2" name="Oval 21">
            <a:extLst>
              <a:ext uri="{FF2B5EF4-FFF2-40B4-BE49-F238E27FC236}">
                <a16:creationId xmlns:a16="http://schemas.microsoft.com/office/drawing/2014/main" id="{EEE9EDE8-96C5-814E-82C9-179C0A28A0A5}"/>
              </a:ext>
              <a:ext uri="{C183D7F6-B498-43B3-948B-1728B52AA6E4}">
                <adec:decorative xmlns:adec="http://schemas.microsoft.com/office/drawing/2017/decorative" xmlns="" val="1"/>
              </a:ext>
            </a:extLst>
          </p:cNvPr>
          <p:cNvSpPr/>
          <p:nvPr userDrawn="1"/>
        </p:nvSpPr>
        <p:spPr>
          <a:xfrm>
            <a:off x="8819202" y="2343150"/>
            <a:ext cx="2039481" cy="203974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4" name="Oval 23">
            <a:extLst>
              <a:ext uri="{FF2B5EF4-FFF2-40B4-BE49-F238E27FC236}">
                <a16:creationId xmlns:a16="http://schemas.microsoft.com/office/drawing/2014/main" id="{D1C99622-12D0-4C42-BE18-14A8AF687325}"/>
              </a:ext>
              <a:ext uri="{C183D7F6-B498-43B3-948B-1728B52AA6E4}">
                <adec:decorative xmlns:adec="http://schemas.microsoft.com/office/drawing/2017/decorative" xmlns="" val="1"/>
              </a:ext>
            </a:extLst>
          </p:cNvPr>
          <p:cNvSpPr/>
          <p:nvPr userDrawn="1"/>
        </p:nvSpPr>
        <p:spPr>
          <a:xfrm>
            <a:off x="5076259" y="2343150"/>
            <a:ext cx="2039481" cy="203974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Folded Corner 27">
            <a:extLst>
              <a:ext uri="{FF2B5EF4-FFF2-40B4-BE49-F238E27FC236}">
                <a16:creationId xmlns:a16="http://schemas.microsoft.com/office/drawing/2014/main" id="{47418945-5941-E044-B544-3362DB946161}"/>
              </a:ext>
              <a:ext uri="{C183D7F6-B498-43B3-948B-1728B52AA6E4}">
                <adec:decorative xmlns:adec="http://schemas.microsoft.com/office/drawing/2017/decorative" xmlns="" val="1"/>
              </a:ext>
            </a:extLst>
          </p:cNvPr>
          <p:cNvSpPr/>
          <p:nvPr userDrawn="1"/>
        </p:nvSpPr>
        <p:spPr>
          <a:xfrm>
            <a:off x="0" y="-1714500"/>
            <a:ext cx="5943620" cy="1280587"/>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To show to labeled icons with a key message.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Place your icon either centered inside the light amber circle, or 1/3 of the icon just peaking out of the top of the circle.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57483926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itles 3 labeled timeline">
    <p:bg>
      <p:bgPr>
        <a:solidFill>
          <a:schemeClr val="bg1"/>
        </a:solidFill>
        <a:effectLst/>
      </p:bgPr>
    </p:bg>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dirty="0"/>
              <a:t>Enter slide title here</a:t>
            </a:r>
          </a:p>
        </p:txBody>
      </p:sp>
      <p:sp>
        <p:nvSpPr>
          <p:cNvPr id="16" name="Text Placeholder 8">
            <a:extLst>
              <a:ext uri="{FF2B5EF4-FFF2-40B4-BE49-F238E27FC236}">
                <a16:creationId xmlns:a16="http://schemas.microsoft.com/office/drawing/2014/main" id="{862C563E-1C76-004E-9470-67C8287E2234}"/>
              </a:ext>
            </a:extLst>
          </p:cNvPr>
          <p:cNvSpPr>
            <a:spLocks noGrp="1"/>
          </p:cNvSpPr>
          <p:nvPr>
            <p:ph type="body" sz="quarter" idx="11" hasCustomPrompt="1"/>
          </p:nvPr>
        </p:nvSpPr>
        <p:spPr>
          <a:xfrm>
            <a:off x="720754" y="1214657"/>
            <a:ext cx="10667299" cy="349739"/>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dirty="0"/>
              <a:t>Enter subtitle here</a:t>
            </a:r>
          </a:p>
        </p:txBody>
      </p:sp>
      <p:sp>
        <p:nvSpPr>
          <p:cNvPr id="43" name="Text Placeholder 34">
            <a:extLst>
              <a:ext uri="{FF2B5EF4-FFF2-40B4-BE49-F238E27FC236}">
                <a16:creationId xmlns:a16="http://schemas.microsoft.com/office/drawing/2014/main" id="{4A9DBC9D-6FA4-1943-AA3C-07BB083B7FFC}"/>
              </a:ext>
            </a:extLst>
          </p:cNvPr>
          <p:cNvSpPr>
            <a:spLocks noGrp="1"/>
          </p:cNvSpPr>
          <p:nvPr>
            <p:ph type="body" sz="quarter" idx="19" hasCustomPrompt="1"/>
          </p:nvPr>
        </p:nvSpPr>
        <p:spPr>
          <a:xfrm>
            <a:off x="1333316" y="4655029"/>
            <a:ext cx="2079450" cy="347002"/>
          </a:xfrm>
        </p:spPr>
        <p:txBody>
          <a:bodyPr>
            <a:noAutofit/>
          </a:bodyPr>
          <a:lstStyle>
            <a:lvl1pPr marL="0" indent="0" algn="ctr">
              <a:buFontTx/>
              <a:buNone/>
              <a:defRPr sz="2699"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dirty="0"/>
              <a:t>Enter title</a:t>
            </a:r>
          </a:p>
        </p:txBody>
      </p:sp>
      <p:sp>
        <p:nvSpPr>
          <p:cNvPr id="44" name="Text Placeholder 34">
            <a:extLst>
              <a:ext uri="{FF2B5EF4-FFF2-40B4-BE49-F238E27FC236}">
                <a16:creationId xmlns:a16="http://schemas.microsoft.com/office/drawing/2014/main" id="{3DD6F5FC-7574-E541-9301-8A087662EBFD}"/>
              </a:ext>
            </a:extLst>
          </p:cNvPr>
          <p:cNvSpPr>
            <a:spLocks noGrp="1"/>
          </p:cNvSpPr>
          <p:nvPr>
            <p:ph type="body" sz="quarter" idx="21" hasCustomPrompt="1"/>
          </p:nvPr>
        </p:nvSpPr>
        <p:spPr>
          <a:xfrm>
            <a:off x="5056275" y="4655029"/>
            <a:ext cx="2079450" cy="347002"/>
          </a:xfrm>
        </p:spPr>
        <p:txBody>
          <a:bodyPr>
            <a:noAutofit/>
          </a:bodyPr>
          <a:lstStyle>
            <a:lvl1pPr marL="0" indent="0" algn="ctr">
              <a:buFontTx/>
              <a:buNone/>
              <a:defRPr sz="2699"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dirty="0"/>
              <a:t>Enter title</a:t>
            </a:r>
          </a:p>
        </p:txBody>
      </p:sp>
      <p:sp>
        <p:nvSpPr>
          <p:cNvPr id="45" name="Text Placeholder 34">
            <a:extLst>
              <a:ext uri="{FF2B5EF4-FFF2-40B4-BE49-F238E27FC236}">
                <a16:creationId xmlns:a16="http://schemas.microsoft.com/office/drawing/2014/main" id="{E75EB895-B2FE-0740-8F48-D3449A89DC12}"/>
              </a:ext>
            </a:extLst>
          </p:cNvPr>
          <p:cNvSpPr>
            <a:spLocks noGrp="1"/>
          </p:cNvSpPr>
          <p:nvPr>
            <p:ph type="body" sz="quarter" idx="23" hasCustomPrompt="1"/>
          </p:nvPr>
        </p:nvSpPr>
        <p:spPr>
          <a:xfrm>
            <a:off x="8799218" y="4655029"/>
            <a:ext cx="2079450" cy="347002"/>
          </a:xfrm>
        </p:spPr>
        <p:txBody>
          <a:bodyPr>
            <a:noAutofit/>
          </a:bodyPr>
          <a:lstStyle>
            <a:lvl1pPr marL="0" indent="0" algn="ctr">
              <a:buFontTx/>
              <a:buNone/>
              <a:defRPr sz="2699"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dirty="0"/>
              <a:t>Enter title</a:t>
            </a:r>
          </a:p>
        </p:txBody>
      </p:sp>
      <p:sp>
        <p:nvSpPr>
          <p:cNvPr id="18" name="Rectangle 17">
            <a:extLst>
              <a:ext uri="{FF2B5EF4-FFF2-40B4-BE49-F238E27FC236}">
                <a16:creationId xmlns:a16="http://schemas.microsoft.com/office/drawing/2014/main" id="{78632733-6A6A-044E-9CF2-50508AF11C49}"/>
              </a:ext>
              <a:ext uri="{C183D7F6-B498-43B3-948B-1728B52AA6E4}">
                <adec:decorative xmlns:adec="http://schemas.microsoft.com/office/drawing/2017/decorative" xmlns="" val="1"/>
              </a:ext>
            </a:extLst>
          </p:cNvPr>
          <p:cNvSpPr/>
          <p:nvPr userDrawn="1"/>
        </p:nvSpPr>
        <p:spPr>
          <a:xfrm flipV="1">
            <a:off x="2278877" y="5366654"/>
            <a:ext cx="7725674" cy="26604"/>
          </a:xfrm>
          <a:prstGeom prst="rect">
            <a:avLst/>
          </a:prstGeom>
          <a:solidFill>
            <a:srgbClr val="F3A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20" name="Oval 19">
            <a:extLst>
              <a:ext uri="{FF2B5EF4-FFF2-40B4-BE49-F238E27FC236}">
                <a16:creationId xmlns:a16="http://schemas.microsoft.com/office/drawing/2014/main" id="{01E0F915-7E45-C343-9A6A-5BF1E435B44D}"/>
              </a:ext>
              <a:ext uri="{C183D7F6-B498-43B3-948B-1728B52AA6E4}">
                <adec:decorative xmlns:adec="http://schemas.microsoft.com/office/drawing/2017/decorative" xmlns="" val="1"/>
              </a:ext>
            </a:extLst>
          </p:cNvPr>
          <p:cNvSpPr/>
          <p:nvPr userDrawn="1"/>
        </p:nvSpPr>
        <p:spPr>
          <a:xfrm>
            <a:off x="1353300" y="2343150"/>
            <a:ext cx="2039481" cy="203974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2" name="Oval 21">
            <a:extLst>
              <a:ext uri="{FF2B5EF4-FFF2-40B4-BE49-F238E27FC236}">
                <a16:creationId xmlns:a16="http://schemas.microsoft.com/office/drawing/2014/main" id="{EEE9EDE8-96C5-814E-82C9-179C0A28A0A5}"/>
              </a:ext>
              <a:ext uri="{C183D7F6-B498-43B3-948B-1728B52AA6E4}">
                <adec:decorative xmlns:adec="http://schemas.microsoft.com/office/drawing/2017/decorative" xmlns="" val="1"/>
              </a:ext>
            </a:extLst>
          </p:cNvPr>
          <p:cNvSpPr/>
          <p:nvPr userDrawn="1"/>
        </p:nvSpPr>
        <p:spPr>
          <a:xfrm>
            <a:off x="8819202" y="2343150"/>
            <a:ext cx="2039481" cy="203974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4" name="Oval 23">
            <a:extLst>
              <a:ext uri="{FF2B5EF4-FFF2-40B4-BE49-F238E27FC236}">
                <a16:creationId xmlns:a16="http://schemas.microsoft.com/office/drawing/2014/main" id="{D1C99622-12D0-4C42-BE18-14A8AF687325}"/>
              </a:ext>
              <a:ext uri="{C183D7F6-B498-43B3-948B-1728B52AA6E4}">
                <adec:decorative xmlns:adec="http://schemas.microsoft.com/office/drawing/2017/decorative" xmlns="" val="1"/>
              </a:ext>
            </a:extLst>
          </p:cNvPr>
          <p:cNvSpPr/>
          <p:nvPr userDrawn="1"/>
        </p:nvSpPr>
        <p:spPr>
          <a:xfrm>
            <a:off x="5076259" y="2343150"/>
            <a:ext cx="2039481" cy="203974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1" name="Folded Corner 20">
            <a:extLst>
              <a:ext uri="{FF2B5EF4-FFF2-40B4-BE49-F238E27FC236}">
                <a16:creationId xmlns:a16="http://schemas.microsoft.com/office/drawing/2014/main" id="{10478B8A-1E0F-004B-906B-A72102DE76B1}"/>
              </a:ext>
              <a:ext uri="{C183D7F6-B498-43B3-948B-1728B52AA6E4}">
                <adec:decorative xmlns:adec="http://schemas.microsoft.com/office/drawing/2017/decorative" xmlns="" val="1"/>
              </a:ext>
            </a:extLst>
          </p:cNvPr>
          <p:cNvSpPr/>
          <p:nvPr userDrawn="1"/>
        </p:nvSpPr>
        <p:spPr>
          <a:xfrm>
            <a:off x="0" y="-1594625"/>
            <a:ext cx="5362134" cy="1280587"/>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To show to labeled icons on a timeline with a key message.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Place your icon either centered inside the light amber circle, or 1/3 of the icon just peaking out of the top of the circle.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Replace text placeholder with your own words.</a:t>
            </a:r>
            <a:endParaRPr kumimoji="0" lang="en-US" sz="1200" b="0" i="0" u="none" strike="noStrike" kern="1200" cap="none" spc="0" normalizeH="0" baseline="0" noProof="0" dirty="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416865929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s 4 labeled timeline">
    <p:bg>
      <p:bgPr>
        <a:solidFill>
          <a:schemeClr val="bg1"/>
        </a:solidFill>
        <a:effectLst/>
      </p:bgPr>
    </p:bg>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dirty="0"/>
              <a:t>Enter slide title here</a:t>
            </a:r>
          </a:p>
        </p:txBody>
      </p:sp>
      <p:sp>
        <p:nvSpPr>
          <p:cNvPr id="16" name="Text Placeholder 8">
            <a:extLst>
              <a:ext uri="{FF2B5EF4-FFF2-40B4-BE49-F238E27FC236}">
                <a16:creationId xmlns:a16="http://schemas.microsoft.com/office/drawing/2014/main" id="{862C563E-1C76-004E-9470-67C8287E2234}"/>
              </a:ext>
            </a:extLst>
          </p:cNvPr>
          <p:cNvSpPr>
            <a:spLocks noGrp="1"/>
          </p:cNvSpPr>
          <p:nvPr>
            <p:ph type="body" sz="quarter" idx="11" hasCustomPrompt="1"/>
          </p:nvPr>
        </p:nvSpPr>
        <p:spPr>
          <a:xfrm>
            <a:off x="720754" y="1214657"/>
            <a:ext cx="10667299" cy="349739"/>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dirty="0"/>
              <a:t>Enter subtitle here</a:t>
            </a:r>
          </a:p>
        </p:txBody>
      </p:sp>
      <p:sp>
        <p:nvSpPr>
          <p:cNvPr id="43" name="Text Placeholder 34">
            <a:extLst>
              <a:ext uri="{FF2B5EF4-FFF2-40B4-BE49-F238E27FC236}">
                <a16:creationId xmlns:a16="http://schemas.microsoft.com/office/drawing/2014/main" id="{4A9DBC9D-6FA4-1943-AA3C-07BB083B7FFC}"/>
              </a:ext>
            </a:extLst>
          </p:cNvPr>
          <p:cNvSpPr>
            <a:spLocks noGrp="1"/>
          </p:cNvSpPr>
          <p:nvPr>
            <p:ph type="body" sz="quarter" idx="19" hasCustomPrompt="1"/>
          </p:nvPr>
        </p:nvSpPr>
        <p:spPr>
          <a:xfrm>
            <a:off x="1423666" y="4158640"/>
            <a:ext cx="2079450" cy="347002"/>
          </a:xfrm>
        </p:spPr>
        <p:txBody>
          <a:bodyPr>
            <a:noAutofit/>
          </a:bodyPr>
          <a:lstStyle>
            <a:lvl1pPr marL="0" indent="0" algn="ctr">
              <a:buFontTx/>
              <a:buNone/>
              <a:defRPr sz="2699"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dirty="0"/>
              <a:t>Enter title</a:t>
            </a:r>
          </a:p>
        </p:txBody>
      </p:sp>
      <p:sp>
        <p:nvSpPr>
          <p:cNvPr id="44" name="Text Placeholder 34">
            <a:extLst>
              <a:ext uri="{FF2B5EF4-FFF2-40B4-BE49-F238E27FC236}">
                <a16:creationId xmlns:a16="http://schemas.microsoft.com/office/drawing/2014/main" id="{3DD6F5FC-7574-E541-9301-8A087662EBFD}"/>
              </a:ext>
            </a:extLst>
          </p:cNvPr>
          <p:cNvSpPr>
            <a:spLocks noGrp="1"/>
          </p:cNvSpPr>
          <p:nvPr>
            <p:ph type="body" sz="quarter" idx="21" hasCustomPrompt="1"/>
          </p:nvPr>
        </p:nvSpPr>
        <p:spPr>
          <a:xfrm>
            <a:off x="3855567" y="4158640"/>
            <a:ext cx="2079450" cy="347002"/>
          </a:xfrm>
        </p:spPr>
        <p:txBody>
          <a:bodyPr>
            <a:noAutofit/>
          </a:bodyPr>
          <a:lstStyle>
            <a:lvl1pPr marL="0" indent="0" algn="ctr">
              <a:buFontTx/>
              <a:buNone/>
              <a:defRPr sz="2699"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dirty="0"/>
              <a:t>Enter title</a:t>
            </a:r>
          </a:p>
        </p:txBody>
      </p:sp>
      <p:sp>
        <p:nvSpPr>
          <p:cNvPr id="18" name="Rectangle 17">
            <a:extLst>
              <a:ext uri="{FF2B5EF4-FFF2-40B4-BE49-F238E27FC236}">
                <a16:creationId xmlns:a16="http://schemas.microsoft.com/office/drawing/2014/main" id="{78632733-6A6A-044E-9CF2-50508AF11C49}"/>
              </a:ext>
              <a:ext uri="{C183D7F6-B498-43B3-948B-1728B52AA6E4}">
                <adec:decorative xmlns:adec="http://schemas.microsoft.com/office/drawing/2017/decorative" xmlns="" val="1"/>
              </a:ext>
            </a:extLst>
          </p:cNvPr>
          <p:cNvSpPr/>
          <p:nvPr userDrawn="1"/>
        </p:nvSpPr>
        <p:spPr>
          <a:xfrm flipV="1">
            <a:off x="2438159" y="4883647"/>
            <a:ext cx="7314248" cy="26604"/>
          </a:xfrm>
          <a:prstGeom prst="rect">
            <a:avLst/>
          </a:prstGeom>
          <a:solidFill>
            <a:srgbClr val="F3A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20" name="Oval 19">
            <a:extLst>
              <a:ext uri="{FF2B5EF4-FFF2-40B4-BE49-F238E27FC236}">
                <a16:creationId xmlns:a16="http://schemas.microsoft.com/office/drawing/2014/main" id="{01E0F915-7E45-C343-9A6A-5BF1E435B44D}"/>
              </a:ext>
              <a:ext uri="{C183D7F6-B498-43B3-948B-1728B52AA6E4}">
                <adec:decorative xmlns:adec="http://schemas.microsoft.com/office/drawing/2017/decorative" xmlns="" val="1"/>
              </a:ext>
            </a:extLst>
          </p:cNvPr>
          <p:cNvSpPr/>
          <p:nvPr userDrawn="1"/>
        </p:nvSpPr>
        <p:spPr>
          <a:xfrm>
            <a:off x="1990444" y="2932612"/>
            <a:ext cx="953773" cy="95389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4" name="Oval 23">
            <a:extLst>
              <a:ext uri="{FF2B5EF4-FFF2-40B4-BE49-F238E27FC236}">
                <a16:creationId xmlns:a16="http://schemas.microsoft.com/office/drawing/2014/main" id="{D1C99622-12D0-4C42-BE18-14A8AF687325}"/>
              </a:ext>
              <a:ext uri="{C183D7F6-B498-43B3-948B-1728B52AA6E4}">
                <adec:decorative xmlns:adec="http://schemas.microsoft.com/office/drawing/2017/decorative" xmlns="" val="1"/>
              </a:ext>
            </a:extLst>
          </p:cNvPr>
          <p:cNvSpPr/>
          <p:nvPr userDrawn="1"/>
        </p:nvSpPr>
        <p:spPr>
          <a:xfrm>
            <a:off x="4409129" y="2932612"/>
            <a:ext cx="953773" cy="95389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1" name="Folded Corner 20">
            <a:extLst>
              <a:ext uri="{FF2B5EF4-FFF2-40B4-BE49-F238E27FC236}">
                <a16:creationId xmlns:a16="http://schemas.microsoft.com/office/drawing/2014/main" id="{10478B8A-1E0F-004B-906B-A72102DE76B1}"/>
              </a:ext>
              <a:ext uri="{C183D7F6-B498-43B3-948B-1728B52AA6E4}">
                <adec:decorative xmlns:adec="http://schemas.microsoft.com/office/drawing/2017/decorative" xmlns="" val="1"/>
              </a:ext>
            </a:extLst>
          </p:cNvPr>
          <p:cNvSpPr/>
          <p:nvPr userDrawn="1"/>
        </p:nvSpPr>
        <p:spPr>
          <a:xfrm>
            <a:off x="0" y="-1594625"/>
            <a:ext cx="5362134" cy="1280587"/>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To show to labeled icons on a timeline with a key message.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Place your icon either centered inside the light amber circle, or 1/3 of the icon just peaking out of the top of the circle.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Replace text placeholder with your own words.</a:t>
            </a:r>
            <a:endParaRPr kumimoji="0" lang="en-US" sz="1200" b="0" i="0" u="none" strike="noStrike" kern="1200" cap="none" spc="0" normalizeH="0" baseline="0" noProof="0" dirty="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p:txBody>
      </p:sp>
      <p:sp>
        <p:nvSpPr>
          <p:cNvPr id="12" name="Text Placeholder 34">
            <a:extLst>
              <a:ext uri="{FF2B5EF4-FFF2-40B4-BE49-F238E27FC236}">
                <a16:creationId xmlns:a16="http://schemas.microsoft.com/office/drawing/2014/main" id="{7A3228F9-5C33-5A43-A191-FB46C6C53D74}"/>
              </a:ext>
            </a:extLst>
          </p:cNvPr>
          <p:cNvSpPr>
            <a:spLocks noGrp="1"/>
          </p:cNvSpPr>
          <p:nvPr>
            <p:ph type="body" sz="quarter" idx="24" hasCustomPrompt="1"/>
          </p:nvPr>
        </p:nvSpPr>
        <p:spPr>
          <a:xfrm>
            <a:off x="6284437" y="4158640"/>
            <a:ext cx="2079450" cy="347002"/>
          </a:xfrm>
        </p:spPr>
        <p:txBody>
          <a:bodyPr>
            <a:noAutofit/>
          </a:bodyPr>
          <a:lstStyle>
            <a:lvl1pPr marL="0" indent="0" algn="ctr">
              <a:buFontTx/>
              <a:buNone/>
              <a:defRPr sz="2699"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dirty="0"/>
              <a:t>Enter title</a:t>
            </a:r>
          </a:p>
        </p:txBody>
      </p:sp>
      <p:sp>
        <p:nvSpPr>
          <p:cNvPr id="13" name="Oval 12">
            <a:extLst>
              <a:ext uri="{FF2B5EF4-FFF2-40B4-BE49-F238E27FC236}">
                <a16:creationId xmlns:a16="http://schemas.microsoft.com/office/drawing/2014/main" id="{93F9FC3E-81DF-6A48-8A7F-69458F0D4469}"/>
              </a:ext>
              <a:ext uri="{C183D7F6-B498-43B3-948B-1728B52AA6E4}">
                <adec:decorative xmlns:adec="http://schemas.microsoft.com/office/drawing/2017/decorative" xmlns="" val="1"/>
              </a:ext>
            </a:extLst>
          </p:cNvPr>
          <p:cNvSpPr/>
          <p:nvPr userDrawn="1"/>
        </p:nvSpPr>
        <p:spPr>
          <a:xfrm>
            <a:off x="6827815" y="2932612"/>
            <a:ext cx="953773" cy="95389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Text Placeholder 34">
            <a:extLst>
              <a:ext uri="{FF2B5EF4-FFF2-40B4-BE49-F238E27FC236}">
                <a16:creationId xmlns:a16="http://schemas.microsoft.com/office/drawing/2014/main" id="{D26D4825-42B8-7040-B522-6288FE48FC02}"/>
              </a:ext>
            </a:extLst>
          </p:cNvPr>
          <p:cNvSpPr>
            <a:spLocks noGrp="1"/>
          </p:cNvSpPr>
          <p:nvPr>
            <p:ph type="body" sz="quarter" idx="25" hasCustomPrompt="1"/>
          </p:nvPr>
        </p:nvSpPr>
        <p:spPr>
          <a:xfrm>
            <a:off x="8703192" y="4158640"/>
            <a:ext cx="2079450" cy="347002"/>
          </a:xfrm>
        </p:spPr>
        <p:txBody>
          <a:bodyPr>
            <a:noAutofit/>
          </a:bodyPr>
          <a:lstStyle>
            <a:lvl1pPr marL="0" indent="0" algn="ctr">
              <a:buFontTx/>
              <a:buNone/>
              <a:defRPr sz="2699"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dirty="0"/>
              <a:t>Enter title</a:t>
            </a:r>
          </a:p>
        </p:txBody>
      </p:sp>
      <p:sp>
        <p:nvSpPr>
          <p:cNvPr id="15" name="Oval 14">
            <a:extLst>
              <a:ext uri="{FF2B5EF4-FFF2-40B4-BE49-F238E27FC236}">
                <a16:creationId xmlns:a16="http://schemas.microsoft.com/office/drawing/2014/main" id="{4B1A52A9-F8A4-1843-9225-6C2376633FC5}"/>
              </a:ext>
              <a:ext uri="{C183D7F6-B498-43B3-948B-1728B52AA6E4}">
                <adec:decorative xmlns:adec="http://schemas.microsoft.com/office/drawing/2017/decorative" xmlns="" val="1"/>
              </a:ext>
            </a:extLst>
          </p:cNvPr>
          <p:cNvSpPr/>
          <p:nvPr userDrawn="1"/>
        </p:nvSpPr>
        <p:spPr>
          <a:xfrm>
            <a:off x="9246500" y="2932612"/>
            <a:ext cx="953773" cy="95389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6154081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itles 5 labeled timeline">
    <p:bg>
      <p:bgPr>
        <a:solidFill>
          <a:schemeClr val="bg1"/>
        </a:solidFill>
        <a:effectLst/>
      </p:bgPr>
    </p:bg>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dirty="0"/>
              <a:t>Enter slide title here</a:t>
            </a:r>
          </a:p>
        </p:txBody>
      </p:sp>
      <p:sp>
        <p:nvSpPr>
          <p:cNvPr id="16" name="Text Placeholder 8">
            <a:extLst>
              <a:ext uri="{FF2B5EF4-FFF2-40B4-BE49-F238E27FC236}">
                <a16:creationId xmlns:a16="http://schemas.microsoft.com/office/drawing/2014/main" id="{862C563E-1C76-004E-9470-67C8287E2234}"/>
              </a:ext>
            </a:extLst>
          </p:cNvPr>
          <p:cNvSpPr>
            <a:spLocks noGrp="1"/>
          </p:cNvSpPr>
          <p:nvPr>
            <p:ph type="body" sz="quarter" idx="11" hasCustomPrompt="1"/>
          </p:nvPr>
        </p:nvSpPr>
        <p:spPr>
          <a:xfrm>
            <a:off x="720754" y="1214657"/>
            <a:ext cx="10667299" cy="349739"/>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dirty="0"/>
              <a:t>Enter subtitle here</a:t>
            </a:r>
          </a:p>
        </p:txBody>
      </p:sp>
      <p:sp>
        <p:nvSpPr>
          <p:cNvPr id="43" name="Text Placeholder 34">
            <a:extLst>
              <a:ext uri="{FF2B5EF4-FFF2-40B4-BE49-F238E27FC236}">
                <a16:creationId xmlns:a16="http://schemas.microsoft.com/office/drawing/2014/main" id="{4A9DBC9D-6FA4-1943-AA3C-07BB083B7FFC}"/>
              </a:ext>
            </a:extLst>
          </p:cNvPr>
          <p:cNvSpPr>
            <a:spLocks noGrp="1"/>
          </p:cNvSpPr>
          <p:nvPr>
            <p:ph type="body" sz="quarter" idx="19" hasCustomPrompt="1"/>
          </p:nvPr>
        </p:nvSpPr>
        <p:spPr>
          <a:xfrm>
            <a:off x="195917" y="4158640"/>
            <a:ext cx="2079450" cy="347002"/>
          </a:xfrm>
        </p:spPr>
        <p:txBody>
          <a:bodyPr>
            <a:noAutofit/>
          </a:bodyPr>
          <a:lstStyle>
            <a:lvl1pPr marL="0" indent="0" algn="ctr">
              <a:buFontTx/>
              <a:buNone/>
              <a:defRPr sz="24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dirty="0"/>
              <a:t>Enter title</a:t>
            </a:r>
          </a:p>
        </p:txBody>
      </p:sp>
      <p:sp>
        <p:nvSpPr>
          <p:cNvPr id="44" name="Text Placeholder 34">
            <a:extLst>
              <a:ext uri="{FF2B5EF4-FFF2-40B4-BE49-F238E27FC236}">
                <a16:creationId xmlns:a16="http://schemas.microsoft.com/office/drawing/2014/main" id="{3DD6F5FC-7574-E541-9301-8A087662EBFD}"/>
              </a:ext>
            </a:extLst>
          </p:cNvPr>
          <p:cNvSpPr>
            <a:spLocks noGrp="1"/>
          </p:cNvSpPr>
          <p:nvPr>
            <p:ph type="body" sz="quarter" idx="21" hasCustomPrompt="1"/>
          </p:nvPr>
        </p:nvSpPr>
        <p:spPr>
          <a:xfrm>
            <a:off x="2627818" y="4158640"/>
            <a:ext cx="2079450" cy="347002"/>
          </a:xfrm>
        </p:spPr>
        <p:txBody>
          <a:bodyPr>
            <a:noAutofit/>
          </a:bodyPr>
          <a:lstStyle>
            <a:lvl1pPr marL="0" indent="0" algn="ctr">
              <a:buFontTx/>
              <a:buNone/>
              <a:defRPr sz="24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dirty="0"/>
              <a:t>Enter title</a:t>
            </a:r>
          </a:p>
        </p:txBody>
      </p:sp>
      <p:sp>
        <p:nvSpPr>
          <p:cNvPr id="45" name="Text Placeholder 34">
            <a:extLst>
              <a:ext uri="{FF2B5EF4-FFF2-40B4-BE49-F238E27FC236}">
                <a16:creationId xmlns:a16="http://schemas.microsoft.com/office/drawing/2014/main" id="{E75EB895-B2FE-0740-8F48-D3449A89DC12}"/>
              </a:ext>
            </a:extLst>
          </p:cNvPr>
          <p:cNvSpPr>
            <a:spLocks noGrp="1"/>
          </p:cNvSpPr>
          <p:nvPr>
            <p:ph type="body" sz="quarter" idx="23" hasCustomPrompt="1"/>
          </p:nvPr>
        </p:nvSpPr>
        <p:spPr>
          <a:xfrm>
            <a:off x="9880316" y="4158640"/>
            <a:ext cx="2079450" cy="347002"/>
          </a:xfrm>
        </p:spPr>
        <p:txBody>
          <a:bodyPr>
            <a:noAutofit/>
          </a:bodyPr>
          <a:lstStyle>
            <a:lvl1pPr marL="0" indent="0" algn="ctr">
              <a:buFontTx/>
              <a:buNone/>
              <a:defRPr sz="24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dirty="0"/>
              <a:t>Enter title</a:t>
            </a:r>
          </a:p>
        </p:txBody>
      </p:sp>
      <p:sp>
        <p:nvSpPr>
          <p:cNvPr id="18" name="Rectangle 17">
            <a:extLst>
              <a:ext uri="{FF2B5EF4-FFF2-40B4-BE49-F238E27FC236}">
                <a16:creationId xmlns:a16="http://schemas.microsoft.com/office/drawing/2014/main" id="{78632733-6A6A-044E-9CF2-50508AF11C49}"/>
              </a:ext>
              <a:ext uri="{C183D7F6-B498-43B3-948B-1728B52AA6E4}">
                <adec:decorative xmlns:adec="http://schemas.microsoft.com/office/drawing/2017/decorative" xmlns="" val="1"/>
              </a:ext>
            </a:extLst>
          </p:cNvPr>
          <p:cNvSpPr/>
          <p:nvPr userDrawn="1"/>
        </p:nvSpPr>
        <p:spPr>
          <a:xfrm flipV="1">
            <a:off x="1197350" y="4883647"/>
            <a:ext cx="9874234" cy="26604"/>
          </a:xfrm>
          <a:prstGeom prst="rect">
            <a:avLst/>
          </a:prstGeom>
          <a:solidFill>
            <a:srgbClr val="F3A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20" name="Oval 19">
            <a:extLst>
              <a:ext uri="{FF2B5EF4-FFF2-40B4-BE49-F238E27FC236}">
                <a16:creationId xmlns:a16="http://schemas.microsoft.com/office/drawing/2014/main" id="{01E0F915-7E45-C343-9A6A-5BF1E435B44D}"/>
              </a:ext>
              <a:ext uri="{C183D7F6-B498-43B3-948B-1728B52AA6E4}">
                <adec:decorative xmlns:adec="http://schemas.microsoft.com/office/drawing/2017/decorative" xmlns="" val="1"/>
              </a:ext>
            </a:extLst>
          </p:cNvPr>
          <p:cNvSpPr/>
          <p:nvPr userDrawn="1"/>
        </p:nvSpPr>
        <p:spPr>
          <a:xfrm>
            <a:off x="762695" y="2932612"/>
            <a:ext cx="953773" cy="95389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2" name="Oval 21">
            <a:extLst>
              <a:ext uri="{FF2B5EF4-FFF2-40B4-BE49-F238E27FC236}">
                <a16:creationId xmlns:a16="http://schemas.microsoft.com/office/drawing/2014/main" id="{EEE9EDE8-96C5-814E-82C9-179C0A28A0A5}"/>
              </a:ext>
              <a:ext uri="{C183D7F6-B498-43B3-948B-1728B52AA6E4}">
                <adec:decorative xmlns:adec="http://schemas.microsoft.com/office/drawing/2017/decorative" xmlns="" val="1"/>
              </a:ext>
            </a:extLst>
          </p:cNvPr>
          <p:cNvSpPr/>
          <p:nvPr userDrawn="1"/>
        </p:nvSpPr>
        <p:spPr>
          <a:xfrm>
            <a:off x="10437438" y="2932612"/>
            <a:ext cx="953773" cy="95389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4" name="Oval 23">
            <a:extLst>
              <a:ext uri="{FF2B5EF4-FFF2-40B4-BE49-F238E27FC236}">
                <a16:creationId xmlns:a16="http://schemas.microsoft.com/office/drawing/2014/main" id="{D1C99622-12D0-4C42-BE18-14A8AF687325}"/>
              </a:ext>
              <a:ext uri="{C183D7F6-B498-43B3-948B-1728B52AA6E4}">
                <adec:decorative xmlns:adec="http://schemas.microsoft.com/office/drawing/2017/decorative" xmlns="" val="1"/>
              </a:ext>
            </a:extLst>
          </p:cNvPr>
          <p:cNvSpPr/>
          <p:nvPr userDrawn="1"/>
        </p:nvSpPr>
        <p:spPr>
          <a:xfrm>
            <a:off x="3181380" y="2932612"/>
            <a:ext cx="953773" cy="95389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1" name="Folded Corner 20">
            <a:extLst>
              <a:ext uri="{FF2B5EF4-FFF2-40B4-BE49-F238E27FC236}">
                <a16:creationId xmlns:a16="http://schemas.microsoft.com/office/drawing/2014/main" id="{10478B8A-1E0F-004B-906B-A72102DE76B1}"/>
              </a:ext>
              <a:ext uri="{C183D7F6-B498-43B3-948B-1728B52AA6E4}">
                <adec:decorative xmlns:adec="http://schemas.microsoft.com/office/drawing/2017/decorative" xmlns="" val="1"/>
              </a:ext>
            </a:extLst>
          </p:cNvPr>
          <p:cNvSpPr/>
          <p:nvPr userDrawn="1"/>
        </p:nvSpPr>
        <p:spPr>
          <a:xfrm>
            <a:off x="0" y="-1594625"/>
            <a:ext cx="5362134" cy="1280587"/>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To show to labeled icons on a timeline with a key message.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Place your icon either centered inside the light amber circle, or 1/3 of the icon just peaking out of the top of the circle.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Replace text placeholder with your own words.</a:t>
            </a:r>
            <a:endParaRPr kumimoji="0" lang="en-US" sz="1200" b="0" i="0" u="none" strike="noStrike" kern="1200" cap="none" spc="0" normalizeH="0" baseline="0" noProof="0" dirty="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p:txBody>
      </p:sp>
      <p:sp>
        <p:nvSpPr>
          <p:cNvPr id="12" name="Text Placeholder 34">
            <a:extLst>
              <a:ext uri="{FF2B5EF4-FFF2-40B4-BE49-F238E27FC236}">
                <a16:creationId xmlns:a16="http://schemas.microsoft.com/office/drawing/2014/main" id="{7A3228F9-5C33-5A43-A191-FB46C6C53D74}"/>
              </a:ext>
            </a:extLst>
          </p:cNvPr>
          <p:cNvSpPr>
            <a:spLocks noGrp="1"/>
          </p:cNvSpPr>
          <p:nvPr>
            <p:ph type="body" sz="quarter" idx="24" hasCustomPrompt="1"/>
          </p:nvPr>
        </p:nvSpPr>
        <p:spPr>
          <a:xfrm>
            <a:off x="5056688" y="4158640"/>
            <a:ext cx="2079450" cy="347002"/>
          </a:xfrm>
        </p:spPr>
        <p:txBody>
          <a:bodyPr>
            <a:noAutofit/>
          </a:bodyPr>
          <a:lstStyle>
            <a:lvl1pPr marL="0" indent="0" algn="ctr">
              <a:buFontTx/>
              <a:buNone/>
              <a:defRPr sz="24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dirty="0"/>
              <a:t>Enter title</a:t>
            </a:r>
          </a:p>
        </p:txBody>
      </p:sp>
      <p:sp>
        <p:nvSpPr>
          <p:cNvPr id="13" name="Oval 12">
            <a:extLst>
              <a:ext uri="{FF2B5EF4-FFF2-40B4-BE49-F238E27FC236}">
                <a16:creationId xmlns:a16="http://schemas.microsoft.com/office/drawing/2014/main" id="{93F9FC3E-81DF-6A48-8A7F-69458F0D4469}"/>
              </a:ext>
              <a:ext uri="{C183D7F6-B498-43B3-948B-1728B52AA6E4}">
                <adec:decorative xmlns:adec="http://schemas.microsoft.com/office/drawing/2017/decorative" xmlns="" val="1"/>
              </a:ext>
            </a:extLst>
          </p:cNvPr>
          <p:cNvSpPr/>
          <p:nvPr userDrawn="1"/>
        </p:nvSpPr>
        <p:spPr>
          <a:xfrm>
            <a:off x="5600066" y="2932612"/>
            <a:ext cx="953773" cy="95389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Text Placeholder 34">
            <a:extLst>
              <a:ext uri="{FF2B5EF4-FFF2-40B4-BE49-F238E27FC236}">
                <a16:creationId xmlns:a16="http://schemas.microsoft.com/office/drawing/2014/main" id="{D26D4825-42B8-7040-B522-6288FE48FC02}"/>
              </a:ext>
            </a:extLst>
          </p:cNvPr>
          <p:cNvSpPr>
            <a:spLocks noGrp="1"/>
          </p:cNvSpPr>
          <p:nvPr>
            <p:ph type="body" sz="quarter" idx="25" hasCustomPrompt="1"/>
          </p:nvPr>
        </p:nvSpPr>
        <p:spPr>
          <a:xfrm>
            <a:off x="7475443" y="4158640"/>
            <a:ext cx="2079450" cy="347002"/>
          </a:xfrm>
        </p:spPr>
        <p:txBody>
          <a:bodyPr>
            <a:noAutofit/>
          </a:bodyPr>
          <a:lstStyle>
            <a:lvl1pPr marL="0" indent="0" algn="ctr">
              <a:buFontTx/>
              <a:buNone/>
              <a:defRPr sz="24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dirty="0"/>
              <a:t>Enter title</a:t>
            </a:r>
          </a:p>
        </p:txBody>
      </p:sp>
      <p:sp>
        <p:nvSpPr>
          <p:cNvPr id="15" name="Oval 14">
            <a:extLst>
              <a:ext uri="{FF2B5EF4-FFF2-40B4-BE49-F238E27FC236}">
                <a16:creationId xmlns:a16="http://schemas.microsoft.com/office/drawing/2014/main" id="{4B1A52A9-F8A4-1843-9225-6C2376633FC5}"/>
              </a:ext>
              <a:ext uri="{C183D7F6-B498-43B3-948B-1728B52AA6E4}">
                <adec:decorative xmlns:adec="http://schemas.microsoft.com/office/drawing/2017/decorative" xmlns="" val="1"/>
              </a:ext>
            </a:extLst>
          </p:cNvPr>
          <p:cNvSpPr/>
          <p:nvPr userDrawn="1"/>
        </p:nvSpPr>
        <p:spPr>
          <a:xfrm>
            <a:off x="8018751" y="2932612"/>
            <a:ext cx="953773" cy="953897"/>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25734545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s 3 labeled headshots">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4C559E2-B1C1-6347-A1CF-847D746DD275}"/>
              </a:ext>
            </a:extLst>
          </p:cNvPr>
          <p:cNvSpPr>
            <a:spLocks noGrp="1"/>
          </p:cNvSpPr>
          <p:nvPr>
            <p:ph type="title" hasCustomPrompt="1"/>
          </p:nvPr>
        </p:nvSpPr>
        <p:spPr/>
        <p:txBody>
          <a:bodyPr/>
          <a:lstStyle/>
          <a:p>
            <a:r>
              <a:rPr lang="en-US" dirty="0"/>
              <a:t>Enter slide title here</a:t>
            </a:r>
          </a:p>
        </p:txBody>
      </p:sp>
      <p:sp>
        <p:nvSpPr>
          <p:cNvPr id="24" name="Text Placeholder 8">
            <a:extLst>
              <a:ext uri="{FF2B5EF4-FFF2-40B4-BE49-F238E27FC236}">
                <a16:creationId xmlns:a16="http://schemas.microsoft.com/office/drawing/2014/main" id="{F438BD78-BBA8-9A44-B013-8160949F1732}"/>
              </a:ext>
            </a:extLst>
          </p:cNvPr>
          <p:cNvSpPr>
            <a:spLocks noGrp="1"/>
          </p:cNvSpPr>
          <p:nvPr>
            <p:ph type="body" sz="quarter" idx="17" hasCustomPrompt="1"/>
          </p:nvPr>
        </p:nvSpPr>
        <p:spPr>
          <a:xfrm>
            <a:off x="720754" y="1214657"/>
            <a:ext cx="10804547" cy="452492"/>
          </a:xfrm>
        </p:spPr>
        <p:txBody>
          <a:bodyPr lIns="0"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dirty="0"/>
              <a:t>Enter subtitle of descriptor here</a:t>
            </a:r>
          </a:p>
        </p:txBody>
      </p:sp>
      <p:sp>
        <p:nvSpPr>
          <p:cNvPr id="38" name="Text Placeholder 5">
            <a:extLst>
              <a:ext uri="{FF2B5EF4-FFF2-40B4-BE49-F238E27FC236}">
                <a16:creationId xmlns:a16="http://schemas.microsoft.com/office/drawing/2014/main" id="{3BD5F1E4-AF9E-A945-B1E2-1D6918191880}"/>
              </a:ext>
            </a:extLst>
          </p:cNvPr>
          <p:cNvSpPr>
            <a:spLocks noGrp="1"/>
          </p:cNvSpPr>
          <p:nvPr>
            <p:ph type="body" sz="quarter" idx="37" hasCustomPrompt="1"/>
          </p:nvPr>
        </p:nvSpPr>
        <p:spPr>
          <a:xfrm>
            <a:off x="781742" y="4980481"/>
            <a:ext cx="3333315" cy="357352"/>
          </a:xfrm>
        </p:spPr>
        <p:txBody>
          <a:bodyPr>
            <a:normAutofit/>
          </a:bodyPr>
          <a:lstStyle>
            <a:lvl1pPr marL="0" marR="0" indent="0" algn="ctr" defTabSz="914217" rtl="0" eaLnBrk="1" fontAlgn="auto" latinLnBrk="0" hangingPunct="1">
              <a:lnSpc>
                <a:spcPct val="100000"/>
              </a:lnSpc>
              <a:spcBef>
                <a:spcPts val="1000"/>
              </a:spcBef>
              <a:spcAft>
                <a:spcPts val="0"/>
              </a:spcAft>
              <a:buClrTx/>
              <a:buSzTx/>
              <a:buFont typeface="Arial" panose="020B0604020202020204" pitchFamily="34" charset="0"/>
              <a:buNone/>
              <a:tabLst/>
              <a:defRPr sz="2200" b="1" i="0">
                <a:solidFill>
                  <a:schemeClr val="bg2"/>
                </a:solidFill>
                <a:latin typeface="Community Semibold" panose="02000303040000020003" pitchFamily="2" charset="0"/>
              </a:defRPr>
            </a:lvl1pPr>
          </a:lstStyle>
          <a:p>
            <a:pPr marL="0" marR="0" lvl="0" indent="0" algn="ctr"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Enter title here</a:t>
            </a:r>
          </a:p>
          <a:p>
            <a:pPr lvl="0"/>
            <a:endParaRPr lang="en-US" dirty="0"/>
          </a:p>
        </p:txBody>
      </p:sp>
      <p:sp>
        <p:nvSpPr>
          <p:cNvPr id="26" name="Text Placeholder 5">
            <a:extLst>
              <a:ext uri="{FF2B5EF4-FFF2-40B4-BE49-F238E27FC236}">
                <a16:creationId xmlns:a16="http://schemas.microsoft.com/office/drawing/2014/main" id="{8E353F34-B760-9C47-88A8-9DC24C5A6E2D}"/>
              </a:ext>
            </a:extLst>
          </p:cNvPr>
          <p:cNvSpPr>
            <a:spLocks noGrp="1"/>
          </p:cNvSpPr>
          <p:nvPr>
            <p:ph type="body" sz="quarter" idx="29" hasCustomPrompt="1"/>
          </p:nvPr>
        </p:nvSpPr>
        <p:spPr>
          <a:xfrm>
            <a:off x="799760" y="5410200"/>
            <a:ext cx="3333315" cy="685801"/>
          </a:xfrm>
        </p:spPr>
        <p:txBody>
          <a:bodyPr>
            <a:normAutofit/>
          </a:bodyPr>
          <a:lstStyle>
            <a:lvl1pPr marL="0" marR="0" indent="0" algn="ctr" defTabSz="914217" rtl="0" eaLnBrk="1" fontAlgn="auto" latinLnBrk="0" hangingPunct="1">
              <a:lnSpc>
                <a:spcPct val="100000"/>
              </a:lnSpc>
              <a:spcBef>
                <a:spcPts val="1000"/>
              </a:spcBef>
              <a:spcAft>
                <a:spcPts val="0"/>
              </a:spcAft>
              <a:buClrTx/>
              <a:buSzTx/>
              <a:buFont typeface="Arial" panose="020B0604020202020204" pitchFamily="34" charset="0"/>
              <a:buNone/>
              <a:tabLst/>
              <a:defRPr sz="2200" b="0" i="0">
                <a:latin typeface="Community Light" panose="02000303040000020003" pitchFamily="2" charset="0"/>
              </a:defRPr>
            </a:lvl1pPr>
          </a:lstStyle>
          <a:p>
            <a:pPr marL="0" marR="0" lvl="0" indent="0" algn="ctr"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Enter description here, no more than two lines</a:t>
            </a:r>
          </a:p>
          <a:p>
            <a:pPr lvl="0"/>
            <a:endParaRPr lang="en-US" dirty="0"/>
          </a:p>
        </p:txBody>
      </p:sp>
      <p:sp>
        <p:nvSpPr>
          <p:cNvPr id="39" name="Text Placeholder 5">
            <a:extLst>
              <a:ext uri="{FF2B5EF4-FFF2-40B4-BE49-F238E27FC236}">
                <a16:creationId xmlns:a16="http://schemas.microsoft.com/office/drawing/2014/main" id="{C3CC90EA-C377-D84C-B86F-C691DFE57376}"/>
              </a:ext>
            </a:extLst>
          </p:cNvPr>
          <p:cNvSpPr>
            <a:spLocks noGrp="1"/>
          </p:cNvSpPr>
          <p:nvPr>
            <p:ph type="body" sz="quarter" idx="38" hasCustomPrompt="1"/>
          </p:nvPr>
        </p:nvSpPr>
        <p:spPr>
          <a:xfrm>
            <a:off x="4429343" y="4980481"/>
            <a:ext cx="3333315" cy="357352"/>
          </a:xfrm>
        </p:spPr>
        <p:txBody>
          <a:bodyPr>
            <a:normAutofit/>
          </a:bodyPr>
          <a:lstStyle>
            <a:lvl1pPr marL="0" marR="0" indent="0" algn="ctr" defTabSz="914217" rtl="0" eaLnBrk="1" fontAlgn="auto" latinLnBrk="0" hangingPunct="1">
              <a:lnSpc>
                <a:spcPct val="100000"/>
              </a:lnSpc>
              <a:spcBef>
                <a:spcPts val="1000"/>
              </a:spcBef>
              <a:spcAft>
                <a:spcPts val="0"/>
              </a:spcAft>
              <a:buClrTx/>
              <a:buSzTx/>
              <a:buFont typeface="Arial" panose="020B0604020202020204" pitchFamily="34" charset="0"/>
              <a:buNone/>
              <a:tabLst/>
              <a:defRPr sz="2200" b="1" i="0">
                <a:solidFill>
                  <a:schemeClr val="bg2"/>
                </a:solidFill>
                <a:latin typeface="Community Semibold" panose="02000303040000020003" pitchFamily="2" charset="0"/>
              </a:defRPr>
            </a:lvl1pPr>
          </a:lstStyle>
          <a:p>
            <a:pPr marL="0" marR="0" lvl="0" indent="0" algn="ctr"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Enter title here</a:t>
            </a:r>
          </a:p>
          <a:p>
            <a:pPr lvl="0"/>
            <a:endParaRPr lang="en-US" dirty="0"/>
          </a:p>
        </p:txBody>
      </p:sp>
      <p:sp>
        <p:nvSpPr>
          <p:cNvPr id="27" name="Text Placeholder 5">
            <a:extLst>
              <a:ext uri="{FF2B5EF4-FFF2-40B4-BE49-F238E27FC236}">
                <a16:creationId xmlns:a16="http://schemas.microsoft.com/office/drawing/2014/main" id="{46B0600E-DE2D-1042-A744-3B1BB9C2A67C}"/>
              </a:ext>
            </a:extLst>
          </p:cNvPr>
          <p:cNvSpPr>
            <a:spLocks noGrp="1"/>
          </p:cNvSpPr>
          <p:nvPr>
            <p:ph type="body" sz="quarter" idx="30" hasCustomPrompt="1"/>
          </p:nvPr>
        </p:nvSpPr>
        <p:spPr>
          <a:xfrm>
            <a:off x="4456883" y="5410200"/>
            <a:ext cx="3333316" cy="685801"/>
          </a:xfrm>
        </p:spPr>
        <p:txBody>
          <a:bodyPr/>
          <a:lstStyle>
            <a:lvl1pPr marL="0" marR="0" indent="0" algn="ctr" defTabSz="914263" rtl="0" eaLnBrk="1" fontAlgn="auto" latinLnBrk="0" hangingPunct="1">
              <a:lnSpc>
                <a:spcPct val="100000"/>
              </a:lnSpc>
              <a:spcBef>
                <a:spcPts val="0"/>
              </a:spcBef>
              <a:spcAft>
                <a:spcPts val="600"/>
              </a:spcAft>
              <a:buClr>
                <a:srgbClr val="0A66C2"/>
              </a:buClr>
              <a:buSzTx/>
              <a:buFontTx/>
              <a:buNone/>
              <a:tabLst/>
              <a:defRPr sz="2200" b="0" i="0">
                <a:latin typeface="Community Light" panose="02000303040000020003" pitchFamily="2" charset="0"/>
              </a:defRPr>
            </a:lvl1pPr>
          </a:lstStyle>
          <a:p>
            <a:pPr marL="0" marR="0" lvl="0" indent="0" algn="ctr" defTabSz="914263" rtl="0" eaLnBrk="1" fontAlgn="auto" latinLnBrk="0" hangingPunct="1">
              <a:lnSpc>
                <a:spcPct val="90000"/>
              </a:lnSpc>
              <a:spcBef>
                <a:spcPts val="0"/>
              </a:spcBef>
              <a:spcAft>
                <a:spcPts val="600"/>
              </a:spcAft>
              <a:buClr>
                <a:srgbClr val="0A66C2"/>
              </a:buClr>
              <a:buSzTx/>
              <a:buFontTx/>
              <a:buNone/>
              <a:tabLst/>
              <a:defRPr/>
            </a:pPr>
            <a:r>
              <a:rPr lang="en-US" dirty="0"/>
              <a:t>Enter description here, no more than two lines</a:t>
            </a:r>
          </a:p>
          <a:p>
            <a:pPr marL="0" marR="0" lvl="0" indent="0" algn="ctr" defTabSz="914263" rtl="0" eaLnBrk="1" fontAlgn="auto" latinLnBrk="0" hangingPunct="1">
              <a:lnSpc>
                <a:spcPct val="90000"/>
              </a:lnSpc>
              <a:spcBef>
                <a:spcPts val="0"/>
              </a:spcBef>
              <a:spcAft>
                <a:spcPts val="600"/>
              </a:spcAft>
              <a:buClr>
                <a:srgbClr val="0A66C2"/>
              </a:buClr>
              <a:buSzTx/>
              <a:buFontTx/>
              <a:buNone/>
              <a:tabLst/>
              <a:defRPr/>
            </a:pPr>
            <a:endParaRPr lang="en-US" dirty="0"/>
          </a:p>
        </p:txBody>
      </p:sp>
      <p:sp>
        <p:nvSpPr>
          <p:cNvPr id="40" name="Text Placeholder 5">
            <a:extLst>
              <a:ext uri="{FF2B5EF4-FFF2-40B4-BE49-F238E27FC236}">
                <a16:creationId xmlns:a16="http://schemas.microsoft.com/office/drawing/2014/main" id="{5B3C21EA-009D-F449-BF01-88C7604A178E}"/>
              </a:ext>
            </a:extLst>
          </p:cNvPr>
          <p:cNvSpPr>
            <a:spLocks noGrp="1"/>
          </p:cNvSpPr>
          <p:nvPr>
            <p:ph type="body" sz="quarter" idx="39" hasCustomPrompt="1"/>
          </p:nvPr>
        </p:nvSpPr>
        <p:spPr>
          <a:xfrm>
            <a:off x="8095990" y="4980481"/>
            <a:ext cx="3333315" cy="357352"/>
          </a:xfrm>
        </p:spPr>
        <p:txBody>
          <a:bodyPr>
            <a:normAutofit/>
          </a:bodyPr>
          <a:lstStyle>
            <a:lvl1pPr marL="0" marR="0" indent="0" algn="ctr" defTabSz="914217" rtl="0" eaLnBrk="1" fontAlgn="auto" latinLnBrk="0" hangingPunct="1">
              <a:lnSpc>
                <a:spcPct val="100000"/>
              </a:lnSpc>
              <a:spcBef>
                <a:spcPts val="1000"/>
              </a:spcBef>
              <a:spcAft>
                <a:spcPts val="0"/>
              </a:spcAft>
              <a:buClrTx/>
              <a:buSzTx/>
              <a:buFont typeface="Arial" panose="020B0604020202020204" pitchFamily="34" charset="0"/>
              <a:buNone/>
              <a:tabLst/>
              <a:defRPr sz="2200" b="1" i="0">
                <a:solidFill>
                  <a:schemeClr val="bg2"/>
                </a:solidFill>
                <a:latin typeface="Community Semibold" panose="02000303040000020003" pitchFamily="2" charset="0"/>
              </a:defRPr>
            </a:lvl1pPr>
          </a:lstStyle>
          <a:p>
            <a:pPr marL="0" marR="0" lvl="0" indent="0" algn="ctr"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Enter title here</a:t>
            </a:r>
          </a:p>
          <a:p>
            <a:pPr lvl="0"/>
            <a:endParaRPr lang="en-US" dirty="0"/>
          </a:p>
        </p:txBody>
      </p:sp>
      <p:sp>
        <p:nvSpPr>
          <p:cNvPr id="28" name="Text Placeholder 5">
            <a:extLst>
              <a:ext uri="{FF2B5EF4-FFF2-40B4-BE49-F238E27FC236}">
                <a16:creationId xmlns:a16="http://schemas.microsoft.com/office/drawing/2014/main" id="{1DDF0277-0F3A-1A4A-922F-C8812C83C8A7}"/>
              </a:ext>
            </a:extLst>
          </p:cNvPr>
          <p:cNvSpPr>
            <a:spLocks noGrp="1"/>
          </p:cNvSpPr>
          <p:nvPr>
            <p:ph type="body" sz="quarter" idx="31" hasCustomPrompt="1"/>
          </p:nvPr>
        </p:nvSpPr>
        <p:spPr>
          <a:xfrm>
            <a:off x="8114007" y="5410200"/>
            <a:ext cx="3314269" cy="685801"/>
          </a:xfrm>
        </p:spPr>
        <p:txBody>
          <a:bodyPr/>
          <a:lstStyle>
            <a:lvl1pPr marL="0" marR="0" indent="0" algn="ctr" defTabSz="914263" rtl="0" eaLnBrk="1" fontAlgn="auto" latinLnBrk="0" hangingPunct="1">
              <a:lnSpc>
                <a:spcPct val="100000"/>
              </a:lnSpc>
              <a:spcBef>
                <a:spcPts val="0"/>
              </a:spcBef>
              <a:spcAft>
                <a:spcPts val="600"/>
              </a:spcAft>
              <a:buClr>
                <a:srgbClr val="0A66C2"/>
              </a:buClr>
              <a:buSzTx/>
              <a:buFontTx/>
              <a:buNone/>
              <a:tabLst/>
              <a:defRPr sz="2200" b="0" i="0">
                <a:latin typeface="Community Light" panose="02000303040000020003" pitchFamily="2" charset="0"/>
              </a:defRPr>
            </a:lvl1pPr>
          </a:lstStyle>
          <a:p>
            <a:pPr marL="0" marR="0" lvl="0" indent="0" algn="ctr" defTabSz="914263" rtl="0" eaLnBrk="1" fontAlgn="auto" latinLnBrk="0" hangingPunct="1">
              <a:lnSpc>
                <a:spcPct val="90000"/>
              </a:lnSpc>
              <a:spcBef>
                <a:spcPts val="0"/>
              </a:spcBef>
              <a:spcAft>
                <a:spcPts val="600"/>
              </a:spcAft>
              <a:buClr>
                <a:srgbClr val="0A66C2"/>
              </a:buClr>
              <a:buSzTx/>
              <a:buFontTx/>
              <a:buNone/>
              <a:tabLst/>
              <a:defRPr/>
            </a:pPr>
            <a:r>
              <a:rPr lang="en-US" dirty="0"/>
              <a:t>Enter description here, no more than two lines</a:t>
            </a:r>
          </a:p>
          <a:p>
            <a:pPr marL="0" marR="0" lvl="0" indent="0" algn="ctr" defTabSz="914263" rtl="0" eaLnBrk="1" fontAlgn="auto" latinLnBrk="0" hangingPunct="1">
              <a:lnSpc>
                <a:spcPct val="90000"/>
              </a:lnSpc>
              <a:spcBef>
                <a:spcPts val="0"/>
              </a:spcBef>
              <a:spcAft>
                <a:spcPts val="600"/>
              </a:spcAft>
              <a:buClr>
                <a:srgbClr val="0A66C2"/>
              </a:buClr>
              <a:buSzTx/>
              <a:buFontTx/>
              <a:buNone/>
              <a:tabLst/>
              <a:defRPr/>
            </a:pPr>
            <a:endParaRPr lang="en-US" dirty="0"/>
          </a:p>
        </p:txBody>
      </p:sp>
      <p:sp>
        <p:nvSpPr>
          <p:cNvPr id="32" name="Picture Placeholder 18">
            <a:extLst>
              <a:ext uri="{FF2B5EF4-FFF2-40B4-BE49-F238E27FC236}">
                <a16:creationId xmlns:a16="http://schemas.microsoft.com/office/drawing/2014/main" id="{56149305-BED9-904C-9C63-F55FD64CC6D1}"/>
              </a:ext>
              <a:ext uri="{C183D7F6-B498-43B3-948B-1728B52AA6E4}">
                <adec:decorative xmlns:adec="http://schemas.microsoft.com/office/drawing/2017/decorative" xmlns="" val="1"/>
              </a:ext>
            </a:extLst>
          </p:cNvPr>
          <p:cNvSpPr>
            <a:spLocks noGrp="1" noChangeAspect="1"/>
          </p:cNvSpPr>
          <p:nvPr>
            <p:ph type="pic" sz="quarter" idx="34" hasCustomPrompt="1"/>
          </p:nvPr>
        </p:nvSpPr>
        <p:spPr>
          <a:xfrm>
            <a:off x="1305549" y="2247900"/>
            <a:ext cx="2285702" cy="2286000"/>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dirty="0"/>
              <a:t>Drag and drop image here</a:t>
            </a:r>
          </a:p>
        </p:txBody>
      </p:sp>
      <p:sp>
        <p:nvSpPr>
          <p:cNvPr id="35" name="Picture Placeholder 18">
            <a:extLst>
              <a:ext uri="{FF2B5EF4-FFF2-40B4-BE49-F238E27FC236}">
                <a16:creationId xmlns:a16="http://schemas.microsoft.com/office/drawing/2014/main" id="{D40A7656-0BEF-5140-923B-16AA0E226F18}"/>
              </a:ext>
              <a:ext uri="{C183D7F6-B498-43B3-948B-1728B52AA6E4}">
                <adec:decorative xmlns:adec="http://schemas.microsoft.com/office/drawing/2017/decorative" xmlns="" val="1"/>
              </a:ext>
            </a:extLst>
          </p:cNvPr>
          <p:cNvSpPr>
            <a:spLocks noGrp="1" noChangeAspect="1"/>
          </p:cNvSpPr>
          <p:nvPr>
            <p:ph type="pic" sz="quarter" idx="35" hasCustomPrompt="1"/>
          </p:nvPr>
        </p:nvSpPr>
        <p:spPr>
          <a:xfrm>
            <a:off x="4953149" y="2247900"/>
            <a:ext cx="2285702" cy="2286000"/>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dirty="0"/>
              <a:t>Drag and drop image here</a:t>
            </a:r>
          </a:p>
        </p:txBody>
      </p:sp>
      <p:sp>
        <p:nvSpPr>
          <p:cNvPr id="36" name="Picture Placeholder 18">
            <a:extLst>
              <a:ext uri="{FF2B5EF4-FFF2-40B4-BE49-F238E27FC236}">
                <a16:creationId xmlns:a16="http://schemas.microsoft.com/office/drawing/2014/main" id="{0006BD86-25A1-2B4B-8661-C3E85EA44587}"/>
              </a:ext>
              <a:ext uri="{C183D7F6-B498-43B3-948B-1728B52AA6E4}">
                <adec:decorative xmlns:adec="http://schemas.microsoft.com/office/drawing/2017/decorative" xmlns="" val="1"/>
              </a:ext>
            </a:extLst>
          </p:cNvPr>
          <p:cNvSpPr>
            <a:spLocks noGrp="1" noChangeAspect="1"/>
          </p:cNvSpPr>
          <p:nvPr>
            <p:ph type="pic" sz="quarter" idx="36" hasCustomPrompt="1"/>
          </p:nvPr>
        </p:nvSpPr>
        <p:spPr>
          <a:xfrm>
            <a:off x="8600749" y="2247900"/>
            <a:ext cx="2285702" cy="2286000"/>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dirty="0"/>
              <a:t>Drag and drop image here</a:t>
            </a:r>
          </a:p>
        </p:txBody>
      </p:sp>
      <p:sp>
        <p:nvSpPr>
          <p:cNvPr id="17" name="Folded Corner 16">
            <a:extLst>
              <a:ext uri="{FF2B5EF4-FFF2-40B4-BE49-F238E27FC236}">
                <a16:creationId xmlns:a16="http://schemas.microsoft.com/office/drawing/2014/main" id="{399AFD51-D319-F940-A582-607E99E03F1E}"/>
              </a:ext>
              <a:ext uri="{C183D7F6-B498-43B3-948B-1728B52AA6E4}">
                <adec:decorative xmlns:adec="http://schemas.microsoft.com/office/drawing/2017/decorative" xmlns="" val="1"/>
              </a:ext>
            </a:extLst>
          </p:cNvPr>
          <p:cNvSpPr/>
          <p:nvPr userDrawn="1"/>
        </p:nvSpPr>
        <p:spPr>
          <a:xfrm>
            <a:off x="14647" y="-1028700"/>
            <a:ext cx="6781710" cy="828962"/>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To show separate headshots with a key message.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422798732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cSld name="title grid (2x6)">
    <p:bg>
      <p:bgPr>
        <a:solidFill>
          <a:schemeClr val="bg1"/>
        </a:solidFill>
        <a:effectLst/>
      </p:bgPr>
    </p:bg>
    <p:spTree>
      <p:nvGrpSpPr>
        <p:cNvPr id="1" name=""/>
        <p:cNvGrpSpPr/>
        <p:nvPr/>
      </p:nvGrpSpPr>
      <p:grpSpPr>
        <a:xfrm>
          <a:off x="0" y="0"/>
          <a:ext cx="0" cy="0"/>
          <a:chOff x="0" y="0"/>
          <a:chExt cx="0" cy="0"/>
        </a:xfrm>
      </p:grpSpPr>
      <p:sp>
        <p:nvSpPr>
          <p:cNvPr id="54" name="Title Placeholder 1">
            <a:extLst>
              <a:ext uri="{FF2B5EF4-FFF2-40B4-BE49-F238E27FC236}">
                <a16:creationId xmlns:a16="http://schemas.microsoft.com/office/drawing/2014/main" id="{DF491152-A407-BB43-B3D4-8A8E6A0380B5}"/>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dirty="0"/>
              <a:t>Enter slide title here</a:t>
            </a:r>
          </a:p>
        </p:txBody>
      </p:sp>
      <p:grpSp>
        <p:nvGrpSpPr>
          <p:cNvPr id="2" name="Group 1">
            <a:extLst>
              <a:ext uri="{FF2B5EF4-FFF2-40B4-BE49-F238E27FC236}">
                <a16:creationId xmlns:a16="http://schemas.microsoft.com/office/drawing/2014/main" id="{D84AE7D8-658B-4340-AAD7-D6D5AB03006D}"/>
              </a:ext>
              <a:ext uri="{C183D7F6-B498-43B3-948B-1728B52AA6E4}">
                <adec:decorative xmlns:adec="http://schemas.microsoft.com/office/drawing/2017/decorative" xmlns="" val="1"/>
              </a:ext>
            </a:extLst>
          </p:cNvPr>
          <p:cNvGrpSpPr/>
          <p:nvPr userDrawn="1"/>
        </p:nvGrpSpPr>
        <p:grpSpPr>
          <a:xfrm>
            <a:off x="762695" y="1870255"/>
            <a:ext cx="10628516" cy="3150930"/>
            <a:chOff x="1525588" y="3740510"/>
            <a:chExt cx="21259800" cy="6301860"/>
          </a:xfrm>
        </p:grpSpPr>
        <p:cxnSp>
          <p:nvCxnSpPr>
            <p:cNvPr id="36" name="Straight Connector 35">
              <a:extLst>
                <a:ext uri="{FF2B5EF4-FFF2-40B4-BE49-F238E27FC236}">
                  <a16:creationId xmlns:a16="http://schemas.microsoft.com/office/drawing/2014/main" id="{12598100-C2AE-A941-A0B6-104C7D7A05BB}"/>
                </a:ext>
                <a:ext uri="{C183D7F6-B498-43B3-948B-1728B52AA6E4}">
                  <adec:decorative xmlns:adec="http://schemas.microsoft.com/office/drawing/2017/decorative" xmlns="" val="1"/>
                </a:ext>
              </a:extLst>
            </p:cNvPr>
            <p:cNvCxnSpPr>
              <a:cxnSpLocks/>
            </p:cNvCxnSpPr>
            <p:nvPr/>
          </p:nvCxnSpPr>
          <p:spPr>
            <a:xfrm>
              <a:off x="1539253" y="3740511"/>
              <a:ext cx="0" cy="3122668"/>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921E30E-27E4-1D40-93FA-93F704373757}"/>
                </a:ext>
                <a:ext uri="{C183D7F6-B498-43B3-948B-1728B52AA6E4}">
                  <adec:decorative xmlns:adec="http://schemas.microsoft.com/office/drawing/2017/decorative" xmlns="" val="1"/>
                </a:ext>
              </a:extLst>
            </p:cNvPr>
            <p:cNvCxnSpPr>
              <a:cxnSpLocks/>
            </p:cNvCxnSpPr>
            <p:nvPr/>
          </p:nvCxnSpPr>
          <p:spPr>
            <a:xfrm>
              <a:off x="4997610" y="3740511"/>
              <a:ext cx="0" cy="3122668"/>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28C7E-CCEE-6449-84DD-4C1F31254EEF}"/>
                </a:ext>
                <a:ext uri="{C183D7F6-B498-43B3-948B-1728B52AA6E4}">
                  <adec:decorative xmlns:adec="http://schemas.microsoft.com/office/drawing/2017/decorative" xmlns="" val="1"/>
                </a:ext>
              </a:extLst>
            </p:cNvPr>
            <p:cNvCxnSpPr>
              <a:cxnSpLocks/>
            </p:cNvCxnSpPr>
            <p:nvPr/>
          </p:nvCxnSpPr>
          <p:spPr>
            <a:xfrm>
              <a:off x="8606279" y="3740511"/>
              <a:ext cx="0" cy="3122668"/>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C377378-56ED-D74D-BDA4-F1E84CA296BE}"/>
                </a:ext>
                <a:ext uri="{C183D7F6-B498-43B3-948B-1728B52AA6E4}">
                  <adec:decorative xmlns:adec="http://schemas.microsoft.com/office/drawing/2017/decorative" xmlns="" val="1"/>
                </a:ext>
              </a:extLst>
            </p:cNvPr>
            <p:cNvCxnSpPr>
              <a:cxnSpLocks/>
            </p:cNvCxnSpPr>
            <p:nvPr/>
          </p:nvCxnSpPr>
          <p:spPr>
            <a:xfrm>
              <a:off x="12214948" y="3740511"/>
              <a:ext cx="0" cy="3122668"/>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6BEA7C1-E917-7D41-B5AB-0FD34FFF59DC}"/>
                </a:ext>
                <a:ext uri="{C183D7F6-B498-43B3-948B-1728B52AA6E4}">
                  <adec:decorative xmlns:adec="http://schemas.microsoft.com/office/drawing/2017/decorative" xmlns="" val="1"/>
                </a:ext>
              </a:extLst>
            </p:cNvPr>
            <p:cNvCxnSpPr>
              <a:cxnSpLocks/>
            </p:cNvCxnSpPr>
            <p:nvPr/>
          </p:nvCxnSpPr>
          <p:spPr>
            <a:xfrm>
              <a:off x="22778451" y="3740510"/>
              <a:ext cx="0" cy="3285786"/>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795A17C-8DF4-7F44-9365-26EF53BE860C}"/>
                </a:ext>
                <a:ext uri="{C183D7F6-B498-43B3-948B-1728B52AA6E4}">
                  <adec:decorative xmlns:adec="http://schemas.microsoft.com/office/drawing/2017/decorative" xmlns="" val="1"/>
                </a:ext>
              </a:extLst>
            </p:cNvPr>
            <p:cNvCxnSpPr>
              <a:cxnSpLocks/>
            </p:cNvCxnSpPr>
            <p:nvPr/>
          </p:nvCxnSpPr>
          <p:spPr>
            <a:xfrm>
              <a:off x="15823617" y="3758630"/>
              <a:ext cx="0" cy="3122668"/>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2F26B43-6AD3-5A40-A0EB-D12E321A8548}"/>
                </a:ext>
                <a:ext uri="{C183D7F6-B498-43B3-948B-1728B52AA6E4}">
                  <adec:decorative xmlns:adec="http://schemas.microsoft.com/office/drawing/2017/decorative" xmlns="" val="1"/>
                </a:ext>
              </a:extLst>
            </p:cNvPr>
            <p:cNvCxnSpPr>
              <a:cxnSpLocks/>
            </p:cNvCxnSpPr>
            <p:nvPr/>
          </p:nvCxnSpPr>
          <p:spPr>
            <a:xfrm>
              <a:off x="19432286" y="3758630"/>
              <a:ext cx="0" cy="3122668"/>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8E31115-B6C3-2C47-A10B-F55BF26525BA}"/>
                </a:ext>
                <a:ext uri="{C183D7F6-B498-43B3-948B-1728B52AA6E4}">
                  <adec:decorative xmlns:adec="http://schemas.microsoft.com/office/drawing/2017/decorative" xmlns="" val="1"/>
                </a:ext>
              </a:extLst>
            </p:cNvPr>
            <p:cNvCxnSpPr>
              <a:cxnSpLocks/>
            </p:cNvCxnSpPr>
            <p:nvPr/>
          </p:nvCxnSpPr>
          <p:spPr>
            <a:xfrm>
              <a:off x="1539253" y="6867329"/>
              <a:ext cx="21246135" cy="0"/>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4CD8BC2-05C5-AF4D-B5C4-7E2C38DFB891}"/>
                </a:ext>
                <a:ext uri="{C183D7F6-B498-43B3-948B-1728B52AA6E4}">
                  <adec:decorative xmlns:adec="http://schemas.microsoft.com/office/drawing/2017/decorative" xmlns="" val="1"/>
                </a:ext>
              </a:extLst>
            </p:cNvPr>
            <p:cNvCxnSpPr>
              <a:cxnSpLocks/>
            </p:cNvCxnSpPr>
            <p:nvPr/>
          </p:nvCxnSpPr>
          <p:spPr>
            <a:xfrm>
              <a:off x="1525588" y="6901583"/>
              <a:ext cx="0" cy="3122668"/>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EAB0E7F-A642-FB48-A032-C8597E2FE78D}"/>
                </a:ext>
                <a:ext uri="{C183D7F6-B498-43B3-948B-1728B52AA6E4}">
                  <adec:decorative xmlns:adec="http://schemas.microsoft.com/office/drawing/2017/decorative" xmlns="" val="1"/>
                </a:ext>
              </a:extLst>
            </p:cNvPr>
            <p:cNvCxnSpPr>
              <a:cxnSpLocks/>
            </p:cNvCxnSpPr>
            <p:nvPr/>
          </p:nvCxnSpPr>
          <p:spPr>
            <a:xfrm>
              <a:off x="5002526" y="6901583"/>
              <a:ext cx="0" cy="3122668"/>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BA081EE-0B7F-FC43-8712-FE23F6D537F2}"/>
                </a:ext>
                <a:ext uri="{C183D7F6-B498-43B3-948B-1728B52AA6E4}">
                  <adec:decorative xmlns:adec="http://schemas.microsoft.com/office/drawing/2017/decorative" xmlns="" val="1"/>
                </a:ext>
              </a:extLst>
            </p:cNvPr>
            <p:cNvCxnSpPr>
              <a:cxnSpLocks/>
            </p:cNvCxnSpPr>
            <p:nvPr/>
          </p:nvCxnSpPr>
          <p:spPr>
            <a:xfrm>
              <a:off x="8611195" y="6901583"/>
              <a:ext cx="0" cy="3122668"/>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5D15CA0-5A1D-684B-B55E-00C3BA93CCA2}"/>
                </a:ext>
                <a:ext uri="{C183D7F6-B498-43B3-948B-1728B52AA6E4}">
                  <adec:decorative xmlns:adec="http://schemas.microsoft.com/office/drawing/2017/decorative" xmlns="" val="1"/>
                </a:ext>
              </a:extLst>
            </p:cNvPr>
            <p:cNvCxnSpPr>
              <a:cxnSpLocks/>
            </p:cNvCxnSpPr>
            <p:nvPr/>
          </p:nvCxnSpPr>
          <p:spPr>
            <a:xfrm>
              <a:off x="12219864" y="6901583"/>
              <a:ext cx="0" cy="3122668"/>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8FB891-1690-E24D-AD6A-78300009DAFE}"/>
                </a:ext>
                <a:ext uri="{C183D7F6-B498-43B3-948B-1728B52AA6E4}">
                  <adec:decorative xmlns:adec="http://schemas.microsoft.com/office/drawing/2017/decorative" xmlns="" val="1"/>
                </a:ext>
              </a:extLst>
            </p:cNvPr>
            <p:cNvCxnSpPr>
              <a:cxnSpLocks/>
            </p:cNvCxnSpPr>
            <p:nvPr/>
          </p:nvCxnSpPr>
          <p:spPr>
            <a:xfrm>
              <a:off x="22778451" y="7064700"/>
              <a:ext cx="0" cy="2977670"/>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90DC4FA-7BE1-9741-80C6-8A6A1BAC7098}"/>
                </a:ext>
                <a:ext uri="{C183D7F6-B498-43B3-948B-1728B52AA6E4}">
                  <adec:decorative xmlns:adec="http://schemas.microsoft.com/office/drawing/2017/decorative" xmlns="" val="1"/>
                </a:ext>
              </a:extLst>
            </p:cNvPr>
            <p:cNvCxnSpPr>
              <a:cxnSpLocks/>
            </p:cNvCxnSpPr>
            <p:nvPr/>
          </p:nvCxnSpPr>
          <p:spPr>
            <a:xfrm>
              <a:off x="15828533" y="6919702"/>
              <a:ext cx="0" cy="3122668"/>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8B31615-0009-6F45-B4C0-4AA0A1D46643}"/>
                </a:ext>
                <a:ext uri="{C183D7F6-B498-43B3-948B-1728B52AA6E4}">
                  <adec:decorative xmlns:adec="http://schemas.microsoft.com/office/drawing/2017/decorative" xmlns="" val="1"/>
                </a:ext>
              </a:extLst>
            </p:cNvPr>
            <p:cNvCxnSpPr>
              <a:cxnSpLocks/>
            </p:cNvCxnSpPr>
            <p:nvPr/>
          </p:nvCxnSpPr>
          <p:spPr>
            <a:xfrm>
              <a:off x="19437202" y="6919702"/>
              <a:ext cx="0" cy="3122668"/>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54FF3E5-E562-144E-BB9F-4A6203629557}"/>
                </a:ext>
                <a:ext uri="{C183D7F6-B498-43B3-948B-1728B52AA6E4}">
                  <adec:decorative xmlns:adec="http://schemas.microsoft.com/office/drawing/2017/decorative" xmlns="" val="1"/>
                </a:ext>
              </a:extLst>
            </p:cNvPr>
            <p:cNvCxnSpPr>
              <a:cxnSpLocks/>
            </p:cNvCxnSpPr>
            <p:nvPr/>
          </p:nvCxnSpPr>
          <p:spPr>
            <a:xfrm>
              <a:off x="1525588" y="10028513"/>
              <a:ext cx="21259800" cy="13692"/>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E97B4A7-8C93-A54A-9D0B-E5DC70D95084}"/>
                </a:ext>
                <a:ext uri="{C183D7F6-B498-43B3-948B-1728B52AA6E4}">
                  <adec:decorative xmlns:adec="http://schemas.microsoft.com/office/drawing/2017/decorative" xmlns="" val="1"/>
                </a:ext>
              </a:extLst>
            </p:cNvPr>
            <p:cNvCxnSpPr>
              <a:cxnSpLocks/>
            </p:cNvCxnSpPr>
            <p:nvPr/>
          </p:nvCxnSpPr>
          <p:spPr>
            <a:xfrm>
              <a:off x="1525588" y="3752974"/>
              <a:ext cx="21259800" cy="5656"/>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2" name="Folded Corner 21">
            <a:extLst>
              <a:ext uri="{FF2B5EF4-FFF2-40B4-BE49-F238E27FC236}">
                <a16:creationId xmlns:a16="http://schemas.microsoft.com/office/drawing/2014/main" id="{78FBF251-EFE3-5D42-A13A-6166ECA07C81}"/>
              </a:ext>
              <a:ext uri="{C183D7F6-B498-43B3-948B-1728B52AA6E4}">
                <adec:decorative xmlns:adec="http://schemas.microsoft.com/office/drawing/2017/decorative" xmlns="" val="1"/>
              </a:ext>
            </a:extLst>
          </p:cNvPr>
          <p:cNvSpPr/>
          <p:nvPr userDrawn="1"/>
        </p:nvSpPr>
        <p:spPr>
          <a:xfrm>
            <a:off x="0" y="-1594625"/>
            <a:ext cx="5362134" cy="1280587"/>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To show separate icons with a key message.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Place your icon inside dotted lines.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1166210476"/>
      </p:ext>
    </p:extLst>
  </p:cSld>
  <p:clrMapOvr>
    <a:masterClrMapping/>
  </p:clrMapOvr>
  <p:hf hdr="0" ftr="0" dt="0"/>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itle grid (3x6)">
    <p:bg>
      <p:bgPr>
        <a:solidFill>
          <a:schemeClr val="bg1"/>
        </a:solidFill>
        <a:effectLst/>
      </p:bgPr>
    </p:bg>
    <p:spTree>
      <p:nvGrpSpPr>
        <p:cNvPr id="1" name=""/>
        <p:cNvGrpSpPr/>
        <p:nvPr/>
      </p:nvGrpSpPr>
      <p:grpSpPr>
        <a:xfrm>
          <a:off x="0" y="0"/>
          <a:ext cx="0" cy="0"/>
          <a:chOff x="0" y="0"/>
          <a:chExt cx="0" cy="0"/>
        </a:xfrm>
      </p:grpSpPr>
      <p:sp>
        <p:nvSpPr>
          <p:cNvPr id="32" name="Title Placeholder 1">
            <a:extLst>
              <a:ext uri="{FF2B5EF4-FFF2-40B4-BE49-F238E27FC236}">
                <a16:creationId xmlns:a16="http://schemas.microsoft.com/office/drawing/2014/main" id="{5271F159-C2E7-0946-BEF1-4A55FE275389}"/>
              </a:ext>
            </a:extLst>
          </p:cNvPr>
          <p:cNvSpPr>
            <a:spLocks noGrp="1"/>
          </p:cNvSpPr>
          <p:nvPr>
            <p:ph type="title" hasCustomPrompt="1"/>
          </p:nvPr>
        </p:nvSpPr>
        <p:spPr>
          <a:xfrm>
            <a:off x="723913" y="762000"/>
            <a:ext cx="10670388" cy="445111"/>
          </a:xfrm>
          <a:prstGeom prst="rect">
            <a:avLst/>
          </a:prstGeom>
        </p:spPr>
        <p:txBody>
          <a:bodyPr vert="horz" lIns="91440" tIns="45720" rIns="91440" bIns="45720" rtlCol="0" anchor="b">
            <a:normAutofit/>
          </a:bodyPr>
          <a:lstStyle>
            <a:lvl1pPr>
              <a:defRPr>
                <a:solidFill>
                  <a:schemeClr val="accent2"/>
                </a:solidFill>
              </a:defRPr>
            </a:lvl1pPr>
          </a:lstStyle>
          <a:p>
            <a:r>
              <a:rPr lang="en-US" dirty="0"/>
              <a:t>Enter slide title here</a:t>
            </a:r>
          </a:p>
        </p:txBody>
      </p:sp>
      <p:grpSp>
        <p:nvGrpSpPr>
          <p:cNvPr id="2" name="Group 1">
            <a:extLst>
              <a:ext uri="{FF2B5EF4-FFF2-40B4-BE49-F238E27FC236}">
                <a16:creationId xmlns:a16="http://schemas.microsoft.com/office/drawing/2014/main" id="{7AA82925-1379-B94C-8158-9502B4A2EB2B}"/>
              </a:ext>
            </a:extLst>
          </p:cNvPr>
          <p:cNvGrpSpPr/>
          <p:nvPr userDrawn="1"/>
        </p:nvGrpSpPr>
        <p:grpSpPr>
          <a:xfrm>
            <a:off x="762695" y="1528010"/>
            <a:ext cx="10631606" cy="4690228"/>
            <a:chOff x="1525588" y="3056020"/>
            <a:chExt cx="21265981" cy="9380455"/>
          </a:xfrm>
        </p:grpSpPr>
        <p:cxnSp>
          <p:nvCxnSpPr>
            <p:cNvPr id="6" name="Straight Connector 5">
              <a:extLst>
                <a:ext uri="{FF2B5EF4-FFF2-40B4-BE49-F238E27FC236}">
                  <a16:creationId xmlns:a16="http://schemas.microsoft.com/office/drawing/2014/main" id="{8E9C36EE-755A-C348-ADE5-8B17FB667531}"/>
                </a:ext>
                <a:ext uri="{C183D7F6-B498-43B3-948B-1728B52AA6E4}">
                  <adec:decorative xmlns:adec="http://schemas.microsoft.com/office/drawing/2017/decorative" xmlns="" val="1"/>
                </a:ext>
              </a:extLst>
            </p:cNvPr>
            <p:cNvCxnSpPr>
              <a:cxnSpLocks/>
            </p:cNvCxnSpPr>
            <p:nvPr/>
          </p:nvCxnSpPr>
          <p:spPr>
            <a:xfrm>
              <a:off x="4997610" y="3056021"/>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A009C63-85A0-2F4B-BE23-A581B989BFB7}"/>
                </a:ext>
                <a:ext uri="{C183D7F6-B498-43B3-948B-1728B52AA6E4}">
                  <adec:decorative xmlns:adec="http://schemas.microsoft.com/office/drawing/2017/decorative" xmlns="" val="1"/>
                </a:ext>
              </a:extLst>
            </p:cNvPr>
            <p:cNvCxnSpPr>
              <a:cxnSpLocks/>
            </p:cNvCxnSpPr>
            <p:nvPr/>
          </p:nvCxnSpPr>
          <p:spPr>
            <a:xfrm>
              <a:off x="8606279" y="3056021"/>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3E10AFC-F6FD-F44B-9A85-538422EEB00E}"/>
                </a:ext>
                <a:ext uri="{C183D7F6-B498-43B3-948B-1728B52AA6E4}">
                  <adec:decorative xmlns:adec="http://schemas.microsoft.com/office/drawing/2017/decorative" xmlns="" val="1"/>
                </a:ext>
              </a:extLst>
            </p:cNvPr>
            <p:cNvCxnSpPr>
              <a:cxnSpLocks/>
            </p:cNvCxnSpPr>
            <p:nvPr/>
          </p:nvCxnSpPr>
          <p:spPr>
            <a:xfrm>
              <a:off x="12214948" y="3056021"/>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0805AB2-452F-0041-9E4B-C20BAD0DFB40}"/>
                </a:ext>
                <a:ext uri="{C183D7F6-B498-43B3-948B-1728B52AA6E4}">
                  <adec:decorative xmlns:adec="http://schemas.microsoft.com/office/drawing/2017/decorative" xmlns="" val="1"/>
                </a:ext>
              </a:extLst>
            </p:cNvPr>
            <p:cNvCxnSpPr>
              <a:cxnSpLocks/>
            </p:cNvCxnSpPr>
            <p:nvPr/>
          </p:nvCxnSpPr>
          <p:spPr>
            <a:xfrm>
              <a:off x="22791569" y="3056021"/>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B02025E-F506-704C-802F-99F9B826A5ED}"/>
                </a:ext>
                <a:ext uri="{C183D7F6-B498-43B3-948B-1728B52AA6E4}">
                  <adec:decorative xmlns:adec="http://schemas.microsoft.com/office/drawing/2017/decorative" xmlns="" val="1"/>
                </a:ext>
              </a:extLst>
            </p:cNvPr>
            <p:cNvCxnSpPr>
              <a:cxnSpLocks/>
            </p:cNvCxnSpPr>
            <p:nvPr/>
          </p:nvCxnSpPr>
          <p:spPr>
            <a:xfrm>
              <a:off x="1525588" y="9309657"/>
              <a:ext cx="21265980" cy="0"/>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65BB55E-876E-844F-AA0E-B4989293173F}"/>
                </a:ext>
                <a:ext uri="{C183D7F6-B498-43B3-948B-1728B52AA6E4}">
                  <adec:decorative xmlns:adec="http://schemas.microsoft.com/office/drawing/2017/decorative" xmlns="" val="1"/>
                </a:ext>
              </a:extLst>
            </p:cNvPr>
            <p:cNvCxnSpPr>
              <a:cxnSpLocks/>
            </p:cNvCxnSpPr>
            <p:nvPr/>
          </p:nvCxnSpPr>
          <p:spPr>
            <a:xfrm>
              <a:off x="1525588" y="6182839"/>
              <a:ext cx="21265980" cy="0"/>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9A0870F-151D-9340-B941-6C02714B2FC1}"/>
                </a:ext>
                <a:ext uri="{C183D7F6-B498-43B3-948B-1728B52AA6E4}">
                  <adec:decorative xmlns:adec="http://schemas.microsoft.com/office/drawing/2017/decorative" xmlns="" val="1"/>
                </a:ext>
              </a:extLst>
            </p:cNvPr>
            <p:cNvCxnSpPr>
              <a:cxnSpLocks/>
            </p:cNvCxnSpPr>
            <p:nvPr/>
          </p:nvCxnSpPr>
          <p:spPr>
            <a:xfrm>
              <a:off x="15823617" y="3056020"/>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C6E3D3D-3C55-464D-8F51-BC021F9DD8CA}"/>
                </a:ext>
                <a:ext uri="{C183D7F6-B498-43B3-948B-1728B52AA6E4}">
                  <adec:decorative xmlns:adec="http://schemas.microsoft.com/office/drawing/2017/decorative" xmlns="" val="1"/>
                </a:ext>
              </a:extLst>
            </p:cNvPr>
            <p:cNvCxnSpPr>
              <a:cxnSpLocks/>
            </p:cNvCxnSpPr>
            <p:nvPr/>
          </p:nvCxnSpPr>
          <p:spPr>
            <a:xfrm>
              <a:off x="19432286" y="3056020"/>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4F389D-3A27-2C47-93E0-A67A49A3D569}"/>
                </a:ext>
                <a:ext uri="{C183D7F6-B498-43B3-948B-1728B52AA6E4}">
                  <adec:decorative xmlns:adec="http://schemas.microsoft.com/office/drawing/2017/decorative" xmlns="" val="1"/>
                </a:ext>
              </a:extLst>
            </p:cNvPr>
            <p:cNvCxnSpPr>
              <a:cxnSpLocks/>
            </p:cNvCxnSpPr>
            <p:nvPr/>
          </p:nvCxnSpPr>
          <p:spPr>
            <a:xfrm>
              <a:off x="1531818" y="3056021"/>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2EE8312-1522-804E-8401-C9FD0F1A8C92}"/>
                </a:ext>
                <a:ext uri="{C183D7F6-B498-43B3-948B-1728B52AA6E4}">
                  <adec:decorative xmlns:adec="http://schemas.microsoft.com/office/drawing/2017/decorative" xmlns="" val="1"/>
                </a:ext>
              </a:extLst>
            </p:cNvPr>
            <p:cNvCxnSpPr>
              <a:cxnSpLocks/>
            </p:cNvCxnSpPr>
            <p:nvPr/>
          </p:nvCxnSpPr>
          <p:spPr>
            <a:xfrm>
              <a:off x="4997610" y="3056021"/>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8ED724E-22E6-9F4D-933B-F7F7F0B6C4A8}"/>
                </a:ext>
                <a:ext uri="{C183D7F6-B498-43B3-948B-1728B52AA6E4}">
                  <adec:decorative xmlns:adec="http://schemas.microsoft.com/office/drawing/2017/decorative" xmlns="" val="1"/>
                </a:ext>
              </a:extLst>
            </p:cNvPr>
            <p:cNvCxnSpPr>
              <a:cxnSpLocks/>
            </p:cNvCxnSpPr>
            <p:nvPr/>
          </p:nvCxnSpPr>
          <p:spPr>
            <a:xfrm>
              <a:off x="8606279" y="3056021"/>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3FD6C5B-7D72-4B41-BB95-40000A86F481}"/>
                </a:ext>
                <a:ext uri="{C183D7F6-B498-43B3-948B-1728B52AA6E4}">
                  <adec:decorative xmlns:adec="http://schemas.microsoft.com/office/drawing/2017/decorative" xmlns="" val="1"/>
                </a:ext>
              </a:extLst>
            </p:cNvPr>
            <p:cNvCxnSpPr>
              <a:cxnSpLocks/>
            </p:cNvCxnSpPr>
            <p:nvPr/>
          </p:nvCxnSpPr>
          <p:spPr>
            <a:xfrm>
              <a:off x="12214948" y="3056021"/>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9ABFB83-199D-8446-B0F7-8C93AE2D9AF9}"/>
                </a:ext>
                <a:ext uri="{C183D7F6-B498-43B3-948B-1728B52AA6E4}">
                  <adec:decorative xmlns:adec="http://schemas.microsoft.com/office/drawing/2017/decorative" xmlns="" val="1"/>
                </a:ext>
              </a:extLst>
            </p:cNvPr>
            <p:cNvCxnSpPr>
              <a:cxnSpLocks/>
            </p:cNvCxnSpPr>
            <p:nvPr/>
          </p:nvCxnSpPr>
          <p:spPr>
            <a:xfrm>
              <a:off x="1525588" y="12436474"/>
              <a:ext cx="21265980" cy="0"/>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6E0B132-7285-6C4A-8048-3CB82CF518BD}"/>
                </a:ext>
                <a:ext uri="{C183D7F6-B498-43B3-948B-1728B52AA6E4}">
                  <adec:decorative xmlns:adec="http://schemas.microsoft.com/office/drawing/2017/decorative" xmlns="" val="1"/>
                </a:ext>
              </a:extLst>
            </p:cNvPr>
            <p:cNvCxnSpPr>
              <a:cxnSpLocks/>
            </p:cNvCxnSpPr>
            <p:nvPr/>
          </p:nvCxnSpPr>
          <p:spPr>
            <a:xfrm>
              <a:off x="1525588" y="3056020"/>
              <a:ext cx="21265980" cy="0"/>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CBA4F2D-E008-EA4E-9766-A1A03921BCCB}"/>
                </a:ext>
                <a:ext uri="{C183D7F6-B498-43B3-948B-1728B52AA6E4}">
                  <adec:decorative xmlns:adec="http://schemas.microsoft.com/office/drawing/2017/decorative" xmlns="" val="1"/>
                </a:ext>
              </a:extLst>
            </p:cNvPr>
            <p:cNvCxnSpPr>
              <a:cxnSpLocks/>
            </p:cNvCxnSpPr>
            <p:nvPr/>
          </p:nvCxnSpPr>
          <p:spPr>
            <a:xfrm>
              <a:off x="15823617" y="3056020"/>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B581FCF-9AAD-D44D-B159-3AA9675D41C8}"/>
                </a:ext>
                <a:ext uri="{C183D7F6-B498-43B3-948B-1728B52AA6E4}">
                  <adec:decorative xmlns:adec="http://schemas.microsoft.com/office/drawing/2017/decorative" xmlns="" val="1"/>
                </a:ext>
              </a:extLst>
            </p:cNvPr>
            <p:cNvCxnSpPr>
              <a:cxnSpLocks/>
            </p:cNvCxnSpPr>
            <p:nvPr/>
          </p:nvCxnSpPr>
          <p:spPr>
            <a:xfrm>
              <a:off x="19432286" y="3056020"/>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5D4F1CE-7330-694E-AEE4-8D0703B2C50D}"/>
                </a:ext>
                <a:ext uri="{C183D7F6-B498-43B3-948B-1728B52AA6E4}">
                  <adec:decorative xmlns:adec="http://schemas.microsoft.com/office/drawing/2017/decorative" xmlns="" val="1"/>
                </a:ext>
              </a:extLst>
            </p:cNvPr>
            <p:cNvCxnSpPr>
              <a:cxnSpLocks/>
            </p:cNvCxnSpPr>
            <p:nvPr userDrawn="1"/>
          </p:nvCxnSpPr>
          <p:spPr>
            <a:xfrm>
              <a:off x="22791569" y="3056021"/>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A030A1-AF7F-AC48-9BC2-0927CCB7D74E}"/>
                </a:ext>
                <a:ext uri="{C183D7F6-B498-43B3-948B-1728B52AA6E4}">
                  <adec:decorative xmlns:adec="http://schemas.microsoft.com/office/drawing/2017/decorative" xmlns="" val="1"/>
                </a:ext>
              </a:extLst>
            </p:cNvPr>
            <p:cNvCxnSpPr>
              <a:cxnSpLocks/>
            </p:cNvCxnSpPr>
            <p:nvPr userDrawn="1"/>
          </p:nvCxnSpPr>
          <p:spPr>
            <a:xfrm>
              <a:off x="1531818" y="3056021"/>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9D5E961-70F1-1A46-8D42-96FC4D359122}"/>
                </a:ext>
                <a:ext uri="{C183D7F6-B498-43B3-948B-1728B52AA6E4}">
                  <adec:decorative xmlns:adec="http://schemas.microsoft.com/office/drawing/2017/decorative" xmlns="" val="1"/>
                </a:ext>
              </a:extLst>
            </p:cNvPr>
            <p:cNvCxnSpPr>
              <a:cxnSpLocks/>
            </p:cNvCxnSpPr>
            <p:nvPr userDrawn="1"/>
          </p:nvCxnSpPr>
          <p:spPr>
            <a:xfrm>
              <a:off x="4997610" y="3056021"/>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95D76FD-9B43-1444-8800-03FF03F40B1E}"/>
                </a:ext>
                <a:ext uri="{C183D7F6-B498-43B3-948B-1728B52AA6E4}">
                  <adec:decorative xmlns:adec="http://schemas.microsoft.com/office/drawing/2017/decorative" xmlns="" val="1"/>
                </a:ext>
              </a:extLst>
            </p:cNvPr>
            <p:cNvCxnSpPr>
              <a:cxnSpLocks/>
            </p:cNvCxnSpPr>
            <p:nvPr userDrawn="1"/>
          </p:nvCxnSpPr>
          <p:spPr>
            <a:xfrm>
              <a:off x="8606279" y="3056021"/>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7E9BD1B-AC19-6C44-845E-99FDDA823066}"/>
                </a:ext>
                <a:ext uri="{C183D7F6-B498-43B3-948B-1728B52AA6E4}">
                  <adec:decorative xmlns:adec="http://schemas.microsoft.com/office/drawing/2017/decorative" xmlns="" val="1"/>
                </a:ext>
              </a:extLst>
            </p:cNvPr>
            <p:cNvCxnSpPr>
              <a:cxnSpLocks/>
            </p:cNvCxnSpPr>
            <p:nvPr userDrawn="1"/>
          </p:nvCxnSpPr>
          <p:spPr>
            <a:xfrm>
              <a:off x="12214948" y="3056021"/>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42B022F-A0AA-5B4D-9688-78C8976B9EF2}"/>
                </a:ext>
                <a:ext uri="{C183D7F6-B498-43B3-948B-1728B52AA6E4}">
                  <adec:decorative xmlns:adec="http://schemas.microsoft.com/office/drawing/2017/decorative" xmlns="" val="1"/>
                </a:ext>
              </a:extLst>
            </p:cNvPr>
            <p:cNvCxnSpPr>
              <a:cxnSpLocks/>
            </p:cNvCxnSpPr>
            <p:nvPr userDrawn="1"/>
          </p:nvCxnSpPr>
          <p:spPr>
            <a:xfrm>
              <a:off x="1525588" y="12436474"/>
              <a:ext cx="21265980" cy="0"/>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630070F-77D7-F345-AC89-0DE7AFE6AEED}"/>
                </a:ext>
                <a:ext uri="{C183D7F6-B498-43B3-948B-1728B52AA6E4}">
                  <adec:decorative xmlns:adec="http://schemas.microsoft.com/office/drawing/2017/decorative" xmlns="" val="1"/>
                </a:ext>
              </a:extLst>
            </p:cNvPr>
            <p:cNvCxnSpPr>
              <a:cxnSpLocks/>
            </p:cNvCxnSpPr>
            <p:nvPr userDrawn="1"/>
          </p:nvCxnSpPr>
          <p:spPr>
            <a:xfrm>
              <a:off x="1525588" y="3056020"/>
              <a:ext cx="21265980" cy="0"/>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227F19E-20CE-7243-9EB4-DCD351807B19}"/>
                </a:ext>
                <a:ext uri="{C183D7F6-B498-43B3-948B-1728B52AA6E4}">
                  <adec:decorative xmlns:adec="http://schemas.microsoft.com/office/drawing/2017/decorative" xmlns="" val="1"/>
                </a:ext>
              </a:extLst>
            </p:cNvPr>
            <p:cNvCxnSpPr>
              <a:cxnSpLocks/>
            </p:cNvCxnSpPr>
            <p:nvPr userDrawn="1"/>
          </p:nvCxnSpPr>
          <p:spPr>
            <a:xfrm>
              <a:off x="15823617" y="3056020"/>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25C5827-EFD4-F54E-B790-2512B58E3B8D}"/>
                </a:ext>
                <a:ext uri="{C183D7F6-B498-43B3-948B-1728B52AA6E4}">
                  <adec:decorative xmlns:adec="http://schemas.microsoft.com/office/drawing/2017/decorative" xmlns="" val="1"/>
                </a:ext>
              </a:extLst>
            </p:cNvPr>
            <p:cNvCxnSpPr>
              <a:cxnSpLocks/>
            </p:cNvCxnSpPr>
            <p:nvPr userDrawn="1"/>
          </p:nvCxnSpPr>
          <p:spPr>
            <a:xfrm>
              <a:off x="19432286" y="3056020"/>
              <a:ext cx="0" cy="9380454"/>
            </a:xfrm>
            <a:prstGeom prst="line">
              <a:avLst/>
            </a:prstGeom>
            <a:ln w="38100">
              <a:solidFill>
                <a:schemeClr val="accent6">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7" name="Folded Corner 36">
            <a:extLst>
              <a:ext uri="{FF2B5EF4-FFF2-40B4-BE49-F238E27FC236}">
                <a16:creationId xmlns:a16="http://schemas.microsoft.com/office/drawing/2014/main" id="{1A380ED7-51F7-C745-B74F-C1F08A32CEC8}"/>
              </a:ext>
              <a:ext uri="{C183D7F6-B498-43B3-948B-1728B52AA6E4}">
                <adec:decorative xmlns:adec="http://schemas.microsoft.com/office/drawing/2017/decorative" xmlns="" val="1"/>
              </a:ext>
            </a:extLst>
          </p:cNvPr>
          <p:cNvSpPr/>
          <p:nvPr userDrawn="1"/>
        </p:nvSpPr>
        <p:spPr>
          <a:xfrm>
            <a:off x="0" y="-1594625"/>
            <a:ext cx="5362134" cy="1280587"/>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To show separate icons with a key message.</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Place your icon inside dotted lines.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102596264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s world map BG">
    <p:spTree>
      <p:nvGrpSpPr>
        <p:cNvPr id="1" name=""/>
        <p:cNvGrpSpPr/>
        <p:nvPr/>
      </p:nvGrpSpPr>
      <p:grpSpPr>
        <a:xfrm>
          <a:off x="0" y="0"/>
          <a:ext cx="0" cy="0"/>
          <a:chOff x="0" y="0"/>
          <a:chExt cx="0" cy="0"/>
        </a:xfrm>
      </p:grpSpPr>
      <p:pic>
        <p:nvPicPr>
          <p:cNvPr id="25" name="Picture 24" descr="World map as background">
            <a:extLst>
              <a:ext uri="{FF2B5EF4-FFF2-40B4-BE49-F238E27FC236}">
                <a16:creationId xmlns:a16="http://schemas.microsoft.com/office/drawing/2014/main" id="{3EA86540-381C-504A-8F11-05F3F636CE76}"/>
              </a:ext>
              <a:ext uri="{C183D7F6-B498-43B3-948B-1728B52AA6E4}">
                <adec:decorative xmlns:adec="http://schemas.microsoft.com/office/drawing/2017/decorative" xmlns="" val="0"/>
              </a:ext>
            </a:extLst>
          </p:cNvPr>
          <p:cNvPicPr>
            <a:picLocks noChangeAspect="1"/>
          </p:cNvPicPr>
          <p:nvPr/>
        </p:nvPicPr>
        <p:blipFill>
          <a:blip r:embed="rId2" cstate="screen">
            <a:alphaModFix amt="30000"/>
            <a:extLst>
              <a:ext uri="{28A0092B-C50C-407E-A947-70E740481C1C}">
                <a14:useLocalDpi xmlns:a14="http://schemas.microsoft.com/office/drawing/2010/main"/>
              </a:ext>
            </a:extLst>
          </a:blip>
          <a:stretch>
            <a:fillRect/>
          </a:stretch>
        </p:blipFill>
        <p:spPr>
          <a:xfrm>
            <a:off x="4215738" y="1033501"/>
            <a:ext cx="7539303" cy="4867273"/>
          </a:xfrm>
          <a:prstGeom prst="rect">
            <a:avLst/>
          </a:prstGeom>
          <a:noFill/>
        </p:spPr>
      </p:pic>
      <p:sp>
        <p:nvSpPr>
          <p:cNvPr id="10" name="Oval 9">
            <a:extLst>
              <a:ext uri="{FF2B5EF4-FFF2-40B4-BE49-F238E27FC236}">
                <a16:creationId xmlns:a16="http://schemas.microsoft.com/office/drawing/2014/main" id="{3802ECCA-3B04-244A-937B-297719CBCB37}"/>
              </a:ext>
              <a:ext uri="{C183D7F6-B498-43B3-948B-1728B52AA6E4}">
                <adec:decorative xmlns:adec="http://schemas.microsoft.com/office/drawing/2017/decorative" xmlns="" val="1"/>
              </a:ext>
            </a:extLst>
          </p:cNvPr>
          <p:cNvSpPr/>
          <p:nvPr userDrawn="1"/>
        </p:nvSpPr>
        <p:spPr>
          <a:xfrm>
            <a:off x="-1088221" y="1173833"/>
            <a:ext cx="4509747" cy="4510334"/>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Title 1">
            <a:extLst>
              <a:ext uri="{FF2B5EF4-FFF2-40B4-BE49-F238E27FC236}">
                <a16:creationId xmlns:a16="http://schemas.microsoft.com/office/drawing/2014/main" id="{F1594A0A-3260-BF4E-9447-F8FCE66517B2}"/>
              </a:ext>
            </a:extLst>
          </p:cNvPr>
          <p:cNvSpPr>
            <a:spLocks noGrp="1"/>
          </p:cNvSpPr>
          <p:nvPr>
            <p:ph type="title" hasCustomPrompt="1"/>
          </p:nvPr>
        </p:nvSpPr>
        <p:spPr>
          <a:xfrm>
            <a:off x="711902" y="2372498"/>
            <a:ext cx="3503836" cy="1239252"/>
          </a:xfrm>
          <a:noFill/>
        </p:spPr>
        <p:txBody>
          <a:bodyPr vert="horz" lIns="0" tIns="45720" rIns="0" bIns="45720" rtlCol="0" anchor="b" anchorCtr="0">
            <a:noAutofit/>
          </a:bodyPr>
          <a:lstStyle>
            <a:lvl1pPr>
              <a:defRPr lang="en-US" sz="4399">
                <a:ea typeface="+mn-ea"/>
                <a:cs typeface="+mn-cs"/>
              </a:defRPr>
            </a:lvl1pPr>
          </a:lstStyle>
          <a:p>
            <a:pPr lvl="0"/>
            <a:r>
              <a:rPr lang="en-US" dirty="0"/>
              <a:t>Enter slide title here in two lines</a:t>
            </a:r>
          </a:p>
        </p:txBody>
      </p:sp>
      <p:sp>
        <p:nvSpPr>
          <p:cNvPr id="12" name="Text Placeholder 30">
            <a:extLst>
              <a:ext uri="{FF2B5EF4-FFF2-40B4-BE49-F238E27FC236}">
                <a16:creationId xmlns:a16="http://schemas.microsoft.com/office/drawing/2014/main" id="{D9155DAF-E6C9-DF49-916E-C3F72FA1D446}"/>
              </a:ext>
            </a:extLst>
          </p:cNvPr>
          <p:cNvSpPr>
            <a:spLocks noGrp="1"/>
          </p:cNvSpPr>
          <p:nvPr>
            <p:ph type="body" sz="quarter" idx="11" hasCustomPrompt="1"/>
          </p:nvPr>
        </p:nvSpPr>
        <p:spPr>
          <a:xfrm>
            <a:off x="737298" y="3715040"/>
            <a:ext cx="3092798" cy="751197"/>
          </a:xfrm>
        </p:spPr>
        <p:txBody>
          <a:bodyPr>
            <a:noAutofit/>
          </a:bodyPr>
          <a:lstStyle>
            <a:lvl1pPr marL="0" indent="0">
              <a:buFontTx/>
              <a:buNone/>
              <a:defRPr sz="2200">
                <a:solidFill>
                  <a:srgbClr val="5B696B"/>
                </a:solidFill>
              </a:defRPr>
            </a:lvl1pPr>
            <a:lvl2pPr marL="457109" indent="0">
              <a:buFontTx/>
              <a:buNone/>
              <a:defRPr sz="1800"/>
            </a:lvl2pPr>
            <a:lvl3pPr marL="914217" indent="0">
              <a:buFontTx/>
              <a:buNone/>
              <a:defRPr sz="1800"/>
            </a:lvl3pPr>
            <a:lvl4pPr marL="1371326" indent="0">
              <a:buFontTx/>
              <a:buNone/>
              <a:defRPr sz="1800"/>
            </a:lvl4pPr>
            <a:lvl5pPr marL="1828434" indent="0">
              <a:buFontTx/>
              <a:buNone/>
              <a:defRPr sz="1800"/>
            </a:lvl5pPr>
          </a:lstStyle>
          <a:p>
            <a:pPr lvl="0"/>
            <a:r>
              <a:rPr lang="en-US" dirty="0"/>
              <a:t>Enter your subtitle here,</a:t>
            </a:r>
            <a:br>
              <a:rPr lang="en-US" dirty="0"/>
            </a:br>
            <a:r>
              <a:rPr lang="en-US" dirty="0"/>
              <a:t>no more than two lines.</a:t>
            </a:r>
          </a:p>
        </p:txBody>
      </p:sp>
      <p:sp>
        <p:nvSpPr>
          <p:cNvPr id="9" name="Folded Corner 8">
            <a:extLst>
              <a:ext uri="{FF2B5EF4-FFF2-40B4-BE49-F238E27FC236}">
                <a16:creationId xmlns:a16="http://schemas.microsoft.com/office/drawing/2014/main" id="{B2369DF8-3270-F54C-B5DB-B9CF3770A6F8}"/>
              </a:ext>
              <a:ext uri="{C183D7F6-B498-43B3-948B-1728B52AA6E4}">
                <adec:decorative xmlns:adec="http://schemas.microsoft.com/office/drawing/2017/decorative" xmlns="" val="1"/>
              </a:ext>
            </a:extLst>
          </p:cNvPr>
          <p:cNvSpPr/>
          <p:nvPr userDrawn="1"/>
        </p:nvSpPr>
        <p:spPr>
          <a:xfrm>
            <a:off x="0" y="-1333501"/>
            <a:ext cx="6629330" cy="1042101"/>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Arial" panose="020B0604020202020204" pitchFamily="34" charset="0"/>
              </a:rPr>
              <a:t>Purpose of Layout</a:t>
            </a:r>
            <a:r>
              <a:rPr lang="en-US" sz="1200" dirty="0">
                <a:solidFill>
                  <a:schemeClr val="tx1"/>
                </a:solidFill>
                <a:latin typeface="Source Sans Pro" charset="0"/>
                <a:ea typeface="Source Sans Pro" charset="0"/>
                <a:cs typeface="Arial" panose="020B0604020202020204" pitchFamily="34" charset="0"/>
              </a:rPr>
              <a:t>: To show a map of the world with several countries called out with labels. </a:t>
            </a:r>
          </a:p>
          <a:p>
            <a:endParaRPr lang="en-US" sz="1200" dirty="0">
              <a:solidFill>
                <a:schemeClr val="tx1"/>
              </a:solidFill>
              <a:latin typeface="Source Sans Pro" charset="0"/>
            </a:endParaRPr>
          </a:p>
          <a:p>
            <a:r>
              <a:rPr lang="en-US" sz="1200" b="1" dirty="0">
                <a:solidFill>
                  <a:schemeClr val="tx1"/>
                </a:solidFill>
                <a:latin typeface="Source Sans Pro" charset="0"/>
                <a:ea typeface="Source Sans Pro" charset="0"/>
                <a:cs typeface="Arial" panose="020B0604020202020204" pitchFamily="34" charset="0"/>
              </a:rPr>
              <a:t>Tip</a:t>
            </a:r>
            <a:r>
              <a:rPr lang="en-US" sz="1200" dirty="0">
                <a:solidFill>
                  <a:schemeClr val="tx1"/>
                </a:solidFill>
                <a:latin typeface="Source Sans Pro" charset="0"/>
                <a:ea typeface="Source Sans Pro" charset="0"/>
                <a:cs typeface="Arial" panose="020B0604020202020204" pitchFamily="34" charset="0"/>
              </a:rPr>
              <a:t>: </a:t>
            </a:r>
            <a:r>
              <a:rPr lang="en-US" sz="1200" dirty="0">
                <a:solidFill>
                  <a:schemeClr val="tx1"/>
                </a:solidFill>
                <a:latin typeface="Source Sans Pro" panose="020B0503030403020204" pitchFamily="34" charset="77"/>
                <a:ea typeface="Source Sans Pro" charset="0"/>
                <a:cs typeface="Arial" panose="020B0604020202020204" pitchFamily="34" charset="0"/>
              </a:rPr>
              <a:t>Find editable map labels and pins on “Iconography and resources”. Copy and paste into your map. Enter the country name of your choice, and adjust the size of the rectangle if necessary.  </a:t>
            </a:r>
          </a:p>
        </p:txBody>
      </p:sp>
    </p:spTree>
    <p:extLst>
      <p:ext uri="{BB962C8B-B14F-4D97-AF65-F5344CB8AC3E}">
        <p14:creationId xmlns:p14="http://schemas.microsoft.com/office/powerpoint/2010/main" val="3895691293"/>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green_big idea centered">
    <p:bg>
      <p:bgPr>
        <a:solidFill>
          <a:srgbClr val="FDE3BA"/>
        </a:solidFill>
        <a:effectLst/>
      </p:bgPr>
    </p:bg>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2746924D-1596-134C-8C48-54D1CA5A18CB}"/>
              </a:ext>
              <a:ext uri="{C183D7F6-B498-43B3-948B-1728B52AA6E4}">
                <adec:decorative xmlns:adec="http://schemas.microsoft.com/office/drawing/2017/decorative" xmlns="" val="1"/>
              </a:ext>
            </a:extLst>
          </p:cNvPr>
          <p:cNvSpPr/>
          <p:nvPr/>
        </p:nvSpPr>
        <p:spPr>
          <a:xfrm rot="16200000">
            <a:off x="1532587" y="-1133819"/>
            <a:ext cx="9126827" cy="9125637"/>
          </a:xfrm>
          <a:prstGeom prst="ellipse">
            <a:avLst/>
          </a:prstGeom>
          <a:solidFill>
            <a:srgbClr val="FDFAF5"/>
          </a:solidFill>
          <a:ln w="12700" cap="flat" cmpd="sng" algn="ctr">
            <a:noFill/>
            <a:prstDash val="solid"/>
            <a:miter lim="800000"/>
          </a:ln>
          <a:effectLst/>
        </p:spPr>
        <p:txBody>
          <a:bodyPr rtlCol="0" anchor="ctr"/>
          <a:lstStyle/>
          <a:p>
            <a:pPr marL="0" marR="0" lvl="0" indent="0" algn="ctr" defTabSz="457109"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ED6E1C-AE35-E249-A8E8-0D317F27C83D}"/>
              </a:ext>
            </a:extLst>
          </p:cNvPr>
          <p:cNvSpPr>
            <a:spLocks noGrp="1"/>
          </p:cNvSpPr>
          <p:nvPr>
            <p:ph type="title" hasCustomPrompt="1"/>
          </p:nvPr>
        </p:nvSpPr>
        <p:spPr>
          <a:xfrm>
            <a:off x="2237693" y="2784305"/>
            <a:ext cx="7716614" cy="1289392"/>
          </a:xfrm>
        </p:spPr>
        <p:txBody>
          <a:bodyPr anchor="ctr" anchorCtr="0">
            <a:normAutofit/>
          </a:bodyPr>
          <a:lstStyle>
            <a:lvl1pPr algn="ctr">
              <a:defRPr lang="en-US" sz="5749" kern="1200" baseline="0" dirty="0" smtClean="0">
                <a:solidFill>
                  <a:schemeClr val="accent1"/>
                </a:solidFill>
                <a:latin typeface="Community Light" panose="02000303040000020003" pitchFamily="2" charset="0"/>
                <a:ea typeface="+mn-ea"/>
                <a:cs typeface="+mn-cs"/>
              </a:defRPr>
            </a:lvl1pPr>
          </a:lstStyle>
          <a:p>
            <a:pPr lvl="0"/>
            <a:r>
              <a:rPr lang="en-US" dirty="0"/>
              <a:t>Enter a big idea or statement here in two lines</a:t>
            </a:r>
          </a:p>
        </p:txBody>
      </p:sp>
      <p:sp>
        <p:nvSpPr>
          <p:cNvPr id="10" name="Folded Corner 9">
            <a:extLst>
              <a:ext uri="{FF2B5EF4-FFF2-40B4-BE49-F238E27FC236}">
                <a16:creationId xmlns:a16="http://schemas.microsoft.com/office/drawing/2014/main" id="{7A1C2934-10D2-924D-AC09-E17B3A6D1BF1}"/>
              </a:ext>
              <a:ext uri="{C183D7F6-B498-43B3-948B-1728B52AA6E4}">
                <adec:decorative xmlns:adec="http://schemas.microsoft.com/office/drawing/2017/decorative" xmlns="" val="1"/>
              </a:ext>
            </a:extLst>
          </p:cNvPr>
          <p:cNvSpPr/>
          <p:nvPr userDrawn="1"/>
        </p:nvSpPr>
        <p:spPr>
          <a:xfrm>
            <a:off x="-9596" y="-1333500"/>
            <a:ext cx="5143624" cy="11151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Big idea statement utilizing about 7-8 words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p:txBody>
      </p:sp>
      <p:sp>
        <p:nvSpPr>
          <p:cNvPr id="9" name="Rectangle 8">
            <a:extLst>
              <a:ext uri="{FF2B5EF4-FFF2-40B4-BE49-F238E27FC236}">
                <a16:creationId xmlns:a16="http://schemas.microsoft.com/office/drawing/2014/main" id="{D7E4844C-36DC-694A-A784-F5B94A4A06D8}"/>
              </a:ext>
              <a:ext uri="{C183D7F6-B498-43B3-948B-1728B52AA6E4}">
                <adec:decorative xmlns:adec="http://schemas.microsoft.com/office/drawing/2017/decorative" xmlns="" val="1"/>
              </a:ext>
            </a:extLst>
          </p:cNvPr>
          <p:cNvSpPr/>
          <p:nvPr userDrawn="1"/>
        </p:nvSpPr>
        <p:spPr>
          <a:xfrm flipV="1">
            <a:off x="5112672" y="4744994"/>
            <a:ext cx="1966656" cy="266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Tree>
    <p:extLst>
      <p:ext uri="{BB962C8B-B14F-4D97-AF65-F5344CB8AC3E}">
        <p14:creationId xmlns:p14="http://schemas.microsoft.com/office/powerpoint/2010/main" val="1208155815"/>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amber_big idea centered">
    <p:bg>
      <p:bgPr>
        <a:solidFill>
          <a:srgbClr val="FCE2BA"/>
        </a:solidFill>
        <a:effectLst/>
      </p:bgPr>
    </p:bg>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2746924D-1596-134C-8C48-54D1CA5A18CB}"/>
              </a:ext>
              <a:ext uri="{C183D7F6-B498-43B3-948B-1728B52AA6E4}">
                <adec:decorative xmlns:adec="http://schemas.microsoft.com/office/drawing/2017/decorative" xmlns="" val="1"/>
              </a:ext>
            </a:extLst>
          </p:cNvPr>
          <p:cNvSpPr/>
          <p:nvPr/>
        </p:nvSpPr>
        <p:spPr>
          <a:xfrm rot="16200000">
            <a:off x="1532587" y="-1133819"/>
            <a:ext cx="9126827" cy="9125637"/>
          </a:xfrm>
          <a:prstGeom prst="ellipse">
            <a:avLst/>
          </a:prstGeom>
          <a:solidFill>
            <a:srgbClr val="FCF9F3"/>
          </a:solidFill>
          <a:ln w="12700" cap="flat" cmpd="sng" algn="ctr">
            <a:noFill/>
            <a:prstDash val="solid"/>
            <a:miter lim="800000"/>
          </a:ln>
          <a:effectLst/>
        </p:spPr>
        <p:txBody>
          <a:bodyPr rtlCol="0" anchor="ctr"/>
          <a:lstStyle/>
          <a:p>
            <a:pPr marL="0" marR="0" lvl="0" indent="0" algn="ctr" defTabSz="457109"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ED6E1C-AE35-E249-A8E8-0D317F27C83D}"/>
              </a:ext>
            </a:extLst>
          </p:cNvPr>
          <p:cNvSpPr>
            <a:spLocks noGrp="1"/>
          </p:cNvSpPr>
          <p:nvPr>
            <p:ph type="title" hasCustomPrompt="1"/>
          </p:nvPr>
        </p:nvSpPr>
        <p:spPr>
          <a:xfrm>
            <a:off x="2237693" y="2784305"/>
            <a:ext cx="7716614" cy="1289392"/>
          </a:xfrm>
        </p:spPr>
        <p:txBody>
          <a:bodyPr anchor="ctr" anchorCtr="0">
            <a:normAutofit/>
          </a:bodyPr>
          <a:lstStyle>
            <a:lvl1pPr algn="ctr">
              <a:defRPr lang="en-US" sz="5749" kern="1200" baseline="0" dirty="0" smtClean="0">
                <a:solidFill>
                  <a:schemeClr val="accent4"/>
                </a:solidFill>
                <a:latin typeface="Community Light" panose="02000303040000020003" pitchFamily="2" charset="0"/>
                <a:ea typeface="+mn-ea"/>
                <a:cs typeface="+mn-cs"/>
              </a:defRPr>
            </a:lvl1pPr>
          </a:lstStyle>
          <a:p>
            <a:pPr lvl="0"/>
            <a:r>
              <a:rPr lang="en-US" dirty="0"/>
              <a:t>Enter a big idea or statement here in two lines</a:t>
            </a:r>
          </a:p>
        </p:txBody>
      </p:sp>
      <p:sp>
        <p:nvSpPr>
          <p:cNvPr id="9" name="Rectangle 8">
            <a:extLst>
              <a:ext uri="{FF2B5EF4-FFF2-40B4-BE49-F238E27FC236}">
                <a16:creationId xmlns:a16="http://schemas.microsoft.com/office/drawing/2014/main" id="{D7E4844C-36DC-694A-A784-F5B94A4A06D8}"/>
              </a:ext>
              <a:ext uri="{C183D7F6-B498-43B3-948B-1728B52AA6E4}">
                <adec:decorative xmlns:adec="http://schemas.microsoft.com/office/drawing/2017/decorative" xmlns="" val="1"/>
              </a:ext>
            </a:extLst>
          </p:cNvPr>
          <p:cNvSpPr/>
          <p:nvPr userDrawn="1"/>
        </p:nvSpPr>
        <p:spPr>
          <a:xfrm flipV="1">
            <a:off x="5112672" y="4744994"/>
            <a:ext cx="1966656" cy="266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6" name="Folded Corner 5">
            <a:extLst>
              <a:ext uri="{FF2B5EF4-FFF2-40B4-BE49-F238E27FC236}">
                <a16:creationId xmlns:a16="http://schemas.microsoft.com/office/drawing/2014/main" id="{86871362-1221-E24A-8B86-F169BD9474F6}"/>
              </a:ext>
              <a:ext uri="{C183D7F6-B498-43B3-948B-1728B52AA6E4}">
                <adec:decorative xmlns:adec="http://schemas.microsoft.com/office/drawing/2017/decorative" xmlns="" val="1"/>
              </a:ext>
            </a:extLst>
          </p:cNvPr>
          <p:cNvSpPr/>
          <p:nvPr userDrawn="1"/>
        </p:nvSpPr>
        <p:spPr>
          <a:xfrm>
            <a:off x="-9596" y="-1333500"/>
            <a:ext cx="5143624" cy="11151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Big idea statement utilizing about 7-8 words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1892556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ue_title and image">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2432638B-DCFD-5D49-AEA0-794A232C5A4C}"/>
              </a:ext>
              <a:ext uri="{C183D7F6-B498-43B3-948B-1728B52AA6E4}">
                <adec:decorative xmlns:adec="http://schemas.microsoft.com/office/drawing/2017/decorative" xmlns="" val="1"/>
              </a:ext>
            </a:extLst>
          </p:cNvPr>
          <p:cNvSpPr/>
          <p:nvPr userDrawn="1"/>
        </p:nvSpPr>
        <p:spPr>
          <a:xfrm>
            <a:off x="1869918" y="776453"/>
            <a:ext cx="5276047" cy="5276734"/>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9" name="Title">
            <a:extLst>
              <a:ext uri="{FF2B5EF4-FFF2-40B4-BE49-F238E27FC236}">
                <a16:creationId xmlns:a16="http://schemas.microsoft.com/office/drawing/2014/main" id="{C9A5A748-8D3D-9D42-A88F-5126998B95CF}"/>
              </a:ext>
            </a:extLst>
          </p:cNvPr>
          <p:cNvSpPr>
            <a:spLocks noGrp="1"/>
          </p:cNvSpPr>
          <p:nvPr>
            <p:ph type="title" hasCustomPrompt="1"/>
          </p:nvPr>
        </p:nvSpPr>
        <p:spPr>
          <a:xfrm>
            <a:off x="741484" y="2133600"/>
            <a:ext cx="4028677" cy="1339056"/>
          </a:xfrm>
          <a:noFill/>
        </p:spPr>
        <p:txBody>
          <a:bodyPr vert="horz" lIns="0" tIns="45720" rIns="0" bIns="45720" rtlCol="0" anchor="b" anchorCtr="0">
            <a:normAutofit/>
          </a:bodyPr>
          <a:lstStyle>
            <a:lvl1pPr>
              <a:defRPr lang="en-US" sz="4799" dirty="0">
                <a:solidFill>
                  <a:schemeClr val="bg2"/>
                </a:solidFill>
                <a:ea typeface="+mn-ea"/>
                <a:cs typeface="+mn-cs"/>
              </a:defRPr>
            </a:lvl1pPr>
          </a:lstStyle>
          <a:p>
            <a:pPr marL="0" lvl="0" indent="0">
              <a:spcBef>
                <a:spcPts val="1000"/>
              </a:spcBef>
              <a:buFont typeface="Arial" panose="020B0604020202020204" pitchFamily="34" charset="0"/>
            </a:pPr>
            <a:r>
              <a:rPr lang="en-US" dirty="0"/>
              <a:t>Enter slide title here up to 2 lines</a:t>
            </a:r>
          </a:p>
        </p:txBody>
      </p:sp>
      <p:sp>
        <p:nvSpPr>
          <p:cNvPr id="11" name="subtitle">
            <a:extLst>
              <a:ext uri="{FF2B5EF4-FFF2-40B4-BE49-F238E27FC236}">
                <a16:creationId xmlns:a16="http://schemas.microsoft.com/office/drawing/2014/main" id="{A52E9E6A-AC29-5349-A06D-B596FD0D77BA}"/>
              </a:ext>
            </a:extLst>
          </p:cNvPr>
          <p:cNvSpPr>
            <a:spLocks noGrp="1"/>
          </p:cNvSpPr>
          <p:nvPr>
            <p:ph type="body" sz="quarter" idx="12" hasCustomPrompt="1"/>
          </p:nvPr>
        </p:nvSpPr>
        <p:spPr>
          <a:xfrm>
            <a:off x="762694" y="3488313"/>
            <a:ext cx="4027343" cy="1071205"/>
          </a:xfrm>
        </p:spPr>
        <p:txBody>
          <a:bodyPr>
            <a:noAutofit/>
          </a:bodyPr>
          <a:lstStyle>
            <a:lvl1pPr marL="0" indent="0">
              <a:lnSpc>
                <a:spcPts val="3239"/>
              </a:lnSpc>
              <a:buNone/>
              <a:defRPr sz="2699">
                <a:solidFill>
                  <a:schemeClr val="accent6"/>
                </a:solidFill>
              </a:defRPr>
            </a:lvl1pPr>
            <a:lvl2pPr marL="457109" indent="0">
              <a:buNone/>
              <a:defRPr sz="2699"/>
            </a:lvl2pPr>
            <a:lvl3pPr marL="914217" indent="0">
              <a:buNone/>
              <a:defRPr sz="2699"/>
            </a:lvl3pPr>
            <a:lvl4pPr marL="1371326" indent="0">
              <a:buNone/>
              <a:defRPr sz="2699"/>
            </a:lvl4pPr>
            <a:lvl5pPr marL="1828434" indent="0">
              <a:buNone/>
              <a:defRPr sz="2699"/>
            </a:lvl5pPr>
          </a:lstStyle>
          <a:p>
            <a:pPr lvl="0"/>
            <a:r>
              <a:rPr lang="en-US" dirty="0"/>
              <a:t>Enter subtitle here, in 2 lines or less</a:t>
            </a:r>
          </a:p>
        </p:txBody>
      </p:sp>
      <p:sp>
        <p:nvSpPr>
          <p:cNvPr id="12" name="slice">
            <a:extLst>
              <a:ext uri="{FF2B5EF4-FFF2-40B4-BE49-F238E27FC236}">
                <a16:creationId xmlns:a16="http://schemas.microsoft.com/office/drawing/2014/main" id="{982CEEB8-C128-5A45-A032-18DB4AB55FCD}"/>
              </a:ext>
              <a:ext uri="{C183D7F6-B498-43B3-948B-1728B52AA6E4}">
                <adec:decorative xmlns:adec="http://schemas.microsoft.com/office/drawing/2017/decorative" xmlns="" val="1"/>
              </a:ext>
            </a:extLst>
          </p:cNvPr>
          <p:cNvSpPr/>
          <p:nvPr userDrawn="1"/>
        </p:nvSpPr>
        <p:spPr>
          <a:xfrm flipH="1">
            <a:off x="6097688"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7" name="Picture Placeholder">
            <a:extLst>
              <a:ext uri="{FF2B5EF4-FFF2-40B4-BE49-F238E27FC236}">
                <a16:creationId xmlns:a16="http://schemas.microsoft.com/office/drawing/2014/main" id="{BB04F243-2949-F948-A4B3-BCF5448C6923}"/>
              </a:ext>
              <a:ext uri="{C183D7F6-B498-43B3-948B-1728B52AA6E4}">
                <adec:decorative xmlns:adec="http://schemas.microsoft.com/office/drawing/2017/decorative" xmlns="" val="1"/>
              </a:ext>
            </a:extLst>
          </p:cNvPr>
          <p:cNvSpPr>
            <a:spLocks noGrp="1"/>
          </p:cNvSpPr>
          <p:nvPr>
            <p:ph type="pic" sz="quarter" idx="10" hasCustomPrompt="1"/>
          </p:nvPr>
        </p:nvSpPr>
        <p:spPr>
          <a:xfrm>
            <a:off x="6098875" y="0"/>
            <a:ext cx="6096000" cy="6858000"/>
          </a:xfrm>
          <a:custGeom>
            <a:avLst/>
            <a:gdLst>
              <a:gd name="connsiteX0" fmla="*/ 0 w 12193588"/>
              <a:gd name="connsiteY0" fmla="*/ 0 h 13716000"/>
              <a:gd name="connsiteX1" fmla="*/ 12193588 w 12193588"/>
              <a:gd name="connsiteY1" fmla="*/ 0 h 13716000"/>
              <a:gd name="connsiteX2" fmla="*/ 12193588 w 12193588"/>
              <a:gd name="connsiteY2" fmla="*/ 13716000 h 13716000"/>
              <a:gd name="connsiteX3" fmla="*/ 0 w 12193588"/>
              <a:gd name="connsiteY3" fmla="*/ 13716000 h 13716000"/>
              <a:gd name="connsiteX4" fmla="*/ 0 w 12193588"/>
              <a:gd name="connsiteY4" fmla="*/ 11014497 h 13716000"/>
              <a:gd name="connsiteX5" fmla="*/ 161787 w 12193588"/>
              <a:gd name="connsiteY5" fmla="*/ 10887357 h 13716000"/>
              <a:gd name="connsiteX6" fmla="*/ 2082029 w 12193588"/>
              <a:gd name="connsiteY6" fmla="*/ 6815574 h 13716000"/>
              <a:gd name="connsiteX7" fmla="*/ 161787 w 12193588"/>
              <a:gd name="connsiteY7" fmla="*/ 2743788 h 13716000"/>
              <a:gd name="connsiteX8" fmla="*/ 0 w 12193588"/>
              <a:gd name="connsiteY8" fmla="*/ 2616648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8" h="13716000">
                <a:moveTo>
                  <a:pt x="0" y="0"/>
                </a:moveTo>
                <a:lnTo>
                  <a:pt x="12193588" y="0"/>
                </a:lnTo>
                <a:lnTo>
                  <a:pt x="12193588" y="13716000"/>
                </a:lnTo>
                <a:lnTo>
                  <a:pt x="0" y="13716000"/>
                </a:lnTo>
                <a:lnTo>
                  <a:pt x="0" y="11014497"/>
                </a:lnTo>
                <a:lnTo>
                  <a:pt x="161787" y="10887357"/>
                </a:lnTo>
                <a:cubicBezTo>
                  <a:pt x="1334527" y="9919526"/>
                  <a:pt x="2082029" y="8454843"/>
                  <a:pt x="2082029" y="6815574"/>
                </a:cubicBezTo>
                <a:cubicBezTo>
                  <a:pt x="2082029" y="5176301"/>
                  <a:pt x="1334527" y="3711618"/>
                  <a:pt x="161787" y="2743788"/>
                </a:cubicBezTo>
                <a:lnTo>
                  <a:pt x="0" y="2616648"/>
                </a:lnTo>
                <a:close/>
              </a:path>
            </a:pathLst>
          </a:custGeom>
          <a:pattFill prst="wdUpDiag">
            <a:fgClr>
              <a:srgbClr val="FADFD9"/>
            </a:fgClr>
            <a:bgClr>
              <a:schemeClr val="bg1"/>
            </a:bgClr>
          </a:pattFill>
        </p:spPr>
        <p:txBody>
          <a:bodyPr wrap="square" anchor="ctr" anchorCtr="0">
            <a:noAutofit/>
          </a:bodyPr>
          <a:lstStyle>
            <a:lvl1pPr marL="0" indent="0" algn="ctr">
              <a:buNone/>
              <a:defRPr>
                <a:solidFill>
                  <a:schemeClr val="tx1"/>
                </a:solidFill>
              </a:defRPr>
            </a:lvl1pPr>
          </a:lstStyle>
          <a:p>
            <a:r>
              <a:rPr lang="en-US" dirty="0"/>
              <a:t>       Drag and drop image here</a:t>
            </a:r>
          </a:p>
        </p:txBody>
      </p:sp>
      <p:pic>
        <p:nvPicPr>
          <p:cNvPr id="13" name="Logo">
            <a:extLst>
              <a:ext uri="{FF2B5EF4-FFF2-40B4-BE49-F238E27FC236}">
                <a16:creationId xmlns:a16="http://schemas.microsoft.com/office/drawing/2014/main" id="{74FCEC4C-72EE-D748-9E41-50A05813384F}"/>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2695" y="5830253"/>
            <a:ext cx="1091168" cy="276138"/>
          </a:xfrm>
          <a:prstGeom prst="rect">
            <a:avLst/>
          </a:prstGeom>
        </p:spPr>
      </p:pic>
      <p:sp>
        <p:nvSpPr>
          <p:cNvPr id="14" name="Folded Corner 13">
            <a:extLst>
              <a:ext uri="{FF2B5EF4-FFF2-40B4-BE49-F238E27FC236}">
                <a16:creationId xmlns:a16="http://schemas.microsoft.com/office/drawing/2014/main" id="{E9B9BD45-56CA-9045-AF14-AA94A2D2411A}"/>
              </a:ext>
              <a:ext uri="{C183D7F6-B498-43B3-948B-1728B52AA6E4}">
                <adec:decorative xmlns:adec="http://schemas.microsoft.com/office/drawing/2017/decorative" xmlns="" val="1"/>
              </a:ext>
            </a:extLst>
          </p:cNvPr>
          <p:cNvSpPr/>
          <p:nvPr userDrawn="1"/>
        </p:nvSpPr>
        <p:spPr>
          <a:xfrm>
            <a:off x="0" y="-1371600"/>
            <a:ext cx="5372194" cy="11013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Layout Tip </a:t>
            </a:r>
            <a:r>
              <a:rPr lang="en-US" sz="1200" dirty="0">
                <a:solidFill>
                  <a:schemeClr val="tx1"/>
                </a:solidFill>
                <a:latin typeface="Source Sans Pro" charset="0"/>
                <a:ea typeface="Source Sans Pro" charset="0"/>
                <a:cs typeface="Source Sans Pro" charset="0"/>
              </a:rPr>
              <a:t>: Portrait image flush right with placeholder text descriptor on left.</a:t>
            </a:r>
          </a:p>
          <a:p>
            <a:endParaRPr lang="en-US" sz="1200" dirty="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Source Sans Pro" charset="0"/>
                <a:ea typeface="Source Sans Pro" charset="0"/>
                <a:cs typeface="Source Sans Pro" charset="0"/>
              </a:rPr>
              <a:t>Tip</a:t>
            </a:r>
            <a:r>
              <a:rPr lang="en-US" sz="1200" dirty="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 </a:t>
            </a:r>
          </a:p>
          <a:p>
            <a:endParaRPr lang="en-US" sz="1200" dirty="0">
              <a:solidFill>
                <a:schemeClr val="tx1"/>
              </a:solidFill>
              <a:latin typeface="Community" panose="02000303040000020003" pitchFamily="2" charset="0"/>
            </a:endParaRPr>
          </a:p>
          <a:p>
            <a:endParaRPr lang="en-US" sz="1200" dirty="0">
              <a:solidFill>
                <a:schemeClr val="tx1"/>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286641245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red_big idea centered">
    <p:bg>
      <p:bgPr>
        <a:solidFill>
          <a:srgbClr val="FCE2BA"/>
        </a:solidFill>
        <a:effectLst/>
      </p:bgPr>
    </p:bg>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2746924D-1596-134C-8C48-54D1CA5A18CB}"/>
              </a:ext>
              <a:ext uri="{C183D7F6-B498-43B3-948B-1728B52AA6E4}">
                <adec:decorative xmlns:adec="http://schemas.microsoft.com/office/drawing/2017/decorative" xmlns="" val="1"/>
              </a:ext>
            </a:extLst>
          </p:cNvPr>
          <p:cNvSpPr/>
          <p:nvPr/>
        </p:nvSpPr>
        <p:spPr>
          <a:xfrm rot="16200000">
            <a:off x="1532587" y="-1133819"/>
            <a:ext cx="9126827" cy="9125637"/>
          </a:xfrm>
          <a:prstGeom prst="ellipse">
            <a:avLst/>
          </a:prstGeom>
          <a:solidFill>
            <a:schemeClr val="bg1"/>
          </a:solidFill>
          <a:ln w="12700" cap="flat" cmpd="sng" algn="ctr">
            <a:noFill/>
            <a:prstDash val="solid"/>
            <a:miter lim="800000"/>
          </a:ln>
          <a:effectLst/>
        </p:spPr>
        <p:txBody>
          <a:bodyPr rtlCol="0" anchor="ctr"/>
          <a:lstStyle/>
          <a:p>
            <a:pPr marL="0" marR="0" lvl="0" indent="0" algn="ctr" defTabSz="457109"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ED6E1C-AE35-E249-A8E8-0D317F27C83D}"/>
              </a:ext>
            </a:extLst>
          </p:cNvPr>
          <p:cNvSpPr>
            <a:spLocks noGrp="1"/>
          </p:cNvSpPr>
          <p:nvPr>
            <p:ph type="title" hasCustomPrompt="1"/>
          </p:nvPr>
        </p:nvSpPr>
        <p:spPr>
          <a:xfrm>
            <a:off x="2237693" y="2784305"/>
            <a:ext cx="7716614" cy="1289392"/>
          </a:xfrm>
        </p:spPr>
        <p:txBody>
          <a:bodyPr anchor="ctr" anchorCtr="0">
            <a:normAutofit/>
          </a:bodyPr>
          <a:lstStyle>
            <a:lvl1pPr algn="ctr">
              <a:defRPr lang="en-US" sz="5749" kern="1200" baseline="0" dirty="0" smtClean="0">
                <a:solidFill>
                  <a:schemeClr val="tx2"/>
                </a:solidFill>
                <a:latin typeface="Community Light" panose="02000303040000020003" pitchFamily="2" charset="0"/>
                <a:ea typeface="+mn-ea"/>
                <a:cs typeface="+mn-cs"/>
              </a:defRPr>
            </a:lvl1pPr>
          </a:lstStyle>
          <a:p>
            <a:pPr lvl="0"/>
            <a:r>
              <a:rPr lang="en-US" dirty="0"/>
              <a:t>Enter a big idea or statement here in two lines</a:t>
            </a:r>
          </a:p>
        </p:txBody>
      </p:sp>
      <p:sp>
        <p:nvSpPr>
          <p:cNvPr id="9" name="Rectangle 8">
            <a:extLst>
              <a:ext uri="{FF2B5EF4-FFF2-40B4-BE49-F238E27FC236}">
                <a16:creationId xmlns:a16="http://schemas.microsoft.com/office/drawing/2014/main" id="{D7E4844C-36DC-694A-A784-F5B94A4A06D8}"/>
              </a:ext>
              <a:ext uri="{C183D7F6-B498-43B3-948B-1728B52AA6E4}">
                <adec:decorative xmlns:adec="http://schemas.microsoft.com/office/drawing/2017/decorative" xmlns="" val="1"/>
              </a:ext>
            </a:extLst>
          </p:cNvPr>
          <p:cNvSpPr/>
          <p:nvPr userDrawn="1"/>
        </p:nvSpPr>
        <p:spPr>
          <a:xfrm flipV="1">
            <a:off x="5112672" y="4744994"/>
            <a:ext cx="1966656" cy="266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7" name="Folded Corner 6">
            <a:extLst>
              <a:ext uri="{FF2B5EF4-FFF2-40B4-BE49-F238E27FC236}">
                <a16:creationId xmlns:a16="http://schemas.microsoft.com/office/drawing/2014/main" id="{4547C242-AA8D-8F45-B6B8-EC8C9B35F869}"/>
              </a:ext>
              <a:ext uri="{C183D7F6-B498-43B3-948B-1728B52AA6E4}">
                <adec:decorative xmlns:adec="http://schemas.microsoft.com/office/drawing/2017/decorative" xmlns="" val="1"/>
              </a:ext>
            </a:extLst>
          </p:cNvPr>
          <p:cNvSpPr/>
          <p:nvPr userDrawn="1"/>
        </p:nvSpPr>
        <p:spPr>
          <a:xfrm>
            <a:off x="-9596" y="-1333500"/>
            <a:ext cx="5143624" cy="11151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Big idea statement utilizing about 7-8 words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2502351489"/>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blue_big idea centered">
    <p:bg>
      <p:bgPr>
        <a:solidFill>
          <a:srgbClr val="FCE2BA"/>
        </a:solidFill>
        <a:effectLst/>
      </p:bgPr>
    </p:bg>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2746924D-1596-134C-8C48-54D1CA5A18CB}"/>
              </a:ext>
              <a:ext uri="{C183D7F6-B498-43B3-948B-1728B52AA6E4}">
                <adec:decorative xmlns:adec="http://schemas.microsoft.com/office/drawing/2017/decorative" xmlns="" val="1"/>
              </a:ext>
            </a:extLst>
          </p:cNvPr>
          <p:cNvSpPr/>
          <p:nvPr/>
        </p:nvSpPr>
        <p:spPr>
          <a:xfrm rot="16200000">
            <a:off x="1532587" y="-1133819"/>
            <a:ext cx="9126827" cy="9125637"/>
          </a:xfrm>
          <a:prstGeom prst="ellipse">
            <a:avLst/>
          </a:prstGeom>
          <a:solidFill>
            <a:schemeClr val="bg1"/>
          </a:solidFill>
          <a:ln w="12700" cap="flat" cmpd="sng" algn="ctr">
            <a:noFill/>
            <a:prstDash val="solid"/>
            <a:miter lim="800000"/>
          </a:ln>
          <a:effectLst/>
        </p:spPr>
        <p:txBody>
          <a:bodyPr rtlCol="0" anchor="ctr"/>
          <a:lstStyle/>
          <a:p>
            <a:pPr marL="0" marR="0" lvl="0" indent="0" algn="ctr" defTabSz="457109"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ED6E1C-AE35-E249-A8E8-0D317F27C83D}"/>
              </a:ext>
            </a:extLst>
          </p:cNvPr>
          <p:cNvSpPr>
            <a:spLocks noGrp="1"/>
          </p:cNvSpPr>
          <p:nvPr>
            <p:ph type="title" hasCustomPrompt="1"/>
          </p:nvPr>
        </p:nvSpPr>
        <p:spPr>
          <a:xfrm>
            <a:off x="2237693" y="2784305"/>
            <a:ext cx="7716614" cy="1289392"/>
          </a:xfrm>
        </p:spPr>
        <p:txBody>
          <a:bodyPr anchor="ctr" anchorCtr="0">
            <a:normAutofit/>
          </a:bodyPr>
          <a:lstStyle>
            <a:lvl1pPr algn="ctr">
              <a:defRPr lang="en-US" sz="5749" kern="1200" baseline="0" dirty="0" smtClean="0">
                <a:solidFill>
                  <a:schemeClr val="bg2"/>
                </a:solidFill>
                <a:latin typeface="Community Light" panose="02000303040000020003" pitchFamily="2" charset="0"/>
                <a:ea typeface="+mn-ea"/>
                <a:cs typeface="+mn-cs"/>
              </a:defRPr>
            </a:lvl1pPr>
          </a:lstStyle>
          <a:p>
            <a:pPr lvl="0"/>
            <a:r>
              <a:rPr lang="en-US" dirty="0"/>
              <a:t>Enter a big idea or statement here in two lines</a:t>
            </a:r>
          </a:p>
        </p:txBody>
      </p:sp>
      <p:sp>
        <p:nvSpPr>
          <p:cNvPr id="9" name="Rectangle 8">
            <a:extLst>
              <a:ext uri="{FF2B5EF4-FFF2-40B4-BE49-F238E27FC236}">
                <a16:creationId xmlns:a16="http://schemas.microsoft.com/office/drawing/2014/main" id="{D7E4844C-36DC-694A-A784-F5B94A4A06D8}"/>
              </a:ext>
              <a:ext uri="{C183D7F6-B498-43B3-948B-1728B52AA6E4}">
                <adec:decorative xmlns:adec="http://schemas.microsoft.com/office/drawing/2017/decorative" xmlns="" val="1"/>
              </a:ext>
            </a:extLst>
          </p:cNvPr>
          <p:cNvSpPr/>
          <p:nvPr userDrawn="1"/>
        </p:nvSpPr>
        <p:spPr>
          <a:xfrm flipV="1">
            <a:off x="5112672" y="4744994"/>
            <a:ext cx="1966656" cy="266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6" name="Folded Corner 5">
            <a:extLst>
              <a:ext uri="{FF2B5EF4-FFF2-40B4-BE49-F238E27FC236}">
                <a16:creationId xmlns:a16="http://schemas.microsoft.com/office/drawing/2014/main" id="{D65FE803-F115-8F42-A2EA-E9CEDDCB874F}"/>
              </a:ext>
              <a:ext uri="{C183D7F6-B498-43B3-948B-1728B52AA6E4}">
                <adec:decorative xmlns:adec="http://schemas.microsoft.com/office/drawing/2017/decorative" xmlns="" val="1"/>
              </a:ext>
            </a:extLst>
          </p:cNvPr>
          <p:cNvSpPr/>
          <p:nvPr userDrawn="1"/>
        </p:nvSpPr>
        <p:spPr>
          <a:xfrm>
            <a:off x="-9596" y="-1333500"/>
            <a:ext cx="5143624" cy="11151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Big idea statement utilizing about 7-8 words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1423108203"/>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darkamber_big idea centered">
    <p:bg>
      <p:bgPr>
        <a:solidFill>
          <a:srgbClr val="FCE2BA"/>
        </a:solidFill>
        <a:effectLst/>
      </p:bgPr>
    </p:bg>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2746924D-1596-134C-8C48-54D1CA5A18CB}"/>
              </a:ext>
              <a:ext uri="{C183D7F6-B498-43B3-948B-1728B52AA6E4}">
                <adec:decorative xmlns:adec="http://schemas.microsoft.com/office/drawing/2017/decorative" xmlns="" val="1"/>
              </a:ext>
            </a:extLst>
          </p:cNvPr>
          <p:cNvSpPr/>
          <p:nvPr/>
        </p:nvSpPr>
        <p:spPr>
          <a:xfrm rot="16200000">
            <a:off x="1532587" y="-1133819"/>
            <a:ext cx="9126827" cy="9125637"/>
          </a:xfrm>
          <a:prstGeom prst="ellipse">
            <a:avLst/>
          </a:prstGeom>
          <a:solidFill>
            <a:schemeClr val="bg1"/>
          </a:solidFill>
          <a:ln w="12700" cap="flat" cmpd="sng" algn="ctr">
            <a:noFill/>
            <a:prstDash val="solid"/>
            <a:miter lim="800000"/>
          </a:ln>
          <a:effectLst/>
        </p:spPr>
        <p:txBody>
          <a:bodyPr rtlCol="0" anchor="ctr"/>
          <a:lstStyle/>
          <a:p>
            <a:pPr marL="0" marR="0" lvl="0" indent="0" algn="ctr" defTabSz="457109"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ED6E1C-AE35-E249-A8E8-0D317F27C83D}"/>
              </a:ext>
            </a:extLst>
          </p:cNvPr>
          <p:cNvSpPr>
            <a:spLocks noGrp="1"/>
          </p:cNvSpPr>
          <p:nvPr>
            <p:ph type="title" hasCustomPrompt="1"/>
          </p:nvPr>
        </p:nvSpPr>
        <p:spPr>
          <a:xfrm>
            <a:off x="2237693" y="2784305"/>
            <a:ext cx="7716614" cy="1289392"/>
          </a:xfrm>
        </p:spPr>
        <p:txBody>
          <a:bodyPr anchor="ctr" anchorCtr="0">
            <a:normAutofit/>
          </a:bodyPr>
          <a:lstStyle>
            <a:lvl1pPr algn="ctr">
              <a:defRPr lang="en-US" sz="5749" kern="1200" baseline="0" dirty="0" smtClean="0">
                <a:solidFill>
                  <a:schemeClr val="accent2"/>
                </a:solidFill>
                <a:latin typeface="Community Light" panose="02000303040000020003" pitchFamily="2" charset="0"/>
                <a:ea typeface="+mn-ea"/>
                <a:cs typeface="+mn-cs"/>
              </a:defRPr>
            </a:lvl1pPr>
          </a:lstStyle>
          <a:p>
            <a:pPr lvl="0"/>
            <a:r>
              <a:rPr lang="en-US" dirty="0"/>
              <a:t>Enter a big idea or statement here in two lines</a:t>
            </a:r>
          </a:p>
        </p:txBody>
      </p:sp>
      <p:sp>
        <p:nvSpPr>
          <p:cNvPr id="9" name="Rectangle 8">
            <a:extLst>
              <a:ext uri="{FF2B5EF4-FFF2-40B4-BE49-F238E27FC236}">
                <a16:creationId xmlns:a16="http://schemas.microsoft.com/office/drawing/2014/main" id="{D7E4844C-36DC-694A-A784-F5B94A4A06D8}"/>
              </a:ext>
              <a:ext uri="{C183D7F6-B498-43B3-948B-1728B52AA6E4}">
                <adec:decorative xmlns:adec="http://schemas.microsoft.com/office/drawing/2017/decorative" xmlns="" val="1"/>
              </a:ext>
            </a:extLst>
          </p:cNvPr>
          <p:cNvSpPr/>
          <p:nvPr userDrawn="1"/>
        </p:nvSpPr>
        <p:spPr>
          <a:xfrm flipV="1">
            <a:off x="5112672" y="4744994"/>
            <a:ext cx="1966656" cy="266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6" name="Folded Corner 5">
            <a:extLst>
              <a:ext uri="{FF2B5EF4-FFF2-40B4-BE49-F238E27FC236}">
                <a16:creationId xmlns:a16="http://schemas.microsoft.com/office/drawing/2014/main" id="{4920AB94-78E4-D74B-BEAA-55460A00D237}"/>
              </a:ext>
              <a:ext uri="{C183D7F6-B498-43B3-948B-1728B52AA6E4}">
                <adec:decorative xmlns:adec="http://schemas.microsoft.com/office/drawing/2017/decorative" xmlns="" val="1"/>
              </a:ext>
            </a:extLst>
          </p:cNvPr>
          <p:cNvSpPr/>
          <p:nvPr userDrawn="1"/>
        </p:nvSpPr>
        <p:spPr>
          <a:xfrm>
            <a:off x="-9596" y="-1333500"/>
            <a:ext cx="5143624" cy="11151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Big idea statement utilizing about 7-8 words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4084229531"/>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rgbClr val="F2EDE6"/>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B908B66-F50B-F444-8A48-1CC72021890C}"/>
              </a:ext>
            </a:extLst>
          </p:cNvPr>
          <p:cNvSpPr>
            <a:spLocks noGrp="1"/>
          </p:cNvSpPr>
          <p:nvPr>
            <p:ph type="body" sz="quarter" idx="10" hasCustomPrompt="1"/>
          </p:nvPr>
        </p:nvSpPr>
        <p:spPr>
          <a:xfrm>
            <a:off x="655264" y="2514600"/>
            <a:ext cx="8958540" cy="1828800"/>
          </a:xfrm>
        </p:spPr>
        <p:txBody>
          <a:bodyPr/>
          <a:lstStyle>
            <a:lvl1pPr>
              <a:defRPr lang="en-US" sz="12498" kern="1200" smtClean="0">
                <a:solidFill>
                  <a:schemeClr val="accent2"/>
                </a:solidFill>
                <a:latin typeface="Community Light" panose="02000303040000020003" pitchFamily="2" charset="0"/>
                <a:ea typeface="Source Sans Pro ExtraLight" charset="0"/>
                <a:cs typeface="Source Sans Pro ExtraLight" charset="0"/>
              </a:defRPr>
            </a:lvl1pPr>
            <a:lvl2pPr>
              <a:defRPr lang="en-US" sz="12498" kern="1200" smtClean="0">
                <a:solidFill>
                  <a:srgbClr val="43712E"/>
                </a:solidFill>
                <a:latin typeface="Community Light" panose="02000303040000020003" pitchFamily="2" charset="0"/>
                <a:ea typeface="Source Sans Pro ExtraLight" charset="0"/>
                <a:cs typeface="Source Sans Pro ExtraLight" charset="0"/>
              </a:defRPr>
            </a:lvl2pPr>
          </a:lstStyle>
          <a:p>
            <a:pPr lvl="0"/>
            <a:r>
              <a:rPr lang="en-US" dirty="0"/>
              <a:t>Divider slide</a:t>
            </a:r>
          </a:p>
        </p:txBody>
      </p:sp>
    </p:spTree>
    <p:extLst>
      <p:ext uri="{BB962C8B-B14F-4D97-AF65-F5344CB8AC3E}">
        <p14:creationId xmlns:p14="http://schemas.microsoft.com/office/powerpoint/2010/main" val="123942915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divider slide 2">
    <p:bg>
      <p:bgPr>
        <a:solidFill>
          <a:srgbClr val="FDE3BA"/>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B908B66-F50B-F444-8A48-1CC72021890C}"/>
              </a:ext>
            </a:extLst>
          </p:cNvPr>
          <p:cNvSpPr>
            <a:spLocks noGrp="1"/>
          </p:cNvSpPr>
          <p:nvPr>
            <p:ph type="body" sz="quarter" idx="10" hasCustomPrompt="1"/>
          </p:nvPr>
        </p:nvSpPr>
        <p:spPr>
          <a:xfrm>
            <a:off x="655264" y="2514600"/>
            <a:ext cx="8958540" cy="1828800"/>
          </a:xfrm>
        </p:spPr>
        <p:txBody>
          <a:bodyPr/>
          <a:lstStyle>
            <a:lvl1pPr>
              <a:defRPr lang="en-US" sz="12498" kern="1200" smtClean="0">
                <a:solidFill>
                  <a:schemeClr val="accent3"/>
                </a:solidFill>
                <a:latin typeface="Community Light" panose="02000303040000020003" pitchFamily="2" charset="0"/>
                <a:ea typeface="Source Sans Pro ExtraLight" charset="0"/>
                <a:cs typeface="Source Sans Pro ExtraLight" charset="0"/>
              </a:defRPr>
            </a:lvl1pPr>
            <a:lvl2pPr>
              <a:defRPr lang="en-US" sz="12498" kern="1200" smtClean="0">
                <a:solidFill>
                  <a:srgbClr val="43712E"/>
                </a:solidFill>
                <a:latin typeface="Community Light" panose="02000303040000020003" pitchFamily="2" charset="0"/>
                <a:ea typeface="Source Sans Pro ExtraLight" charset="0"/>
                <a:cs typeface="Source Sans Pro ExtraLight" charset="0"/>
              </a:defRPr>
            </a:lvl2pPr>
          </a:lstStyle>
          <a:p>
            <a:pPr lvl="0"/>
            <a:r>
              <a:rPr lang="en-US" dirty="0"/>
              <a:t>Divider slide</a:t>
            </a:r>
          </a:p>
        </p:txBody>
      </p:sp>
    </p:spTree>
    <p:extLst>
      <p:ext uri="{BB962C8B-B14F-4D97-AF65-F5344CB8AC3E}">
        <p14:creationId xmlns:p14="http://schemas.microsoft.com/office/powerpoint/2010/main" val="223712089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one big line 1">
    <p:bg>
      <p:bgPr>
        <a:solidFill>
          <a:srgbClr val="F2EDE6"/>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2AD4178-ACFA-F648-B604-6492FE5D62E5}"/>
              </a:ext>
            </a:extLst>
          </p:cNvPr>
          <p:cNvSpPr>
            <a:spLocks noGrp="1"/>
          </p:cNvSpPr>
          <p:nvPr>
            <p:ph type="body" sz="quarter" idx="10" hasCustomPrompt="1"/>
          </p:nvPr>
        </p:nvSpPr>
        <p:spPr>
          <a:xfrm>
            <a:off x="762695" y="3117345"/>
            <a:ext cx="10628516" cy="2543227"/>
          </a:xfrm>
        </p:spPr>
        <p:txBody>
          <a:bodyPr/>
          <a:lstStyle>
            <a:lvl1pPr>
              <a:defRPr lang="en-US" sz="19996" kern="1200" smtClean="0">
                <a:solidFill>
                  <a:schemeClr val="accent2"/>
                </a:solidFill>
                <a:latin typeface="Community Light" panose="02000303040000020003" pitchFamily="2" charset="0"/>
                <a:ea typeface="+mn-ea"/>
                <a:cs typeface="+mn-cs"/>
                <a:sym typeface="LKN Sans"/>
              </a:defRPr>
            </a:lvl1pPr>
          </a:lstStyle>
          <a:p>
            <a:pPr lvl="0"/>
            <a:r>
              <a:rPr lang="en-US" dirty="0"/>
              <a:t>One line.</a:t>
            </a:r>
          </a:p>
        </p:txBody>
      </p:sp>
      <p:sp>
        <p:nvSpPr>
          <p:cNvPr id="3" name="Folded Corner 2">
            <a:extLst>
              <a:ext uri="{FF2B5EF4-FFF2-40B4-BE49-F238E27FC236}">
                <a16:creationId xmlns:a16="http://schemas.microsoft.com/office/drawing/2014/main" id="{6A0E3F99-35EB-AC4D-AEF0-EE704725E84D}"/>
              </a:ext>
              <a:ext uri="{C183D7F6-B498-43B3-948B-1728B52AA6E4}">
                <adec:decorative xmlns:adec="http://schemas.microsoft.com/office/drawing/2017/decorative" xmlns="" val="1"/>
              </a:ext>
            </a:extLst>
          </p:cNvPr>
          <p:cNvSpPr/>
          <p:nvPr userDrawn="1"/>
        </p:nvSpPr>
        <p:spPr>
          <a:xfrm>
            <a:off x="-9596" y="-1219200"/>
            <a:ext cx="3934179" cy="10008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Big idea statement utilizing 2 words.</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942943995"/>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one big line 2">
    <p:bg>
      <p:bgPr>
        <a:solidFill>
          <a:srgbClr val="FCE2BA"/>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2AD4178-ACFA-F648-B604-6492FE5D62E5}"/>
              </a:ext>
            </a:extLst>
          </p:cNvPr>
          <p:cNvSpPr>
            <a:spLocks noGrp="1"/>
          </p:cNvSpPr>
          <p:nvPr>
            <p:ph type="body" sz="quarter" idx="10" hasCustomPrompt="1"/>
          </p:nvPr>
        </p:nvSpPr>
        <p:spPr>
          <a:xfrm>
            <a:off x="762695" y="3117345"/>
            <a:ext cx="10628516" cy="2510570"/>
          </a:xfrm>
        </p:spPr>
        <p:txBody>
          <a:bodyPr/>
          <a:lstStyle>
            <a:lvl1pPr>
              <a:defRPr lang="en-US" sz="19996" kern="1200" smtClean="0">
                <a:solidFill>
                  <a:srgbClr val="004083"/>
                </a:solidFill>
                <a:latin typeface="Community Light" panose="02000303040000020003" pitchFamily="2" charset="0"/>
                <a:ea typeface="+mn-ea"/>
                <a:cs typeface="+mn-cs"/>
                <a:sym typeface="LKN Sans"/>
              </a:defRPr>
            </a:lvl1pPr>
          </a:lstStyle>
          <a:p>
            <a:pPr lvl="0"/>
            <a:r>
              <a:rPr lang="en-US" dirty="0"/>
              <a:t>One line.</a:t>
            </a:r>
          </a:p>
        </p:txBody>
      </p:sp>
      <p:sp>
        <p:nvSpPr>
          <p:cNvPr id="3" name="Folded Corner 2">
            <a:extLst>
              <a:ext uri="{FF2B5EF4-FFF2-40B4-BE49-F238E27FC236}">
                <a16:creationId xmlns:a16="http://schemas.microsoft.com/office/drawing/2014/main" id="{B762A06C-F60B-0448-AE3A-9F66BF449F16}"/>
              </a:ext>
              <a:ext uri="{C183D7F6-B498-43B3-948B-1728B52AA6E4}">
                <adec:decorative xmlns:adec="http://schemas.microsoft.com/office/drawing/2017/decorative" xmlns="" val="1"/>
              </a:ext>
            </a:extLst>
          </p:cNvPr>
          <p:cNvSpPr/>
          <p:nvPr userDrawn="1"/>
        </p:nvSpPr>
        <p:spPr>
          <a:xfrm>
            <a:off x="-9596" y="-1219200"/>
            <a:ext cx="3934179" cy="10008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Big idea statement utilizing 2 words.</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1824893975"/>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big statement 1">
    <p:bg>
      <p:bgPr>
        <a:solidFill>
          <a:srgbClr val="F2EDE6"/>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72BBE07-F008-B94F-9B92-E867E6F79BE2}"/>
              </a:ext>
            </a:extLst>
          </p:cNvPr>
          <p:cNvSpPr>
            <a:spLocks noGrp="1"/>
          </p:cNvSpPr>
          <p:nvPr>
            <p:ph type="body" sz="quarter" idx="10" hasCustomPrompt="1"/>
          </p:nvPr>
        </p:nvSpPr>
        <p:spPr>
          <a:xfrm>
            <a:off x="719235" y="1629661"/>
            <a:ext cx="8797599" cy="3385542"/>
          </a:xfrm>
          <a:ln w="12700">
            <a:miter lim="400000"/>
          </a:ln>
        </p:spPr>
        <p:txBody>
          <a:bodyPr wrap="square" lIns="50800" tIns="50800" rIns="50800" bIns="50800" anchor="t">
            <a:spAutoFit/>
          </a:bodyPr>
          <a:lstStyle>
            <a:lvl1pPr>
              <a:lnSpc>
                <a:spcPts val="12498"/>
              </a:lnSpc>
              <a:spcBef>
                <a:spcPts val="0"/>
              </a:spcBef>
              <a:defRPr lang="en-US" sz="12498" smtClean="0">
                <a:solidFill>
                  <a:schemeClr val="accent2"/>
                </a:solidFill>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solidFill>
                  <a:schemeClr val="tx1"/>
                </a:solidFill>
                <a:latin typeface="+mn-lt"/>
              </a:defRPr>
            </a:lvl4pPr>
            <a:lvl5pPr>
              <a:defRPr lang="en-US">
                <a:solidFill>
                  <a:schemeClr val="tx1"/>
                </a:solidFill>
                <a:latin typeface="+mn-lt"/>
              </a:defRPr>
            </a:lvl5pPr>
          </a:lstStyle>
          <a:p>
            <a:pPr lvl="0"/>
            <a:r>
              <a:rPr lang="en-US" dirty="0"/>
              <a:t>Big statement </a:t>
            </a:r>
          </a:p>
          <a:p>
            <a:pPr lvl="0"/>
            <a:r>
              <a:rPr lang="en-US" dirty="0"/>
              <a:t>on two lines.</a:t>
            </a:r>
          </a:p>
        </p:txBody>
      </p:sp>
      <p:sp>
        <p:nvSpPr>
          <p:cNvPr id="3" name="Folded Corner 2">
            <a:extLst>
              <a:ext uri="{FF2B5EF4-FFF2-40B4-BE49-F238E27FC236}">
                <a16:creationId xmlns:a16="http://schemas.microsoft.com/office/drawing/2014/main" id="{45A50143-06EF-CE46-A81B-81F2C506F853}"/>
              </a:ext>
              <a:ext uri="{C183D7F6-B498-43B3-948B-1728B52AA6E4}">
                <adec:decorative xmlns:adec="http://schemas.microsoft.com/office/drawing/2017/decorative" xmlns="" val="1"/>
              </a:ext>
            </a:extLst>
          </p:cNvPr>
          <p:cNvSpPr/>
          <p:nvPr userDrawn="1"/>
        </p:nvSpPr>
        <p:spPr>
          <a:xfrm>
            <a:off x="-9596" y="-1219200"/>
            <a:ext cx="4429415" cy="10008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Big idea statement utilizing </a:t>
            </a:r>
            <a:r>
              <a:rPr kumimoji="0" lang="en-US" sz="1200" b="0" i="0" u="none" strike="noStrike" kern="0" cap="none" spc="0" normalizeH="0" baseline="0" noProof="0" dirty="0" err="1">
                <a:ln>
                  <a:noFill/>
                </a:ln>
                <a:solidFill>
                  <a:srgbClr val="000000"/>
                </a:solidFill>
                <a:effectLst/>
                <a:uLnTx/>
                <a:uFillTx/>
                <a:latin typeface="Source Sans Pro" charset="0"/>
                <a:ea typeface="Source Sans Pro" charset="0"/>
                <a:cs typeface="Source Sans Pro" charset="0"/>
              </a:rPr>
              <a:t>approx</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5 words.</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2411611765"/>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big statement 2">
    <p:bg>
      <p:bgPr>
        <a:solidFill>
          <a:srgbClr val="FCE2BA"/>
        </a:solidFill>
        <a:effectLst/>
      </p:bgPr>
    </p:bg>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C94F418E-74A2-B549-B662-BAD5C588FFD2}"/>
              </a:ext>
            </a:extLst>
          </p:cNvPr>
          <p:cNvSpPr>
            <a:spLocks noGrp="1"/>
          </p:cNvSpPr>
          <p:nvPr>
            <p:ph type="body" sz="quarter" idx="10" hasCustomPrompt="1"/>
          </p:nvPr>
        </p:nvSpPr>
        <p:spPr>
          <a:xfrm>
            <a:off x="719235" y="1629661"/>
            <a:ext cx="8797599" cy="3385542"/>
          </a:xfrm>
          <a:ln w="12700">
            <a:miter lim="400000"/>
          </a:ln>
        </p:spPr>
        <p:txBody>
          <a:bodyPr wrap="square" lIns="50800" tIns="50800" rIns="50800" bIns="50800" anchor="t">
            <a:spAutoFit/>
          </a:bodyPr>
          <a:lstStyle>
            <a:lvl1pPr>
              <a:lnSpc>
                <a:spcPts val="12498"/>
              </a:lnSpc>
              <a:spcBef>
                <a:spcPts val="0"/>
              </a:spcBef>
              <a:defRPr lang="en-US" sz="12498" smtClean="0">
                <a:solidFill>
                  <a:schemeClr val="accent3"/>
                </a:solidFill>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solidFill>
                  <a:schemeClr val="tx1"/>
                </a:solidFill>
                <a:latin typeface="+mn-lt"/>
              </a:defRPr>
            </a:lvl4pPr>
            <a:lvl5pPr>
              <a:defRPr lang="en-US">
                <a:solidFill>
                  <a:schemeClr val="tx1"/>
                </a:solidFill>
                <a:latin typeface="+mn-lt"/>
              </a:defRPr>
            </a:lvl5pPr>
          </a:lstStyle>
          <a:p>
            <a:pPr lvl="0"/>
            <a:r>
              <a:rPr lang="en-US" dirty="0"/>
              <a:t>Big statement </a:t>
            </a:r>
          </a:p>
          <a:p>
            <a:pPr lvl="0"/>
            <a:r>
              <a:rPr lang="en-US" dirty="0"/>
              <a:t>on two lines.</a:t>
            </a:r>
          </a:p>
        </p:txBody>
      </p:sp>
      <p:sp>
        <p:nvSpPr>
          <p:cNvPr id="4" name="Folded Corner 3">
            <a:extLst>
              <a:ext uri="{FF2B5EF4-FFF2-40B4-BE49-F238E27FC236}">
                <a16:creationId xmlns:a16="http://schemas.microsoft.com/office/drawing/2014/main" id="{C979EA68-3093-D141-A858-23364C9794C4}"/>
              </a:ext>
              <a:ext uri="{C183D7F6-B498-43B3-948B-1728B52AA6E4}">
                <adec:decorative xmlns:adec="http://schemas.microsoft.com/office/drawing/2017/decorative" xmlns="" val="1"/>
              </a:ext>
            </a:extLst>
          </p:cNvPr>
          <p:cNvSpPr/>
          <p:nvPr userDrawn="1"/>
        </p:nvSpPr>
        <p:spPr>
          <a:xfrm>
            <a:off x="-9596" y="-1219200"/>
            <a:ext cx="4429415" cy="10008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Big idea statement utilizing </a:t>
            </a:r>
            <a:r>
              <a:rPr kumimoji="0" lang="en-US" sz="1200" b="0" i="0" u="none" strike="noStrike" kern="0" cap="none" spc="0" normalizeH="0" baseline="0" noProof="0" dirty="0" err="1">
                <a:ln>
                  <a:noFill/>
                </a:ln>
                <a:solidFill>
                  <a:srgbClr val="000000"/>
                </a:solidFill>
                <a:effectLst/>
                <a:uLnTx/>
                <a:uFillTx/>
                <a:latin typeface="Source Sans Pro" charset="0"/>
                <a:ea typeface="Source Sans Pro" charset="0"/>
                <a:cs typeface="Source Sans Pro" charset="0"/>
              </a:rPr>
              <a:t>approx</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5 words.</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2213385565"/>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big stat 1">
    <p:bg>
      <p:bgPr>
        <a:solidFill>
          <a:srgbClr val="E9E5DF"/>
        </a:solidFill>
        <a:effectLst/>
      </p:bgPr>
    </p:bg>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C94F418E-74A2-B549-B662-BAD5C588FFD2}"/>
              </a:ext>
            </a:extLst>
          </p:cNvPr>
          <p:cNvSpPr>
            <a:spLocks noGrp="1"/>
          </p:cNvSpPr>
          <p:nvPr>
            <p:ph type="body" sz="quarter" idx="10" hasCustomPrompt="1"/>
          </p:nvPr>
        </p:nvSpPr>
        <p:spPr>
          <a:xfrm>
            <a:off x="793981" y="1583942"/>
            <a:ext cx="10680245" cy="5013186"/>
          </a:xfrm>
          <a:noFill/>
          <a:ln>
            <a:noFill/>
          </a:ln>
        </p:spPr>
        <p:txBody>
          <a:bodyPr lIns="0" tIns="0" rIns="0" bIns="0" anchor="ctr"/>
          <a:lstStyle>
            <a:lvl1pPr algn="l">
              <a:defRPr lang="en-US" sz="37493" kern="0" dirty="0">
                <a:solidFill>
                  <a:schemeClr val="accent2"/>
                </a:solidFill>
                <a:latin typeface="Community" panose="02000303040000020003" pitchFamily="2" charset="0"/>
                <a:ea typeface="Source Sans Pro" charset="0"/>
                <a:cs typeface="Source Sans Pro" charset="0"/>
              </a:defRPr>
            </a:lvl1pPr>
          </a:lstStyle>
          <a:p>
            <a:pPr lvl="0" algn="ctr" defTabSz="457083"/>
            <a:r>
              <a:rPr lang="en-US" dirty="0"/>
              <a:t>##%</a:t>
            </a:r>
          </a:p>
        </p:txBody>
      </p:sp>
      <p:sp>
        <p:nvSpPr>
          <p:cNvPr id="6" name="Title 5">
            <a:extLst>
              <a:ext uri="{FF2B5EF4-FFF2-40B4-BE49-F238E27FC236}">
                <a16:creationId xmlns:a16="http://schemas.microsoft.com/office/drawing/2014/main" id="{B21FC7F9-2325-DD44-B419-43E3213F4F27}"/>
              </a:ext>
            </a:extLst>
          </p:cNvPr>
          <p:cNvSpPr>
            <a:spLocks noGrp="1"/>
          </p:cNvSpPr>
          <p:nvPr>
            <p:ph type="title"/>
          </p:nvPr>
        </p:nvSpPr>
        <p:spPr/>
        <p:txBody>
          <a:bodyPr/>
          <a:lstStyle/>
          <a:p>
            <a:r>
              <a:rPr lang="en-US"/>
              <a:t>Click to edit Master title style</a:t>
            </a:r>
            <a:endParaRPr lang="en-US" dirty="0"/>
          </a:p>
        </p:txBody>
      </p:sp>
      <p:sp>
        <p:nvSpPr>
          <p:cNvPr id="4" name="Folded Corner 3">
            <a:extLst>
              <a:ext uri="{FF2B5EF4-FFF2-40B4-BE49-F238E27FC236}">
                <a16:creationId xmlns:a16="http://schemas.microsoft.com/office/drawing/2014/main" id="{7ADE2F85-DCD5-8B4C-B886-2841AE65F418}"/>
              </a:ext>
              <a:ext uri="{C183D7F6-B498-43B3-948B-1728B52AA6E4}">
                <adec:decorative xmlns:adec="http://schemas.microsoft.com/office/drawing/2017/decorative" xmlns="" val="1"/>
              </a:ext>
            </a:extLst>
          </p:cNvPr>
          <p:cNvSpPr/>
          <p:nvPr userDrawn="1"/>
        </p:nvSpPr>
        <p:spPr>
          <a:xfrm>
            <a:off x="-9596" y="-1104900"/>
            <a:ext cx="3972274" cy="8865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Highlight a key percentage statistic</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2400377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arkamber_title and image">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DCB5FD15-F0DC-AD47-8274-A9B6663080BD}"/>
              </a:ext>
              <a:ext uri="{C183D7F6-B498-43B3-948B-1728B52AA6E4}">
                <adec:decorative xmlns:adec="http://schemas.microsoft.com/office/drawing/2017/decorative" xmlns="" val="1"/>
              </a:ext>
            </a:extLst>
          </p:cNvPr>
          <p:cNvSpPr/>
          <p:nvPr userDrawn="1"/>
        </p:nvSpPr>
        <p:spPr>
          <a:xfrm>
            <a:off x="1869918" y="776453"/>
            <a:ext cx="5276047" cy="5276734"/>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9" name="Title">
            <a:extLst>
              <a:ext uri="{FF2B5EF4-FFF2-40B4-BE49-F238E27FC236}">
                <a16:creationId xmlns:a16="http://schemas.microsoft.com/office/drawing/2014/main" id="{C9A5A748-8D3D-9D42-A88F-5126998B95CF}"/>
              </a:ext>
            </a:extLst>
          </p:cNvPr>
          <p:cNvSpPr>
            <a:spLocks noGrp="1"/>
          </p:cNvSpPr>
          <p:nvPr>
            <p:ph type="title" hasCustomPrompt="1"/>
          </p:nvPr>
        </p:nvSpPr>
        <p:spPr>
          <a:xfrm>
            <a:off x="741484" y="2133600"/>
            <a:ext cx="4028677" cy="1339056"/>
          </a:xfrm>
          <a:noFill/>
        </p:spPr>
        <p:txBody>
          <a:bodyPr vert="horz" lIns="0" tIns="45720" rIns="0" bIns="45720" rtlCol="0" anchor="b" anchorCtr="0">
            <a:normAutofit/>
          </a:bodyPr>
          <a:lstStyle>
            <a:lvl1pPr>
              <a:defRPr lang="en-US" sz="4799" dirty="0">
                <a:solidFill>
                  <a:schemeClr val="accent2"/>
                </a:solidFill>
                <a:ea typeface="+mn-ea"/>
                <a:cs typeface="+mn-cs"/>
              </a:defRPr>
            </a:lvl1pPr>
          </a:lstStyle>
          <a:p>
            <a:pPr marL="0" lvl="0" indent="0">
              <a:spcBef>
                <a:spcPts val="1000"/>
              </a:spcBef>
              <a:buFont typeface="Arial" panose="020B0604020202020204" pitchFamily="34" charset="0"/>
            </a:pPr>
            <a:r>
              <a:rPr lang="en-US" dirty="0"/>
              <a:t>Enter slide title here up to 2 lines</a:t>
            </a:r>
          </a:p>
        </p:txBody>
      </p:sp>
      <p:sp>
        <p:nvSpPr>
          <p:cNvPr id="11" name="subtitle">
            <a:extLst>
              <a:ext uri="{FF2B5EF4-FFF2-40B4-BE49-F238E27FC236}">
                <a16:creationId xmlns:a16="http://schemas.microsoft.com/office/drawing/2014/main" id="{A52E9E6A-AC29-5349-A06D-B596FD0D77BA}"/>
              </a:ext>
            </a:extLst>
          </p:cNvPr>
          <p:cNvSpPr>
            <a:spLocks noGrp="1"/>
          </p:cNvSpPr>
          <p:nvPr>
            <p:ph type="body" sz="quarter" idx="12" hasCustomPrompt="1"/>
          </p:nvPr>
        </p:nvSpPr>
        <p:spPr>
          <a:xfrm>
            <a:off x="762694" y="3488313"/>
            <a:ext cx="4007467" cy="1071205"/>
          </a:xfrm>
        </p:spPr>
        <p:txBody>
          <a:bodyPr>
            <a:noAutofit/>
          </a:bodyPr>
          <a:lstStyle>
            <a:lvl1pPr marL="0" indent="0">
              <a:lnSpc>
                <a:spcPts val="3239"/>
              </a:lnSpc>
              <a:buNone/>
              <a:defRPr sz="2699">
                <a:solidFill>
                  <a:schemeClr val="accent6"/>
                </a:solidFill>
              </a:defRPr>
            </a:lvl1pPr>
            <a:lvl2pPr marL="457109" indent="0">
              <a:buNone/>
              <a:defRPr sz="2699"/>
            </a:lvl2pPr>
            <a:lvl3pPr marL="914217" indent="0">
              <a:buNone/>
              <a:defRPr sz="2699"/>
            </a:lvl3pPr>
            <a:lvl4pPr marL="1371326" indent="0">
              <a:buNone/>
              <a:defRPr sz="2699"/>
            </a:lvl4pPr>
            <a:lvl5pPr marL="1828434" indent="0">
              <a:buNone/>
              <a:defRPr sz="2699"/>
            </a:lvl5pPr>
          </a:lstStyle>
          <a:p>
            <a:pPr lvl="0"/>
            <a:r>
              <a:rPr lang="en-US" dirty="0"/>
              <a:t>Enter subtitle here, in 2 lines or less</a:t>
            </a:r>
          </a:p>
        </p:txBody>
      </p:sp>
      <p:sp>
        <p:nvSpPr>
          <p:cNvPr id="12" name="slice">
            <a:extLst>
              <a:ext uri="{FF2B5EF4-FFF2-40B4-BE49-F238E27FC236}">
                <a16:creationId xmlns:a16="http://schemas.microsoft.com/office/drawing/2014/main" id="{982CEEB8-C128-5A45-A032-18DB4AB55FCD}"/>
              </a:ext>
              <a:ext uri="{C183D7F6-B498-43B3-948B-1728B52AA6E4}">
                <adec:decorative xmlns:adec="http://schemas.microsoft.com/office/drawing/2017/decorative" xmlns="" val="1"/>
              </a:ext>
            </a:extLst>
          </p:cNvPr>
          <p:cNvSpPr/>
          <p:nvPr userDrawn="1"/>
        </p:nvSpPr>
        <p:spPr>
          <a:xfrm flipH="1">
            <a:off x="6097688"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7" name="Picture Placeholder">
            <a:extLst>
              <a:ext uri="{FF2B5EF4-FFF2-40B4-BE49-F238E27FC236}">
                <a16:creationId xmlns:a16="http://schemas.microsoft.com/office/drawing/2014/main" id="{BB04F243-2949-F948-A4B3-BCF5448C6923}"/>
              </a:ext>
              <a:ext uri="{C183D7F6-B498-43B3-948B-1728B52AA6E4}">
                <adec:decorative xmlns:adec="http://schemas.microsoft.com/office/drawing/2017/decorative" xmlns="" val="1"/>
              </a:ext>
            </a:extLst>
          </p:cNvPr>
          <p:cNvSpPr>
            <a:spLocks noGrp="1"/>
          </p:cNvSpPr>
          <p:nvPr>
            <p:ph type="pic" sz="quarter" idx="10" hasCustomPrompt="1"/>
          </p:nvPr>
        </p:nvSpPr>
        <p:spPr>
          <a:xfrm>
            <a:off x="6098875" y="0"/>
            <a:ext cx="6096000" cy="6858000"/>
          </a:xfrm>
          <a:custGeom>
            <a:avLst/>
            <a:gdLst>
              <a:gd name="connsiteX0" fmla="*/ 0 w 12193588"/>
              <a:gd name="connsiteY0" fmla="*/ 0 h 13716000"/>
              <a:gd name="connsiteX1" fmla="*/ 12193588 w 12193588"/>
              <a:gd name="connsiteY1" fmla="*/ 0 h 13716000"/>
              <a:gd name="connsiteX2" fmla="*/ 12193588 w 12193588"/>
              <a:gd name="connsiteY2" fmla="*/ 13716000 h 13716000"/>
              <a:gd name="connsiteX3" fmla="*/ 0 w 12193588"/>
              <a:gd name="connsiteY3" fmla="*/ 13716000 h 13716000"/>
              <a:gd name="connsiteX4" fmla="*/ 0 w 12193588"/>
              <a:gd name="connsiteY4" fmla="*/ 11014497 h 13716000"/>
              <a:gd name="connsiteX5" fmla="*/ 161787 w 12193588"/>
              <a:gd name="connsiteY5" fmla="*/ 10887357 h 13716000"/>
              <a:gd name="connsiteX6" fmla="*/ 2082029 w 12193588"/>
              <a:gd name="connsiteY6" fmla="*/ 6815574 h 13716000"/>
              <a:gd name="connsiteX7" fmla="*/ 161787 w 12193588"/>
              <a:gd name="connsiteY7" fmla="*/ 2743788 h 13716000"/>
              <a:gd name="connsiteX8" fmla="*/ 0 w 12193588"/>
              <a:gd name="connsiteY8" fmla="*/ 2616648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8" h="13716000">
                <a:moveTo>
                  <a:pt x="0" y="0"/>
                </a:moveTo>
                <a:lnTo>
                  <a:pt x="12193588" y="0"/>
                </a:lnTo>
                <a:lnTo>
                  <a:pt x="12193588" y="13716000"/>
                </a:lnTo>
                <a:lnTo>
                  <a:pt x="0" y="13716000"/>
                </a:lnTo>
                <a:lnTo>
                  <a:pt x="0" y="11014497"/>
                </a:lnTo>
                <a:lnTo>
                  <a:pt x="161787" y="10887357"/>
                </a:lnTo>
                <a:cubicBezTo>
                  <a:pt x="1334527" y="9919526"/>
                  <a:pt x="2082029" y="8454843"/>
                  <a:pt x="2082029" y="6815574"/>
                </a:cubicBezTo>
                <a:cubicBezTo>
                  <a:pt x="2082029" y="5176301"/>
                  <a:pt x="1334527" y="3711618"/>
                  <a:pt x="161787" y="2743788"/>
                </a:cubicBezTo>
                <a:lnTo>
                  <a:pt x="0" y="2616648"/>
                </a:lnTo>
                <a:close/>
              </a:path>
            </a:pathLst>
          </a:custGeom>
          <a:pattFill prst="wdUpDiag">
            <a:fgClr>
              <a:srgbClr val="FADFD9"/>
            </a:fgClr>
            <a:bgClr>
              <a:schemeClr val="bg1"/>
            </a:bgClr>
          </a:pattFill>
        </p:spPr>
        <p:txBody>
          <a:bodyPr wrap="square" anchor="ctr" anchorCtr="0">
            <a:noAutofit/>
          </a:bodyPr>
          <a:lstStyle>
            <a:lvl1pPr marL="0" indent="0" algn="ctr">
              <a:buNone/>
              <a:defRPr>
                <a:solidFill>
                  <a:schemeClr val="tx1"/>
                </a:solidFill>
              </a:defRPr>
            </a:lvl1pPr>
          </a:lstStyle>
          <a:p>
            <a:r>
              <a:rPr lang="en-US" dirty="0"/>
              <a:t>       Drag and drop image here</a:t>
            </a:r>
          </a:p>
        </p:txBody>
      </p:sp>
      <p:pic>
        <p:nvPicPr>
          <p:cNvPr id="13" name="Logo">
            <a:extLst>
              <a:ext uri="{FF2B5EF4-FFF2-40B4-BE49-F238E27FC236}">
                <a16:creationId xmlns:a16="http://schemas.microsoft.com/office/drawing/2014/main" id="{2C92EDE8-DF91-5841-9221-373231AEBA0F}"/>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2695" y="5830253"/>
            <a:ext cx="1091168" cy="276138"/>
          </a:xfrm>
          <a:prstGeom prst="rect">
            <a:avLst/>
          </a:prstGeom>
        </p:spPr>
      </p:pic>
      <p:sp>
        <p:nvSpPr>
          <p:cNvPr id="14" name="Folded Corner 13">
            <a:extLst>
              <a:ext uri="{FF2B5EF4-FFF2-40B4-BE49-F238E27FC236}">
                <a16:creationId xmlns:a16="http://schemas.microsoft.com/office/drawing/2014/main" id="{0B90EE9E-1C7A-B949-B095-81F1B772E9D1}"/>
              </a:ext>
              <a:ext uri="{C183D7F6-B498-43B3-948B-1728B52AA6E4}">
                <adec:decorative xmlns:adec="http://schemas.microsoft.com/office/drawing/2017/decorative" xmlns="" val="1"/>
              </a:ext>
            </a:extLst>
          </p:cNvPr>
          <p:cNvSpPr/>
          <p:nvPr userDrawn="1"/>
        </p:nvSpPr>
        <p:spPr>
          <a:xfrm>
            <a:off x="0" y="-1371600"/>
            <a:ext cx="5372194" cy="11013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Layout Tip </a:t>
            </a:r>
            <a:r>
              <a:rPr lang="en-US" sz="1200" dirty="0">
                <a:solidFill>
                  <a:schemeClr val="tx1"/>
                </a:solidFill>
                <a:latin typeface="Source Sans Pro" charset="0"/>
                <a:ea typeface="Source Sans Pro" charset="0"/>
                <a:cs typeface="Source Sans Pro" charset="0"/>
              </a:rPr>
              <a:t>: Portrait image flush right with placeholder text descriptor on left.</a:t>
            </a:r>
          </a:p>
          <a:p>
            <a:endParaRPr lang="en-US" sz="1200" dirty="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Source Sans Pro" charset="0"/>
                <a:ea typeface="Source Sans Pro" charset="0"/>
                <a:cs typeface="Source Sans Pro" charset="0"/>
              </a:rPr>
              <a:t>Tip</a:t>
            </a:r>
            <a:r>
              <a:rPr lang="en-US" sz="1200" dirty="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 </a:t>
            </a:r>
          </a:p>
          <a:p>
            <a:endParaRPr lang="en-US" sz="1200" dirty="0">
              <a:solidFill>
                <a:schemeClr val="tx1"/>
              </a:solidFill>
              <a:latin typeface="Community" panose="02000303040000020003" pitchFamily="2" charset="0"/>
            </a:endParaRPr>
          </a:p>
          <a:p>
            <a:endParaRPr lang="en-US" sz="1200" dirty="0">
              <a:solidFill>
                <a:schemeClr val="tx1"/>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458612675"/>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big stat 2">
    <p:bg>
      <p:bgPr>
        <a:solidFill>
          <a:srgbClr val="FCE2BA"/>
        </a:solidFill>
        <a:effectLst/>
      </p:bgPr>
    </p:bg>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C94F418E-74A2-B549-B662-BAD5C588FFD2}"/>
              </a:ext>
            </a:extLst>
          </p:cNvPr>
          <p:cNvSpPr>
            <a:spLocks noGrp="1"/>
          </p:cNvSpPr>
          <p:nvPr>
            <p:ph type="body" sz="quarter" idx="10" hasCustomPrompt="1"/>
          </p:nvPr>
        </p:nvSpPr>
        <p:spPr>
          <a:xfrm>
            <a:off x="793981" y="1583942"/>
            <a:ext cx="10680245" cy="5013186"/>
          </a:xfrm>
          <a:noFill/>
          <a:ln>
            <a:noFill/>
          </a:ln>
        </p:spPr>
        <p:txBody>
          <a:bodyPr lIns="0" tIns="0" rIns="0" bIns="0" anchor="ctr"/>
          <a:lstStyle>
            <a:lvl1pPr>
              <a:defRPr lang="en-US" sz="37493" kern="0" dirty="0">
                <a:solidFill>
                  <a:srgbClr val="004083"/>
                </a:solidFill>
                <a:latin typeface="Community" panose="02000303040000020003" pitchFamily="2" charset="0"/>
                <a:ea typeface="Source Sans Pro" charset="0"/>
                <a:cs typeface="Source Sans Pro" charset="0"/>
              </a:defRPr>
            </a:lvl1pPr>
          </a:lstStyle>
          <a:p>
            <a:pPr lvl="0" algn="ctr" defTabSz="457083"/>
            <a:r>
              <a:rPr lang="en-US" dirty="0"/>
              <a:t>##%</a:t>
            </a:r>
          </a:p>
        </p:txBody>
      </p:sp>
      <p:sp>
        <p:nvSpPr>
          <p:cNvPr id="6" name="Title 5">
            <a:extLst>
              <a:ext uri="{FF2B5EF4-FFF2-40B4-BE49-F238E27FC236}">
                <a16:creationId xmlns:a16="http://schemas.microsoft.com/office/drawing/2014/main" id="{B21FC7F9-2325-DD44-B419-43E3213F4F27}"/>
              </a:ext>
            </a:extLst>
          </p:cNvPr>
          <p:cNvSpPr>
            <a:spLocks noGrp="1"/>
          </p:cNvSpPr>
          <p:nvPr>
            <p:ph type="title"/>
          </p:nvPr>
        </p:nvSpPr>
        <p:spPr/>
        <p:txBody>
          <a:bodyPr/>
          <a:lstStyle/>
          <a:p>
            <a:r>
              <a:rPr lang="en-US"/>
              <a:t>Click to edit Master title style</a:t>
            </a:r>
            <a:endParaRPr lang="en-US" dirty="0"/>
          </a:p>
        </p:txBody>
      </p:sp>
      <p:sp>
        <p:nvSpPr>
          <p:cNvPr id="4" name="Folded Corner 3">
            <a:extLst>
              <a:ext uri="{FF2B5EF4-FFF2-40B4-BE49-F238E27FC236}">
                <a16:creationId xmlns:a16="http://schemas.microsoft.com/office/drawing/2014/main" id="{B811AE24-E23A-6D44-8DDA-55E7075C404C}"/>
              </a:ext>
              <a:ext uri="{C183D7F6-B498-43B3-948B-1728B52AA6E4}">
                <adec:decorative xmlns:adec="http://schemas.microsoft.com/office/drawing/2017/decorative" xmlns="" val="1"/>
              </a:ext>
            </a:extLst>
          </p:cNvPr>
          <p:cNvSpPr/>
          <p:nvPr userDrawn="1"/>
        </p:nvSpPr>
        <p:spPr>
          <a:xfrm>
            <a:off x="-9596" y="-1104900"/>
            <a:ext cx="3972274" cy="8865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Highlight a key percentage statistic</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182797320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titles on circle">
    <p:bg>
      <p:bgPr>
        <a:solidFill>
          <a:schemeClr val="bg1"/>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4EC220BF-5702-E140-B084-436B86915FA9}"/>
              </a:ext>
              <a:ext uri="{C183D7F6-B498-43B3-948B-1728B52AA6E4}">
                <adec:decorative xmlns:adec="http://schemas.microsoft.com/office/drawing/2017/decorative" xmlns="" val="1"/>
              </a:ext>
            </a:extLst>
          </p:cNvPr>
          <p:cNvSpPr/>
          <p:nvPr userDrawn="1"/>
        </p:nvSpPr>
        <p:spPr>
          <a:xfrm>
            <a:off x="-1044830" y="1630932"/>
            <a:ext cx="3595668" cy="3596136"/>
          </a:xfrm>
          <a:prstGeom prst="ellipse">
            <a:avLst/>
          </a:pr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Title 2">
            <a:extLst>
              <a:ext uri="{FF2B5EF4-FFF2-40B4-BE49-F238E27FC236}">
                <a16:creationId xmlns:a16="http://schemas.microsoft.com/office/drawing/2014/main" id="{B357BD5F-2865-1A4D-8858-392495A70891}"/>
              </a:ext>
            </a:extLst>
          </p:cNvPr>
          <p:cNvSpPr>
            <a:spLocks noGrp="1"/>
          </p:cNvSpPr>
          <p:nvPr>
            <p:ph type="title" hasCustomPrompt="1"/>
          </p:nvPr>
        </p:nvSpPr>
        <p:spPr>
          <a:xfrm>
            <a:off x="734123" y="2829697"/>
            <a:ext cx="7019012" cy="782052"/>
          </a:xfrm>
          <a:noFill/>
        </p:spPr>
        <p:txBody>
          <a:bodyPr vert="horz" lIns="0" tIns="45720" rIns="0" bIns="45720" rtlCol="0" anchor="b" anchorCtr="0">
            <a:noAutofit/>
          </a:bodyPr>
          <a:lstStyle>
            <a:lvl1pPr>
              <a:defRPr lang="en-US" sz="5749">
                <a:ea typeface="+mn-ea"/>
                <a:cs typeface="+mn-cs"/>
              </a:defRPr>
            </a:lvl1pPr>
          </a:lstStyle>
          <a:p>
            <a:pPr lvl="0"/>
            <a:r>
              <a:rPr lang="en-US" dirty="0"/>
              <a:t>Enter slide title here</a:t>
            </a:r>
          </a:p>
        </p:txBody>
      </p:sp>
      <p:sp>
        <p:nvSpPr>
          <p:cNvPr id="27" name="Text Placeholder 30">
            <a:extLst>
              <a:ext uri="{FF2B5EF4-FFF2-40B4-BE49-F238E27FC236}">
                <a16:creationId xmlns:a16="http://schemas.microsoft.com/office/drawing/2014/main" id="{6595053C-D752-1745-BB77-A09561D3B4D9}"/>
              </a:ext>
            </a:extLst>
          </p:cNvPr>
          <p:cNvSpPr>
            <a:spLocks noGrp="1"/>
          </p:cNvSpPr>
          <p:nvPr>
            <p:ph type="body" sz="quarter" idx="11" hasCustomPrompt="1"/>
          </p:nvPr>
        </p:nvSpPr>
        <p:spPr>
          <a:xfrm>
            <a:off x="762009" y="3715040"/>
            <a:ext cx="5181611" cy="751197"/>
          </a:xfrm>
        </p:spPr>
        <p:txBody>
          <a:bodyPr>
            <a:noAutofit/>
          </a:bodyPr>
          <a:lstStyle>
            <a:lvl1pPr marL="0" indent="0">
              <a:buFontTx/>
              <a:buNone/>
              <a:defRPr sz="2699">
                <a:solidFill>
                  <a:srgbClr val="5B696B"/>
                </a:solidFill>
              </a:defRPr>
            </a:lvl1pPr>
            <a:lvl2pPr marL="457109" indent="0">
              <a:buFontTx/>
              <a:buNone/>
              <a:defRPr sz="1800"/>
            </a:lvl2pPr>
            <a:lvl3pPr marL="914217" indent="0">
              <a:buFontTx/>
              <a:buNone/>
              <a:defRPr sz="1800"/>
            </a:lvl3pPr>
            <a:lvl4pPr marL="1371326" indent="0">
              <a:buFontTx/>
              <a:buNone/>
              <a:defRPr sz="1800"/>
            </a:lvl4pPr>
            <a:lvl5pPr marL="1828434" indent="0">
              <a:buFontTx/>
              <a:buNone/>
              <a:defRPr sz="1800"/>
            </a:lvl5pPr>
          </a:lstStyle>
          <a:p>
            <a:pPr lvl="0"/>
            <a:r>
              <a:rPr lang="en-US" dirty="0"/>
              <a:t>Enter your subtitle here, no more than two lines.</a:t>
            </a:r>
          </a:p>
        </p:txBody>
      </p:sp>
      <p:sp>
        <p:nvSpPr>
          <p:cNvPr id="7" name="Folded Corner 6">
            <a:extLst>
              <a:ext uri="{FF2B5EF4-FFF2-40B4-BE49-F238E27FC236}">
                <a16:creationId xmlns:a16="http://schemas.microsoft.com/office/drawing/2014/main" id="{509E1B02-CF01-B940-AADE-7D13697F9AE7}"/>
              </a:ext>
              <a:ext uri="{C183D7F6-B498-43B3-948B-1728B52AA6E4}">
                <adec:decorative xmlns:adec="http://schemas.microsoft.com/office/drawing/2017/decorative" xmlns="" val="1"/>
              </a:ext>
            </a:extLst>
          </p:cNvPr>
          <p:cNvSpPr/>
          <p:nvPr userDrawn="1"/>
        </p:nvSpPr>
        <p:spPr>
          <a:xfrm>
            <a:off x="0" y="-1025612"/>
            <a:ext cx="3755965" cy="682711"/>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a:t>
            </a:r>
            <a:r>
              <a:rPr lang="en-US" sz="1200" dirty="0">
                <a:solidFill>
                  <a:schemeClr val="tx1"/>
                </a:solidFill>
                <a:latin typeface="Source Sans Pro" charset="0"/>
                <a:ea typeface="Source Sans Pro" charset="0"/>
                <a:cs typeface="Source Sans Pro" charset="0"/>
              </a:rPr>
              <a:t>Used to set up a section, or call out key point with subtitles</a:t>
            </a: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3091747695"/>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itles 6 section titles">
    <p:bg>
      <p:bgPr>
        <a:solidFill>
          <a:srgbClr val="FEFAF5"/>
        </a:solidFill>
        <a:effectLst/>
      </p:bgPr>
    </p:bg>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2461621D-109D-2040-8C3C-3AC7457C3556}"/>
              </a:ext>
              <a:ext uri="{C183D7F6-B498-43B3-948B-1728B52AA6E4}">
                <adec:decorative xmlns:adec="http://schemas.microsoft.com/office/drawing/2017/decorative" xmlns="" val="1"/>
              </a:ext>
            </a:extLst>
          </p:cNvPr>
          <p:cNvSpPr/>
          <p:nvPr userDrawn="1"/>
        </p:nvSpPr>
        <p:spPr>
          <a:xfrm>
            <a:off x="-1044830" y="1630932"/>
            <a:ext cx="3595668" cy="3596136"/>
          </a:xfrm>
          <a:prstGeom prst="ellipse">
            <a:avLst/>
          </a:pr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a:extLst>
              <a:ext uri="{FF2B5EF4-FFF2-40B4-BE49-F238E27FC236}">
                <a16:creationId xmlns:a16="http://schemas.microsoft.com/office/drawing/2014/main" id="{89180FB8-A02B-0143-BBAB-E8E04F8406BA}"/>
              </a:ext>
            </a:extLst>
          </p:cNvPr>
          <p:cNvSpPr>
            <a:spLocks noGrp="1"/>
          </p:cNvSpPr>
          <p:nvPr>
            <p:ph type="title" hasCustomPrompt="1"/>
          </p:nvPr>
        </p:nvSpPr>
        <p:spPr>
          <a:xfrm>
            <a:off x="697058" y="2421925"/>
            <a:ext cx="3204963" cy="1189825"/>
          </a:xfrm>
        </p:spPr>
        <p:txBody>
          <a:bodyPr anchor="b" anchorCtr="0"/>
          <a:lstStyle>
            <a:lvl1pPr>
              <a:defRPr lang="en-US" sz="4399" kern="1200" baseline="0" smtClean="0">
                <a:solidFill>
                  <a:schemeClr val="accent2"/>
                </a:solidFill>
                <a:latin typeface="Community Light" panose="02000303040000020003" pitchFamily="2" charset="0"/>
                <a:ea typeface="+mn-ea"/>
                <a:cs typeface="+mn-cs"/>
              </a:defRPr>
            </a:lvl1pPr>
          </a:lstStyle>
          <a:p>
            <a:pPr lvl="0"/>
            <a:r>
              <a:rPr lang="en-US" dirty="0"/>
              <a:t>Enter slide title here in 2 lines</a:t>
            </a:r>
          </a:p>
        </p:txBody>
      </p:sp>
      <p:sp>
        <p:nvSpPr>
          <p:cNvPr id="27" name="Text Placeholder 30">
            <a:extLst>
              <a:ext uri="{FF2B5EF4-FFF2-40B4-BE49-F238E27FC236}">
                <a16:creationId xmlns:a16="http://schemas.microsoft.com/office/drawing/2014/main" id="{6595053C-D752-1745-BB77-A09561D3B4D9}"/>
              </a:ext>
            </a:extLst>
          </p:cNvPr>
          <p:cNvSpPr>
            <a:spLocks noGrp="1"/>
          </p:cNvSpPr>
          <p:nvPr>
            <p:ph type="body" sz="quarter" idx="11" hasCustomPrompt="1"/>
          </p:nvPr>
        </p:nvSpPr>
        <p:spPr>
          <a:xfrm>
            <a:off x="737298" y="3715040"/>
            <a:ext cx="3045743" cy="751197"/>
          </a:xfrm>
        </p:spPr>
        <p:txBody>
          <a:bodyPr>
            <a:noAutofit/>
          </a:bodyPr>
          <a:lstStyle>
            <a:lvl1pPr marL="0" indent="0">
              <a:buFontTx/>
              <a:buNone/>
              <a:defRPr sz="1800">
                <a:solidFill>
                  <a:srgbClr val="5B696B"/>
                </a:solidFill>
              </a:defRPr>
            </a:lvl1pPr>
            <a:lvl2pPr marL="457109" indent="0">
              <a:buFontTx/>
              <a:buNone/>
              <a:defRPr sz="1800"/>
            </a:lvl2pPr>
            <a:lvl3pPr marL="914217" indent="0">
              <a:buFontTx/>
              <a:buNone/>
              <a:defRPr sz="1800"/>
            </a:lvl3pPr>
            <a:lvl4pPr marL="1371326" indent="0">
              <a:buFontTx/>
              <a:buNone/>
              <a:defRPr sz="1800"/>
            </a:lvl4pPr>
            <a:lvl5pPr marL="1828434" indent="0">
              <a:buFontTx/>
              <a:buNone/>
              <a:defRPr sz="1800"/>
            </a:lvl5pPr>
          </a:lstStyle>
          <a:p>
            <a:pPr lvl="0"/>
            <a:r>
              <a:rPr lang="en-US" dirty="0"/>
              <a:t>Enter your subtitle here,</a:t>
            </a:r>
            <a:br>
              <a:rPr lang="en-US" dirty="0"/>
            </a:br>
            <a:r>
              <a:rPr lang="en-US" dirty="0"/>
              <a:t>no more than two lines.</a:t>
            </a:r>
          </a:p>
        </p:txBody>
      </p:sp>
      <p:sp>
        <p:nvSpPr>
          <p:cNvPr id="18" name="Text Placeholder 5">
            <a:extLst>
              <a:ext uri="{FF2B5EF4-FFF2-40B4-BE49-F238E27FC236}">
                <a16:creationId xmlns:a16="http://schemas.microsoft.com/office/drawing/2014/main" id="{FD6FD422-B9DC-5C44-96D7-08AA4DE804B7}"/>
              </a:ext>
            </a:extLst>
          </p:cNvPr>
          <p:cNvSpPr>
            <a:spLocks noGrp="1"/>
          </p:cNvSpPr>
          <p:nvPr>
            <p:ph type="body" sz="quarter" idx="20" hasCustomPrompt="1"/>
          </p:nvPr>
        </p:nvSpPr>
        <p:spPr>
          <a:xfrm>
            <a:off x="4389888" y="1931187"/>
            <a:ext cx="856535" cy="632399"/>
          </a:xfrm>
          <a:noFill/>
        </p:spPr>
        <p:txBody>
          <a:bodyPr wrap="square" lIns="0" tIns="0" rIns="0" bIns="0" rtlCol="0">
            <a:noAutofit/>
          </a:bodyPr>
          <a:lstStyle>
            <a:lvl1pPr>
              <a:defRPr lang="en-US" sz="4399" b="0" i="0" dirty="0">
                <a:solidFill>
                  <a:schemeClr val="accent2"/>
                </a:solidFill>
              </a:defRPr>
            </a:lvl1pPr>
          </a:lstStyle>
          <a:p>
            <a:pPr lvl="0" defTabSz="914263"/>
            <a:r>
              <a:rPr lang="en-US" dirty="0"/>
              <a:t>#</a:t>
            </a:r>
          </a:p>
        </p:txBody>
      </p:sp>
      <p:sp>
        <p:nvSpPr>
          <p:cNvPr id="4" name="Text Placeholder 3">
            <a:extLst>
              <a:ext uri="{FF2B5EF4-FFF2-40B4-BE49-F238E27FC236}">
                <a16:creationId xmlns:a16="http://schemas.microsoft.com/office/drawing/2014/main" id="{FDDA4FDE-EFC5-2545-9D20-1F72ACCFEE41}"/>
              </a:ext>
            </a:extLst>
          </p:cNvPr>
          <p:cNvSpPr>
            <a:spLocks noGrp="1"/>
          </p:cNvSpPr>
          <p:nvPr>
            <p:ph type="body" sz="quarter" idx="12" hasCustomPrompt="1"/>
          </p:nvPr>
        </p:nvSpPr>
        <p:spPr>
          <a:xfrm>
            <a:off x="4422238" y="2609178"/>
            <a:ext cx="1558448" cy="796925"/>
          </a:xfrm>
        </p:spPr>
        <p:txBody>
          <a:bodyPr>
            <a:noAutofit/>
          </a:bodyPr>
          <a:lstStyle>
            <a:lvl1pPr marL="0" indent="0" algn="l">
              <a:buNone/>
              <a:defRPr sz="1800">
                <a:solidFill>
                  <a:schemeClr val="accent6"/>
                </a:solidFill>
              </a:defRPr>
            </a:lvl1pPr>
            <a:lvl2pPr marL="457109" indent="0" algn="l">
              <a:buNone/>
              <a:defRPr sz="1300"/>
            </a:lvl2pPr>
            <a:lvl3pPr marL="914217" indent="0" algn="l">
              <a:buNone/>
              <a:defRPr sz="1300"/>
            </a:lvl3pPr>
            <a:lvl4pPr marL="1371326" indent="0" algn="l">
              <a:buNone/>
              <a:defRPr sz="1300"/>
            </a:lvl4pPr>
            <a:lvl5pPr marL="1828434" indent="0" algn="l">
              <a:buNone/>
              <a:defRPr sz="1300"/>
            </a:lvl5pPr>
          </a:lstStyle>
          <a:p>
            <a:pPr lvl="0"/>
            <a:r>
              <a:rPr lang="en-US" dirty="0"/>
              <a:t>Enter section details here</a:t>
            </a:r>
          </a:p>
        </p:txBody>
      </p:sp>
      <p:sp>
        <p:nvSpPr>
          <p:cNvPr id="19" name="Text Placeholder 5">
            <a:extLst>
              <a:ext uri="{FF2B5EF4-FFF2-40B4-BE49-F238E27FC236}">
                <a16:creationId xmlns:a16="http://schemas.microsoft.com/office/drawing/2014/main" id="{38412D3D-0BB9-4F46-A27D-029E72A790A0}"/>
              </a:ext>
            </a:extLst>
          </p:cNvPr>
          <p:cNvSpPr>
            <a:spLocks noGrp="1"/>
          </p:cNvSpPr>
          <p:nvPr>
            <p:ph type="body" sz="quarter" idx="21" hasCustomPrompt="1"/>
          </p:nvPr>
        </p:nvSpPr>
        <p:spPr>
          <a:xfrm>
            <a:off x="6191238" y="1931187"/>
            <a:ext cx="856535" cy="632399"/>
          </a:xfrm>
          <a:noFill/>
        </p:spPr>
        <p:txBody>
          <a:bodyPr wrap="square" lIns="0" tIns="0" rIns="0" bIns="0" rtlCol="0">
            <a:noAutofit/>
          </a:bodyPr>
          <a:lstStyle>
            <a:lvl1pPr>
              <a:defRPr lang="en-US" sz="4399" b="0" i="0" dirty="0">
                <a:solidFill>
                  <a:schemeClr val="accent2"/>
                </a:solidFill>
              </a:defRPr>
            </a:lvl1pPr>
          </a:lstStyle>
          <a:p>
            <a:pPr lvl="0" defTabSz="914263"/>
            <a:r>
              <a:rPr lang="en-US" dirty="0"/>
              <a:t>#</a:t>
            </a:r>
          </a:p>
        </p:txBody>
      </p:sp>
      <p:sp>
        <p:nvSpPr>
          <p:cNvPr id="28" name="Text Placeholder 3">
            <a:extLst>
              <a:ext uri="{FF2B5EF4-FFF2-40B4-BE49-F238E27FC236}">
                <a16:creationId xmlns:a16="http://schemas.microsoft.com/office/drawing/2014/main" id="{927AD6EC-8A53-2E45-94C5-2B94C423D850}"/>
              </a:ext>
            </a:extLst>
          </p:cNvPr>
          <p:cNvSpPr>
            <a:spLocks noGrp="1"/>
          </p:cNvSpPr>
          <p:nvPr>
            <p:ph type="body" sz="quarter" idx="14" hasCustomPrompt="1"/>
          </p:nvPr>
        </p:nvSpPr>
        <p:spPr>
          <a:xfrm>
            <a:off x="6206240" y="2609178"/>
            <a:ext cx="1558448" cy="796925"/>
          </a:xfrm>
        </p:spPr>
        <p:txBody>
          <a:bodyPr>
            <a:noAutofit/>
          </a:bodyPr>
          <a:lstStyle>
            <a:lvl1pPr marL="0" indent="0" algn="l">
              <a:buNone/>
              <a:defRPr sz="1800">
                <a:solidFill>
                  <a:schemeClr val="accent6"/>
                </a:solidFill>
              </a:defRPr>
            </a:lvl1pPr>
            <a:lvl2pPr marL="457109" indent="0" algn="l">
              <a:buNone/>
              <a:defRPr sz="1300"/>
            </a:lvl2pPr>
            <a:lvl3pPr marL="914217" indent="0" algn="l">
              <a:buNone/>
              <a:defRPr sz="1300"/>
            </a:lvl3pPr>
            <a:lvl4pPr marL="1371326" indent="0" algn="l">
              <a:buNone/>
              <a:defRPr sz="1300"/>
            </a:lvl4pPr>
            <a:lvl5pPr marL="1828434" indent="0" algn="l">
              <a:buNone/>
              <a:defRPr sz="1300"/>
            </a:lvl5pPr>
          </a:lstStyle>
          <a:p>
            <a:pPr lvl="0"/>
            <a:r>
              <a:rPr lang="en-US" dirty="0"/>
              <a:t>Enter section details here</a:t>
            </a:r>
          </a:p>
        </p:txBody>
      </p:sp>
      <p:sp>
        <p:nvSpPr>
          <p:cNvPr id="20" name="Text Placeholder 5">
            <a:extLst>
              <a:ext uri="{FF2B5EF4-FFF2-40B4-BE49-F238E27FC236}">
                <a16:creationId xmlns:a16="http://schemas.microsoft.com/office/drawing/2014/main" id="{3D60AA63-99D7-FC42-8205-54E33798A33B}"/>
              </a:ext>
            </a:extLst>
          </p:cNvPr>
          <p:cNvSpPr>
            <a:spLocks noGrp="1"/>
          </p:cNvSpPr>
          <p:nvPr>
            <p:ph type="body" sz="quarter" idx="22" hasCustomPrompt="1"/>
          </p:nvPr>
        </p:nvSpPr>
        <p:spPr>
          <a:xfrm>
            <a:off x="8169459" y="1931187"/>
            <a:ext cx="916208" cy="632399"/>
          </a:xfrm>
          <a:noFill/>
        </p:spPr>
        <p:txBody>
          <a:bodyPr wrap="square" lIns="0" tIns="0" rIns="0" bIns="0" rtlCol="0">
            <a:noAutofit/>
          </a:bodyPr>
          <a:lstStyle>
            <a:lvl1pPr>
              <a:defRPr lang="en-US" sz="4399" b="0" i="0" dirty="0">
                <a:solidFill>
                  <a:schemeClr val="accent2"/>
                </a:solidFill>
              </a:defRPr>
            </a:lvl1pPr>
          </a:lstStyle>
          <a:p>
            <a:pPr lvl="0" defTabSz="914263"/>
            <a:r>
              <a:rPr lang="en-US" dirty="0"/>
              <a:t>#</a:t>
            </a:r>
          </a:p>
        </p:txBody>
      </p:sp>
      <p:sp>
        <p:nvSpPr>
          <p:cNvPr id="30" name="Text Placeholder 3">
            <a:extLst>
              <a:ext uri="{FF2B5EF4-FFF2-40B4-BE49-F238E27FC236}">
                <a16:creationId xmlns:a16="http://schemas.microsoft.com/office/drawing/2014/main" id="{F1CDD139-94AA-CB4F-8ED9-000727094CD9}"/>
              </a:ext>
            </a:extLst>
          </p:cNvPr>
          <p:cNvSpPr>
            <a:spLocks noGrp="1"/>
          </p:cNvSpPr>
          <p:nvPr>
            <p:ph type="body" sz="quarter" idx="16" hasCustomPrompt="1"/>
          </p:nvPr>
        </p:nvSpPr>
        <p:spPr>
          <a:xfrm>
            <a:off x="7965731" y="2609178"/>
            <a:ext cx="1558448" cy="796925"/>
          </a:xfrm>
        </p:spPr>
        <p:txBody>
          <a:bodyPr>
            <a:noAutofit/>
          </a:bodyPr>
          <a:lstStyle>
            <a:lvl1pPr marL="0" indent="0" algn="l">
              <a:buNone/>
              <a:defRPr sz="1800">
                <a:solidFill>
                  <a:schemeClr val="accent6"/>
                </a:solidFill>
              </a:defRPr>
            </a:lvl1pPr>
            <a:lvl2pPr marL="457109" indent="0" algn="l">
              <a:buNone/>
              <a:defRPr sz="1300"/>
            </a:lvl2pPr>
            <a:lvl3pPr marL="914217" indent="0" algn="l">
              <a:buNone/>
              <a:defRPr sz="1300"/>
            </a:lvl3pPr>
            <a:lvl4pPr marL="1371326" indent="0" algn="l">
              <a:buNone/>
              <a:defRPr sz="1300"/>
            </a:lvl4pPr>
            <a:lvl5pPr marL="1828434" indent="0" algn="l">
              <a:buNone/>
              <a:defRPr sz="1300"/>
            </a:lvl5pPr>
          </a:lstStyle>
          <a:p>
            <a:pPr lvl="0"/>
            <a:r>
              <a:rPr lang="en-US" dirty="0"/>
              <a:t>Enter section details here</a:t>
            </a:r>
          </a:p>
        </p:txBody>
      </p:sp>
      <p:sp>
        <p:nvSpPr>
          <p:cNvPr id="22" name="Text Placeholder 5">
            <a:extLst>
              <a:ext uri="{FF2B5EF4-FFF2-40B4-BE49-F238E27FC236}">
                <a16:creationId xmlns:a16="http://schemas.microsoft.com/office/drawing/2014/main" id="{BA5D3888-8B4F-1347-8B9A-5E4982184F0D}"/>
              </a:ext>
            </a:extLst>
          </p:cNvPr>
          <p:cNvSpPr>
            <a:spLocks noGrp="1"/>
          </p:cNvSpPr>
          <p:nvPr>
            <p:ph type="body" sz="quarter" idx="24" hasCustomPrompt="1"/>
          </p:nvPr>
        </p:nvSpPr>
        <p:spPr>
          <a:xfrm>
            <a:off x="4389888" y="3916136"/>
            <a:ext cx="897236" cy="632399"/>
          </a:xfrm>
          <a:noFill/>
        </p:spPr>
        <p:txBody>
          <a:bodyPr wrap="square" lIns="0" tIns="0" rIns="0" bIns="0" rtlCol="0">
            <a:noAutofit/>
          </a:bodyPr>
          <a:lstStyle>
            <a:lvl1pPr>
              <a:defRPr lang="en-US" sz="4399" b="0" i="0" dirty="0">
                <a:solidFill>
                  <a:schemeClr val="accent2"/>
                </a:solidFill>
              </a:defRPr>
            </a:lvl1pPr>
          </a:lstStyle>
          <a:p>
            <a:pPr lvl="0" defTabSz="914263"/>
            <a:r>
              <a:rPr lang="en-US" dirty="0"/>
              <a:t>#</a:t>
            </a:r>
          </a:p>
        </p:txBody>
      </p:sp>
      <p:sp>
        <p:nvSpPr>
          <p:cNvPr id="25" name="Text Placeholder 3">
            <a:extLst>
              <a:ext uri="{FF2B5EF4-FFF2-40B4-BE49-F238E27FC236}">
                <a16:creationId xmlns:a16="http://schemas.microsoft.com/office/drawing/2014/main" id="{7EA01AD8-7B02-DE4D-B535-D9C3E904FC1A}"/>
              </a:ext>
            </a:extLst>
          </p:cNvPr>
          <p:cNvSpPr>
            <a:spLocks noGrp="1"/>
          </p:cNvSpPr>
          <p:nvPr>
            <p:ph type="body" sz="quarter" idx="13" hasCustomPrompt="1"/>
          </p:nvPr>
        </p:nvSpPr>
        <p:spPr>
          <a:xfrm>
            <a:off x="4422238" y="4585136"/>
            <a:ext cx="1558448" cy="796925"/>
          </a:xfrm>
        </p:spPr>
        <p:txBody>
          <a:bodyPr>
            <a:noAutofit/>
          </a:bodyPr>
          <a:lstStyle>
            <a:lvl1pPr marL="0" indent="0" algn="l">
              <a:buNone/>
              <a:defRPr sz="1800">
                <a:solidFill>
                  <a:schemeClr val="accent6"/>
                </a:solidFill>
              </a:defRPr>
            </a:lvl1pPr>
            <a:lvl2pPr marL="457109" indent="0" algn="l">
              <a:buNone/>
              <a:defRPr sz="1300"/>
            </a:lvl2pPr>
            <a:lvl3pPr marL="914217" indent="0" algn="l">
              <a:buNone/>
              <a:defRPr sz="1300"/>
            </a:lvl3pPr>
            <a:lvl4pPr marL="1371326" indent="0" algn="l">
              <a:buNone/>
              <a:defRPr sz="1300"/>
            </a:lvl4pPr>
            <a:lvl5pPr marL="1828434" indent="0" algn="l">
              <a:buNone/>
              <a:defRPr sz="1300"/>
            </a:lvl5pPr>
          </a:lstStyle>
          <a:p>
            <a:pPr lvl="0"/>
            <a:r>
              <a:rPr lang="en-US" dirty="0"/>
              <a:t>Enter section details here</a:t>
            </a:r>
          </a:p>
        </p:txBody>
      </p:sp>
      <p:sp>
        <p:nvSpPr>
          <p:cNvPr id="23" name="Text Placeholder 5">
            <a:extLst>
              <a:ext uri="{FF2B5EF4-FFF2-40B4-BE49-F238E27FC236}">
                <a16:creationId xmlns:a16="http://schemas.microsoft.com/office/drawing/2014/main" id="{E204D10F-1E1E-A547-993B-CA48AA19C11F}"/>
              </a:ext>
            </a:extLst>
          </p:cNvPr>
          <p:cNvSpPr>
            <a:spLocks noGrp="1"/>
          </p:cNvSpPr>
          <p:nvPr>
            <p:ph type="body" sz="quarter" idx="25" hasCustomPrompt="1"/>
          </p:nvPr>
        </p:nvSpPr>
        <p:spPr>
          <a:xfrm>
            <a:off x="6191238" y="3916136"/>
            <a:ext cx="897236" cy="632399"/>
          </a:xfrm>
          <a:noFill/>
        </p:spPr>
        <p:txBody>
          <a:bodyPr wrap="square" lIns="0" tIns="0" rIns="0" bIns="0" rtlCol="0">
            <a:noAutofit/>
          </a:bodyPr>
          <a:lstStyle>
            <a:lvl1pPr>
              <a:defRPr lang="en-US" sz="4399" b="0" i="0" dirty="0">
                <a:solidFill>
                  <a:schemeClr val="accent2"/>
                </a:solidFill>
              </a:defRPr>
            </a:lvl1pPr>
          </a:lstStyle>
          <a:p>
            <a:pPr lvl="0" defTabSz="914263"/>
            <a:r>
              <a:rPr lang="en-US" dirty="0"/>
              <a:t>#</a:t>
            </a:r>
          </a:p>
        </p:txBody>
      </p:sp>
      <p:sp>
        <p:nvSpPr>
          <p:cNvPr id="29" name="Text Placeholder 3">
            <a:extLst>
              <a:ext uri="{FF2B5EF4-FFF2-40B4-BE49-F238E27FC236}">
                <a16:creationId xmlns:a16="http://schemas.microsoft.com/office/drawing/2014/main" id="{84DB555F-F80F-EC4F-B46A-CE3440A9A3F5}"/>
              </a:ext>
            </a:extLst>
          </p:cNvPr>
          <p:cNvSpPr>
            <a:spLocks noGrp="1"/>
          </p:cNvSpPr>
          <p:nvPr>
            <p:ph type="body" sz="quarter" idx="15" hasCustomPrompt="1"/>
          </p:nvPr>
        </p:nvSpPr>
        <p:spPr>
          <a:xfrm>
            <a:off x="6206240" y="4585136"/>
            <a:ext cx="1546894" cy="796925"/>
          </a:xfrm>
        </p:spPr>
        <p:txBody>
          <a:bodyPr>
            <a:noAutofit/>
          </a:bodyPr>
          <a:lstStyle>
            <a:lvl1pPr marL="0" indent="0" algn="l">
              <a:buNone/>
              <a:defRPr sz="1800">
                <a:solidFill>
                  <a:schemeClr val="accent6"/>
                </a:solidFill>
              </a:defRPr>
            </a:lvl1pPr>
            <a:lvl2pPr marL="457109" indent="0" algn="l">
              <a:buNone/>
              <a:defRPr sz="1300"/>
            </a:lvl2pPr>
            <a:lvl3pPr marL="914217" indent="0" algn="l">
              <a:buNone/>
              <a:defRPr sz="1300"/>
            </a:lvl3pPr>
            <a:lvl4pPr marL="1371326" indent="0" algn="l">
              <a:buNone/>
              <a:defRPr sz="1300"/>
            </a:lvl4pPr>
            <a:lvl5pPr marL="1828434" indent="0" algn="l">
              <a:buNone/>
              <a:defRPr sz="1300"/>
            </a:lvl5pPr>
          </a:lstStyle>
          <a:p>
            <a:pPr lvl="0"/>
            <a:r>
              <a:rPr lang="en-US" dirty="0"/>
              <a:t>Enter section details here</a:t>
            </a:r>
          </a:p>
        </p:txBody>
      </p:sp>
      <p:sp>
        <p:nvSpPr>
          <p:cNvPr id="24" name="Text Placeholder 5">
            <a:extLst>
              <a:ext uri="{FF2B5EF4-FFF2-40B4-BE49-F238E27FC236}">
                <a16:creationId xmlns:a16="http://schemas.microsoft.com/office/drawing/2014/main" id="{407DBB96-3841-1B47-897E-7818A22EC97B}"/>
              </a:ext>
            </a:extLst>
          </p:cNvPr>
          <p:cNvSpPr>
            <a:spLocks noGrp="1"/>
          </p:cNvSpPr>
          <p:nvPr>
            <p:ph type="body" sz="quarter" idx="26" hasCustomPrompt="1"/>
          </p:nvPr>
        </p:nvSpPr>
        <p:spPr>
          <a:xfrm>
            <a:off x="8169459" y="3916136"/>
            <a:ext cx="959746" cy="632399"/>
          </a:xfrm>
          <a:noFill/>
        </p:spPr>
        <p:txBody>
          <a:bodyPr wrap="square" lIns="0" tIns="0" rIns="0" bIns="0" rtlCol="0">
            <a:noAutofit/>
          </a:bodyPr>
          <a:lstStyle>
            <a:lvl1pPr>
              <a:defRPr lang="en-US" sz="4399" b="0" i="0" dirty="0">
                <a:solidFill>
                  <a:schemeClr val="accent2"/>
                </a:solidFill>
              </a:defRPr>
            </a:lvl1pPr>
          </a:lstStyle>
          <a:p>
            <a:pPr lvl="0" defTabSz="914263"/>
            <a:r>
              <a:rPr lang="en-US" dirty="0"/>
              <a:t>#</a:t>
            </a:r>
          </a:p>
        </p:txBody>
      </p:sp>
      <p:sp>
        <p:nvSpPr>
          <p:cNvPr id="31" name="Text Placeholder 3">
            <a:extLst>
              <a:ext uri="{FF2B5EF4-FFF2-40B4-BE49-F238E27FC236}">
                <a16:creationId xmlns:a16="http://schemas.microsoft.com/office/drawing/2014/main" id="{9D92CEA0-FD5F-8748-A1E3-880335AB1523}"/>
              </a:ext>
            </a:extLst>
          </p:cNvPr>
          <p:cNvSpPr>
            <a:spLocks noGrp="1"/>
          </p:cNvSpPr>
          <p:nvPr>
            <p:ph type="body" sz="quarter" idx="17" hasCustomPrompt="1"/>
          </p:nvPr>
        </p:nvSpPr>
        <p:spPr>
          <a:xfrm>
            <a:off x="7965732" y="4585136"/>
            <a:ext cx="1585641" cy="796925"/>
          </a:xfrm>
        </p:spPr>
        <p:txBody>
          <a:bodyPr>
            <a:noAutofit/>
          </a:bodyPr>
          <a:lstStyle>
            <a:lvl1pPr marL="0" indent="0" algn="l">
              <a:buNone/>
              <a:defRPr sz="1800">
                <a:solidFill>
                  <a:schemeClr val="accent6"/>
                </a:solidFill>
              </a:defRPr>
            </a:lvl1pPr>
            <a:lvl2pPr marL="457109" indent="0" algn="l">
              <a:buNone/>
              <a:defRPr sz="1300"/>
            </a:lvl2pPr>
            <a:lvl3pPr marL="914217" indent="0" algn="l">
              <a:buNone/>
              <a:defRPr sz="1300"/>
            </a:lvl3pPr>
            <a:lvl4pPr marL="1371326" indent="0" algn="l">
              <a:buNone/>
              <a:defRPr sz="1300"/>
            </a:lvl4pPr>
            <a:lvl5pPr marL="1828434" indent="0" algn="l">
              <a:buNone/>
              <a:defRPr sz="1300"/>
            </a:lvl5pPr>
          </a:lstStyle>
          <a:p>
            <a:pPr lvl="0"/>
            <a:r>
              <a:rPr lang="en-US" dirty="0"/>
              <a:t>Enter section details here</a:t>
            </a:r>
          </a:p>
        </p:txBody>
      </p:sp>
      <p:sp>
        <p:nvSpPr>
          <p:cNvPr id="32" name="Folded Corner 31">
            <a:extLst>
              <a:ext uri="{FF2B5EF4-FFF2-40B4-BE49-F238E27FC236}">
                <a16:creationId xmlns:a16="http://schemas.microsoft.com/office/drawing/2014/main" id="{273CEA9A-3C3E-F643-BE53-9A09B1390D97}"/>
              </a:ext>
              <a:ext uri="{C183D7F6-B498-43B3-948B-1728B52AA6E4}">
                <adec:decorative xmlns:adec="http://schemas.microsoft.com/office/drawing/2017/decorative" xmlns="" val="1"/>
              </a:ext>
            </a:extLst>
          </p:cNvPr>
          <p:cNvSpPr/>
          <p:nvPr userDrawn="1"/>
        </p:nvSpPr>
        <p:spPr>
          <a:xfrm>
            <a:off x="0" y="-1025612"/>
            <a:ext cx="3755965" cy="682711"/>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a:t>
            </a:r>
            <a:r>
              <a:rPr lang="en-US" sz="1200" dirty="0">
                <a:solidFill>
                  <a:schemeClr val="tx1"/>
                </a:solidFill>
                <a:latin typeface="Source Sans Pro" charset="0"/>
                <a:ea typeface="Source Sans Pro" charset="0"/>
                <a:cs typeface="Source Sans Pro" charset="0"/>
              </a:rPr>
              <a:t>Used to highlight a key point with descriptor and 6 topics.</a:t>
            </a: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3831405201"/>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s 8 section titles">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12EB8926-353D-D246-AC3C-1B6DB185A280}"/>
              </a:ext>
              <a:ext uri="{C183D7F6-B498-43B3-948B-1728B52AA6E4}">
                <adec:decorative xmlns:adec="http://schemas.microsoft.com/office/drawing/2017/decorative" xmlns="" val="1"/>
              </a:ext>
            </a:extLst>
          </p:cNvPr>
          <p:cNvSpPr/>
          <p:nvPr/>
        </p:nvSpPr>
        <p:spPr>
          <a:xfrm>
            <a:off x="-1044830" y="1630932"/>
            <a:ext cx="3595668" cy="3596136"/>
          </a:xfrm>
          <a:prstGeom prst="ellipse">
            <a:avLst/>
          </a:pr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a:extLst>
              <a:ext uri="{FF2B5EF4-FFF2-40B4-BE49-F238E27FC236}">
                <a16:creationId xmlns:a16="http://schemas.microsoft.com/office/drawing/2014/main" id="{893C57D4-0898-A84A-8A2C-E66EE5FF223A}"/>
              </a:ext>
            </a:extLst>
          </p:cNvPr>
          <p:cNvSpPr>
            <a:spLocks noGrp="1"/>
          </p:cNvSpPr>
          <p:nvPr>
            <p:ph type="title" hasCustomPrompt="1"/>
          </p:nvPr>
        </p:nvSpPr>
        <p:spPr>
          <a:xfrm>
            <a:off x="711903" y="2372498"/>
            <a:ext cx="3118193" cy="1239252"/>
          </a:xfrm>
          <a:noFill/>
        </p:spPr>
        <p:txBody>
          <a:bodyPr vert="horz" lIns="0" tIns="45720" rIns="0" bIns="45720" rtlCol="0" anchor="b" anchorCtr="0">
            <a:noAutofit/>
          </a:bodyPr>
          <a:lstStyle>
            <a:lvl1pPr>
              <a:defRPr lang="en-US" sz="4399">
                <a:ea typeface="+mn-ea"/>
                <a:cs typeface="+mn-cs"/>
              </a:defRPr>
            </a:lvl1pPr>
          </a:lstStyle>
          <a:p>
            <a:pPr lvl="0"/>
            <a:r>
              <a:rPr lang="en-US" dirty="0"/>
              <a:t>Enter slide title here in 2 lines</a:t>
            </a:r>
          </a:p>
        </p:txBody>
      </p:sp>
      <p:sp>
        <p:nvSpPr>
          <p:cNvPr id="27" name="Text Placeholder 30">
            <a:extLst>
              <a:ext uri="{FF2B5EF4-FFF2-40B4-BE49-F238E27FC236}">
                <a16:creationId xmlns:a16="http://schemas.microsoft.com/office/drawing/2014/main" id="{6595053C-D752-1745-BB77-A09561D3B4D9}"/>
              </a:ext>
            </a:extLst>
          </p:cNvPr>
          <p:cNvSpPr>
            <a:spLocks noGrp="1"/>
          </p:cNvSpPr>
          <p:nvPr>
            <p:ph type="body" sz="quarter" idx="11" hasCustomPrompt="1"/>
          </p:nvPr>
        </p:nvSpPr>
        <p:spPr>
          <a:xfrm>
            <a:off x="737298" y="3715040"/>
            <a:ext cx="3092798" cy="751197"/>
          </a:xfrm>
        </p:spPr>
        <p:txBody>
          <a:bodyPr>
            <a:noAutofit/>
          </a:bodyPr>
          <a:lstStyle>
            <a:lvl1pPr marL="0" indent="0">
              <a:buFontTx/>
              <a:buNone/>
              <a:defRPr sz="1800">
                <a:solidFill>
                  <a:srgbClr val="5B696B"/>
                </a:solidFill>
              </a:defRPr>
            </a:lvl1pPr>
            <a:lvl2pPr marL="457109" indent="0">
              <a:buFontTx/>
              <a:buNone/>
              <a:defRPr sz="1800"/>
            </a:lvl2pPr>
            <a:lvl3pPr marL="914217" indent="0">
              <a:buFontTx/>
              <a:buNone/>
              <a:defRPr sz="1800"/>
            </a:lvl3pPr>
            <a:lvl4pPr marL="1371326" indent="0">
              <a:buFontTx/>
              <a:buNone/>
              <a:defRPr sz="1800"/>
            </a:lvl4pPr>
            <a:lvl5pPr marL="1828434" indent="0">
              <a:buFontTx/>
              <a:buNone/>
              <a:defRPr sz="1800"/>
            </a:lvl5pPr>
          </a:lstStyle>
          <a:p>
            <a:pPr lvl="0"/>
            <a:r>
              <a:rPr lang="en-US" dirty="0"/>
              <a:t>Enter your subtitle here,</a:t>
            </a:r>
            <a:br>
              <a:rPr lang="en-US" dirty="0"/>
            </a:br>
            <a:r>
              <a:rPr lang="en-US" dirty="0"/>
              <a:t>no more than two lines.</a:t>
            </a:r>
          </a:p>
        </p:txBody>
      </p:sp>
      <p:sp>
        <p:nvSpPr>
          <p:cNvPr id="6" name="Text Placeholder 5">
            <a:extLst>
              <a:ext uri="{FF2B5EF4-FFF2-40B4-BE49-F238E27FC236}">
                <a16:creationId xmlns:a16="http://schemas.microsoft.com/office/drawing/2014/main" id="{951E50A6-4C34-1240-9BA3-75A67ED5F4C5}"/>
              </a:ext>
            </a:extLst>
          </p:cNvPr>
          <p:cNvSpPr>
            <a:spLocks noGrp="1"/>
          </p:cNvSpPr>
          <p:nvPr>
            <p:ph type="body" sz="quarter" idx="20" hasCustomPrompt="1"/>
          </p:nvPr>
        </p:nvSpPr>
        <p:spPr>
          <a:xfrm>
            <a:off x="4389888" y="1931187"/>
            <a:ext cx="856535" cy="632399"/>
          </a:xfrm>
          <a:noFill/>
        </p:spPr>
        <p:txBody>
          <a:bodyPr wrap="square" lIns="0" tIns="0" rIns="0" bIns="0" rtlCol="0">
            <a:noAutofit/>
          </a:bodyPr>
          <a:lstStyle>
            <a:lvl1pPr>
              <a:defRPr lang="en-US" sz="4399" b="0" i="0" dirty="0">
                <a:solidFill>
                  <a:schemeClr val="accent2"/>
                </a:solidFill>
              </a:defRPr>
            </a:lvl1pPr>
          </a:lstStyle>
          <a:p>
            <a:pPr lvl="0" defTabSz="914263"/>
            <a:r>
              <a:rPr lang="en-US" dirty="0"/>
              <a:t>#</a:t>
            </a:r>
          </a:p>
        </p:txBody>
      </p:sp>
      <p:sp>
        <p:nvSpPr>
          <p:cNvPr id="4" name="Text Placeholder 3">
            <a:extLst>
              <a:ext uri="{FF2B5EF4-FFF2-40B4-BE49-F238E27FC236}">
                <a16:creationId xmlns:a16="http://schemas.microsoft.com/office/drawing/2014/main" id="{FDDA4FDE-EFC5-2545-9D20-1F72ACCFEE41}"/>
              </a:ext>
            </a:extLst>
          </p:cNvPr>
          <p:cNvSpPr>
            <a:spLocks noGrp="1"/>
          </p:cNvSpPr>
          <p:nvPr>
            <p:ph type="body" sz="quarter" idx="12" hasCustomPrompt="1"/>
          </p:nvPr>
        </p:nvSpPr>
        <p:spPr>
          <a:xfrm>
            <a:off x="4385172" y="2609178"/>
            <a:ext cx="1558448" cy="796925"/>
          </a:xfrm>
        </p:spPr>
        <p:txBody>
          <a:bodyPr>
            <a:noAutofit/>
          </a:bodyPr>
          <a:lstStyle>
            <a:lvl1pPr marL="0" indent="0" algn="l">
              <a:buNone/>
              <a:defRPr sz="1800">
                <a:solidFill>
                  <a:schemeClr val="accent6"/>
                </a:solidFill>
              </a:defRPr>
            </a:lvl1pPr>
            <a:lvl2pPr marL="457109" indent="0" algn="l">
              <a:buNone/>
              <a:defRPr sz="1300"/>
            </a:lvl2pPr>
            <a:lvl3pPr marL="914217" indent="0" algn="l">
              <a:buNone/>
              <a:defRPr sz="1300"/>
            </a:lvl3pPr>
            <a:lvl4pPr marL="1371326" indent="0" algn="l">
              <a:buNone/>
              <a:defRPr sz="1300"/>
            </a:lvl4pPr>
            <a:lvl5pPr marL="1828434" indent="0" algn="l">
              <a:buNone/>
              <a:defRPr sz="1300"/>
            </a:lvl5pPr>
          </a:lstStyle>
          <a:p>
            <a:pPr lvl="0"/>
            <a:r>
              <a:rPr lang="en-US" dirty="0"/>
              <a:t>Enter section details here</a:t>
            </a:r>
          </a:p>
        </p:txBody>
      </p:sp>
      <p:sp>
        <p:nvSpPr>
          <p:cNvPr id="24" name="Text Placeholder 5">
            <a:extLst>
              <a:ext uri="{FF2B5EF4-FFF2-40B4-BE49-F238E27FC236}">
                <a16:creationId xmlns:a16="http://schemas.microsoft.com/office/drawing/2014/main" id="{75A8E988-7757-6949-B4D9-1A21BC8DB176}"/>
              </a:ext>
            </a:extLst>
          </p:cNvPr>
          <p:cNvSpPr>
            <a:spLocks noGrp="1"/>
          </p:cNvSpPr>
          <p:nvPr>
            <p:ph type="body" sz="quarter" idx="21" hasCustomPrompt="1"/>
          </p:nvPr>
        </p:nvSpPr>
        <p:spPr>
          <a:xfrm>
            <a:off x="6191238" y="1931187"/>
            <a:ext cx="856535" cy="632399"/>
          </a:xfrm>
          <a:noFill/>
        </p:spPr>
        <p:txBody>
          <a:bodyPr wrap="square" lIns="0" tIns="0" rIns="0" bIns="0" rtlCol="0">
            <a:noAutofit/>
          </a:bodyPr>
          <a:lstStyle>
            <a:lvl1pPr>
              <a:defRPr lang="en-US" sz="4399" b="0" i="0" dirty="0">
                <a:solidFill>
                  <a:schemeClr val="accent2"/>
                </a:solidFill>
              </a:defRPr>
            </a:lvl1pPr>
          </a:lstStyle>
          <a:p>
            <a:pPr lvl="0" defTabSz="914263"/>
            <a:r>
              <a:rPr lang="en-US" dirty="0"/>
              <a:t>#</a:t>
            </a:r>
          </a:p>
        </p:txBody>
      </p:sp>
      <p:sp>
        <p:nvSpPr>
          <p:cNvPr id="28" name="Text Placeholder 3">
            <a:extLst>
              <a:ext uri="{FF2B5EF4-FFF2-40B4-BE49-F238E27FC236}">
                <a16:creationId xmlns:a16="http://schemas.microsoft.com/office/drawing/2014/main" id="{927AD6EC-8A53-2E45-94C5-2B94C423D850}"/>
              </a:ext>
            </a:extLst>
          </p:cNvPr>
          <p:cNvSpPr>
            <a:spLocks noGrp="1"/>
          </p:cNvSpPr>
          <p:nvPr>
            <p:ph type="body" sz="quarter" idx="14" hasCustomPrompt="1"/>
          </p:nvPr>
        </p:nvSpPr>
        <p:spPr>
          <a:xfrm>
            <a:off x="6206240" y="2609178"/>
            <a:ext cx="1558448" cy="796925"/>
          </a:xfrm>
        </p:spPr>
        <p:txBody>
          <a:bodyPr>
            <a:noAutofit/>
          </a:bodyPr>
          <a:lstStyle>
            <a:lvl1pPr marL="0" indent="0" algn="l">
              <a:buNone/>
              <a:defRPr sz="1800">
                <a:solidFill>
                  <a:schemeClr val="accent6"/>
                </a:solidFill>
              </a:defRPr>
            </a:lvl1pPr>
            <a:lvl2pPr marL="457109" indent="0" algn="l">
              <a:buNone/>
              <a:defRPr sz="1300"/>
            </a:lvl2pPr>
            <a:lvl3pPr marL="914217" indent="0" algn="l">
              <a:buNone/>
              <a:defRPr sz="1300"/>
            </a:lvl3pPr>
            <a:lvl4pPr marL="1371326" indent="0" algn="l">
              <a:buNone/>
              <a:defRPr sz="1300"/>
            </a:lvl4pPr>
            <a:lvl5pPr marL="1828434" indent="0" algn="l">
              <a:buNone/>
              <a:defRPr sz="1300"/>
            </a:lvl5pPr>
          </a:lstStyle>
          <a:p>
            <a:pPr lvl="0"/>
            <a:r>
              <a:rPr lang="en-US" dirty="0"/>
              <a:t>Enter section details here</a:t>
            </a:r>
          </a:p>
        </p:txBody>
      </p:sp>
      <p:sp>
        <p:nvSpPr>
          <p:cNvPr id="26" name="Text Placeholder 5">
            <a:extLst>
              <a:ext uri="{FF2B5EF4-FFF2-40B4-BE49-F238E27FC236}">
                <a16:creationId xmlns:a16="http://schemas.microsoft.com/office/drawing/2014/main" id="{64DFD5F8-A3D0-664C-94D1-D576DA42BCCE}"/>
              </a:ext>
            </a:extLst>
          </p:cNvPr>
          <p:cNvSpPr>
            <a:spLocks noGrp="1"/>
          </p:cNvSpPr>
          <p:nvPr>
            <p:ph type="body" sz="quarter" idx="22" hasCustomPrompt="1"/>
          </p:nvPr>
        </p:nvSpPr>
        <p:spPr>
          <a:xfrm>
            <a:off x="8169459" y="1931187"/>
            <a:ext cx="916208" cy="632399"/>
          </a:xfrm>
          <a:noFill/>
        </p:spPr>
        <p:txBody>
          <a:bodyPr wrap="square" lIns="0" tIns="0" rIns="0" bIns="0" rtlCol="0">
            <a:noAutofit/>
          </a:bodyPr>
          <a:lstStyle>
            <a:lvl1pPr>
              <a:defRPr lang="en-US" sz="4399" b="0" i="0" dirty="0">
                <a:solidFill>
                  <a:schemeClr val="accent2"/>
                </a:solidFill>
              </a:defRPr>
            </a:lvl1pPr>
          </a:lstStyle>
          <a:p>
            <a:pPr lvl="0" defTabSz="914263"/>
            <a:r>
              <a:rPr lang="en-US" dirty="0"/>
              <a:t>#</a:t>
            </a:r>
          </a:p>
        </p:txBody>
      </p:sp>
      <p:sp>
        <p:nvSpPr>
          <p:cNvPr id="30" name="Text Placeholder 3">
            <a:extLst>
              <a:ext uri="{FF2B5EF4-FFF2-40B4-BE49-F238E27FC236}">
                <a16:creationId xmlns:a16="http://schemas.microsoft.com/office/drawing/2014/main" id="{F1CDD139-94AA-CB4F-8ED9-000727094CD9}"/>
              </a:ext>
            </a:extLst>
          </p:cNvPr>
          <p:cNvSpPr>
            <a:spLocks noGrp="1"/>
          </p:cNvSpPr>
          <p:nvPr>
            <p:ph type="body" sz="quarter" idx="16" hasCustomPrompt="1"/>
          </p:nvPr>
        </p:nvSpPr>
        <p:spPr>
          <a:xfrm>
            <a:off x="8175772" y="2609178"/>
            <a:ext cx="1558448" cy="796925"/>
          </a:xfrm>
        </p:spPr>
        <p:txBody>
          <a:bodyPr>
            <a:noAutofit/>
          </a:bodyPr>
          <a:lstStyle>
            <a:lvl1pPr marL="0" indent="0" algn="l">
              <a:buNone/>
              <a:defRPr sz="1800">
                <a:solidFill>
                  <a:schemeClr val="accent6"/>
                </a:solidFill>
              </a:defRPr>
            </a:lvl1pPr>
            <a:lvl2pPr marL="457109" indent="0" algn="l">
              <a:buNone/>
              <a:defRPr sz="1300"/>
            </a:lvl2pPr>
            <a:lvl3pPr marL="914217" indent="0" algn="l">
              <a:buNone/>
              <a:defRPr sz="1300"/>
            </a:lvl3pPr>
            <a:lvl4pPr marL="1371326" indent="0" algn="l">
              <a:buNone/>
              <a:defRPr sz="1300"/>
            </a:lvl4pPr>
            <a:lvl5pPr marL="1828434" indent="0" algn="l">
              <a:buNone/>
              <a:defRPr sz="1300"/>
            </a:lvl5pPr>
          </a:lstStyle>
          <a:p>
            <a:pPr lvl="0"/>
            <a:r>
              <a:rPr lang="en-US" dirty="0"/>
              <a:t>Enter section details here</a:t>
            </a:r>
          </a:p>
        </p:txBody>
      </p:sp>
      <p:sp>
        <p:nvSpPr>
          <p:cNvPr id="34" name="Text Placeholder 5">
            <a:extLst>
              <a:ext uri="{FF2B5EF4-FFF2-40B4-BE49-F238E27FC236}">
                <a16:creationId xmlns:a16="http://schemas.microsoft.com/office/drawing/2014/main" id="{DF294109-5AAA-5F46-84E5-83269DED9181}"/>
              </a:ext>
            </a:extLst>
          </p:cNvPr>
          <p:cNvSpPr>
            <a:spLocks noGrp="1"/>
          </p:cNvSpPr>
          <p:nvPr>
            <p:ph type="body" sz="quarter" idx="23" hasCustomPrompt="1"/>
          </p:nvPr>
        </p:nvSpPr>
        <p:spPr>
          <a:xfrm>
            <a:off x="10134074" y="1931187"/>
            <a:ext cx="916208" cy="632399"/>
          </a:xfrm>
          <a:noFill/>
        </p:spPr>
        <p:txBody>
          <a:bodyPr wrap="square" lIns="0" tIns="0" rIns="0" bIns="0" rtlCol="0">
            <a:noAutofit/>
          </a:bodyPr>
          <a:lstStyle>
            <a:lvl1pPr>
              <a:defRPr lang="en-US" sz="4399" b="0" i="0" dirty="0">
                <a:solidFill>
                  <a:schemeClr val="accent2"/>
                </a:solidFill>
              </a:defRPr>
            </a:lvl1pPr>
          </a:lstStyle>
          <a:p>
            <a:pPr lvl="0" defTabSz="914263"/>
            <a:r>
              <a:rPr lang="en-US" dirty="0"/>
              <a:t>#</a:t>
            </a:r>
          </a:p>
        </p:txBody>
      </p:sp>
      <p:sp>
        <p:nvSpPr>
          <p:cNvPr id="32" name="Text Placeholder 3">
            <a:extLst>
              <a:ext uri="{FF2B5EF4-FFF2-40B4-BE49-F238E27FC236}">
                <a16:creationId xmlns:a16="http://schemas.microsoft.com/office/drawing/2014/main" id="{1EF996C7-BF41-BD40-B9FD-EAFF60BF4105}"/>
              </a:ext>
            </a:extLst>
          </p:cNvPr>
          <p:cNvSpPr>
            <a:spLocks noGrp="1"/>
          </p:cNvSpPr>
          <p:nvPr>
            <p:ph type="body" sz="quarter" idx="18" hasCustomPrompt="1"/>
          </p:nvPr>
        </p:nvSpPr>
        <p:spPr>
          <a:xfrm>
            <a:off x="10152797" y="2609178"/>
            <a:ext cx="1558448" cy="796925"/>
          </a:xfrm>
        </p:spPr>
        <p:txBody>
          <a:bodyPr>
            <a:noAutofit/>
          </a:bodyPr>
          <a:lstStyle>
            <a:lvl1pPr marL="0" indent="0" algn="l">
              <a:buNone/>
              <a:defRPr sz="1800">
                <a:solidFill>
                  <a:schemeClr val="accent6"/>
                </a:solidFill>
              </a:defRPr>
            </a:lvl1pPr>
            <a:lvl2pPr marL="457109" indent="0" algn="l">
              <a:buNone/>
              <a:defRPr sz="1300"/>
            </a:lvl2pPr>
            <a:lvl3pPr marL="914217" indent="0" algn="l">
              <a:buNone/>
              <a:defRPr sz="1300"/>
            </a:lvl3pPr>
            <a:lvl4pPr marL="1371326" indent="0" algn="l">
              <a:buNone/>
              <a:defRPr sz="1300"/>
            </a:lvl4pPr>
            <a:lvl5pPr marL="1828434" indent="0" algn="l">
              <a:buNone/>
              <a:defRPr sz="1300"/>
            </a:lvl5pPr>
          </a:lstStyle>
          <a:p>
            <a:pPr lvl="0"/>
            <a:r>
              <a:rPr lang="en-US" dirty="0"/>
              <a:t>Enter section details here</a:t>
            </a:r>
          </a:p>
        </p:txBody>
      </p:sp>
      <p:sp>
        <p:nvSpPr>
          <p:cNvPr id="35" name="Text Placeholder 5">
            <a:extLst>
              <a:ext uri="{FF2B5EF4-FFF2-40B4-BE49-F238E27FC236}">
                <a16:creationId xmlns:a16="http://schemas.microsoft.com/office/drawing/2014/main" id="{E672886F-9B84-6D47-A941-4698D1B9B644}"/>
              </a:ext>
            </a:extLst>
          </p:cNvPr>
          <p:cNvSpPr>
            <a:spLocks noGrp="1"/>
          </p:cNvSpPr>
          <p:nvPr>
            <p:ph type="body" sz="quarter" idx="24" hasCustomPrompt="1"/>
          </p:nvPr>
        </p:nvSpPr>
        <p:spPr>
          <a:xfrm>
            <a:off x="4389888" y="3916136"/>
            <a:ext cx="897236" cy="632399"/>
          </a:xfrm>
          <a:noFill/>
        </p:spPr>
        <p:txBody>
          <a:bodyPr wrap="square" lIns="0" tIns="0" rIns="0" bIns="0" rtlCol="0">
            <a:noAutofit/>
          </a:bodyPr>
          <a:lstStyle>
            <a:lvl1pPr>
              <a:defRPr lang="en-US" sz="4399" b="0" i="0" dirty="0">
                <a:solidFill>
                  <a:schemeClr val="accent2"/>
                </a:solidFill>
              </a:defRPr>
            </a:lvl1pPr>
          </a:lstStyle>
          <a:p>
            <a:pPr lvl="0" defTabSz="914263"/>
            <a:r>
              <a:rPr lang="en-US" dirty="0"/>
              <a:t>#</a:t>
            </a:r>
          </a:p>
        </p:txBody>
      </p:sp>
      <p:sp>
        <p:nvSpPr>
          <p:cNvPr id="25" name="Text Placeholder 3">
            <a:extLst>
              <a:ext uri="{FF2B5EF4-FFF2-40B4-BE49-F238E27FC236}">
                <a16:creationId xmlns:a16="http://schemas.microsoft.com/office/drawing/2014/main" id="{7EA01AD8-7B02-DE4D-B535-D9C3E904FC1A}"/>
              </a:ext>
            </a:extLst>
          </p:cNvPr>
          <p:cNvSpPr>
            <a:spLocks noGrp="1"/>
          </p:cNvSpPr>
          <p:nvPr>
            <p:ph type="body" sz="quarter" idx="13" hasCustomPrompt="1"/>
          </p:nvPr>
        </p:nvSpPr>
        <p:spPr>
          <a:xfrm>
            <a:off x="4385172" y="4585136"/>
            <a:ext cx="1558448" cy="796925"/>
          </a:xfrm>
        </p:spPr>
        <p:txBody>
          <a:bodyPr>
            <a:noAutofit/>
          </a:bodyPr>
          <a:lstStyle>
            <a:lvl1pPr marL="0" indent="0" algn="l">
              <a:buNone/>
              <a:defRPr sz="1800">
                <a:solidFill>
                  <a:schemeClr val="accent6"/>
                </a:solidFill>
              </a:defRPr>
            </a:lvl1pPr>
            <a:lvl2pPr marL="457109" indent="0" algn="l">
              <a:buNone/>
              <a:defRPr sz="1300"/>
            </a:lvl2pPr>
            <a:lvl3pPr marL="914217" indent="0" algn="l">
              <a:buNone/>
              <a:defRPr sz="1300"/>
            </a:lvl3pPr>
            <a:lvl4pPr marL="1371326" indent="0" algn="l">
              <a:buNone/>
              <a:defRPr sz="1300"/>
            </a:lvl4pPr>
            <a:lvl5pPr marL="1828434" indent="0" algn="l">
              <a:buNone/>
              <a:defRPr sz="1300"/>
            </a:lvl5pPr>
          </a:lstStyle>
          <a:p>
            <a:pPr lvl="0"/>
            <a:r>
              <a:rPr lang="en-US" dirty="0"/>
              <a:t>Enter section details here</a:t>
            </a:r>
          </a:p>
        </p:txBody>
      </p:sp>
      <p:sp>
        <p:nvSpPr>
          <p:cNvPr id="36" name="Text Placeholder 5">
            <a:extLst>
              <a:ext uri="{FF2B5EF4-FFF2-40B4-BE49-F238E27FC236}">
                <a16:creationId xmlns:a16="http://schemas.microsoft.com/office/drawing/2014/main" id="{BDC852F3-7389-FB4C-BB25-546FACFAE1A5}"/>
              </a:ext>
            </a:extLst>
          </p:cNvPr>
          <p:cNvSpPr>
            <a:spLocks noGrp="1"/>
          </p:cNvSpPr>
          <p:nvPr>
            <p:ph type="body" sz="quarter" idx="25" hasCustomPrompt="1"/>
          </p:nvPr>
        </p:nvSpPr>
        <p:spPr>
          <a:xfrm>
            <a:off x="6191238" y="3916136"/>
            <a:ext cx="897236" cy="632399"/>
          </a:xfrm>
          <a:noFill/>
        </p:spPr>
        <p:txBody>
          <a:bodyPr wrap="square" lIns="0" tIns="0" rIns="0" bIns="0" rtlCol="0">
            <a:noAutofit/>
          </a:bodyPr>
          <a:lstStyle>
            <a:lvl1pPr>
              <a:defRPr lang="en-US" sz="4399" b="0" i="0" dirty="0">
                <a:solidFill>
                  <a:schemeClr val="accent2"/>
                </a:solidFill>
              </a:defRPr>
            </a:lvl1pPr>
          </a:lstStyle>
          <a:p>
            <a:pPr lvl="0" defTabSz="914263"/>
            <a:r>
              <a:rPr lang="en-US" dirty="0"/>
              <a:t>#</a:t>
            </a:r>
          </a:p>
        </p:txBody>
      </p:sp>
      <p:sp>
        <p:nvSpPr>
          <p:cNvPr id="29" name="Text Placeholder 3">
            <a:extLst>
              <a:ext uri="{FF2B5EF4-FFF2-40B4-BE49-F238E27FC236}">
                <a16:creationId xmlns:a16="http://schemas.microsoft.com/office/drawing/2014/main" id="{84DB555F-F80F-EC4F-B46A-CE3440A9A3F5}"/>
              </a:ext>
            </a:extLst>
          </p:cNvPr>
          <p:cNvSpPr>
            <a:spLocks noGrp="1"/>
          </p:cNvSpPr>
          <p:nvPr>
            <p:ph type="body" sz="quarter" idx="15" hasCustomPrompt="1"/>
          </p:nvPr>
        </p:nvSpPr>
        <p:spPr>
          <a:xfrm>
            <a:off x="6206240" y="4585136"/>
            <a:ext cx="1546894" cy="796925"/>
          </a:xfrm>
        </p:spPr>
        <p:txBody>
          <a:bodyPr>
            <a:noAutofit/>
          </a:bodyPr>
          <a:lstStyle>
            <a:lvl1pPr marL="0" indent="0" algn="l">
              <a:buNone/>
              <a:defRPr sz="1800">
                <a:solidFill>
                  <a:schemeClr val="accent6"/>
                </a:solidFill>
              </a:defRPr>
            </a:lvl1pPr>
            <a:lvl2pPr marL="457109" indent="0" algn="l">
              <a:buNone/>
              <a:defRPr sz="1300"/>
            </a:lvl2pPr>
            <a:lvl3pPr marL="914217" indent="0" algn="l">
              <a:buNone/>
              <a:defRPr sz="1300"/>
            </a:lvl3pPr>
            <a:lvl4pPr marL="1371326" indent="0" algn="l">
              <a:buNone/>
              <a:defRPr sz="1300"/>
            </a:lvl4pPr>
            <a:lvl5pPr marL="1828434" indent="0" algn="l">
              <a:buNone/>
              <a:defRPr sz="1300"/>
            </a:lvl5pPr>
          </a:lstStyle>
          <a:p>
            <a:pPr lvl="0"/>
            <a:r>
              <a:rPr lang="en-US" dirty="0"/>
              <a:t>Enter section details here</a:t>
            </a:r>
          </a:p>
        </p:txBody>
      </p:sp>
      <p:sp>
        <p:nvSpPr>
          <p:cNvPr id="37" name="Text Placeholder 5">
            <a:extLst>
              <a:ext uri="{FF2B5EF4-FFF2-40B4-BE49-F238E27FC236}">
                <a16:creationId xmlns:a16="http://schemas.microsoft.com/office/drawing/2014/main" id="{16CFBB50-1103-B54C-9488-0E1A0FE3F67A}"/>
              </a:ext>
            </a:extLst>
          </p:cNvPr>
          <p:cNvSpPr>
            <a:spLocks noGrp="1"/>
          </p:cNvSpPr>
          <p:nvPr>
            <p:ph type="body" sz="quarter" idx="26" hasCustomPrompt="1"/>
          </p:nvPr>
        </p:nvSpPr>
        <p:spPr>
          <a:xfrm>
            <a:off x="8169459" y="3916136"/>
            <a:ext cx="959746" cy="632399"/>
          </a:xfrm>
          <a:noFill/>
        </p:spPr>
        <p:txBody>
          <a:bodyPr wrap="square" lIns="0" tIns="0" rIns="0" bIns="0" rtlCol="0">
            <a:noAutofit/>
          </a:bodyPr>
          <a:lstStyle>
            <a:lvl1pPr>
              <a:defRPr lang="en-US" sz="4399" b="0" i="0" dirty="0">
                <a:solidFill>
                  <a:schemeClr val="accent2"/>
                </a:solidFill>
              </a:defRPr>
            </a:lvl1pPr>
          </a:lstStyle>
          <a:p>
            <a:pPr lvl="0" defTabSz="914263"/>
            <a:r>
              <a:rPr lang="en-US" dirty="0"/>
              <a:t>#</a:t>
            </a:r>
          </a:p>
        </p:txBody>
      </p:sp>
      <p:sp>
        <p:nvSpPr>
          <p:cNvPr id="31" name="Text Placeholder 3">
            <a:extLst>
              <a:ext uri="{FF2B5EF4-FFF2-40B4-BE49-F238E27FC236}">
                <a16:creationId xmlns:a16="http://schemas.microsoft.com/office/drawing/2014/main" id="{9D92CEA0-FD5F-8748-A1E3-880335AB1523}"/>
              </a:ext>
            </a:extLst>
          </p:cNvPr>
          <p:cNvSpPr>
            <a:spLocks noGrp="1"/>
          </p:cNvSpPr>
          <p:nvPr>
            <p:ph type="body" sz="quarter" idx="17" hasCustomPrompt="1"/>
          </p:nvPr>
        </p:nvSpPr>
        <p:spPr>
          <a:xfrm>
            <a:off x="8175773" y="4585136"/>
            <a:ext cx="1585641" cy="796925"/>
          </a:xfrm>
        </p:spPr>
        <p:txBody>
          <a:bodyPr>
            <a:noAutofit/>
          </a:bodyPr>
          <a:lstStyle>
            <a:lvl1pPr marL="0" indent="0" algn="l">
              <a:buNone/>
              <a:defRPr sz="1800">
                <a:solidFill>
                  <a:schemeClr val="accent6"/>
                </a:solidFill>
              </a:defRPr>
            </a:lvl1pPr>
            <a:lvl2pPr marL="457109" indent="0" algn="l">
              <a:buNone/>
              <a:defRPr sz="1300"/>
            </a:lvl2pPr>
            <a:lvl3pPr marL="914217" indent="0" algn="l">
              <a:buNone/>
              <a:defRPr sz="1300"/>
            </a:lvl3pPr>
            <a:lvl4pPr marL="1371326" indent="0" algn="l">
              <a:buNone/>
              <a:defRPr sz="1300"/>
            </a:lvl4pPr>
            <a:lvl5pPr marL="1828434" indent="0" algn="l">
              <a:buNone/>
              <a:defRPr sz="1300"/>
            </a:lvl5pPr>
          </a:lstStyle>
          <a:p>
            <a:pPr lvl="0"/>
            <a:r>
              <a:rPr lang="en-US" dirty="0"/>
              <a:t>Enter section details here</a:t>
            </a:r>
          </a:p>
        </p:txBody>
      </p:sp>
      <p:sp>
        <p:nvSpPr>
          <p:cNvPr id="38" name="Text Placeholder 5">
            <a:extLst>
              <a:ext uri="{FF2B5EF4-FFF2-40B4-BE49-F238E27FC236}">
                <a16:creationId xmlns:a16="http://schemas.microsoft.com/office/drawing/2014/main" id="{6DBB723D-6DB6-5746-AC88-B33A6DBECFE3}"/>
              </a:ext>
            </a:extLst>
          </p:cNvPr>
          <p:cNvSpPr>
            <a:spLocks noGrp="1"/>
          </p:cNvSpPr>
          <p:nvPr>
            <p:ph type="body" sz="quarter" idx="27" hasCustomPrompt="1"/>
          </p:nvPr>
        </p:nvSpPr>
        <p:spPr>
          <a:xfrm>
            <a:off x="10134074" y="3916136"/>
            <a:ext cx="959746" cy="632399"/>
          </a:xfrm>
          <a:noFill/>
        </p:spPr>
        <p:txBody>
          <a:bodyPr wrap="square" lIns="0" tIns="0" rIns="0" bIns="0" rtlCol="0">
            <a:noAutofit/>
          </a:bodyPr>
          <a:lstStyle>
            <a:lvl1pPr>
              <a:defRPr lang="en-US" sz="4399" b="0" i="0" dirty="0">
                <a:solidFill>
                  <a:schemeClr val="accent2"/>
                </a:solidFill>
              </a:defRPr>
            </a:lvl1pPr>
          </a:lstStyle>
          <a:p>
            <a:pPr lvl="0" defTabSz="914263"/>
            <a:r>
              <a:rPr lang="en-US" dirty="0"/>
              <a:t>#</a:t>
            </a:r>
          </a:p>
        </p:txBody>
      </p:sp>
      <p:sp>
        <p:nvSpPr>
          <p:cNvPr id="33" name="Text Placeholder 3">
            <a:extLst>
              <a:ext uri="{FF2B5EF4-FFF2-40B4-BE49-F238E27FC236}">
                <a16:creationId xmlns:a16="http://schemas.microsoft.com/office/drawing/2014/main" id="{11E749A5-1927-1E42-B89A-0FE620E3E052}"/>
              </a:ext>
            </a:extLst>
          </p:cNvPr>
          <p:cNvSpPr>
            <a:spLocks noGrp="1"/>
          </p:cNvSpPr>
          <p:nvPr>
            <p:ph type="body" sz="quarter" idx="19" hasCustomPrompt="1"/>
          </p:nvPr>
        </p:nvSpPr>
        <p:spPr>
          <a:xfrm>
            <a:off x="10152797" y="4585136"/>
            <a:ext cx="1564237" cy="796925"/>
          </a:xfrm>
        </p:spPr>
        <p:txBody>
          <a:bodyPr>
            <a:noAutofit/>
          </a:bodyPr>
          <a:lstStyle>
            <a:lvl1pPr marL="0" indent="0" algn="l">
              <a:buNone/>
              <a:defRPr sz="1800">
                <a:solidFill>
                  <a:schemeClr val="accent6"/>
                </a:solidFill>
              </a:defRPr>
            </a:lvl1pPr>
            <a:lvl2pPr marL="457109" indent="0" algn="l">
              <a:buNone/>
              <a:defRPr sz="1300"/>
            </a:lvl2pPr>
            <a:lvl3pPr marL="914217" indent="0" algn="l">
              <a:buNone/>
              <a:defRPr sz="1300"/>
            </a:lvl3pPr>
            <a:lvl4pPr marL="1371326" indent="0" algn="l">
              <a:buNone/>
              <a:defRPr sz="1300"/>
            </a:lvl4pPr>
            <a:lvl5pPr marL="1828434" indent="0" algn="l">
              <a:buNone/>
              <a:defRPr sz="1300"/>
            </a:lvl5pPr>
          </a:lstStyle>
          <a:p>
            <a:pPr lvl="0"/>
            <a:r>
              <a:rPr lang="en-US" dirty="0"/>
              <a:t>Enter section details here</a:t>
            </a:r>
          </a:p>
        </p:txBody>
      </p:sp>
      <p:sp>
        <p:nvSpPr>
          <p:cNvPr id="39" name="Folded Corner 38">
            <a:extLst>
              <a:ext uri="{FF2B5EF4-FFF2-40B4-BE49-F238E27FC236}">
                <a16:creationId xmlns:a16="http://schemas.microsoft.com/office/drawing/2014/main" id="{D0AFAB09-EAEA-164B-A952-FB4769F65C71}"/>
              </a:ext>
              <a:ext uri="{C183D7F6-B498-43B3-948B-1728B52AA6E4}">
                <adec:decorative xmlns:adec="http://schemas.microsoft.com/office/drawing/2017/decorative" xmlns="" val="1"/>
              </a:ext>
            </a:extLst>
          </p:cNvPr>
          <p:cNvSpPr/>
          <p:nvPr userDrawn="1"/>
        </p:nvSpPr>
        <p:spPr>
          <a:xfrm>
            <a:off x="0" y="-1025612"/>
            <a:ext cx="3755965" cy="682711"/>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a:t>
            </a:r>
            <a:r>
              <a:rPr lang="en-US" sz="1200" dirty="0">
                <a:solidFill>
                  <a:schemeClr val="tx1"/>
                </a:solidFill>
                <a:latin typeface="Source Sans Pro" charset="0"/>
                <a:ea typeface="Source Sans Pro" charset="0"/>
                <a:cs typeface="Source Sans Pro" charset="0"/>
              </a:rPr>
              <a:t>Used to highlight a key point with descriptor and 8 topics.</a:t>
            </a: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2893805212"/>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s bullet lis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03A7E-5BE6-9048-8CFD-802C9CCDF5D1}"/>
              </a:ext>
            </a:extLst>
          </p:cNvPr>
          <p:cNvSpPr>
            <a:spLocks noGrp="1"/>
          </p:cNvSpPr>
          <p:nvPr>
            <p:ph type="title" hasCustomPrompt="1"/>
          </p:nvPr>
        </p:nvSpPr>
        <p:spPr>
          <a:xfrm>
            <a:off x="762694" y="2191133"/>
            <a:ext cx="4369640" cy="1384866"/>
          </a:xfrm>
          <a:noFill/>
        </p:spPr>
        <p:txBody>
          <a:bodyPr vert="horz" lIns="0" tIns="45720" rIns="0" bIns="45720" rtlCol="0" anchor="b" anchorCtr="0">
            <a:noAutofit/>
          </a:bodyPr>
          <a:lstStyle>
            <a:lvl1pPr>
              <a:lnSpc>
                <a:spcPts val="4799"/>
              </a:lnSpc>
              <a:defRPr lang="en-US" sz="4799">
                <a:ea typeface="+mn-ea"/>
                <a:cs typeface="+mn-cs"/>
              </a:defRPr>
            </a:lvl1pPr>
          </a:lstStyle>
          <a:p>
            <a:pPr lvl="0"/>
            <a:r>
              <a:rPr lang="en-US" dirty="0"/>
              <a:t>Enter slide title here in 2 lines</a:t>
            </a:r>
          </a:p>
        </p:txBody>
      </p:sp>
      <p:sp>
        <p:nvSpPr>
          <p:cNvPr id="44" name="Text Placeholder 30">
            <a:extLst>
              <a:ext uri="{FF2B5EF4-FFF2-40B4-BE49-F238E27FC236}">
                <a16:creationId xmlns:a16="http://schemas.microsoft.com/office/drawing/2014/main" id="{AD4B72B0-C721-884E-AFF1-C939116BF961}"/>
              </a:ext>
            </a:extLst>
          </p:cNvPr>
          <p:cNvSpPr>
            <a:spLocks noGrp="1"/>
          </p:cNvSpPr>
          <p:nvPr>
            <p:ph type="body" sz="quarter" idx="12" hasCustomPrompt="1"/>
          </p:nvPr>
        </p:nvSpPr>
        <p:spPr>
          <a:xfrm>
            <a:off x="788089" y="3679289"/>
            <a:ext cx="4339297" cy="1616612"/>
          </a:xfrm>
        </p:spPr>
        <p:txBody>
          <a:bodyPr>
            <a:noAutofit/>
          </a:bodyPr>
          <a:lstStyle>
            <a:lvl1pPr marL="0" indent="0">
              <a:buFontTx/>
              <a:buNone/>
              <a:defRPr sz="2699">
                <a:solidFill>
                  <a:srgbClr val="5B696B"/>
                </a:solidFill>
              </a:defRPr>
            </a:lvl1pPr>
            <a:lvl2pPr marL="457109" indent="0">
              <a:buFontTx/>
              <a:buNone/>
              <a:defRPr sz="1800"/>
            </a:lvl2pPr>
            <a:lvl3pPr marL="914217" indent="0">
              <a:buFontTx/>
              <a:buNone/>
              <a:defRPr sz="1800"/>
            </a:lvl3pPr>
            <a:lvl4pPr marL="1371326" indent="0">
              <a:buFontTx/>
              <a:buNone/>
              <a:defRPr sz="1800"/>
            </a:lvl4pPr>
            <a:lvl5pPr marL="1828434" indent="0">
              <a:buFontTx/>
              <a:buNone/>
              <a:defRPr sz="1800"/>
            </a:lvl5pPr>
          </a:lstStyle>
          <a:p>
            <a:pPr lvl="0"/>
            <a:r>
              <a:rPr lang="en-US" dirty="0"/>
              <a:t>Enter your subtitle here,</a:t>
            </a:r>
            <a:br>
              <a:rPr lang="en-US" dirty="0"/>
            </a:br>
            <a:r>
              <a:rPr lang="en-US" dirty="0"/>
              <a:t>no more than two lines.</a:t>
            </a:r>
          </a:p>
        </p:txBody>
      </p:sp>
      <p:sp>
        <p:nvSpPr>
          <p:cNvPr id="39" name="Rectangle 38">
            <a:extLst>
              <a:ext uri="{FF2B5EF4-FFF2-40B4-BE49-F238E27FC236}">
                <a16:creationId xmlns:a16="http://schemas.microsoft.com/office/drawing/2014/main" id="{4F3865DF-4F6A-C047-B00D-CF49AE21965C}"/>
              </a:ext>
              <a:ext uri="{C183D7F6-B498-43B3-948B-1728B52AA6E4}">
                <adec:decorative xmlns:adec="http://schemas.microsoft.com/office/drawing/2017/decorative" xmlns="" val="1"/>
              </a:ext>
            </a:extLst>
          </p:cNvPr>
          <p:cNvSpPr/>
          <p:nvPr userDrawn="1"/>
        </p:nvSpPr>
        <p:spPr>
          <a:xfrm>
            <a:off x="6096000" y="0"/>
            <a:ext cx="6095999" cy="6858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3" name="Text Placeholder 2">
            <a:extLst>
              <a:ext uri="{FF2B5EF4-FFF2-40B4-BE49-F238E27FC236}">
                <a16:creationId xmlns:a16="http://schemas.microsoft.com/office/drawing/2014/main" id="{4BEC7120-DA14-404C-9799-B9C7FA7EEA83}"/>
              </a:ext>
            </a:extLst>
          </p:cNvPr>
          <p:cNvSpPr>
            <a:spLocks noGrp="1"/>
          </p:cNvSpPr>
          <p:nvPr>
            <p:ph type="body" sz="quarter" idx="10" hasCustomPrompt="1"/>
          </p:nvPr>
        </p:nvSpPr>
        <p:spPr>
          <a:xfrm>
            <a:off x="6751239" y="2191133"/>
            <a:ext cx="3832353" cy="3447668"/>
          </a:xfrm>
        </p:spPr>
        <p:txBody>
          <a:bodyPr>
            <a:normAutofit/>
          </a:bodyPr>
          <a:lstStyle>
            <a:lvl1pPr marL="342831" indent="-342831">
              <a:buClr>
                <a:schemeClr val="bg2"/>
              </a:buClr>
              <a:buFont typeface="Arial" panose="020B0604020202020204" pitchFamily="34" charset="0"/>
              <a:buChar char="•"/>
              <a:defRPr sz="2400">
                <a:solidFill>
                  <a:schemeClr val="tx1"/>
                </a:solidFill>
              </a:defRPr>
            </a:lvl1pPr>
            <a:lvl3pPr marL="1199910" indent="-285693">
              <a:buClr>
                <a:schemeClr val="bg2"/>
              </a:buClr>
              <a:buFont typeface="Arial" panose="020B0604020202020204" pitchFamily="34" charset="0"/>
              <a:buChar char="•"/>
              <a:defRPr sz="2400">
                <a:solidFill>
                  <a:schemeClr val="tx1"/>
                </a:solidFill>
              </a:defRPr>
            </a:lvl3pPr>
            <a:lvl4pPr marL="1657019" indent="-285693">
              <a:buClr>
                <a:schemeClr val="bg2"/>
              </a:buClr>
              <a:buFont typeface="Arial" panose="020B0604020202020204" pitchFamily="34" charset="0"/>
              <a:buChar char="•"/>
              <a:defRPr sz="2400">
                <a:solidFill>
                  <a:schemeClr val="tx1"/>
                </a:solidFill>
              </a:defRPr>
            </a:lvl4pPr>
            <a:lvl5pPr marL="2114127" indent="-285693">
              <a:buClr>
                <a:schemeClr val="bg2"/>
              </a:buClr>
              <a:buFont typeface="Arial" panose="020B0604020202020204" pitchFamily="34" charset="0"/>
              <a:buChar char="•"/>
              <a:defRPr sz="2400">
                <a:solidFill>
                  <a:schemeClr val="tx1"/>
                </a:solidFill>
              </a:defRPr>
            </a:lvl5pPr>
          </a:lstStyle>
          <a:p>
            <a:pPr lvl="0"/>
            <a:r>
              <a:rPr lang="en-US" dirty="0"/>
              <a:t>Enter your list here</a:t>
            </a:r>
          </a:p>
          <a:p>
            <a:pPr lvl="0"/>
            <a:r>
              <a:rPr lang="en-US" dirty="0"/>
              <a:t>Second level</a:t>
            </a:r>
          </a:p>
          <a:p>
            <a:pPr lvl="2"/>
            <a:r>
              <a:rPr lang="en-US" dirty="0"/>
              <a:t>Third level</a:t>
            </a:r>
          </a:p>
          <a:p>
            <a:pPr lvl="3"/>
            <a:r>
              <a:rPr lang="en-US" dirty="0"/>
              <a:t>Fourth level</a:t>
            </a:r>
          </a:p>
          <a:p>
            <a:pPr lvl="4"/>
            <a:r>
              <a:rPr lang="en-US" dirty="0"/>
              <a:t>Fifth level</a:t>
            </a:r>
          </a:p>
        </p:txBody>
      </p:sp>
      <p:sp>
        <p:nvSpPr>
          <p:cNvPr id="6" name="Folded Corner 5">
            <a:extLst>
              <a:ext uri="{FF2B5EF4-FFF2-40B4-BE49-F238E27FC236}">
                <a16:creationId xmlns:a16="http://schemas.microsoft.com/office/drawing/2014/main" id="{CDDEBF8C-F471-414D-A751-30D4DB5A8FA4}"/>
              </a:ext>
              <a:ext uri="{C183D7F6-B498-43B3-948B-1728B52AA6E4}">
                <adec:decorative xmlns:adec="http://schemas.microsoft.com/office/drawing/2017/decorative" xmlns="" val="1"/>
              </a:ext>
            </a:extLst>
          </p:cNvPr>
          <p:cNvSpPr/>
          <p:nvPr userDrawn="1"/>
        </p:nvSpPr>
        <p:spPr>
          <a:xfrm>
            <a:off x="0" y="-1025612"/>
            <a:ext cx="3755965" cy="682711"/>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a:t>
            </a:r>
            <a:r>
              <a:rPr lang="en-US" sz="1200" dirty="0">
                <a:solidFill>
                  <a:schemeClr val="tx1"/>
                </a:solidFill>
                <a:latin typeface="Source Sans Pro" charset="0"/>
                <a:ea typeface="Source Sans Pro" charset="0"/>
                <a:cs typeface="Source Sans Pro" charset="0"/>
              </a:rPr>
              <a:t>Used to highlight a key point with descriptor and a supporting text box module on right.</a:t>
            </a: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1387314969"/>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big number descriptor">
    <p:bg>
      <p:bgPr>
        <a:solidFill>
          <a:srgbClr val="FEFAF5"/>
        </a:solidFill>
        <a:effectLst/>
      </p:bgPr>
    </p:bg>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FBFCFA93-363D-7742-9DD9-396B7E9A34D1}"/>
              </a:ext>
              <a:ext uri="{C183D7F6-B498-43B3-948B-1728B52AA6E4}">
                <adec:decorative xmlns:adec="http://schemas.microsoft.com/office/drawing/2017/decorative" xmlns="" val="1"/>
              </a:ext>
            </a:extLst>
          </p:cNvPr>
          <p:cNvSpPr/>
          <p:nvPr userDrawn="1"/>
        </p:nvSpPr>
        <p:spPr>
          <a:xfrm>
            <a:off x="-2338242" y="-951172"/>
            <a:ext cx="8759203" cy="8760344"/>
          </a:xfrm>
          <a:prstGeom prst="ellipse">
            <a:avLst/>
          </a:prstGeom>
          <a:solidFill>
            <a:srgbClr val="E9E5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a:extLst>
              <a:ext uri="{FF2B5EF4-FFF2-40B4-BE49-F238E27FC236}">
                <a16:creationId xmlns:a16="http://schemas.microsoft.com/office/drawing/2014/main" id="{DF40380F-E309-1E4E-BE4C-5861417A94C0}"/>
              </a:ext>
            </a:extLst>
          </p:cNvPr>
          <p:cNvSpPr>
            <a:spLocks noGrp="1"/>
          </p:cNvSpPr>
          <p:nvPr>
            <p:ph type="title" hasCustomPrompt="1"/>
          </p:nvPr>
        </p:nvSpPr>
        <p:spPr>
          <a:xfrm>
            <a:off x="732115" y="1890588"/>
            <a:ext cx="4296431" cy="1881804"/>
          </a:xfrm>
          <a:noFill/>
        </p:spPr>
        <p:txBody>
          <a:bodyPr vert="horz" lIns="0" tIns="45720" rIns="0" bIns="45720" rtlCol="0" anchor="b" anchorCtr="0">
            <a:noAutofit/>
          </a:bodyPr>
          <a:lstStyle>
            <a:lvl1pPr>
              <a:defRPr lang="en-US" sz="13897" b="0" i="0">
                <a:solidFill>
                  <a:schemeClr val="bg2"/>
                </a:solidFill>
                <a:ea typeface="+mn-ea"/>
                <a:cs typeface="+mn-cs"/>
              </a:defRPr>
            </a:lvl1pPr>
          </a:lstStyle>
          <a:p>
            <a:pPr marL="0" lvl="0" indent="0">
              <a:spcBef>
                <a:spcPts val="1000"/>
              </a:spcBef>
              <a:buFont typeface="Arial" panose="020B0604020202020204" pitchFamily="34" charset="0"/>
            </a:pPr>
            <a:r>
              <a:rPr lang="en-US" dirty="0"/>
              <a:t>##M+</a:t>
            </a:r>
          </a:p>
        </p:txBody>
      </p:sp>
      <p:sp>
        <p:nvSpPr>
          <p:cNvPr id="16" name="Text Placeholder 2">
            <a:extLst>
              <a:ext uri="{FF2B5EF4-FFF2-40B4-BE49-F238E27FC236}">
                <a16:creationId xmlns:a16="http://schemas.microsoft.com/office/drawing/2014/main" id="{06BE4672-B180-CF4F-9153-F4E02DA2C6AD}"/>
              </a:ext>
            </a:extLst>
          </p:cNvPr>
          <p:cNvSpPr>
            <a:spLocks noGrp="1"/>
          </p:cNvSpPr>
          <p:nvPr>
            <p:ph type="body" sz="quarter" idx="12" hasCustomPrompt="1"/>
          </p:nvPr>
        </p:nvSpPr>
        <p:spPr>
          <a:xfrm>
            <a:off x="759861" y="3877556"/>
            <a:ext cx="4270766" cy="1071784"/>
          </a:xfrm>
        </p:spPr>
        <p:txBody>
          <a:bodyPr>
            <a:noAutofit/>
          </a:bodyPr>
          <a:lstStyle>
            <a:lvl1pPr marL="0" indent="0">
              <a:buNone/>
              <a:defRPr sz="2699">
                <a:solidFill>
                  <a:schemeClr val="accent6"/>
                </a:solidFill>
              </a:defRPr>
            </a:lvl1pPr>
            <a:lvl2pPr marL="457109" indent="0">
              <a:buNone/>
              <a:defRPr sz="2699">
                <a:solidFill>
                  <a:schemeClr val="accent6"/>
                </a:solidFill>
              </a:defRPr>
            </a:lvl2pPr>
            <a:lvl3pPr marL="914217" indent="0">
              <a:buNone/>
              <a:defRPr sz="2699">
                <a:solidFill>
                  <a:schemeClr val="accent6"/>
                </a:solidFill>
              </a:defRPr>
            </a:lvl3pPr>
            <a:lvl4pPr marL="1371326" indent="0">
              <a:buNone/>
              <a:defRPr sz="2699">
                <a:solidFill>
                  <a:schemeClr val="accent6"/>
                </a:solidFill>
              </a:defRPr>
            </a:lvl4pPr>
            <a:lvl5pPr marL="1828434" indent="0">
              <a:buNone/>
              <a:defRPr sz="2699">
                <a:solidFill>
                  <a:schemeClr val="accent6"/>
                </a:solidFill>
              </a:defRPr>
            </a:lvl5pPr>
          </a:lstStyle>
          <a:p>
            <a:pPr lvl="0"/>
            <a:r>
              <a:rPr lang="en-US" dirty="0"/>
              <a:t>Enter subtitle of label here</a:t>
            </a:r>
          </a:p>
        </p:txBody>
      </p:sp>
      <p:sp>
        <p:nvSpPr>
          <p:cNvPr id="4" name="Text Placeholder 3">
            <a:extLst>
              <a:ext uri="{FF2B5EF4-FFF2-40B4-BE49-F238E27FC236}">
                <a16:creationId xmlns:a16="http://schemas.microsoft.com/office/drawing/2014/main" id="{0987824F-A981-C846-A16C-EDA4212F9538}"/>
              </a:ext>
            </a:extLst>
          </p:cNvPr>
          <p:cNvSpPr>
            <a:spLocks noGrp="1"/>
          </p:cNvSpPr>
          <p:nvPr>
            <p:ph type="body" sz="quarter" idx="13" hasCustomPrompt="1"/>
          </p:nvPr>
        </p:nvSpPr>
        <p:spPr>
          <a:xfrm>
            <a:off x="7132712" y="2266950"/>
            <a:ext cx="3827758" cy="2324100"/>
          </a:xfrm>
        </p:spPr>
        <p:txBody>
          <a:bodyPr>
            <a:normAutofit/>
          </a:bodyPr>
          <a:lstStyle>
            <a:lvl1pPr>
              <a:defRPr sz="2400">
                <a:solidFill>
                  <a:schemeClr val="tx1"/>
                </a:solidFill>
              </a:defRPr>
            </a:lvl1pPr>
          </a:lstStyle>
          <a:p>
            <a:pPr lvl="0"/>
            <a:r>
              <a:rPr lang="en-US" dirty="0"/>
              <a:t>Lorem ipsum dolor sit </a:t>
            </a:r>
            <a:r>
              <a:rPr lang="en-US" dirty="0" err="1"/>
              <a:t>amet</a:t>
            </a:r>
            <a:r>
              <a:rPr lang="en-US" dirty="0"/>
              <a:t> </a:t>
            </a:r>
            <a:r>
              <a:rPr lang="en-US" dirty="0" err="1"/>
              <a:t>amet</a:t>
            </a:r>
            <a:r>
              <a:rPr lang="en-US" dirty="0"/>
              <a:t> </a:t>
            </a:r>
            <a:r>
              <a:rPr lang="en-US" dirty="0" err="1"/>
              <a:t>possimus</a:t>
            </a:r>
            <a:r>
              <a:rPr lang="en-US" dirty="0"/>
              <a:t> </a:t>
            </a:r>
            <a:r>
              <a:rPr lang="en-US" dirty="0" err="1"/>
              <a:t>fuga</a:t>
            </a:r>
            <a:r>
              <a:rPr lang="en-US" dirty="0"/>
              <a:t> </a:t>
            </a:r>
            <a:r>
              <a:rPr lang="en-US" dirty="0" err="1"/>
              <a:t>illo</a:t>
            </a:r>
            <a:r>
              <a:rPr lang="en-US" dirty="0"/>
              <a:t> non. </a:t>
            </a:r>
            <a:r>
              <a:rPr lang="en-US" dirty="0" err="1"/>
              <a:t>aut</a:t>
            </a:r>
            <a:r>
              <a:rPr lang="en-US" dirty="0"/>
              <a:t> id </a:t>
            </a:r>
            <a:r>
              <a:rPr lang="en-US" dirty="0" err="1"/>
              <a:t>unum</a:t>
            </a:r>
            <a:r>
              <a:rPr lang="en-US" dirty="0"/>
              <a:t> </a:t>
            </a:r>
            <a:r>
              <a:rPr lang="en-US" dirty="0" err="1"/>
              <a:t>enim</a:t>
            </a:r>
            <a:r>
              <a:rPr lang="en-US" dirty="0"/>
              <a:t> </a:t>
            </a:r>
            <a:r>
              <a:rPr lang="en-US" dirty="0" err="1"/>
              <a:t>quibusdam</a:t>
            </a:r>
            <a:r>
              <a:rPr lang="en-US" dirty="0"/>
              <a:t>. </a:t>
            </a:r>
            <a:r>
              <a:rPr lang="en-US" dirty="0" err="1"/>
              <a:t>voluptatem</a:t>
            </a:r>
            <a:r>
              <a:rPr lang="en-US" dirty="0"/>
              <a:t> </a:t>
            </a:r>
            <a:r>
              <a:rPr lang="en-US" dirty="0" err="1"/>
              <a:t>eaque</a:t>
            </a:r>
            <a:r>
              <a:rPr lang="en-US" dirty="0"/>
              <a:t> qui </a:t>
            </a:r>
            <a:r>
              <a:rPr lang="en-US" dirty="0" err="1"/>
              <a:t>pariatur</a:t>
            </a:r>
            <a:r>
              <a:rPr lang="en-US" dirty="0"/>
              <a:t> </a:t>
            </a:r>
            <a:r>
              <a:rPr lang="en-US" dirty="0" err="1"/>
              <a:t>officii</a:t>
            </a:r>
            <a:r>
              <a:rPr lang="en-US" dirty="0"/>
              <a:t>. quod Duis </a:t>
            </a:r>
            <a:r>
              <a:rPr lang="en-US" dirty="0" err="1"/>
              <a:t>Excepteur</a:t>
            </a:r>
            <a:r>
              <a:rPr lang="en-US" dirty="0"/>
              <a:t>, </a:t>
            </a:r>
            <a:r>
              <a:rPr lang="en-US" dirty="0" err="1"/>
              <a:t>tenetur</a:t>
            </a:r>
            <a:r>
              <a:rPr lang="en-US" dirty="0"/>
              <a:t> animi. et </a:t>
            </a:r>
            <a:r>
              <a:rPr lang="en-US" dirty="0" err="1"/>
              <a:t>laboris</a:t>
            </a:r>
            <a:r>
              <a:rPr lang="en-US" dirty="0"/>
              <a:t> </a:t>
            </a:r>
            <a:r>
              <a:rPr lang="en-US" dirty="0" err="1"/>
              <a:t>aut</a:t>
            </a:r>
            <a:r>
              <a:rPr lang="en-US" dirty="0"/>
              <a:t> </a:t>
            </a:r>
            <a:r>
              <a:rPr lang="en-US" dirty="0" err="1"/>
              <a:t>aspexerat</a:t>
            </a:r>
            <a:r>
              <a:rPr lang="en-US" dirty="0"/>
              <a:t> </a:t>
            </a:r>
            <a:r>
              <a:rPr lang="en-US" dirty="0" err="1"/>
              <a:t>fugiat</a:t>
            </a:r>
            <a:r>
              <a:rPr lang="en-US" dirty="0"/>
              <a:t>. </a:t>
            </a:r>
            <a:r>
              <a:rPr lang="en-US" dirty="0" err="1"/>
              <a:t>ipsa</a:t>
            </a:r>
            <a:r>
              <a:rPr lang="en-US" dirty="0"/>
              <a:t> </a:t>
            </a:r>
            <a:r>
              <a:rPr lang="en-US" dirty="0" err="1"/>
              <a:t>amet</a:t>
            </a:r>
            <a:endParaRPr lang="en-US" dirty="0"/>
          </a:p>
        </p:txBody>
      </p:sp>
      <p:sp>
        <p:nvSpPr>
          <p:cNvPr id="7" name="Folded Corner 6">
            <a:extLst>
              <a:ext uri="{FF2B5EF4-FFF2-40B4-BE49-F238E27FC236}">
                <a16:creationId xmlns:a16="http://schemas.microsoft.com/office/drawing/2014/main" id="{C118A5E8-CA41-CC46-B410-EE39EBC62EA5}"/>
              </a:ext>
              <a:ext uri="{C183D7F6-B498-43B3-948B-1728B52AA6E4}">
                <adec:decorative xmlns:adec="http://schemas.microsoft.com/office/drawing/2017/decorative" xmlns="" val="1"/>
              </a:ext>
            </a:extLst>
          </p:cNvPr>
          <p:cNvSpPr/>
          <p:nvPr userDrawn="1"/>
        </p:nvSpPr>
        <p:spPr>
          <a:xfrm>
            <a:off x="0" y="-1181100"/>
            <a:ext cx="7315041" cy="10668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To highlight one big statistic with the ability to add subtext for this statistic on the right. </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a:t>
            </a:r>
            <a:r>
              <a:rPr kumimoji="0" lang="en-US" sz="1200" b="0" i="0" u="none" strike="noStrike" kern="1200" cap="none" spc="0" normalizeH="0" baseline="0" noProof="0" dirty="0">
                <a:ln>
                  <a:noFill/>
                </a:ln>
                <a:solidFill>
                  <a:srgbClr val="000000"/>
                </a:solidFill>
                <a:effectLst/>
                <a:uLnTx/>
                <a:uFillTx/>
                <a:latin typeface="Source Sans Pro" panose="020B0503030403020204" pitchFamily="34" charset="77"/>
                <a:ea typeface="Source Sans Pro" charset="0"/>
                <a:cs typeface="Arial" panose="020B0604020202020204" pitchFamily="34" charset="0"/>
              </a:rPr>
              <a:t>This layout uses dramatic type size to call attention to the most important information on the slide. Use this layout sparingly, or for impact during  the most important moment in your presentation </a:t>
            </a:r>
          </a:p>
        </p:txBody>
      </p:sp>
    </p:spTree>
    <p:extLst>
      <p:ext uri="{BB962C8B-B14F-4D97-AF65-F5344CB8AC3E}">
        <p14:creationId xmlns:p14="http://schemas.microsoft.com/office/powerpoint/2010/main" val="802774802"/>
      </p:ext>
    </p:extLst>
  </p:cSld>
  <p:clrMapOvr>
    <a:overrideClrMapping bg1="lt1" tx1="dk1" bg2="lt2" tx2="dk2" accent1="accent1" accent2="accent2" accent3="accent3" accent4="accent4" accent5="accent5" accent6="accent6" hlink="hlink" folHlink="folHlink"/>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big number descriptor 2">
    <p:bg>
      <p:bgPr>
        <a:solidFill>
          <a:srgbClr val="FEFAF5"/>
        </a:solidFill>
        <a:effectLst/>
      </p:bgPr>
    </p:bg>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FBFCFA93-363D-7742-9DD9-396B7E9A34D1}"/>
              </a:ext>
              <a:ext uri="{C183D7F6-B498-43B3-948B-1728B52AA6E4}">
                <adec:decorative xmlns:adec="http://schemas.microsoft.com/office/drawing/2017/decorative" xmlns="" val="1"/>
              </a:ext>
            </a:extLst>
          </p:cNvPr>
          <p:cNvSpPr/>
          <p:nvPr userDrawn="1"/>
        </p:nvSpPr>
        <p:spPr>
          <a:xfrm>
            <a:off x="-2338242" y="-951172"/>
            <a:ext cx="8759203" cy="8760344"/>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a:extLst>
              <a:ext uri="{FF2B5EF4-FFF2-40B4-BE49-F238E27FC236}">
                <a16:creationId xmlns:a16="http://schemas.microsoft.com/office/drawing/2014/main" id="{DF40380F-E309-1E4E-BE4C-5861417A94C0}"/>
              </a:ext>
            </a:extLst>
          </p:cNvPr>
          <p:cNvSpPr>
            <a:spLocks noGrp="1"/>
          </p:cNvSpPr>
          <p:nvPr>
            <p:ph type="title" hasCustomPrompt="1"/>
          </p:nvPr>
        </p:nvSpPr>
        <p:spPr>
          <a:xfrm>
            <a:off x="732115" y="1890588"/>
            <a:ext cx="4296431" cy="1881804"/>
          </a:xfrm>
          <a:noFill/>
        </p:spPr>
        <p:txBody>
          <a:bodyPr vert="horz" lIns="0" tIns="45720" rIns="0" bIns="45720" rtlCol="0" anchor="b" anchorCtr="0">
            <a:noAutofit/>
          </a:bodyPr>
          <a:lstStyle>
            <a:lvl1pPr>
              <a:defRPr lang="en-US" sz="13897" b="0" i="0">
                <a:solidFill>
                  <a:schemeClr val="accent2"/>
                </a:solidFill>
                <a:ea typeface="+mn-ea"/>
                <a:cs typeface="+mn-cs"/>
              </a:defRPr>
            </a:lvl1pPr>
          </a:lstStyle>
          <a:p>
            <a:pPr marL="0" lvl="0" indent="0">
              <a:spcBef>
                <a:spcPts val="1000"/>
              </a:spcBef>
              <a:buFont typeface="Arial" panose="020B0604020202020204" pitchFamily="34" charset="0"/>
            </a:pPr>
            <a:r>
              <a:rPr lang="en-US" dirty="0"/>
              <a:t>##M+</a:t>
            </a:r>
          </a:p>
        </p:txBody>
      </p:sp>
      <p:sp>
        <p:nvSpPr>
          <p:cNvPr id="16" name="Text Placeholder 2">
            <a:extLst>
              <a:ext uri="{FF2B5EF4-FFF2-40B4-BE49-F238E27FC236}">
                <a16:creationId xmlns:a16="http://schemas.microsoft.com/office/drawing/2014/main" id="{06BE4672-B180-CF4F-9153-F4E02DA2C6AD}"/>
              </a:ext>
            </a:extLst>
          </p:cNvPr>
          <p:cNvSpPr>
            <a:spLocks noGrp="1"/>
          </p:cNvSpPr>
          <p:nvPr>
            <p:ph type="body" sz="quarter" idx="12" hasCustomPrompt="1"/>
          </p:nvPr>
        </p:nvSpPr>
        <p:spPr>
          <a:xfrm>
            <a:off x="759861" y="3877556"/>
            <a:ext cx="4270766" cy="1071784"/>
          </a:xfrm>
        </p:spPr>
        <p:txBody>
          <a:bodyPr>
            <a:noAutofit/>
          </a:bodyPr>
          <a:lstStyle>
            <a:lvl1pPr marL="0" indent="0">
              <a:buNone/>
              <a:defRPr sz="2699">
                <a:solidFill>
                  <a:schemeClr val="accent6"/>
                </a:solidFill>
              </a:defRPr>
            </a:lvl1pPr>
            <a:lvl2pPr marL="457109" indent="0">
              <a:buNone/>
              <a:defRPr sz="2699">
                <a:solidFill>
                  <a:schemeClr val="accent6"/>
                </a:solidFill>
              </a:defRPr>
            </a:lvl2pPr>
            <a:lvl3pPr marL="914217" indent="0">
              <a:buNone/>
              <a:defRPr sz="2699">
                <a:solidFill>
                  <a:schemeClr val="accent6"/>
                </a:solidFill>
              </a:defRPr>
            </a:lvl3pPr>
            <a:lvl4pPr marL="1371326" indent="0">
              <a:buNone/>
              <a:defRPr sz="2699">
                <a:solidFill>
                  <a:schemeClr val="accent6"/>
                </a:solidFill>
              </a:defRPr>
            </a:lvl4pPr>
            <a:lvl5pPr marL="1828434" indent="0">
              <a:buNone/>
              <a:defRPr sz="2699">
                <a:solidFill>
                  <a:schemeClr val="accent6"/>
                </a:solidFill>
              </a:defRPr>
            </a:lvl5pPr>
          </a:lstStyle>
          <a:p>
            <a:pPr lvl="0"/>
            <a:r>
              <a:rPr lang="en-US" dirty="0"/>
              <a:t>Enter subtitle of label here</a:t>
            </a:r>
          </a:p>
        </p:txBody>
      </p:sp>
      <p:sp>
        <p:nvSpPr>
          <p:cNvPr id="4" name="Text Placeholder 3">
            <a:extLst>
              <a:ext uri="{FF2B5EF4-FFF2-40B4-BE49-F238E27FC236}">
                <a16:creationId xmlns:a16="http://schemas.microsoft.com/office/drawing/2014/main" id="{0987824F-A981-C846-A16C-EDA4212F9538}"/>
              </a:ext>
            </a:extLst>
          </p:cNvPr>
          <p:cNvSpPr>
            <a:spLocks noGrp="1"/>
          </p:cNvSpPr>
          <p:nvPr>
            <p:ph type="body" sz="quarter" idx="13" hasCustomPrompt="1"/>
          </p:nvPr>
        </p:nvSpPr>
        <p:spPr>
          <a:xfrm>
            <a:off x="7132712" y="2266950"/>
            <a:ext cx="3827758" cy="2324100"/>
          </a:xfrm>
        </p:spPr>
        <p:txBody>
          <a:bodyPr>
            <a:normAutofit/>
          </a:bodyPr>
          <a:lstStyle>
            <a:lvl1pPr>
              <a:defRPr sz="2400">
                <a:solidFill>
                  <a:schemeClr val="tx1"/>
                </a:solidFill>
              </a:defRPr>
            </a:lvl1pPr>
          </a:lstStyle>
          <a:p>
            <a:pPr lvl="0"/>
            <a:r>
              <a:rPr lang="en-US" dirty="0"/>
              <a:t>Lorem ipsum dolor sit </a:t>
            </a:r>
            <a:r>
              <a:rPr lang="en-US" dirty="0" err="1"/>
              <a:t>amet</a:t>
            </a:r>
            <a:r>
              <a:rPr lang="en-US" dirty="0"/>
              <a:t> </a:t>
            </a:r>
            <a:r>
              <a:rPr lang="en-US" dirty="0" err="1"/>
              <a:t>amet</a:t>
            </a:r>
            <a:r>
              <a:rPr lang="en-US" dirty="0"/>
              <a:t> </a:t>
            </a:r>
            <a:r>
              <a:rPr lang="en-US" dirty="0" err="1"/>
              <a:t>possimus</a:t>
            </a:r>
            <a:r>
              <a:rPr lang="en-US" dirty="0"/>
              <a:t> </a:t>
            </a:r>
            <a:r>
              <a:rPr lang="en-US" dirty="0" err="1"/>
              <a:t>fuga</a:t>
            </a:r>
            <a:r>
              <a:rPr lang="en-US" dirty="0"/>
              <a:t> </a:t>
            </a:r>
            <a:r>
              <a:rPr lang="en-US" dirty="0" err="1"/>
              <a:t>illo</a:t>
            </a:r>
            <a:r>
              <a:rPr lang="en-US" dirty="0"/>
              <a:t> non. </a:t>
            </a:r>
            <a:r>
              <a:rPr lang="en-US" dirty="0" err="1"/>
              <a:t>aut</a:t>
            </a:r>
            <a:r>
              <a:rPr lang="en-US" dirty="0"/>
              <a:t> id </a:t>
            </a:r>
            <a:r>
              <a:rPr lang="en-US" dirty="0" err="1"/>
              <a:t>unum</a:t>
            </a:r>
            <a:r>
              <a:rPr lang="en-US" dirty="0"/>
              <a:t> </a:t>
            </a:r>
            <a:r>
              <a:rPr lang="en-US" dirty="0" err="1"/>
              <a:t>enim</a:t>
            </a:r>
            <a:r>
              <a:rPr lang="en-US" dirty="0"/>
              <a:t> </a:t>
            </a:r>
            <a:r>
              <a:rPr lang="en-US" dirty="0" err="1"/>
              <a:t>quibusdam</a:t>
            </a:r>
            <a:r>
              <a:rPr lang="en-US" dirty="0"/>
              <a:t>. </a:t>
            </a:r>
            <a:r>
              <a:rPr lang="en-US" dirty="0" err="1"/>
              <a:t>voluptatem</a:t>
            </a:r>
            <a:r>
              <a:rPr lang="en-US" dirty="0"/>
              <a:t> </a:t>
            </a:r>
            <a:r>
              <a:rPr lang="en-US" dirty="0" err="1"/>
              <a:t>eaque</a:t>
            </a:r>
            <a:r>
              <a:rPr lang="en-US" dirty="0"/>
              <a:t> qui </a:t>
            </a:r>
            <a:r>
              <a:rPr lang="en-US" dirty="0" err="1"/>
              <a:t>pariatur</a:t>
            </a:r>
            <a:r>
              <a:rPr lang="en-US" dirty="0"/>
              <a:t> </a:t>
            </a:r>
            <a:r>
              <a:rPr lang="en-US" dirty="0" err="1"/>
              <a:t>officii</a:t>
            </a:r>
            <a:r>
              <a:rPr lang="en-US" dirty="0"/>
              <a:t>. quod Duis </a:t>
            </a:r>
            <a:r>
              <a:rPr lang="en-US" dirty="0" err="1"/>
              <a:t>Excepteur</a:t>
            </a:r>
            <a:r>
              <a:rPr lang="en-US" dirty="0"/>
              <a:t>, </a:t>
            </a:r>
            <a:r>
              <a:rPr lang="en-US" dirty="0" err="1"/>
              <a:t>tenetur</a:t>
            </a:r>
            <a:r>
              <a:rPr lang="en-US" dirty="0"/>
              <a:t> animi. et </a:t>
            </a:r>
            <a:r>
              <a:rPr lang="en-US" dirty="0" err="1"/>
              <a:t>laboris</a:t>
            </a:r>
            <a:r>
              <a:rPr lang="en-US" dirty="0"/>
              <a:t> </a:t>
            </a:r>
            <a:r>
              <a:rPr lang="en-US" dirty="0" err="1"/>
              <a:t>aut</a:t>
            </a:r>
            <a:r>
              <a:rPr lang="en-US" dirty="0"/>
              <a:t> </a:t>
            </a:r>
            <a:r>
              <a:rPr lang="en-US" dirty="0" err="1"/>
              <a:t>aspexerat</a:t>
            </a:r>
            <a:r>
              <a:rPr lang="en-US" dirty="0"/>
              <a:t> </a:t>
            </a:r>
            <a:r>
              <a:rPr lang="en-US" dirty="0" err="1"/>
              <a:t>fugiat</a:t>
            </a:r>
            <a:r>
              <a:rPr lang="en-US" dirty="0"/>
              <a:t>. </a:t>
            </a:r>
            <a:r>
              <a:rPr lang="en-US" dirty="0" err="1"/>
              <a:t>ipsa</a:t>
            </a:r>
            <a:r>
              <a:rPr lang="en-US" dirty="0"/>
              <a:t> </a:t>
            </a:r>
            <a:r>
              <a:rPr lang="en-US" dirty="0" err="1"/>
              <a:t>amet</a:t>
            </a:r>
            <a:endParaRPr lang="en-US" dirty="0"/>
          </a:p>
        </p:txBody>
      </p:sp>
      <p:sp>
        <p:nvSpPr>
          <p:cNvPr id="7" name="Folded Corner 6">
            <a:extLst>
              <a:ext uri="{FF2B5EF4-FFF2-40B4-BE49-F238E27FC236}">
                <a16:creationId xmlns:a16="http://schemas.microsoft.com/office/drawing/2014/main" id="{C118A5E8-CA41-CC46-B410-EE39EBC62EA5}"/>
              </a:ext>
              <a:ext uri="{C183D7F6-B498-43B3-948B-1728B52AA6E4}">
                <adec:decorative xmlns:adec="http://schemas.microsoft.com/office/drawing/2017/decorative" xmlns="" val="1"/>
              </a:ext>
            </a:extLst>
          </p:cNvPr>
          <p:cNvSpPr/>
          <p:nvPr userDrawn="1"/>
        </p:nvSpPr>
        <p:spPr>
          <a:xfrm>
            <a:off x="0" y="-1181100"/>
            <a:ext cx="7315041" cy="10668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To highlight one big statistic with the ability to add subtext for this statistic on the right. </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a:t>
            </a:r>
            <a:r>
              <a:rPr kumimoji="0" lang="en-US" sz="1200" b="0" i="0" u="none" strike="noStrike" kern="1200" cap="none" spc="0" normalizeH="0" baseline="0" noProof="0" dirty="0">
                <a:ln>
                  <a:noFill/>
                </a:ln>
                <a:solidFill>
                  <a:srgbClr val="000000"/>
                </a:solidFill>
                <a:effectLst/>
                <a:uLnTx/>
                <a:uFillTx/>
                <a:latin typeface="Source Sans Pro" panose="020B0503030403020204" pitchFamily="34" charset="77"/>
                <a:ea typeface="Source Sans Pro" charset="0"/>
                <a:cs typeface="Arial" panose="020B0604020202020204" pitchFamily="34" charset="0"/>
              </a:rPr>
              <a:t>This layout uses dramatic type size to call attention to the most important information on the slide. Use this layout sparingly, or for impact during  the most important moment in your presentation </a:t>
            </a:r>
          </a:p>
        </p:txBody>
      </p:sp>
    </p:spTree>
    <p:extLst>
      <p:ext uri="{BB962C8B-B14F-4D97-AF65-F5344CB8AC3E}">
        <p14:creationId xmlns:p14="http://schemas.microsoft.com/office/powerpoint/2010/main" val="3676900687"/>
      </p:ext>
    </p:extLst>
  </p:cSld>
  <p:clrMapOvr>
    <a:overrideClrMapping bg1="lt1" tx1="dk1" bg2="lt2" tx2="dk2" accent1="accent1" accent2="accent2" accent3="accent3" accent4="accent4" accent5="accent5" accent6="accent6" hlink="hlink" folHlink="folHlink"/>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titles + 3 stats with labels">
    <p:bg>
      <p:bgPr>
        <a:solidFill>
          <a:schemeClr val="bg1"/>
        </a:solidFill>
        <a:effectLst/>
      </p:bgPr>
    </p:bg>
    <p:spTree>
      <p:nvGrpSpPr>
        <p:cNvPr id="1" name=""/>
        <p:cNvGrpSpPr/>
        <p:nvPr/>
      </p:nvGrpSpPr>
      <p:grpSpPr>
        <a:xfrm>
          <a:off x="0" y="0"/>
          <a:ext cx="0" cy="0"/>
          <a:chOff x="0" y="0"/>
          <a:chExt cx="0" cy="0"/>
        </a:xfrm>
      </p:grpSpPr>
      <p:sp>
        <p:nvSpPr>
          <p:cNvPr id="29" name="Oval 28">
            <a:extLst>
              <a:ext uri="{FF2B5EF4-FFF2-40B4-BE49-F238E27FC236}">
                <a16:creationId xmlns:a16="http://schemas.microsoft.com/office/drawing/2014/main" id="{73EC8F1F-FDB3-0F40-A1EE-8B2B7BBEA97C}"/>
              </a:ext>
              <a:ext uri="{C183D7F6-B498-43B3-948B-1728B52AA6E4}">
                <adec:decorative xmlns:adec="http://schemas.microsoft.com/office/drawing/2017/decorative" xmlns="" val="1"/>
              </a:ext>
            </a:extLst>
          </p:cNvPr>
          <p:cNvSpPr>
            <a:spLocks noChangeAspect="1"/>
          </p:cNvSpPr>
          <p:nvPr userDrawn="1"/>
        </p:nvSpPr>
        <p:spPr>
          <a:xfrm>
            <a:off x="4716938" y="1905000"/>
            <a:ext cx="2742843" cy="2743200"/>
          </a:xfrm>
          <a:prstGeom prst="ellipse">
            <a:avLst/>
          </a:prstGeom>
          <a:solidFill>
            <a:srgbClr val="7E8F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2" name="Oval 31">
            <a:extLst>
              <a:ext uri="{FF2B5EF4-FFF2-40B4-BE49-F238E27FC236}">
                <a16:creationId xmlns:a16="http://schemas.microsoft.com/office/drawing/2014/main" id="{04BF8081-F0E8-3542-AFD2-482A58D042BF}"/>
              </a:ext>
              <a:ext uri="{C183D7F6-B498-43B3-948B-1728B52AA6E4}">
                <adec:decorative xmlns:adec="http://schemas.microsoft.com/office/drawing/2017/decorative" xmlns="" val="1"/>
              </a:ext>
            </a:extLst>
          </p:cNvPr>
          <p:cNvSpPr>
            <a:spLocks noChangeAspect="1"/>
          </p:cNvSpPr>
          <p:nvPr userDrawn="1"/>
        </p:nvSpPr>
        <p:spPr>
          <a:xfrm>
            <a:off x="8352293" y="1905000"/>
            <a:ext cx="2742843" cy="2743200"/>
          </a:xfrm>
          <a:prstGeom prst="ellipse">
            <a:avLst/>
          </a:prstGeom>
          <a:solidFill>
            <a:srgbClr val="E7A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E9C823BE-2F8C-5140-B70F-19E1B3279FD2}"/>
              </a:ext>
              <a:ext uri="{C183D7F6-B498-43B3-948B-1728B52AA6E4}">
                <adec:decorative xmlns:adec="http://schemas.microsoft.com/office/drawing/2017/decorative" xmlns="" val="1"/>
              </a:ext>
            </a:extLst>
          </p:cNvPr>
          <p:cNvSpPr>
            <a:spLocks noChangeAspect="1"/>
          </p:cNvSpPr>
          <p:nvPr userDrawn="1"/>
        </p:nvSpPr>
        <p:spPr>
          <a:xfrm>
            <a:off x="1081583" y="1905000"/>
            <a:ext cx="2742843" cy="27432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dirty="0"/>
              <a:t>Enter slide title here</a:t>
            </a:r>
          </a:p>
        </p:txBody>
      </p:sp>
      <p:sp>
        <p:nvSpPr>
          <p:cNvPr id="16" name="Text Placeholder 8">
            <a:extLst>
              <a:ext uri="{FF2B5EF4-FFF2-40B4-BE49-F238E27FC236}">
                <a16:creationId xmlns:a16="http://schemas.microsoft.com/office/drawing/2014/main" id="{862C563E-1C76-004E-9470-67C8287E2234}"/>
              </a:ext>
            </a:extLst>
          </p:cNvPr>
          <p:cNvSpPr>
            <a:spLocks noGrp="1"/>
          </p:cNvSpPr>
          <p:nvPr>
            <p:ph type="body" sz="quarter" idx="11" hasCustomPrompt="1"/>
          </p:nvPr>
        </p:nvSpPr>
        <p:spPr>
          <a:xfrm>
            <a:off x="720754" y="1214657"/>
            <a:ext cx="10667299" cy="349739"/>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dirty="0"/>
              <a:t>Enter subtitle here</a:t>
            </a:r>
          </a:p>
        </p:txBody>
      </p:sp>
      <p:sp>
        <p:nvSpPr>
          <p:cNvPr id="3" name="Text Placeholder 2">
            <a:extLst>
              <a:ext uri="{FF2B5EF4-FFF2-40B4-BE49-F238E27FC236}">
                <a16:creationId xmlns:a16="http://schemas.microsoft.com/office/drawing/2014/main" id="{C6842F6C-340A-8A49-9680-86432C900238}"/>
              </a:ext>
            </a:extLst>
          </p:cNvPr>
          <p:cNvSpPr>
            <a:spLocks noGrp="1"/>
          </p:cNvSpPr>
          <p:nvPr>
            <p:ph type="body" sz="quarter" idx="24" hasCustomPrompt="1"/>
          </p:nvPr>
        </p:nvSpPr>
        <p:spPr>
          <a:xfrm>
            <a:off x="1102362" y="2751669"/>
            <a:ext cx="2742843" cy="1331134"/>
          </a:xfrm>
        </p:spPr>
        <p:txBody>
          <a:bodyPr>
            <a:noAutofit/>
          </a:bodyPr>
          <a:lstStyle>
            <a:lvl1pPr algn="ctr">
              <a:defRPr sz="8348">
                <a:solidFill>
                  <a:schemeClr val="bg1"/>
                </a:solidFill>
              </a:defRPr>
            </a:lvl1pPr>
            <a:lvl2pPr>
              <a:defRPr sz="8348"/>
            </a:lvl2pPr>
            <a:lvl3pPr>
              <a:defRPr sz="8348"/>
            </a:lvl3pPr>
            <a:lvl4pPr>
              <a:defRPr sz="8348"/>
            </a:lvl4pPr>
            <a:lvl5pPr>
              <a:defRPr sz="8348"/>
            </a:lvl5pPr>
          </a:lstStyle>
          <a:p>
            <a:pPr lvl="0"/>
            <a:r>
              <a:rPr lang="en-US" dirty="0"/>
              <a:t>##%</a:t>
            </a:r>
          </a:p>
        </p:txBody>
      </p:sp>
      <p:sp>
        <p:nvSpPr>
          <p:cNvPr id="6" name="Text Placeholder 5">
            <a:extLst>
              <a:ext uri="{FF2B5EF4-FFF2-40B4-BE49-F238E27FC236}">
                <a16:creationId xmlns:a16="http://schemas.microsoft.com/office/drawing/2014/main" id="{A0F4561A-17D3-4444-AF6F-E1ED6D4144CA}"/>
              </a:ext>
            </a:extLst>
          </p:cNvPr>
          <p:cNvSpPr>
            <a:spLocks noGrp="1"/>
          </p:cNvSpPr>
          <p:nvPr>
            <p:ph type="body" sz="quarter" idx="29" hasCustomPrompt="1"/>
          </p:nvPr>
        </p:nvSpPr>
        <p:spPr>
          <a:xfrm>
            <a:off x="762695" y="4917267"/>
            <a:ext cx="3333316" cy="1331134"/>
          </a:xfrm>
        </p:spPr>
        <p:txBody>
          <a:bodyPr/>
          <a:lstStyle>
            <a:lvl1pPr algn="ctr">
              <a:defRPr b="0" i="0">
                <a:latin typeface="Community Light" panose="02000303040000020003" pitchFamily="2" charset="0"/>
              </a:defRPr>
            </a:lvl1pPr>
          </a:lstStyle>
          <a:p>
            <a:pPr lvl="0"/>
            <a:r>
              <a:rPr kumimoji="0" lang="en-US" sz="2999" b="1" i="0" u="none" strike="noStrike" kern="1200" cap="none" spc="0" normalizeH="0" baseline="0" noProof="0" dirty="0">
                <a:ln>
                  <a:noFill/>
                </a:ln>
                <a:solidFill>
                  <a:srgbClr val="935907"/>
                </a:solidFill>
                <a:effectLst/>
                <a:uLnTx/>
                <a:uFillTx/>
                <a:latin typeface="Community Semibold" panose="02000303040000020003" pitchFamily="2" charset="0"/>
                <a:ea typeface="Source Sans Pro Semibold" charset="0"/>
              </a:rPr>
              <a:t>Enter title</a:t>
            </a:r>
            <a:endParaRPr lang="en-US" dirty="0"/>
          </a:p>
          <a:p>
            <a:pPr lvl="0"/>
            <a:r>
              <a:rPr lang="en-US" dirty="0"/>
              <a:t>Enter description here, no more than two lines</a:t>
            </a:r>
          </a:p>
        </p:txBody>
      </p:sp>
      <p:sp>
        <p:nvSpPr>
          <p:cNvPr id="34" name="Text Placeholder 2">
            <a:extLst>
              <a:ext uri="{FF2B5EF4-FFF2-40B4-BE49-F238E27FC236}">
                <a16:creationId xmlns:a16="http://schemas.microsoft.com/office/drawing/2014/main" id="{AA190462-4926-274B-BB4F-354739C011FC}"/>
              </a:ext>
            </a:extLst>
          </p:cNvPr>
          <p:cNvSpPr>
            <a:spLocks noGrp="1"/>
          </p:cNvSpPr>
          <p:nvPr>
            <p:ph type="body" sz="quarter" idx="25" hasCustomPrompt="1"/>
          </p:nvPr>
        </p:nvSpPr>
        <p:spPr>
          <a:xfrm>
            <a:off x="4716938" y="2751669"/>
            <a:ext cx="2742843" cy="1331134"/>
          </a:xfrm>
        </p:spPr>
        <p:txBody>
          <a:bodyPr>
            <a:noAutofit/>
          </a:bodyPr>
          <a:lstStyle>
            <a:lvl1pPr algn="ctr">
              <a:defRPr sz="8348">
                <a:solidFill>
                  <a:schemeClr val="bg1"/>
                </a:solidFill>
              </a:defRPr>
            </a:lvl1pPr>
            <a:lvl2pPr>
              <a:defRPr sz="8348"/>
            </a:lvl2pPr>
            <a:lvl3pPr>
              <a:defRPr sz="8348"/>
            </a:lvl3pPr>
            <a:lvl4pPr>
              <a:defRPr sz="8348"/>
            </a:lvl4pPr>
            <a:lvl5pPr>
              <a:defRPr sz="8348"/>
            </a:lvl5pPr>
          </a:lstStyle>
          <a:p>
            <a:pPr lvl="0"/>
            <a:r>
              <a:rPr lang="en-US" dirty="0"/>
              <a:t>##M</a:t>
            </a:r>
          </a:p>
        </p:txBody>
      </p:sp>
      <p:sp>
        <p:nvSpPr>
          <p:cNvPr id="42" name="Text Placeholder 5">
            <a:extLst>
              <a:ext uri="{FF2B5EF4-FFF2-40B4-BE49-F238E27FC236}">
                <a16:creationId xmlns:a16="http://schemas.microsoft.com/office/drawing/2014/main" id="{2E330F41-8797-D84E-AC56-EB87BFC6553F}"/>
              </a:ext>
            </a:extLst>
          </p:cNvPr>
          <p:cNvSpPr>
            <a:spLocks noGrp="1"/>
          </p:cNvSpPr>
          <p:nvPr>
            <p:ph type="body" sz="quarter" idx="30" hasCustomPrompt="1"/>
          </p:nvPr>
        </p:nvSpPr>
        <p:spPr>
          <a:xfrm>
            <a:off x="4419818" y="4917267"/>
            <a:ext cx="3333316" cy="1331134"/>
          </a:xfrm>
        </p:spPr>
        <p:txBody>
          <a:bodyPr/>
          <a:lstStyle>
            <a:lvl1pPr marL="0" marR="0" indent="0" algn="ctr" defTabSz="914263" rtl="0" eaLnBrk="1" fontAlgn="auto" latinLnBrk="0" hangingPunct="1">
              <a:lnSpc>
                <a:spcPct val="90000"/>
              </a:lnSpc>
              <a:spcBef>
                <a:spcPts val="0"/>
              </a:spcBef>
              <a:spcAft>
                <a:spcPts val="600"/>
              </a:spcAft>
              <a:buClr>
                <a:srgbClr val="0A66C2"/>
              </a:buClr>
              <a:buSzTx/>
              <a:buFontTx/>
              <a:buNone/>
              <a:tabLst/>
              <a:defRPr b="0" i="0">
                <a:latin typeface="Community Light" panose="02000303040000020003" pitchFamily="2" charset="0"/>
              </a:defRPr>
            </a:lvl1pPr>
          </a:lstStyle>
          <a:p>
            <a:pPr marL="0" marR="0" lvl="0" indent="0" algn="ctr" defTabSz="914263" rtl="0" eaLnBrk="1" fontAlgn="auto" latinLnBrk="0" hangingPunct="1">
              <a:lnSpc>
                <a:spcPct val="90000"/>
              </a:lnSpc>
              <a:spcBef>
                <a:spcPts val="0"/>
              </a:spcBef>
              <a:spcAft>
                <a:spcPts val="600"/>
              </a:spcAft>
              <a:buClr>
                <a:srgbClr val="0A66C2"/>
              </a:buClr>
              <a:buSzTx/>
              <a:buFontTx/>
              <a:buNone/>
              <a:tabLst/>
              <a:defRPr/>
            </a:pPr>
            <a:r>
              <a:rPr kumimoji="0" lang="en-US" sz="2999" b="1" i="0" u="none" strike="noStrike" kern="1200" cap="none" spc="0" normalizeH="0" baseline="0" noProof="0" dirty="0">
                <a:ln>
                  <a:noFill/>
                </a:ln>
                <a:solidFill>
                  <a:srgbClr val="7E8F1D"/>
                </a:solidFill>
                <a:effectLst/>
                <a:uLnTx/>
                <a:uFillTx/>
                <a:latin typeface="Community Semibold" panose="02000303040000020003" pitchFamily="2" charset="0"/>
                <a:ea typeface="Source Sans Pro Semibold" charset="0"/>
                <a:cs typeface="Source Sans Pro Semibold" charset="0"/>
              </a:rPr>
              <a:t>Enter title</a:t>
            </a:r>
          </a:p>
          <a:p>
            <a:pPr lvl="0"/>
            <a:r>
              <a:rPr lang="en-US" dirty="0"/>
              <a:t>Enter description here, no more than two lines</a:t>
            </a:r>
          </a:p>
        </p:txBody>
      </p:sp>
      <p:sp>
        <p:nvSpPr>
          <p:cNvPr id="37" name="Text Placeholder 2">
            <a:extLst>
              <a:ext uri="{FF2B5EF4-FFF2-40B4-BE49-F238E27FC236}">
                <a16:creationId xmlns:a16="http://schemas.microsoft.com/office/drawing/2014/main" id="{54EDF573-C81D-FB46-87B2-6A4787DEAB3A}"/>
              </a:ext>
            </a:extLst>
          </p:cNvPr>
          <p:cNvSpPr>
            <a:spLocks noGrp="1"/>
          </p:cNvSpPr>
          <p:nvPr>
            <p:ph type="body" sz="quarter" idx="26" hasCustomPrompt="1"/>
          </p:nvPr>
        </p:nvSpPr>
        <p:spPr>
          <a:xfrm>
            <a:off x="8352293" y="2751669"/>
            <a:ext cx="2742843" cy="1331134"/>
          </a:xfrm>
        </p:spPr>
        <p:txBody>
          <a:bodyPr>
            <a:noAutofit/>
          </a:bodyPr>
          <a:lstStyle>
            <a:lvl1pPr algn="ctr">
              <a:defRPr sz="8348">
                <a:solidFill>
                  <a:schemeClr val="bg1"/>
                </a:solidFill>
              </a:defRPr>
            </a:lvl1pPr>
            <a:lvl2pPr>
              <a:defRPr sz="8348"/>
            </a:lvl2pPr>
            <a:lvl3pPr>
              <a:defRPr sz="8348"/>
            </a:lvl3pPr>
            <a:lvl4pPr>
              <a:defRPr sz="8348"/>
            </a:lvl4pPr>
            <a:lvl5pPr>
              <a:defRPr sz="8348"/>
            </a:lvl5pPr>
          </a:lstStyle>
          <a:p>
            <a:pPr lvl="0"/>
            <a:r>
              <a:rPr lang="en-US" dirty="0"/>
              <a:t>##B</a:t>
            </a:r>
          </a:p>
        </p:txBody>
      </p:sp>
      <p:sp>
        <p:nvSpPr>
          <p:cNvPr id="46" name="Text Placeholder 5">
            <a:extLst>
              <a:ext uri="{FF2B5EF4-FFF2-40B4-BE49-F238E27FC236}">
                <a16:creationId xmlns:a16="http://schemas.microsoft.com/office/drawing/2014/main" id="{97DACFD9-3FBD-0444-9CDC-266D7B1BE79B}"/>
              </a:ext>
            </a:extLst>
          </p:cNvPr>
          <p:cNvSpPr>
            <a:spLocks noGrp="1"/>
          </p:cNvSpPr>
          <p:nvPr>
            <p:ph type="body" sz="quarter" idx="31" hasCustomPrompt="1"/>
          </p:nvPr>
        </p:nvSpPr>
        <p:spPr>
          <a:xfrm>
            <a:off x="8076942" y="4917267"/>
            <a:ext cx="3333316" cy="1331134"/>
          </a:xfrm>
        </p:spPr>
        <p:txBody>
          <a:bodyPr/>
          <a:lstStyle>
            <a:lvl1pPr marL="0" marR="0" indent="0" algn="ctr" defTabSz="914263" rtl="0" eaLnBrk="1" fontAlgn="auto" latinLnBrk="0" hangingPunct="1">
              <a:lnSpc>
                <a:spcPct val="90000"/>
              </a:lnSpc>
              <a:spcBef>
                <a:spcPts val="0"/>
              </a:spcBef>
              <a:spcAft>
                <a:spcPts val="600"/>
              </a:spcAft>
              <a:buClr>
                <a:srgbClr val="0A66C2"/>
              </a:buClr>
              <a:buSzTx/>
              <a:buFontTx/>
              <a:buNone/>
              <a:tabLst/>
              <a:defRPr b="0" i="0">
                <a:solidFill>
                  <a:schemeClr val="accent6"/>
                </a:solidFill>
                <a:latin typeface="Community Light" panose="02000303040000020003" pitchFamily="2" charset="0"/>
              </a:defRPr>
            </a:lvl1pPr>
          </a:lstStyle>
          <a:p>
            <a:pPr marL="0" marR="0" lvl="0" indent="0" algn="ctr" defTabSz="914263" rtl="0" eaLnBrk="1" fontAlgn="auto" latinLnBrk="0" hangingPunct="1">
              <a:lnSpc>
                <a:spcPct val="90000"/>
              </a:lnSpc>
              <a:spcBef>
                <a:spcPts val="0"/>
              </a:spcBef>
              <a:spcAft>
                <a:spcPts val="600"/>
              </a:spcAft>
              <a:buClr>
                <a:srgbClr val="0A66C2"/>
              </a:buClr>
              <a:buSzTx/>
              <a:buFontTx/>
              <a:buNone/>
              <a:tabLst/>
              <a:defRPr/>
            </a:pPr>
            <a:r>
              <a:rPr kumimoji="0" lang="en-US" sz="2999" b="1" i="0" u="none" strike="noStrike" kern="1200" cap="none" spc="0" normalizeH="0" baseline="0" noProof="0" dirty="0">
                <a:ln>
                  <a:noFill/>
                </a:ln>
                <a:solidFill>
                  <a:srgbClr val="004183"/>
                </a:solidFill>
                <a:effectLst/>
                <a:uLnTx/>
                <a:uFillTx/>
                <a:latin typeface="Community Semibold" panose="02000303040000020003" pitchFamily="2" charset="0"/>
                <a:ea typeface="Source Sans Pro Semibold" charset="0"/>
                <a:cs typeface="Source Sans Pro Semibold" charset="0"/>
              </a:rPr>
              <a:t>Enter title</a:t>
            </a:r>
          </a:p>
          <a:p>
            <a:pPr lvl="0"/>
            <a:r>
              <a:rPr lang="en-US" dirty="0"/>
              <a:t>Enter description here, no more than two lines</a:t>
            </a:r>
          </a:p>
        </p:txBody>
      </p:sp>
      <p:sp>
        <p:nvSpPr>
          <p:cNvPr id="18" name="Folded Corner 17">
            <a:extLst>
              <a:ext uri="{FF2B5EF4-FFF2-40B4-BE49-F238E27FC236}">
                <a16:creationId xmlns:a16="http://schemas.microsoft.com/office/drawing/2014/main" id="{865F5269-81B8-8745-9FA0-8BF437EC2871}"/>
              </a:ext>
              <a:ext uri="{C183D7F6-B498-43B3-948B-1728B52AA6E4}">
                <adec:decorative xmlns:adec="http://schemas.microsoft.com/office/drawing/2017/decorative" xmlns="" val="1"/>
              </a:ext>
            </a:extLst>
          </p:cNvPr>
          <p:cNvSpPr/>
          <p:nvPr userDrawn="1"/>
        </p:nvSpPr>
        <p:spPr>
          <a:xfrm>
            <a:off x="0" y="-1485901"/>
            <a:ext cx="6248380" cy="11430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To highlight 3 key stats with a key points and descriptors. </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a:t>
            </a:r>
            <a:r>
              <a:rPr kumimoji="0" lang="en-US" sz="1200" b="0" i="0" u="none" strike="noStrike" kern="1200" cap="none" spc="0" normalizeH="0" baseline="0" noProof="0" dirty="0">
                <a:ln>
                  <a:noFill/>
                </a:ln>
                <a:solidFill>
                  <a:srgbClr val="000000"/>
                </a:solidFill>
                <a:effectLst/>
                <a:uLnTx/>
                <a:uFillTx/>
                <a:latin typeface="Source Sans Pro" panose="020B0503030403020204" pitchFamily="34" charset="77"/>
                <a:ea typeface="Source Sans Pro" charset="0"/>
                <a:cs typeface="Arial" panose="020B0604020202020204" pitchFamily="34" charset="0"/>
              </a:rPr>
              <a:t>This layout uses dramatic type size to call attention to three important stats or facts. Use this layout sparingly, or for impact during  the an important moment in your presentation </a:t>
            </a:r>
          </a:p>
        </p:txBody>
      </p:sp>
    </p:spTree>
    <p:extLst>
      <p:ext uri="{BB962C8B-B14F-4D97-AF65-F5344CB8AC3E}">
        <p14:creationId xmlns:p14="http://schemas.microsoft.com/office/powerpoint/2010/main" val="1638088296"/>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large title 2 topics side by s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CD89-1F8D-B04E-8B7B-D9B37205AFF8}"/>
              </a:ext>
            </a:extLst>
          </p:cNvPr>
          <p:cNvSpPr>
            <a:spLocks noGrp="1"/>
          </p:cNvSpPr>
          <p:nvPr>
            <p:ph type="title" hasCustomPrompt="1"/>
          </p:nvPr>
        </p:nvSpPr>
        <p:spPr>
          <a:xfrm>
            <a:off x="772586" y="1245465"/>
            <a:ext cx="5233393" cy="1343702"/>
          </a:xfrm>
        </p:spPr>
        <p:txBody>
          <a:bodyPr/>
          <a:lstStyle>
            <a:lvl1pPr>
              <a:defRPr lang="en-US" sz="4399" b="0" i="0" kern="1200" baseline="0" smtClean="0">
                <a:solidFill>
                  <a:srgbClr val="56687A"/>
                </a:solidFill>
                <a:latin typeface="Community" panose="02000303040000020003" pitchFamily="2" charset="0"/>
                <a:ea typeface="+mn-ea"/>
                <a:cs typeface="+mn-cs"/>
              </a:defRPr>
            </a:lvl1pPr>
          </a:lstStyle>
          <a:p>
            <a:pPr lvl="0"/>
            <a:r>
              <a:rPr lang="en-US" dirty="0"/>
              <a:t>Enter slide title here, in no more than two lines</a:t>
            </a:r>
          </a:p>
        </p:txBody>
      </p:sp>
      <p:sp>
        <p:nvSpPr>
          <p:cNvPr id="22" name="Rectangle 21">
            <a:extLst>
              <a:ext uri="{FF2B5EF4-FFF2-40B4-BE49-F238E27FC236}">
                <a16:creationId xmlns:a16="http://schemas.microsoft.com/office/drawing/2014/main" id="{8C733DAA-201B-C74E-92CF-EC9A48F10AA2}"/>
              </a:ext>
              <a:ext uri="{C183D7F6-B498-43B3-948B-1728B52AA6E4}">
                <adec:decorative xmlns:adec="http://schemas.microsoft.com/office/drawing/2017/decorative" xmlns="" val="1"/>
              </a:ext>
            </a:extLst>
          </p:cNvPr>
          <p:cNvSpPr/>
          <p:nvPr userDrawn="1"/>
        </p:nvSpPr>
        <p:spPr>
          <a:xfrm flipV="1">
            <a:off x="772586" y="3487200"/>
            <a:ext cx="585103" cy="319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24" name="Rectangle 23">
            <a:extLst>
              <a:ext uri="{FF2B5EF4-FFF2-40B4-BE49-F238E27FC236}">
                <a16:creationId xmlns:a16="http://schemas.microsoft.com/office/drawing/2014/main" id="{6ABA7AB3-6E3E-F348-A2FD-4CAC3A189D11}"/>
              </a:ext>
              <a:ext uri="{C183D7F6-B498-43B3-948B-1728B52AA6E4}">
                <adec:decorative xmlns:adec="http://schemas.microsoft.com/office/drawing/2017/decorative" xmlns="" val="1"/>
              </a:ext>
            </a:extLst>
          </p:cNvPr>
          <p:cNvSpPr/>
          <p:nvPr userDrawn="1"/>
        </p:nvSpPr>
        <p:spPr>
          <a:xfrm flipV="1">
            <a:off x="6258272" y="3487200"/>
            <a:ext cx="585103" cy="319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8" name="Text Placeholder 7">
            <a:extLst>
              <a:ext uri="{FF2B5EF4-FFF2-40B4-BE49-F238E27FC236}">
                <a16:creationId xmlns:a16="http://schemas.microsoft.com/office/drawing/2014/main" id="{E490000A-F84D-C141-A67D-F8F96FB1B0A5}"/>
              </a:ext>
            </a:extLst>
          </p:cNvPr>
          <p:cNvSpPr>
            <a:spLocks noGrp="1"/>
          </p:cNvSpPr>
          <p:nvPr>
            <p:ph type="body" sz="quarter" idx="11" hasCustomPrompt="1"/>
          </p:nvPr>
        </p:nvSpPr>
        <p:spPr>
          <a:xfrm>
            <a:off x="772218" y="2965770"/>
            <a:ext cx="5133307" cy="402590"/>
          </a:xfrm>
        </p:spPr>
        <p:txBody>
          <a:bodyPr>
            <a:normAutofit/>
          </a:bodyPr>
          <a:lstStyle>
            <a:lvl1pPr>
              <a:defRPr sz="2699" b="0" i="0">
                <a:solidFill>
                  <a:schemeClr val="bg2"/>
                </a:solidFill>
                <a:latin typeface="Community" panose="02000303040000020003" pitchFamily="2" charset="0"/>
              </a:defRPr>
            </a:lvl1pPr>
          </a:lstStyle>
          <a:p>
            <a:pPr lvl="0"/>
            <a:r>
              <a:rPr lang="en-US" dirty="0"/>
              <a:t>Enter title here</a:t>
            </a:r>
          </a:p>
        </p:txBody>
      </p:sp>
      <p:sp>
        <p:nvSpPr>
          <p:cNvPr id="10" name="Text Placeholder 9">
            <a:extLst>
              <a:ext uri="{FF2B5EF4-FFF2-40B4-BE49-F238E27FC236}">
                <a16:creationId xmlns:a16="http://schemas.microsoft.com/office/drawing/2014/main" id="{69554DDD-0712-3642-8308-CA0204A80E39}"/>
              </a:ext>
            </a:extLst>
          </p:cNvPr>
          <p:cNvSpPr>
            <a:spLocks noGrp="1"/>
          </p:cNvSpPr>
          <p:nvPr>
            <p:ph type="body" sz="quarter" idx="13" hasCustomPrompt="1"/>
          </p:nvPr>
        </p:nvSpPr>
        <p:spPr>
          <a:xfrm>
            <a:off x="762695" y="3709406"/>
            <a:ext cx="5180925" cy="2057400"/>
          </a:xfrm>
        </p:spPr>
        <p:txBody>
          <a:bodyPr>
            <a:noAutofit/>
          </a:bodyPr>
          <a:lstStyle>
            <a:lvl1pPr>
              <a:defRPr sz="2400"/>
            </a:lvl1pPr>
          </a:lstStyle>
          <a:p>
            <a:pPr lvl="0"/>
            <a:r>
              <a:rPr lang="en-US" dirty="0"/>
              <a:t>Lorem ipsum dolor sit </a:t>
            </a:r>
            <a:r>
              <a:rPr lang="en-US" dirty="0" err="1"/>
              <a:t>amet</a:t>
            </a:r>
            <a:r>
              <a:rPr lang="en-US" dirty="0"/>
              <a:t> </a:t>
            </a:r>
            <a:r>
              <a:rPr lang="en-US" dirty="0" err="1"/>
              <a:t>amet</a:t>
            </a:r>
            <a:r>
              <a:rPr lang="en-US" dirty="0"/>
              <a:t> </a:t>
            </a:r>
            <a:r>
              <a:rPr lang="en-US" dirty="0" err="1"/>
              <a:t>possimus</a:t>
            </a:r>
            <a:r>
              <a:rPr lang="en-US" dirty="0"/>
              <a:t> </a:t>
            </a:r>
            <a:r>
              <a:rPr lang="en-US" dirty="0" err="1"/>
              <a:t>fuga</a:t>
            </a:r>
            <a:r>
              <a:rPr lang="en-US" dirty="0"/>
              <a:t> </a:t>
            </a:r>
            <a:r>
              <a:rPr lang="en-US" dirty="0" err="1"/>
              <a:t>illo</a:t>
            </a:r>
            <a:r>
              <a:rPr lang="en-US" dirty="0"/>
              <a:t> non. </a:t>
            </a:r>
            <a:r>
              <a:rPr lang="en-US" dirty="0" err="1"/>
              <a:t>aut</a:t>
            </a:r>
            <a:r>
              <a:rPr lang="en-US" dirty="0"/>
              <a:t> id </a:t>
            </a:r>
            <a:r>
              <a:rPr lang="en-US" dirty="0" err="1"/>
              <a:t>unum</a:t>
            </a:r>
            <a:r>
              <a:rPr lang="en-US" dirty="0"/>
              <a:t> </a:t>
            </a:r>
            <a:r>
              <a:rPr lang="en-US" dirty="0" err="1"/>
              <a:t>enim</a:t>
            </a:r>
            <a:r>
              <a:rPr lang="en-US" dirty="0"/>
              <a:t> </a:t>
            </a:r>
            <a:r>
              <a:rPr lang="en-US" dirty="0" err="1"/>
              <a:t>quibusdam</a:t>
            </a:r>
            <a:r>
              <a:rPr lang="en-US" dirty="0"/>
              <a:t>. </a:t>
            </a:r>
            <a:r>
              <a:rPr lang="en-US" dirty="0" err="1"/>
              <a:t>voluptatem</a:t>
            </a:r>
            <a:r>
              <a:rPr lang="en-US" dirty="0"/>
              <a:t> </a:t>
            </a:r>
            <a:r>
              <a:rPr lang="en-US" dirty="0" err="1"/>
              <a:t>eaque</a:t>
            </a:r>
            <a:r>
              <a:rPr lang="en-US" dirty="0"/>
              <a:t> qui </a:t>
            </a:r>
            <a:r>
              <a:rPr lang="en-US" dirty="0" err="1"/>
              <a:t>pariatur</a:t>
            </a:r>
            <a:r>
              <a:rPr lang="en-US" dirty="0"/>
              <a:t> </a:t>
            </a:r>
            <a:r>
              <a:rPr lang="en-US" dirty="0" err="1"/>
              <a:t>officii</a:t>
            </a:r>
            <a:r>
              <a:rPr lang="en-US" dirty="0"/>
              <a:t>. quod Duis </a:t>
            </a:r>
            <a:r>
              <a:rPr lang="en-US" dirty="0" err="1"/>
              <a:t>Excepteur</a:t>
            </a:r>
            <a:r>
              <a:rPr lang="en-US" dirty="0"/>
              <a:t>, </a:t>
            </a:r>
            <a:r>
              <a:rPr lang="en-US" dirty="0" err="1"/>
              <a:t>tenetur</a:t>
            </a:r>
            <a:r>
              <a:rPr lang="en-US" dirty="0"/>
              <a:t> animi.</a:t>
            </a:r>
          </a:p>
        </p:txBody>
      </p:sp>
      <p:sp>
        <p:nvSpPr>
          <p:cNvPr id="33" name="Text Placeholder 7">
            <a:extLst>
              <a:ext uri="{FF2B5EF4-FFF2-40B4-BE49-F238E27FC236}">
                <a16:creationId xmlns:a16="http://schemas.microsoft.com/office/drawing/2014/main" id="{9018D21B-E7D8-4A48-B916-4907AC81346D}"/>
              </a:ext>
            </a:extLst>
          </p:cNvPr>
          <p:cNvSpPr>
            <a:spLocks noGrp="1"/>
          </p:cNvSpPr>
          <p:nvPr>
            <p:ph type="body" sz="quarter" idx="12" hasCustomPrompt="1"/>
          </p:nvPr>
        </p:nvSpPr>
        <p:spPr>
          <a:xfrm>
            <a:off x="6257904" y="2965770"/>
            <a:ext cx="5133307" cy="402590"/>
          </a:xfrm>
        </p:spPr>
        <p:txBody>
          <a:bodyPr>
            <a:normAutofit/>
          </a:bodyPr>
          <a:lstStyle>
            <a:lvl1pPr>
              <a:defRPr sz="2699" b="0" i="0">
                <a:solidFill>
                  <a:schemeClr val="bg2"/>
                </a:solidFill>
                <a:latin typeface="Community" panose="02000303040000020003" pitchFamily="2" charset="0"/>
              </a:defRPr>
            </a:lvl1pPr>
          </a:lstStyle>
          <a:p>
            <a:pPr lvl="0"/>
            <a:r>
              <a:rPr lang="en-US" dirty="0"/>
              <a:t>Enter title here</a:t>
            </a:r>
          </a:p>
        </p:txBody>
      </p:sp>
      <p:sp>
        <p:nvSpPr>
          <p:cNvPr id="35" name="Text Placeholder 9">
            <a:extLst>
              <a:ext uri="{FF2B5EF4-FFF2-40B4-BE49-F238E27FC236}">
                <a16:creationId xmlns:a16="http://schemas.microsoft.com/office/drawing/2014/main" id="{0EEB1282-65C8-DA42-B84E-2C0948F8959A}"/>
              </a:ext>
            </a:extLst>
          </p:cNvPr>
          <p:cNvSpPr>
            <a:spLocks noGrp="1"/>
          </p:cNvSpPr>
          <p:nvPr>
            <p:ph type="body" sz="quarter" idx="14" hasCustomPrompt="1"/>
          </p:nvPr>
        </p:nvSpPr>
        <p:spPr>
          <a:xfrm>
            <a:off x="6248380" y="3709406"/>
            <a:ext cx="5180925" cy="2057400"/>
          </a:xfrm>
        </p:spPr>
        <p:txBody>
          <a:bodyPr>
            <a:noAutofit/>
          </a:bodyPr>
          <a:lstStyle>
            <a:lvl1pPr>
              <a:defRPr sz="2400"/>
            </a:lvl1pPr>
          </a:lstStyle>
          <a:p>
            <a:pPr lvl="0"/>
            <a:r>
              <a:rPr lang="en-US" dirty="0"/>
              <a:t>Lorem ipsum dolor sit </a:t>
            </a:r>
            <a:r>
              <a:rPr lang="en-US" dirty="0" err="1"/>
              <a:t>amet</a:t>
            </a:r>
            <a:r>
              <a:rPr lang="en-US" dirty="0"/>
              <a:t> </a:t>
            </a:r>
            <a:r>
              <a:rPr lang="en-US" dirty="0" err="1"/>
              <a:t>amet</a:t>
            </a:r>
            <a:r>
              <a:rPr lang="en-US" dirty="0"/>
              <a:t> </a:t>
            </a:r>
            <a:r>
              <a:rPr lang="en-US" dirty="0" err="1"/>
              <a:t>possimus</a:t>
            </a:r>
            <a:r>
              <a:rPr lang="en-US" dirty="0"/>
              <a:t> </a:t>
            </a:r>
            <a:r>
              <a:rPr lang="en-US" dirty="0" err="1"/>
              <a:t>fuga</a:t>
            </a:r>
            <a:r>
              <a:rPr lang="en-US" dirty="0"/>
              <a:t> </a:t>
            </a:r>
            <a:r>
              <a:rPr lang="en-US" dirty="0" err="1"/>
              <a:t>illo</a:t>
            </a:r>
            <a:r>
              <a:rPr lang="en-US" dirty="0"/>
              <a:t> non. </a:t>
            </a:r>
            <a:r>
              <a:rPr lang="en-US" dirty="0" err="1"/>
              <a:t>aut</a:t>
            </a:r>
            <a:r>
              <a:rPr lang="en-US" dirty="0"/>
              <a:t> id </a:t>
            </a:r>
            <a:r>
              <a:rPr lang="en-US" dirty="0" err="1"/>
              <a:t>unum</a:t>
            </a:r>
            <a:r>
              <a:rPr lang="en-US" dirty="0"/>
              <a:t> </a:t>
            </a:r>
            <a:r>
              <a:rPr lang="en-US" dirty="0" err="1"/>
              <a:t>enim</a:t>
            </a:r>
            <a:r>
              <a:rPr lang="en-US" dirty="0"/>
              <a:t> </a:t>
            </a:r>
            <a:r>
              <a:rPr lang="en-US" dirty="0" err="1"/>
              <a:t>quibusdam</a:t>
            </a:r>
            <a:r>
              <a:rPr lang="en-US" dirty="0"/>
              <a:t>. </a:t>
            </a:r>
            <a:r>
              <a:rPr lang="en-US" dirty="0" err="1"/>
              <a:t>voluptatem</a:t>
            </a:r>
            <a:r>
              <a:rPr lang="en-US" dirty="0"/>
              <a:t> </a:t>
            </a:r>
            <a:r>
              <a:rPr lang="en-US" dirty="0" err="1"/>
              <a:t>eaque</a:t>
            </a:r>
            <a:r>
              <a:rPr lang="en-US" dirty="0"/>
              <a:t> qui </a:t>
            </a:r>
            <a:r>
              <a:rPr lang="en-US" dirty="0" err="1"/>
              <a:t>pariatur</a:t>
            </a:r>
            <a:r>
              <a:rPr lang="en-US" dirty="0"/>
              <a:t> </a:t>
            </a:r>
            <a:r>
              <a:rPr lang="en-US" dirty="0" err="1"/>
              <a:t>officii</a:t>
            </a:r>
            <a:r>
              <a:rPr lang="en-US" dirty="0"/>
              <a:t>. quod Duis </a:t>
            </a:r>
            <a:r>
              <a:rPr lang="en-US" dirty="0" err="1"/>
              <a:t>Excepteur</a:t>
            </a:r>
            <a:r>
              <a:rPr lang="en-US" dirty="0"/>
              <a:t>, </a:t>
            </a:r>
            <a:r>
              <a:rPr lang="en-US" dirty="0" err="1"/>
              <a:t>tenetur</a:t>
            </a:r>
            <a:r>
              <a:rPr lang="en-US" dirty="0"/>
              <a:t> animi.</a:t>
            </a:r>
          </a:p>
        </p:txBody>
      </p:sp>
      <p:sp>
        <p:nvSpPr>
          <p:cNvPr id="9" name="Folded Corner 8">
            <a:extLst>
              <a:ext uri="{FF2B5EF4-FFF2-40B4-BE49-F238E27FC236}">
                <a16:creationId xmlns:a16="http://schemas.microsoft.com/office/drawing/2014/main" id="{CDDD7182-47FC-354E-BFA2-0F9DE2CC9BA0}"/>
              </a:ext>
              <a:ext uri="{C183D7F6-B498-43B3-948B-1728B52AA6E4}">
                <adec:decorative xmlns:adec="http://schemas.microsoft.com/office/drawing/2017/decorative" xmlns="" val="1"/>
              </a:ext>
            </a:extLst>
          </p:cNvPr>
          <p:cNvSpPr/>
          <p:nvPr userDrawn="1"/>
        </p:nvSpPr>
        <p:spPr>
          <a:xfrm>
            <a:off x="0" y="-1219200"/>
            <a:ext cx="6248380" cy="8763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To make a main point, supported by two key sections with titles.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a:t>
            </a:r>
            <a:r>
              <a:rPr kumimoji="0" lang="en-US" sz="1200" b="0" i="0" u="none" strike="noStrike" kern="1200" cap="none" spc="0" normalizeH="0" baseline="0" noProof="0" dirty="0">
                <a:ln>
                  <a:noFill/>
                </a:ln>
                <a:solidFill>
                  <a:srgbClr val="000000"/>
                </a:solidFill>
                <a:effectLst/>
                <a:uLnTx/>
                <a:uFillTx/>
                <a:latin typeface="Source Sans Pro" panose="020B0503030403020204" pitchFamily="34" charset="77"/>
                <a:ea typeface="Source Sans Pro" charset="0"/>
                <a:cs typeface="Arial" panose="020B0604020202020204" pitchFamily="34" charset="0"/>
              </a:rPr>
              <a:t>This all text font should be compelling in content best suited for longer-form reading.</a:t>
            </a:r>
          </a:p>
        </p:txBody>
      </p:sp>
    </p:spTree>
    <p:extLst>
      <p:ext uri="{BB962C8B-B14F-4D97-AF65-F5344CB8AC3E}">
        <p14:creationId xmlns:p14="http://schemas.microsoft.com/office/powerpoint/2010/main" val="369295291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itles on large image">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FBFCFA93-363D-7742-9DD9-396B7E9A34D1}"/>
              </a:ext>
              <a:ext uri="{C183D7F6-B498-43B3-948B-1728B52AA6E4}">
                <adec:decorative xmlns:adec="http://schemas.microsoft.com/office/drawing/2017/decorative" xmlns="" val="1"/>
              </a:ext>
            </a:extLst>
          </p:cNvPr>
          <p:cNvSpPr/>
          <p:nvPr userDrawn="1"/>
        </p:nvSpPr>
        <p:spPr>
          <a:xfrm>
            <a:off x="-2338242" y="-951172"/>
            <a:ext cx="8759203" cy="8760344"/>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Picture Placeholder 7" descr="Image placeholder">
            <a:extLst>
              <a:ext uri="{FF2B5EF4-FFF2-40B4-BE49-F238E27FC236}">
                <a16:creationId xmlns:a16="http://schemas.microsoft.com/office/drawing/2014/main" id="{86DD7381-FEE2-5142-849D-5F6B03AB734B}"/>
              </a:ext>
            </a:extLst>
          </p:cNvPr>
          <p:cNvSpPr>
            <a:spLocks noGrp="1"/>
          </p:cNvSpPr>
          <p:nvPr>
            <p:ph type="pic" sz="quarter" idx="10" hasCustomPrompt="1"/>
          </p:nvPr>
        </p:nvSpPr>
        <p:spPr>
          <a:xfrm>
            <a:off x="4764789" y="-1"/>
            <a:ext cx="7427212" cy="6858001"/>
          </a:xfrm>
          <a:custGeom>
            <a:avLst/>
            <a:gdLst>
              <a:gd name="connsiteX0" fmla="*/ 0 w 14856359"/>
              <a:gd name="connsiteY0" fmla="*/ 0 h 13716001"/>
              <a:gd name="connsiteX1" fmla="*/ 14856359 w 14856359"/>
              <a:gd name="connsiteY1" fmla="*/ 0 h 13716001"/>
              <a:gd name="connsiteX2" fmla="*/ 14856359 w 14856359"/>
              <a:gd name="connsiteY2" fmla="*/ 13716001 h 13716001"/>
              <a:gd name="connsiteX3" fmla="*/ 1 w 14856359"/>
              <a:gd name="connsiteY3" fmla="*/ 13716001 h 13716001"/>
              <a:gd name="connsiteX4" fmla="*/ 124826 w 14856359"/>
              <a:gd name="connsiteY4" fmla="*/ 13617908 h 13716001"/>
              <a:gd name="connsiteX5" fmla="*/ 3312778 w 14856359"/>
              <a:gd name="connsiteY5" fmla="*/ 6858001 h 13716001"/>
              <a:gd name="connsiteX6" fmla="*/ 124826 w 14856359"/>
              <a:gd name="connsiteY6" fmla="*/ 98094 h 13716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56359" h="13716001">
                <a:moveTo>
                  <a:pt x="0" y="0"/>
                </a:moveTo>
                <a:lnTo>
                  <a:pt x="14856359" y="0"/>
                </a:lnTo>
                <a:lnTo>
                  <a:pt x="14856359" y="13716001"/>
                </a:lnTo>
                <a:lnTo>
                  <a:pt x="1" y="13716001"/>
                </a:lnTo>
                <a:lnTo>
                  <a:pt x="124826" y="13617908"/>
                </a:lnTo>
                <a:cubicBezTo>
                  <a:pt x="2071788" y="12011132"/>
                  <a:pt x="3312778" y="9579491"/>
                  <a:pt x="3312778" y="6858001"/>
                </a:cubicBezTo>
                <a:cubicBezTo>
                  <a:pt x="3312778" y="4136511"/>
                  <a:pt x="2071788" y="1704870"/>
                  <a:pt x="124826" y="98094"/>
                </a:cubicBezTo>
                <a:close/>
              </a:path>
            </a:pathLst>
          </a:custGeom>
          <a:pattFill prst="wdUpDiag">
            <a:fgClr>
              <a:srgbClr val="FADFD9"/>
            </a:fgClr>
            <a:bgClr>
              <a:schemeClr val="bg1"/>
            </a:bgClr>
          </a:pattFill>
        </p:spPr>
        <p:txBody>
          <a:bodyPr wrap="square" lIns="8503920" rIns="2834640" anchor="ctr">
            <a:noAutofit/>
          </a:bodyPr>
          <a:lstStyle>
            <a:lvl1pPr marL="0" indent="0" algn="r">
              <a:buFontTx/>
              <a:buNone/>
              <a:defRPr sz="2200"/>
            </a:lvl1pPr>
          </a:lstStyle>
          <a:p>
            <a:r>
              <a:rPr lang="en-US" dirty="0"/>
              <a:t>Drag and drop image here</a:t>
            </a:r>
          </a:p>
        </p:txBody>
      </p:sp>
      <p:sp>
        <p:nvSpPr>
          <p:cNvPr id="7" name="Title 1">
            <a:extLst>
              <a:ext uri="{FF2B5EF4-FFF2-40B4-BE49-F238E27FC236}">
                <a16:creationId xmlns:a16="http://schemas.microsoft.com/office/drawing/2014/main" id="{EF6A0D7F-082A-3248-91D9-53919F556DC0}"/>
              </a:ext>
            </a:extLst>
          </p:cNvPr>
          <p:cNvSpPr>
            <a:spLocks noGrp="1"/>
          </p:cNvSpPr>
          <p:nvPr>
            <p:ph type="title" hasCustomPrompt="1"/>
          </p:nvPr>
        </p:nvSpPr>
        <p:spPr>
          <a:xfrm>
            <a:off x="720377" y="2408238"/>
            <a:ext cx="4617006" cy="1020763"/>
          </a:xfrm>
          <a:noFill/>
        </p:spPr>
        <p:txBody>
          <a:bodyPr vert="horz" lIns="0" tIns="45720" rIns="0" bIns="45720" rtlCol="0" anchor="b" anchorCtr="0">
            <a:noAutofit/>
          </a:bodyPr>
          <a:lstStyle>
            <a:lvl1pPr>
              <a:defRPr lang="en-US" sz="5749" dirty="0">
                <a:ea typeface="+mn-ea"/>
                <a:cs typeface="+mn-cs"/>
              </a:defRPr>
            </a:lvl1pPr>
          </a:lstStyle>
          <a:p>
            <a:pPr lvl="0"/>
            <a:r>
              <a:rPr lang="en-US" dirty="0"/>
              <a:t>Enter slide title here in two lines</a:t>
            </a:r>
          </a:p>
        </p:txBody>
      </p:sp>
      <p:sp>
        <p:nvSpPr>
          <p:cNvPr id="16" name="Text Placeholder 2">
            <a:extLst>
              <a:ext uri="{FF2B5EF4-FFF2-40B4-BE49-F238E27FC236}">
                <a16:creationId xmlns:a16="http://schemas.microsoft.com/office/drawing/2014/main" id="{06BE4672-B180-CF4F-9153-F4E02DA2C6AD}"/>
              </a:ext>
            </a:extLst>
          </p:cNvPr>
          <p:cNvSpPr>
            <a:spLocks noGrp="1"/>
          </p:cNvSpPr>
          <p:nvPr>
            <p:ph type="body" sz="quarter" idx="12" hasCustomPrompt="1"/>
          </p:nvPr>
        </p:nvSpPr>
        <p:spPr>
          <a:xfrm>
            <a:off x="710439" y="3642773"/>
            <a:ext cx="4617006" cy="1071784"/>
          </a:xfrm>
        </p:spPr>
        <p:txBody>
          <a:bodyPr>
            <a:noAutofit/>
          </a:bodyPr>
          <a:lstStyle>
            <a:lvl1pPr marL="0" indent="0">
              <a:buNone/>
              <a:defRPr sz="2699">
                <a:solidFill>
                  <a:schemeClr val="accent6"/>
                </a:solidFill>
              </a:defRPr>
            </a:lvl1pPr>
            <a:lvl2pPr marL="457109" indent="0">
              <a:buNone/>
              <a:defRPr sz="2699">
                <a:solidFill>
                  <a:schemeClr val="accent6"/>
                </a:solidFill>
              </a:defRPr>
            </a:lvl2pPr>
            <a:lvl3pPr marL="914217" indent="0">
              <a:buNone/>
              <a:defRPr sz="2699">
                <a:solidFill>
                  <a:schemeClr val="accent6"/>
                </a:solidFill>
              </a:defRPr>
            </a:lvl3pPr>
            <a:lvl4pPr marL="1371326" indent="0">
              <a:buNone/>
              <a:defRPr sz="2699">
                <a:solidFill>
                  <a:schemeClr val="accent6"/>
                </a:solidFill>
              </a:defRPr>
            </a:lvl4pPr>
            <a:lvl5pPr marL="1828434" indent="0">
              <a:buNone/>
              <a:defRPr sz="2699">
                <a:solidFill>
                  <a:schemeClr val="accent6"/>
                </a:solidFill>
              </a:defRPr>
            </a:lvl5pPr>
          </a:lstStyle>
          <a:p>
            <a:pPr lvl="0"/>
            <a:r>
              <a:rPr lang="en-US" dirty="0"/>
              <a:t>Enter your subtitle here,</a:t>
            </a:r>
            <a:br>
              <a:rPr lang="en-US" dirty="0"/>
            </a:br>
            <a:r>
              <a:rPr lang="en-US" dirty="0"/>
              <a:t>up to three lines</a:t>
            </a:r>
          </a:p>
        </p:txBody>
      </p:sp>
      <p:sp>
        <p:nvSpPr>
          <p:cNvPr id="6" name="Folded Corner 5">
            <a:extLst>
              <a:ext uri="{FF2B5EF4-FFF2-40B4-BE49-F238E27FC236}">
                <a16:creationId xmlns:a16="http://schemas.microsoft.com/office/drawing/2014/main" id="{3DD3AFC8-6F22-EF4D-96B6-644B4422994B}"/>
              </a:ext>
              <a:ext uri="{C183D7F6-B498-43B3-948B-1728B52AA6E4}">
                <adec:decorative xmlns:adec="http://schemas.microsoft.com/office/drawing/2017/decorative" xmlns="" val="1"/>
              </a:ext>
            </a:extLst>
          </p:cNvPr>
          <p:cNvSpPr/>
          <p:nvPr userDrawn="1"/>
        </p:nvSpPr>
        <p:spPr>
          <a:xfrm>
            <a:off x="0" y="-647700"/>
            <a:ext cx="6096000" cy="4953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This title has visual impact with dramatic typography and image use.</a:t>
            </a:r>
          </a:p>
        </p:txBody>
      </p:sp>
    </p:spTree>
    <p:extLst>
      <p:ext uri="{BB962C8B-B14F-4D97-AF65-F5344CB8AC3E}">
        <p14:creationId xmlns:p14="http://schemas.microsoft.com/office/powerpoint/2010/main" val="9342677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reen_title and image 2">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5BA5E77-5A51-1E49-AEC3-D47AFCAC1ADE}"/>
              </a:ext>
              <a:ext uri="{C183D7F6-B498-43B3-948B-1728B52AA6E4}">
                <adec:decorative xmlns:adec="http://schemas.microsoft.com/office/drawing/2017/decorative" xmlns="" val="1"/>
              </a:ext>
            </a:extLst>
          </p:cNvPr>
          <p:cNvSpPr/>
          <p:nvPr userDrawn="1"/>
        </p:nvSpPr>
        <p:spPr>
          <a:xfrm>
            <a:off x="5049412" y="776453"/>
            <a:ext cx="5276047" cy="5276734"/>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2" name="Title">
            <a:extLst>
              <a:ext uri="{FF2B5EF4-FFF2-40B4-BE49-F238E27FC236}">
                <a16:creationId xmlns:a16="http://schemas.microsoft.com/office/drawing/2014/main" id="{99176E16-4787-0041-932D-FEE8C560D230}"/>
              </a:ext>
            </a:extLst>
          </p:cNvPr>
          <p:cNvSpPr>
            <a:spLocks noGrp="1"/>
          </p:cNvSpPr>
          <p:nvPr>
            <p:ph type="title" hasCustomPrompt="1"/>
          </p:nvPr>
        </p:nvSpPr>
        <p:spPr>
          <a:xfrm>
            <a:off x="6817488" y="1990227"/>
            <a:ext cx="4611818" cy="1339056"/>
          </a:xfrm>
          <a:noFill/>
        </p:spPr>
        <p:txBody>
          <a:bodyPr vert="horz" lIns="0" tIns="45720" rIns="0" bIns="45720" rtlCol="0" anchor="b" anchorCtr="0">
            <a:normAutofit/>
          </a:bodyPr>
          <a:lstStyle>
            <a:lvl1pPr>
              <a:defRPr lang="en-US" sz="4799">
                <a:solidFill>
                  <a:schemeClr val="accent1"/>
                </a:solidFill>
                <a:ea typeface="+mn-ea"/>
                <a:cs typeface="+mn-cs"/>
              </a:defRPr>
            </a:lvl1pPr>
          </a:lstStyle>
          <a:p>
            <a:pPr marL="0" lvl="0" indent="0">
              <a:spcBef>
                <a:spcPts val="1000"/>
              </a:spcBef>
              <a:buFont typeface="Arial" panose="020B0604020202020204" pitchFamily="34" charset="0"/>
            </a:pPr>
            <a:r>
              <a:rPr lang="en-US" dirty="0"/>
              <a:t>Enter slide title here in two lines or less</a:t>
            </a:r>
          </a:p>
        </p:txBody>
      </p:sp>
      <p:sp>
        <p:nvSpPr>
          <p:cNvPr id="20" name="Subtitle">
            <a:extLst>
              <a:ext uri="{FF2B5EF4-FFF2-40B4-BE49-F238E27FC236}">
                <a16:creationId xmlns:a16="http://schemas.microsoft.com/office/drawing/2014/main" id="{020C3EE7-4C31-B648-9206-0F8F5E4D81F4}"/>
              </a:ext>
            </a:extLst>
          </p:cNvPr>
          <p:cNvSpPr>
            <a:spLocks noGrp="1"/>
          </p:cNvSpPr>
          <p:nvPr>
            <p:ph type="body" sz="quarter" idx="12" hasCustomPrompt="1"/>
          </p:nvPr>
        </p:nvSpPr>
        <p:spPr>
          <a:xfrm>
            <a:off x="6830108" y="3380874"/>
            <a:ext cx="3257459" cy="1101185"/>
          </a:xfrm>
        </p:spPr>
        <p:txBody>
          <a:bodyPr>
            <a:noAutofit/>
          </a:bodyPr>
          <a:lstStyle>
            <a:lvl1pPr marL="0" indent="0">
              <a:lnSpc>
                <a:spcPts val="3239"/>
              </a:lnSpc>
              <a:buNone/>
              <a:defRPr sz="2699">
                <a:solidFill>
                  <a:schemeClr val="accent6"/>
                </a:solidFill>
              </a:defRPr>
            </a:lvl1pPr>
            <a:lvl2pPr marL="457109" indent="0">
              <a:buNone/>
              <a:defRPr sz="2699"/>
            </a:lvl2pPr>
            <a:lvl3pPr marL="914217" indent="0">
              <a:buNone/>
              <a:defRPr sz="2699"/>
            </a:lvl3pPr>
            <a:lvl4pPr marL="1371326" indent="0">
              <a:buNone/>
              <a:defRPr sz="2699"/>
            </a:lvl4pPr>
            <a:lvl5pPr marL="1828434" indent="0">
              <a:buNone/>
              <a:defRPr sz="2699"/>
            </a:lvl5pPr>
          </a:lstStyle>
          <a:p>
            <a:pPr lvl="0"/>
            <a:r>
              <a:rPr lang="en-US" dirty="0"/>
              <a:t>Enter subtitle here, in two lines or less</a:t>
            </a:r>
          </a:p>
        </p:txBody>
      </p:sp>
      <p:sp>
        <p:nvSpPr>
          <p:cNvPr id="9" name="intersection">
            <a:extLst>
              <a:ext uri="{FF2B5EF4-FFF2-40B4-BE49-F238E27FC236}">
                <a16:creationId xmlns:a16="http://schemas.microsoft.com/office/drawing/2014/main" id="{0E88DC24-2DD1-4047-B59D-B335D12FC0BF}"/>
              </a:ext>
              <a:ext uri="{C183D7F6-B498-43B3-948B-1728B52AA6E4}">
                <adec:decorative xmlns:adec="http://schemas.microsoft.com/office/drawing/2017/decorative" xmlns="" val="1"/>
              </a:ext>
            </a:extLst>
          </p:cNvPr>
          <p:cNvSpPr/>
          <p:nvPr userDrawn="1"/>
        </p:nvSpPr>
        <p:spPr>
          <a:xfrm rot="10800000" flipH="1">
            <a:off x="5049412"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rgbClr val="4471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Picture Placeholder">
            <a:extLst>
              <a:ext uri="{FF2B5EF4-FFF2-40B4-BE49-F238E27FC236}">
                <a16:creationId xmlns:a16="http://schemas.microsoft.com/office/drawing/2014/main" id="{C83727A9-32A2-4941-8F9F-C5EFE74F133B}"/>
              </a:ext>
              <a:ext uri="{C183D7F6-B498-43B3-948B-1728B52AA6E4}">
                <adec:decorative xmlns:adec="http://schemas.microsoft.com/office/drawing/2017/decorative" xmlns="" val="1"/>
              </a:ext>
            </a:extLst>
          </p:cNvPr>
          <p:cNvSpPr>
            <a:spLocks noGrp="1"/>
          </p:cNvSpPr>
          <p:nvPr>
            <p:ph type="pic" sz="quarter" idx="10" hasCustomPrompt="1"/>
          </p:nvPr>
        </p:nvSpPr>
        <p:spPr>
          <a:xfrm>
            <a:off x="794" y="0"/>
            <a:ext cx="6096000" cy="6858000"/>
          </a:xfrm>
          <a:custGeom>
            <a:avLst/>
            <a:gdLst>
              <a:gd name="connsiteX0" fmla="*/ 0 w 12193587"/>
              <a:gd name="connsiteY0" fmla="*/ 0 h 13716000"/>
              <a:gd name="connsiteX1" fmla="*/ 12193587 w 12193587"/>
              <a:gd name="connsiteY1" fmla="*/ 0 h 13716000"/>
              <a:gd name="connsiteX2" fmla="*/ 12193587 w 12193587"/>
              <a:gd name="connsiteY2" fmla="*/ 2605019 h 13716000"/>
              <a:gd name="connsiteX3" fmla="*/ 12017004 w 12193587"/>
              <a:gd name="connsiteY3" fmla="*/ 2743786 h 13716000"/>
              <a:gd name="connsiteX4" fmla="*/ 10096762 w 12193587"/>
              <a:gd name="connsiteY4" fmla="*/ 6815570 h 13716000"/>
              <a:gd name="connsiteX5" fmla="*/ 12017004 w 12193587"/>
              <a:gd name="connsiteY5" fmla="*/ 10887355 h 13716000"/>
              <a:gd name="connsiteX6" fmla="*/ 12193587 w 12193587"/>
              <a:gd name="connsiteY6" fmla="*/ 11026123 h 13716000"/>
              <a:gd name="connsiteX7" fmla="*/ 12193587 w 12193587"/>
              <a:gd name="connsiteY7" fmla="*/ 13716000 h 13716000"/>
              <a:gd name="connsiteX8" fmla="*/ 0 w 12193587"/>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7" h="13716000">
                <a:moveTo>
                  <a:pt x="0" y="0"/>
                </a:moveTo>
                <a:lnTo>
                  <a:pt x="12193587" y="0"/>
                </a:lnTo>
                <a:lnTo>
                  <a:pt x="12193587" y="2605019"/>
                </a:lnTo>
                <a:lnTo>
                  <a:pt x="12017004" y="2743786"/>
                </a:lnTo>
                <a:cubicBezTo>
                  <a:pt x="10844264" y="3711617"/>
                  <a:pt x="10096762" y="5176300"/>
                  <a:pt x="10096762" y="6815570"/>
                </a:cubicBezTo>
                <a:cubicBezTo>
                  <a:pt x="10096762" y="8454842"/>
                  <a:pt x="10844264" y="9919525"/>
                  <a:pt x="12017004" y="10887355"/>
                </a:cubicBezTo>
                <a:lnTo>
                  <a:pt x="12193587" y="11026123"/>
                </a:lnTo>
                <a:lnTo>
                  <a:pt x="12193587" y="13716000"/>
                </a:lnTo>
                <a:lnTo>
                  <a:pt x="0" y="13716000"/>
                </a:lnTo>
                <a:close/>
              </a:path>
            </a:pathLst>
          </a:custGeom>
          <a:pattFill prst="wdUpDiag">
            <a:fgClr>
              <a:srgbClr val="FADFD9"/>
            </a:fgClr>
            <a:bgClr>
              <a:schemeClr val="bg1"/>
            </a:bgClr>
          </a:pattFill>
        </p:spPr>
        <p:txBody>
          <a:bodyPr wrap="square" rIns="1554480" anchor="ctr" anchorCtr="0">
            <a:noAutofit/>
          </a:bodyPr>
          <a:lstStyle>
            <a:lvl1pPr marL="0" indent="0" algn="ctr">
              <a:buNone/>
              <a:defRPr b="0">
                <a:solidFill>
                  <a:schemeClr val="tx1"/>
                </a:solidFill>
              </a:defRPr>
            </a:lvl1pPr>
          </a:lstStyle>
          <a:p>
            <a:r>
              <a:rPr lang="en-US" dirty="0"/>
              <a:t>Drag and drop image here</a:t>
            </a:r>
          </a:p>
        </p:txBody>
      </p:sp>
      <p:sp>
        <p:nvSpPr>
          <p:cNvPr id="13" name="Folded Corner 12">
            <a:extLst>
              <a:ext uri="{FF2B5EF4-FFF2-40B4-BE49-F238E27FC236}">
                <a16:creationId xmlns:a16="http://schemas.microsoft.com/office/drawing/2014/main" id="{C52B399C-1F0D-CC42-80CF-F0076FEC65DC}"/>
              </a:ext>
              <a:ext uri="{C183D7F6-B498-43B3-948B-1728B52AA6E4}">
                <adec:decorative xmlns:adec="http://schemas.microsoft.com/office/drawing/2017/decorative" xmlns="" val="1"/>
              </a:ext>
            </a:extLst>
          </p:cNvPr>
          <p:cNvSpPr/>
          <p:nvPr userDrawn="1"/>
        </p:nvSpPr>
        <p:spPr>
          <a:xfrm>
            <a:off x="0" y="-1371601"/>
            <a:ext cx="5219814" cy="11013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Layout Tip: </a:t>
            </a:r>
            <a:r>
              <a:rPr lang="en-US" sz="1200" dirty="0">
                <a:solidFill>
                  <a:schemeClr val="tx1"/>
                </a:solidFill>
                <a:latin typeface="Source Sans Pro" charset="0"/>
                <a:ea typeface="Source Sans Pro" charset="0"/>
                <a:cs typeface="Source Sans Pro" charset="0"/>
              </a:rPr>
              <a:t>Portrait image flush left with placeholder text descriptor on right.</a:t>
            </a:r>
          </a:p>
          <a:p>
            <a:endParaRPr lang="en-US" sz="1200" dirty="0">
              <a:solidFill>
                <a:schemeClr val="tx1"/>
              </a:solidFill>
              <a:latin typeface="Source Sans Pro" charset="0"/>
            </a:endParaRPr>
          </a:p>
          <a:p>
            <a:r>
              <a:rPr lang="en-US" sz="1200" b="1" dirty="0">
                <a:solidFill>
                  <a:schemeClr val="tx1"/>
                </a:solidFill>
                <a:latin typeface="Source Sans Pro" charset="0"/>
                <a:ea typeface="Source Sans Pro" charset="0"/>
                <a:cs typeface="Source Sans Pro" charset="0"/>
              </a:rPr>
              <a:t>Tip</a:t>
            </a:r>
            <a:r>
              <a:rPr lang="en-US" sz="1200" dirty="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p:txBody>
      </p:sp>
      <p:pic>
        <p:nvPicPr>
          <p:cNvPr id="12" name="Logo">
            <a:extLst>
              <a:ext uri="{FF2B5EF4-FFF2-40B4-BE49-F238E27FC236}">
                <a16:creationId xmlns:a16="http://schemas.microsoft.com/office/drawing/2014/main" id="{8D19C2B2-6FB7-E34E-94E2-A7B8C6AEE6FE}"/>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97373" y="6109855"/>
            <a:ext cx="1091168" cy="276138"/>
          </a:xfrm>
          <a:prstGeom prst="rect">
            <a:avLst/>
          </a:prstGeom>
        </p:spPr>
      </p:pic>
    </p:spTree>
    <p:extLst>
      <p:ext uri="{BB962C8B-B14F-4D97-AF65-F5344CB8AC3E}">
        <p14:creationId xmlns:p14="http://schemas.microsoft.com/office/powerpoint/2010/main" val="3798597923"/>
      </p:ext>
    </p:extLst>
  </p:cSld>
  <p:clrMapOvr>
    <a:masterClrMapping/>
  </p:clrMapOvr>
  <p:hf hdr="0" ftr="0" dt="0"/>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title slide: one speak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723485-C88B-AA45-8E0D-9DB938AC4606}"/>
              </a:ext>
              <a:ext uri="{C183D7F6-B498-43B3-948B-1728B52AA6E4}">
                <adec:decorative xmlns:adec="http://schemas.microsoft.com/office/drawing/2017/decorative" xmlns="" val="1"/>
              </a:ext>
            </a:extLst>
          </p:cNvPr>
          <p:cNvSpPr/>
          <p:nvPr/>
        </p:nvSpPr>
        <p:spPr>
          <a:xfrm>
            <a:off x="0" y="0"/>
            <a:ext cx="12192000" cy="3429000"/>
          </a:xfrm>
          <a:prstGeom prst="rect">
            <a:avLst/>
          </a:pr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a:ln>
                <a:solidFill>
                  <a:sysClr val="windowText" lastClr="000000"/>
                </a:solidFill>
              </a:ln>
            </a:endParaRPr>
          </a:p>
        </p:txBody>
      </p:sp>
      <p:pic>
        <p:nvPicPr>
          <p:cNvPr id="17" name="Picture 16">
            <a:extLst>
              <a:ext uri="{FF2B5EF4-FFF2-40B4-BE49-F238E27FC236}">
                <a16:creationId xmlns:a16="http://schemas.microsoft.com/office/drawing/2014/main" id="{9825146B-1FC1-D04B-93CD-25738B47D45A}"/>
              </a:ext>
              <a:ext uri="{C183D7F6-B498-43B3-948B-1728B52AA6E4}">
                <adec:decorative xmlns:adec="http://schemas.microsoft.com/office/drawing/2017/decorative" xmlns="" val="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05550" y="790662"/>
            <a:ext cx="1091168" cy="276138"/>
          </a:xfrm>
          <a:prstGeom prst="rect">
            <a:avLst/>
          </a:prstGeom>
        </p:spPr>
      </p:pic>
      <p:sp>
        <p:nvSpPr>
          <p:cNvPr id="2" name="Title 1">
            <a:extLst>
              <a:ext uri="{FF2B5EF4-FFF2-40B4-BE49-F238E27FC236}">
                <a16:creationId xmlns:a16="http://schemas.microsoft.com/office/drawing/2014/main" id="{D3D1E1EB-A2EE-A74C-A3A9-D279BC79C3AF}"/>
              </a:ext>
            </a:extLst>
          </p:cNvPr>
          <p:cNvSpPr>
            <a:spLocks noGrp="1"/>
          </p:cNvSpPr>
          <p:nvPr>
            <p:ph type="title" hasCustomPrompt="1"/>
          </p:nvPr>
        </p:nvSpPr>
        <p:spPr>
          <a:xfrm>
            <a:off x="1105550" y="1552196"/>
            <a:ext cx="9636107" cy="596160"/>
          </a:xfrm>
        </p:spPr>
        <p:txBody>
          <a:bodyPr/>
          <a:lstStyle>
            <a:lvl1pPr>
              <a:defRPr lang="en-US" sz="3999" b="0" i="0" kern="1200" baseline="0">
                <a:solidFill>
                  <a:schemeClr val="bg2"/>
                </a:solidFill>
                <a:latin typeface="Community Light" panose="02000303040000020003" pitchFamily="2" charset="0"/>
                <a:ea typeface="+mn-ea"/>
                <a:cs typeface="+mn-cs"/>
              </a:defRPr>
            </a:lvl1pPr>
          </a:lstStyle>
          <a:p>
            <a:pPr lvl="0"/>
            <a:r>
              <a:rPr lang="en-US" dirty="0"/>
              <a:t>Enter presentation title here</a:t>
            </a:r>
          </a:p>
        </p:txBody>
      </p:sp>
      <p:sp>
        <p:nvSpPr>
          <p:cNvPr id="33" name="Text Placeholder 28">
            <a:extLst>
              <a:ext uri="{FF2B5EF4-FFF2-40B4-BE49-F238E27FC236}">
                <a16:creationId xmlns:a16="http://schemas.microsoft.com/office/drawing/2014/main" id="{B2F347B6-7545-EC4C-B88E-DA7A06BBDF88}"/>
              </a:ext>
            </a:extLst>
          </p:cNvPr>
          <p:cNvSpPr>
            <a:spLocks noGrp="1"/>
          </p:cNvSpPr>
          <p:nvPr>
            <p:ph type="body" sz="quarter" idx="18" hasCustomPrompt="1"/>
          </p:nvPr>
        </p:nvSpPr>
        <p:spPr>
          <a:xfrm>
            <a:off x="1105550" y="2215579"/>
            <a:ext cx="9636107" cy="464123"/>
          </a:xfrm>
        </p:spPr>
        <p:txBody>
          <a:bodyPr>
            <a:normAutofit/>
          </a:bodyPr>
          <a:lstStyle>
            <a:lvl1pPr marL="0" indent="0">
              <a:buFontTx/>
              <a:buNone/>
              <a:defRPr sz="2699" b="0" i="0">
                <a:solidFill>
                  <a:schemeClr val="bg2"/>
                </a:solidFill>
                <a:latin typeface="Community Light" panose="02000303040000020003" pitchFamily="2" charset="0"/>
              </a:defRPr>
            </a:lvl1pPr>
            <a:lvl2pPr marL="457109" indent="0">
              <a:buNone/>
              <a:defRPr/>
            </a:lvl2pPr>
          </a:lstStyle>
          <a:p>
            <a:pPr lvl="0"/>
            <a:r>
              <a:rPr lang="en-US" dirty="0"/>
              <a:t>Enter subtitle here</a:t>
            </a:r>
          </a:p>
        </p:txBody>
      </p:sp>
      <p:sp>
        <p:nvSpPr>
          <p:cNvPr id="19" name="Picture Placeholder 18">
            <a:extLst>
              <a:ext uri="{FF2B5EF4-FFF2-40B4-BE49-F238E27FC236}">
                <a16:creationId xmlns:a16="http://schemas.microsoft.com/office/drawing/2014/main" id="{4C4C94BE-4BC2-DD45-94FD-56EB7662DE99}"/>
              </a:ext>
              <a:ext uri="{C183D7F6-B498-43B3-948B-1728B52AA6E4}">
                <adec:decorative xmlns:adec="http://schemas.microsoft.com/office/drawing/2017/decorative" xmlns="" val="1"/>
              </a:ext>
            </a:extLst>
          </p:cNvPr>
          <p:cNvSpPr>
            <a:spLocks noGrp="1"/>
          </p:cNvSpPr>
          <p:nvPr>
            <p:ph type="pic" sz="quarter" idx="11" hasCustomPrompt="1"/>
          </p:nvPr>
        </p:nvSpPr>
        <p:spPr>
          <a:xfrm>
            <a:off x="1012011" y="3677121"/>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600">
                <a:solidFill>
                  <a:schemeClr val="accent6"/>
                </a:solidFill>
              </a:defRPr>
            </a:lvl1pPr>
          </a:lstStyle>
          <a:p>
            <a:r>
              <a:rPr lang="en-US" dirty="0"/>
              <a:t>Drag and drop image here</a:t>
            </a:r>
          </a:p>
        </p:txBody>
      </p:sp>
      <p:sp>
        <p:nvSpPr>
          <p:cNvPr id="36" name="Text Placeholder 34">
            <a:extLst>
              <a:ext uri="{FF2B5EF4-FFF2-40B4-BE49-F238E27FC236}">
                <a16:creationId xmlns:a16="http://schemas.microsoft.com/office/drawing/2014/main" id="{FBB340B1-D705-3F41-B639-FFF0474B6667}"/>
              </a:ext>
            </a:extLst>
          </p:cNvPr>
          <p:cNvSpPr>
            <a:spLocks noGrp="1"/>
          </p:cNvSpPr>
          <p:nvPr>
            <p:ph type="body" sz="quarter" idx="19" hasCustomPrompt="1"/>
          </p:nvPr>
        </p:nvSpPr>
        <p:spPr>
          <a:xfrm>
            <a:off x="786522" y="5529373"/>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37" name="Text Placeholder 34">
            <a:extLst>
              <a:ext uri="{FF2B5EF4-FFF2-40B4-BE49-F238E27FC236}">
                <a16:creationId xmlns:a16="http://schemas.microsoft.com/office/drawing/2014/main" id="{7BD425B7-63EC-7F46-9A52-C6CF81CF13F3}"/>
              </a:ext>
            </a:extLst>
          </p:cNvPr>
          <p:cNvSpPr>
            <a:spLocks noGrp="1"/>
          </p:cNvSpPr>
          <p:nvPr>
            <p:ph type="body" sz="quarter" idx="20" hasCustomPrompt="1"/>
          </p:nvPr>
        </p:nvSpPr>
        <p:spPr>
          <a:xfrm>
            <a:off x="786522" y="5845249"/>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11" name="Folded Corner 10">
            <a:extLst>
              <a:ext uri="{FF2B5EF4-FFF2-40B4-BE49-F238E27FC236}">
                <a16:creationId xmlns:a16="http://schemas.microsoft.com/office/drawing/2014/main" id="{CF10B45B-0924-054D-9F26-8E81EE63E9C7}"/>
              </a:ext>
              <a:ext uri="{C183D7F6-B498-43B3-948B-1728B52AA6E4}">
                <adec:decorative xmlns:adec="http://schemas.microsoft.com/office/drawing/2017/decorative" xmlns="" val="1"/>
              </a:ext>
            </a:extLst>
          </p:cNvPr>
          <p:cNvSpPr/>
          <p:nvPr userDrawn="1"/>
        </p:nvSpPr>
        <p:spPr>
          <a:xfrm>
            <a:off x="0" y="-1371600"/>
            <a:ext cx="4534103" cy="11430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This title is for topic panels with one speaker.</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Tip: </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Drag and drop images into image placeholder, and replace text placeholders with your own words.</a:t>
            </a:r>
            <a:endPar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3273643432"/>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title slide: 2 speakers">
    <p:bg>
      <p:bgPr>
        <a:solidFill>
          <a:srgbClr val="FDFAF5"/>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DD98565-7254-EE44-B43E-57FC83F9388F}"/>
              </a:ext>
              <a:ext uri="{C183D7F6-B498-43B3-948B-1728B52AA6E4}">
                <adec:decorative xmlns:adec="http://schemas.microsoft.com/office/drawing/2017/decorative" xmlns="" val="1"/>
              </a:ext>
            </a:extLst>
          </p:cNvPr>
          <p:cNvSpPr/>
          <p:nvPr userDrawn="1"/>
        </p:nvSpPr>
        <p:spPr>
          <a:xfrm>
            <a:off x="0" y="0"/>
            <a:ext cx="12192000" cy="3429000"/>
          </a:xfrm>
          <a:prstGeom prst="rect">
            <a:avLst/>
          </a:pr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a:p>
        </p:txBody>
      </p:sp>
      <p:pic>
        <p:nvPicPr>
          <p:cNvPr id="20" name="Picture 19">
            <a:extLst>
              <a:ext uri="{FF2B5EF4-FFF2-40B4-BE49-F238E27FC236}">
                <a16:creationId xmlns:a16="http://schemas.microsoft.com/office/drawing/2014/main" id="{CB4128AB-A1B8-B547-A96C-24176DF38925}"/>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5550" y="790662"/>
            <a:ext cx="1091168" cy="276138"/>
          </a:xfrm>
          <a:prstGeom prst="rect">
            <a:avLst/>
          </a:prstGeom>
        </p:spPr>
      </p:pic>
      <p:sp>
        <p:nvSpPr>
          <p:cNvPr id="27" name="Title 1">
            <a:extLst>
              <a:ext uri="{FF2B5EF4-FFF2-40B4-BE49-F238E27FC236}">
                <a16:creationId xmlns:a16="http://schemas.microsoft.com/office/drawing/2014/main" id="{38AB22FF-3E15-4343-B689-705FABA33615}"/>
              </a:ext>
            </a:extLst>
          </p:cNvPr>
          <p:cNvSpPr>
            <a:spLocks noGrp="1"/>
          </p:cNvSpPr>
          <p:nvPr>
            <p:ph type="title" hasCustomPrompt="1"/>
          </p:nvPr>
        </p:nvSpPr>
        <p:spPr>
          <a:xfrm>
            <a:off x="1105550" y="1552196"/>
            <a:ext cx="9636107" cy="596160"/>
          </a:xfrm>
        </p:spPr>
        <p:txBody>
          <a:bodyPr/>
          <a:lstStyle>
            <a:lvl1pPr>
              <a:defRPr lang="en-US" sz="3999" b="0" i="0" kern="1200" baseline="0">
                <a:solidFill>
                  <a:schemeClr val="bg2"/>
                </a:solidFill>
                <a:latin typeface="Community Light" panose="02000303040000020003" pitchFamily="2" charset="0"/>
                <a:ea typeface="+mn-ea"/>
                <a:cs typeface="+mn-cs"/>
              </a:defRPr>
            </a:lvl1pPr>
          </a:lstStyle>
          <a:p>
            <a:pPr lvl="0"/>
            <a:r>
              <a:rPr lang="en-US" dirty="0"/>
              <a:t>Enter presentation title here</a:t>
            </a:r>
          </a:p>
        </p:txBody>
      </p:sp>
      <p:sp>
        <p:nvSpPr>
          <p:cNvPr id="23" name="Text Placeholder 28">
            <a:extLst>
              <a:ext uri="{FF2B5EF4-FFF2-40B4-BE49-F238E27FC236}">
                <a16:creationId xmlns:a16="http://schemas.microsoft.com/office/drawing/2014/main" id="{5859809C-2FC3-5946-9ADA-4337F868F863}"/>
              </a:ext>
            </a:extLst>
          </p:cNvPr>
          <p:cNvSpPr>
            <a:spLocks noGrp="1"/>
          </p:cNvSpPr>
          <p:nvPr>
            <p:ph type="body" sz="quarter" idx="18" hasCustomPrompt="1"/>
          </p:nvPr>
        </p:nvSpPr>
        <p:spPr>
          <a:xfrm>
            <a:off x="1105550" y="2215579"/>
            <a:ext cx="9636107" cy="464123"/>
          </a:xfrm>
        </p:spPr>
        <p:txBody>
          <a:bodyPr>
            <a:normAutofit/>
          </a:bodyPr>
          <a:lstStyle>
            <a:lvl1pPr marL="0" indent="0">
              <a:buFontTx/>
              <a:buNone/>
              <a:defRPr sz="2699" b="0" i="0">
                <a:solidFill>
                  <a:schemeClr val="bg2"/>
                </a:solidFill>
                <a:latin typeface="Community Light" panose="02000303040000020003" pitchFamily="2" charset="0"/>
              </a:defRPr>
            </a:lvl1pPr>
            <a:lvl2pPr marL="457109" indent="0">
              <a:buNone/>
              <a:defRPr/>
            </a:lvl2pPr>
          </a:lstStyle>
          <a:p>
            <a:pPr lvl="0"/>
            <a:r>
              <a:rPr lang="en-US" dirty="0"/>
              <a:t>Enter subtitle here</a:t>
            </a:r>
          </a:p>
        </p:txBody>
      </p:sp>
      <p:sp>
        <p:nvSpPr>
          <p:cNvPr id="19" name="Picture Placeholder 18">
            <a:extLst>
              <a:ext uri="{FF2B5EF4-FFF2-40B4-BE49-F238E27FC236}">
                <a16:creationId xmlns:a16="http://schemas.microsoft.com/office/drawing/2014/main" id="{4C4C94BE-4BC2-DD45-94FD-56EB7662DE99}"/>
              </a:ext>
              <a:ext uri="{C183D7F6-B498-43B3-948B-1728B52AA6E4}">
                <adec:decorative xmlns:adec="http://schemas.microsoft.com/office/drawing/2017/decorative" xmlns="" val="1"/>
              </a:ext>
            </a:extLst>
          </p:cNvPr>
          <p:cNvSpPr>
            <a:spLocks noGrp="1"/>
          </p:cNvSpPr>
          <p:nvPr>
            <p:ph type="pic" sz="quarter" idx="11" hasCustomPrompt="1"/>
          </p:nvPr>
        </p:nvSpPr>
        <p:spPr>
          <a:xfrm>
            <a:off x="1012011" y="3671678"/>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600">
                <a:solidFill>
                  <a:schemeClr val="accent6"/>
                </a:solidFill>
              </a:defRPr>
            </a:lvl1pPr>
          </a:lstStyle>
          <a:p>
            <a:r>
              <a:rPr lang="en-US" dirty="0"/>
              <a:t>Drag and drop image here</a:t>
            </a:r>
          </a:p>
        </p:txBody>
      </p:sp>
      <p:sp>
        <p:nvSpPr>
          <p:cNvPr id="36" name="Text Placeholder 34">
            <a:extLst>
              <a:ext uri="{FF2B5EF4-FFF2-40B4-BE49-F238E27FC236}">
                <a16:creationId xmlns:a16="http://schemas.microsoft.com/office/drawing/2014/main" id="{FBB340B1-D705-3F41-B639-FFF0474B6667}"/>
              </a:ext>
            </a:extLst>
          </p:cNvPr>
          <p:cNvSpPr>
            <a:spLocks noGrp="1"/>
          </p:cNvSpPr>
          <p:nvPr>
            <p:ph type="body" sz="quarter" idx="19" hasCustomPrompt="1"/>
          </p:nvPr>
        </p:nvSpPr>
        <p:spPr>
          <a:xfrm>
            <a:off x="786522" y="5536630"/>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37" name="Text Placeholder 34">
            <a:extLst>
              <a:ext uri="{FF2B5EF4-FFF2-40B4-BE49-F238E27FC236}">
                <a16:creationId xmlns:a16="http://schemas.microsoft.com/office/drawing/2014/main" id="{7BD425B7-63EC-7F46-9A52-C6CF81CF13F3}"/>
              </a:ext>
            </a:extLst>
          </p:cNvPr>
          <p:cNvSpPr>
            <a:spLocks noGrp="1"/>
          </p:cNvSpPr>
          <p:nvPr>
            <p:ph type="body" sz="quarter" idx="20" hasCustomPrompt="1"/>
          </p:nvPr>
        </p:nvSpPr>
        <p:spPr>
          <a:xfrm>
            <a:off x="786522" y="5852506"/>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22" name="Picture Placeholder 18">
            <a:extLst>
              <a:ext uri="{FF2B5EF4-FFF2-40B4-BE49-F238E27FC236}">
                <a16:creationId xmlns:a16="http://schemas.microsoft.com/office/drawing/2014/main" id="{20A6E35E-E240-8F43-87D0-EC13E9B01697}"/>
              </a:ext>
              <a:ext uri="{C183D7F6-B498-43B3-948B-1728B52AA6E4}">
                <adec:decorative xmlns:adec="http://schemas.microsoft.com/office/drawing/2017/decorative" xmlns="" val="1"/>
              </a:ext>
            </a:extLst>
          </p:cNvPr>
          <p:cNvSpPr>
            <a:spLocks noGrp="1"/>
          </p:cNvSpPr>
          <p:nvPr>
            <p:ph type="pic" sz="quarter" idx="12" hasCustomPrompt="1"/>
          </p:nvPr>
        </p:nvSpPr>
        <p:spPr>
          <a:xfrm>
            <a:off x="3888672" y="3671678"/>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600">
                <a:solidFill>
                  <a:schemeClr val="accent6"/>
                </a:solidFill>
              </a:defRPr>
            </a:lvl1pPr>
          </a:lstStyle>
          <a:p>
            <a:r>
              <a:rPr lang="en-US" dirty="0"/>
              <a:t>Drag and drop image here</a:t>
            </a:r>
          </a:p>
        </p:txBody>
      </p:sp>
      <p:sp>
        <p:nvSpPr>
          <p:cNvPr id="38" name="Text Placeholder 34">
            <a:extLst>
              <a:ext uri="{FF2B5EF4-FFF2-40B4-BE49-F238E27FC236}">
                <a16:creationId xmlns:a16="http://schemas.microsoft.com/office/drawing/2014/main" id="{807AF3A3-613C-0B46-A73C-D4CAEB12C4CB}"/>
              </a:ext>
            </a:extLst>
          </p:cNvPr>
          <p:cNvSpPr>
            <a:spLocks noGrp="1"/>
          </p:cNvSpPr>
          <p:nvPr>
            <p:ph type="body" sz="quarter" idx="21" hasCustomPrompt="1"/>
          </p:nvPr>
        </p:nvSpPr>
        <p:spPr>
          <a:xfrm>
            <a:off x="3701236" y="5536630"/>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39" name="Text Placeholder 34">
            <a:extLst>
              <a:ext uri="{FF2B5EF4-FFF2-40B4-BE49-F238E27FC236}">
                <a16:creationId xmlns:a16="http://schemas.microsoft.com/office/drawing/2014/main" id="{32A99B18-BE81-9A48-AB74-2FA68D48BC31}"/>
              </a:ext>
            </a:extLst>
          </p:cNvPr>
          <p:cNvSpPr>
            <a:spLocks noGrp="1"/>
          </p:cNvSpPr>
          <p:nvPr>
            <p:ph type="body" sz="quarter" idx="22" hasCustomPrompt="1"/>
          </p:nvPr>
        </p:nvSpPr>
        <p:spPr>
          <a:xfrm>
            <a:off x="3701236" y="5852506"/>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13" name="Folded Corner 12">
            <a:extLst>
              <a:ext uri="{FF2B5EF4-FFF2-40B4-BE49-F238E27FC236}">
                <a16:creationId xmlns:a16="http://schemas.microsoft.com/office/drawing/2014/main" id="{B19A892B-7709-7547-A8B7-C60C0C7757CC}"/>
              </a:ext>
              <a:ext uri="{C183D7F6-B498-43B3-948B-1728B52AA6E4}">
                <adec:decorative xmlns:adec="http://schemas.microsoft.com/office/drawing/2017/decorative" xmlns="" val="1"/>
              </a:ext>
            </a:extLst>
          </p:cNvPr>
          <p:cNvSpPr/>
          <p:nvPr userDrawn="1"/>
        </p:nvSpPr>
        <p:spPr>
          <a:xfrm>
            <a:off x="0" y="-1371600"/>
            <a:ext cx="4534103" cy="11430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This title is for topic panels with 2 speakers.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Tip: </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Drag and drop images into image placeholder, and replace text placeholders with your own words.</a:t>
            </a:r>
            <a:endPar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2542628870"/>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itle slide: 3 speakers">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301F7E9-46CC-3741-A623-265E5A00367D}"/>
              </a:ext>
            </a:extLst>
          </p:cNvPr>
          <p:cNvSpPr/>
          <p:nvPr userDrawn="1"/>
        </p:nvSpPr>
        <p:spPr>
          <a:xfrm>
            <a:off x="0" y="0"/>
            <a:ext cx="12192000" cy="3429000"/>
          </a:xfrm>
          <a:prstGeom prst="rect">
            <a:avLst/>
          </a:pr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a:p>
        </p:txBody>
      </p:sp>
      <p:pic>
        <p:nvPicPr>
          <p:cNvPr id="26" name="Picture 25">
            <a:extLst>
              <a:ext uri="{FF2B5EF4-FFF2-40B4-BE49-F238E27FC236}">
                <a16:creationId xmlns:a16="http://schemas.microsoft.com/office/drawing/2014/main" id="{3EA9B617-75C8-424E-A5E3-40AB1E11E85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5550" y="790662"/>
            <a:ext cx="1091168" cy="276138"/>
          </a:xfrm>
          <a:prstGeom prst="rect">
            <a:avLst/>
          </a:prstGeom>
        </p:spPr>
      </p:pic>
      <p:sp>
        <p:nvSpPr>
          <p:cNvPr id="17" name="Title 1">
            <a:extLst>
              <a:ext uri="{FF2B5EF4-FFF2-40B4-BE49-F238E27FC236}">
                <a16:creationId xmlns:a16="http://schemas.microsoft.com/office/drawing/2014/main" id="{EE072583-B67E-184F-BB23-48AB7B4159C8}"/>
              </a:ext>
            </a:extLst>
          </p:cNvPr>
          <p:cNvSpPr>
            <a:spLocks noGrp="1"/>
          </p:cNvSpPr>
          <p:nvPr>
            <p:ph type="title" hasCustomPrompt="1"/>
          </p:nvPr>
        </p:nvSpPr>
        <p:spPr>
          <a:xfrm>
            <a:off x="1105550" y="1552196"/>
            <a:ext cx="9636107" cy="596160"/>
          </a:xfrm>
        </p:spPr>
        <p:txBody>
          <a:bodyPr/>
          <a:lstStyle>
            <a:lvl1pPr>
              <a:defRPr lang="en-US" sz="3999" b="0" i="0" kern="1200" baseline="0">
                <a:solidFill>
                  <a:schemeClr val="bg2"/>
                </a:solidFill>
                <a:latin typeface="Community Light" panose="02000303040000020003" pitchFamily="2" charset="0"/>
                <a:ea typeface="+mn-ea"/>
                <a:cs typeface="+mn-cs"/>
              </a:defRPr>
            </a:lvl1pPr>
          </a:lstStyle>
          <a:p>
            <a:pPr lvl="0"/>
            <a:r>
              <a:rPr lang="en-US" dirty="0"/>
              <a:t>Enter presentation title here</a:t>
            </a:r>
          </a:p>
        </p:txBody>
      </p:sp>
      <p:sp>
        <p:nvSpPr>
          <p:cNvPr id="28" name="Text Placeholder 28">
            <a:extLst>
              <a:ext uri="{FF2B5EF4-FFF2-40B4-BE49-F238E27FC236}">
                <a16:creationId xmlns:a16="http://schemas.microsoft.com/office/drawing/2014/main" id="{D3C13650-C22D-F346-8B75-456A584E296D}"/>
              </a:ext>
            </a:extLst>
          </p:cNvPr>
          <p:cNvSpPr>
            <a:spLocks noGrp="1"/>
          </p:cNvSpPr>
          <p:nvPr>
            <p:ph type="body" sz="quarter" idx="18" hasCustomPrompt="1"/>
          </p:nvPr>
        </p:nvSpPr>
        <p:spPr>
          <a:xfrm>
            <a:off x="1105550" y="2215579"/>
            <a:ext cx="9636107" cy="464123"/>
          </a:xfrm>
        </p:spPr>
        <p:txBody>
          <a:bodyPr>
            <a:normAutofit/>
          </a:bodyPr>
          <a:lstStyle>
            <a:lvl1pPr marL="0" indent="0">
              <a:buFontTx/>
              <a:buNone/>
              <a:defRPr sz="2699" b="0" i="0">
                <a:solidFill>
                  <a:schemeClr val="bg2"/>
                </a:solidFill>
                <a:latin typeface="Community Light" panose="02000303040000020003" pitchFamily="2" charset="0"/>
              </a:defRPr>
            </a:lvl1pPr>
            <a:lvl2pPr marL="457109" indent="0">
              <a:buNone/>
              <a:defRPr/>
            </a:lvl2pPr>
          </a:lstStyle>
          <a:p>
            <a:pPr lvl="0"/>
            <a:r>
              <a:rPr lang="en-US" dirty="0"/>
              <a:t>Enter subtitle here</a:t>
            </a:r>
          </a:p>
        </p:txBody>
      </p:sp>
      <p:sp>
        <p:nvSpPr>
          <p:cNvPr id="19" name="Picture Placeholder 18">
            <a:extLst>
              <a:ext uri="{FF2B5EF4-FFF2-40B4-BE49-F238E27FC236}">
                <a16:creationId xmlns:a16="http://schemas.microsoft.com/office/drawing/2014/main" id="{4C4C94BE-4BC2-DD45-94FD-56EB7662DE99}"/>
              </a:ext>
              <a:ext uri="{C183D7F6-B498-43B3-948B-1728B52AA6E4}">
                <adec:decorative xmlns:adec="http://schemas.microsoft.com/office/drawing/2017/decorative" xmlns="" val="1"/>
              </a:ext>
            </a:extLst>
          </p:cNvPr>
          <p:cNvSpPr>
            <a:spLocks noGrp="1"/>
          </p:cNvSpPr>
          <p:nvPr>
            <p:ph type="pic" sz="quarter" idx="11" hasCustomPrompt="1"/>
          </p:nvPr>
        </p:nvSpPr>
        <p:spPr>
          <a:xfrm>
            <a:off x="1012011" y="3677121"/>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600">
                <a:solidFill>
                  <a:schemeClr val="accent6"/>
                </a:solidFill>
              </a:defRPr>
            </a:lvl1pPr>
          </a:lstStyle>
          <a:p>
            <a:r>
              <a:rPr lang="en-US" dirty="0"/>
              <a:t>Drag and drop image here</a:t>
            </a:r>
          </a:p>
        </p:txBody>
      </p:sp>
      <p:sp>
        <p:nvSpPr>
          <p:cNvPr id="22" name="Picture Placeholder 18">
            <a:extLst>
              <a:ext uri="{FF2B5EF4-FFF2-40B4-BE49-F238E27FC236}">
                <a16:creationId xmlns:a16="http://schemas.microsoft.com/office/drawing/2014/main" id="{20A6E35E-E240-8F43-87D0-EC13E9B01697}"/>
              </a:ext>
              <a:ext uri="{C183D7F6-B498-43B3-948B-1728B52AA6E4}">
                <adec:decorative xmlns:adec="http://schemas.microsoft.com/office/drawing/2017/decorative" xmlns="" val="1"/>
              </a:ext>
            </a:extLst>
          </p:cNvPr>
          <p:cNvSpPr>
            <a:spLocks noGrp="1"/>
          </p:cNvSpPr>
          <p:nvPr>
            <p:ph type="pic" sz="quarter" idx="12" hasCustomPrompt="1"/>
          </p:nvPr>
        </p:nvSpPr>
        <p:spPr>
          <a:xfrm>
            <a:off x="3888672" y="3677121"/>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600">
                <a:solidFill>
                  <a:schemeClr val="accent6"/>
                </a:solidFill>
              </a:defRPr>
            </a:lvl1pPr>
          </a:lstStyle>
          <a:p>
            <a:r>
              <a:rPr lang="en-US" dirty="0"/>
              <a:t>Drag and drop image here</a:t>
            </a:r>
          </a:p>
        </p:txBody>
      </p:sp>
      <p:sp>
        <p:nvSpPr>
          <p:cNvPr id="25" name="Picture Placeholder 18">
            <a:extLst>
              <a:ext uri="{FF2B5EF4-FFF2-40B4-BE49-F238E27FC236}">
                <a16:creationId xmlns:a16="http://schemas.microsoft.com/office/drawing/2014/main" id="{5C1CEB3C-3E83-184B-97B3-1B97081126BC}"/>
              </a:ext>
              <a:ext uri="{C183D7F6-B498-43B3-948B-1728B52AA6E4}">
                <adec:decorative xmlns:adec="http://schemas.microsoft.com/office/drawing/2017/decorative" xmlns="" val="1"/>
              </a:ext>
            </a:extLst>
          </p:cNvPr>
          <p:cNvSpPr>
            <a:spLocks noGrp="1"/>
          </p:cNvSpPr>
          <p:nvPr>
            <p:ph type="pic" sz="quarter" idx="14" hasCustomPrompt="1"/>
          </p:nvPr>
        </p:nvSpPr>
        <p:spPr>
          <a:xfrm>
            <a:off x="6830807" y="3677121"/>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600">
                <a:solidFill>
                  <a:schemeClr val="accent6"/>
                </a:solidFill>
              </a:defRPr>
            </a:lvl1pPr>
          </a:lstStyle>
          <a:p>
            <a:r>
              <a:rPr lang="en-US" dirty="0"/>
              <a:t>Drag and drop image here</a:t>
            </a:r>
          </a:p>
        </p:txBody>
      </p:sp>
      <p:sp>
        <p:nvSpPr>
          <p:cNvPr id="36" name="Text Placeholder 34">
            <a:extLst>
              <a:ext uri="{FF2B5EF4-FFF2-40B4-BE49-F238E27FC236}">
                <a16:creationId xmlns:a16="http://schemas.microsoft.com/office/drawing/2014/main" id="{FBB340B1-D705-3F41-B639-FFF0474B6667}"/>
              </a:ext>
            </a:extLst>
          </p:cNvPr>
          <p:cNvSpPr>
            <a:spLocks noGrp="1"/>
          </p:cNvSpPr>
          <p:nvPr>
            <p:ph type="body" sz="quarter" idx="19" hasCustomPrompt="1"/>
          </p:nvPr>
        </p:nvSpPr>
        <p:spPr>
          <a:xfrm>
            <a:off x="786522" y="5529373"/>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37" name="Text Placeholder 34">
            <a:extLst>
              <a:ext uri="{FF2B5EF4-FFF2-40B4-BE49-F238E27FC236}">
                <a16:creationId xmlns:a16="http://schemas.microsoft.com/office/drawing/2014/main" id="{7BD425B7-63EC-7F46-9A52-C6CF81CF13F3}"/>
              </a:ext>
            </a:extLst>
          </p:cNvPr>
          <p:cNvSpPr>
            <a:spLocks noGrp="1"/>
          </p:cNvSpPr>
          <p:nvPr>
            <p:ph type="body" sz="quarter" idx="20" hasCustomPrompt="1"/>
          </p:nvPr>
        </p:nvSpPr>
        <p:spPr>
          <a:xfrm>
            <a:off x="786522" y="5845249"/>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38" name="Text Placeholder 34">
            <a:extLst>
              <a:ext uri="{FF2B5EF4-FFF2-40B4-BE49-F238E27FC236}">
                <a16:creationId xmlns:a16="http://schemas.microsoft.com/office/drawing/2014/main" id="{807AF3A3-613C-0B46-A73C-D4CAEB12C4CB}"/>
              </a:ext>
            </a:extLst>
          </p:cNvPr>
          <p:cNvSpPr>
            <a:spLocks noGrp="1"/>
          </p:cNvSpPr>
          <p:nvPr>
            <p:ph type="body" sz="quarter" idx="21" hasCustomPrompt="1"/>
          </p:nvPr>
        </p:nvSpPr>
        <p:spPr>
          <a:xfrm>
            <a:off x="3701236" y="5529373"/>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39" name="Text Placeholder 34">
            <a:extLst>
              <a:ext uri="{FF2B5EF4-FFF2-40B4-BE49-F238E27FC236}">
                <a16:creationId xmlns:a16="http://schemas.microsoft.com/office/drawing/2014/main" id="{32A99B18-BE81-9A48-AB74-2FA68D48BC31}"/>
              </a:ext>
            </a:extLst>
          </p:cNvPr>
          <p:cNvSpPr>
            <a:spLocks noGrp="1"/>
          </p:cNvSpPr>
          <p:nvPr>
            <p:ph type="body" sz="quarter" idx="22" hasCustomPrompt="1"/>
          </p:nvPr>
        </p:nvSpPr>
        <p:spPr>
          <a:xfrm>
            <a:off x="3701236" y="5845249"/>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40" name="Text Placeholder 34">
            <a:extLst>
              <a:ext uri="{FF2B5EF4-FFF2-40B4-BE49-F238E27FC236}">
                <a16:creationId xmlns:a16="http://schemas.microsoft.com/office/drawing/2014/main" id="{0E2B96AF-5B48-C541-ABC9-0F9AE09D3D60}"/>
              </a:ext>
            </a:extLst>
          </p:cNvPr>
          <p:cNvSpPr>
            <a:spLocks noGrp="1"/>
          </p:cNvSpPr>
          <p:nvPr>
            <p:ph type="body" sz="quarter" idx="23" hasCustomPrompt="1"/>
          </p:nvPr>
        </p:nvSpPr>
        <p:spPr>
          <a:xfrm>
            <a:off x="6605318" y="5529373"/>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41" name="Text Placeholder 34">
            <a:extLst>
              <a:ext uri="{FF2B5EF4-FFF2-40B4-BE49-F238E27FC236}">
                <a16:creationId xmlns:a16="http://schemas.microsoft.com/office/drawing/2014/main" id="{4204D678-1313-D140-965F-9A0573943C1A}"/>
              </a:ext>
            </a:extLst>
          </p:cNvPr>
          <p:cNvSpPr>
            <a:spLocks noGrp="1"/>
          </p:cNvSpPr>
          <p:nvPr>
            <p:ph type="body" sz="quarter" idx="24" hasCustomPrompt="1"/>
          </p:nvPr>
        </p:nvSpPr>
        <p:spPr>
          <a:xfrm>
            <a:off x="6605318" y="5845249"/>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16" name="Folded Corner 15">
            <a:extLst>
              <a:ext uri="{FF2B5EF4-FFF2-40B4-BE49-F238E27FC236}">
                <a16:creationId xmlns:a16="http://schemas.microsoft.com/office/drawing/2014/main" id="{A1EE1320-6906-0F41-A1E2-6E2071D592FF}"/>
              </a:ext>
              <a:ext uri="{C183D7F6-B498-43B3-948B-1728B52AA6E4}">
                <adec:decorative xmlns:adec="http://schemas.microsoft.com/office/drawing/2017/decorative" xmlns="" val="1"/>
              </a:ext>
            </a:extLst>
          </p:cNvPr>
          <p:cNvSpPr/>
          <p:nvPr userDrawn="1"/>
        </p:nvSpPr>
        <p:spPr>
          <a:xfrm>
            <a:off x="0" y="-1371600"/>
            <a:ext cx="4534103" cy="11430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This title is for topic panels with32 speakers.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Tip: </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Drag and drop images into image placeholder, and replace text placeholders with your own words.</a:t>
            </a:r>
            <a:endPar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4240122426"/>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itle slide: 4 speakers">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F77BBA68-9473-7140-AA46-1269EBBCA57A}"/>
              </a:ext>
            </a:extLst>
          </p:cNvPr>
          <p:cNvSpPr/>
          <p:nvPr userDrawn="1"/>
        </p:nvSpPr>
        <p:spPr>
          <a:xfrm>
            <a:off x="0" y="0"/>
            <a:ext cx="12192000" cy="3180877"/>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a:p>
        </p:txBody>
      </p:sp>
      <p:pic>
        <p:nvPicPr>
          <p:cNvPr id="30" name="Picture 29">
            <a:extLst>
              <a:ext uri="{FF2B5EF4-FFF2-40B4-BE49-F238E27FC236}">
                <a16:creationId xmlns:a16="http://schemas.microsoft.com/office/drawing/2014/main" id="{E038C9CB-9C3E-AD4C-B636-540A529747D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5550" y="790662"/>
            <a:ext cx="1091168" cy="276138"/>
          </a:xfrm>
          <a:prstGeom prst="rect">
            <a:avLst/>
          </a:prstGeom>
        </p:spPr>
      </p:pic>
      <p:sp>
        <p:nvSpPr>
          <p:cNvPr id="20" name="Title 1">
            <a:extLst>
              <a:ext uri="{FF2B5EF4-FFF2-40B4-BE49-F238E27FC236}">
                <a16:creationId xmlns:a16="http://schemas.microsoft.com/office/drawing/2014/main" id="{BF171157-6363-FF43-B01A-6F57419AD3BA}"/>
              </a:ext>
            </a:extLst>
          </p:cNvPr>
          <p:cNvSpPr>
            <a:spLocks noGrp="1"/>
          </p:cNvSpPr>
          <p:nvPr>
            <p:ph type="title" hasCustomPrompt="1"/>
          </p:nvPr>
        </p:nvSpPr>
        <p:spPr>
          <a:xfrm>
            <a:off x="1105550" y="1552196"/>
            <a:ext cx="9636107" cy="596160"/>
          </a:xfrm>
        </p:spPr>
        <p:txBody>
          <a:bodyPr/>
          <a:lstStyle>
            <a:lvl1pPr>
              <a:defRPr lang="en-US" sz="3999" b="0" i="0" kern="1200" baseline="0">
                <a:solidFill>
                  <a:schemeClr val="bg2"/>
                </a:solidFill>
                <a:latin typeface="Community Light" panose="02000303040000020003" pitchFamily="2" charset="0"/>
                <a:ea typeface="+mn-ea"/>
                <a:cs typeface="+mn-cs"/>
              </a:defRPr>
            </a:lvl1pPr>
          </a:lstStyle>
          <a:p>
            <a:pPr lvl="0"/>
            <a:r>
              <a:rPr lang="en-US" dirty="0"/>
              <a:t>Enter presentation title here</a:t>
            </a:r>
          </a:p>
        </p:txBody>
      </p:sp>
      <p:sp>
        <p:nvSpPr>
          <p:cNvPr id="32" name="Text Placeholder 28">
            <a:extLst>
              <a:ext uri="{FF2B5EF4-FFF2-40B4-BE49-F238E27FC236}">
                <a16:creationId xmlns:a16="http://schemas.microsoft.com/office/drawing/2014/main" id="{F07CE224-6B28-7B44-9D4C-14E43B0443ED}"/>
              </a:ext>
            </a:extLst>
          </p:cNvPr>
          <p:cNvSpPr>
            <a:spLocks noGrp="1"/>
          </p:cNvSpPr>
          <p:nvPr>
            <p:ph type="body" sz="quarter" idx="18" hasCustomPrompt="1"/>
          </p:nvPr>
        </p:nvSpPr>
        <p:spPr>
          <a:xfrm>
            <a:off x="1105550" y="2215579"/>
            <a:ext cx="9636107" cy="464123"/>
          </a:xfrm>
        </p:spPr>
        <p:txBody>
          <a:bodyPr>
            <a:normAutofit/>
          </a:bodyPr>
          <a:lstStyle>
            <a:lvl1pPr marL="0" indent="0">
              <a:buFontTx/>
              <a:buNone/>
              <a:defRPr sz="2699" b="0" i="0">
                <a:solidFill>
                  <a:schemeClr val="bg2"/>
                </a:solidFill>
                <a:latin typeface="Community Light" panose="02000303040000020003" pitchFamily="2" charset="0"/>
              </a:defRPr>
            </a:lvl1pPr>
            <a:lvl2pPr marL="457109" indent="0">
              <a:buNone/>
              <a:defRPr/>
            </a:lvl2pPr>
          </a:lstStyle>
          <a:p>
            <a:pPr lvl="0"/>
            <a:r>
              <a:rPr lang="en-US" dirty="0"/>
              <a:t>Enter subtitle here</a:t>
            </a:r>
          </a:p>
        </p:txBody>
      </p:sp>
      <p:sp>
        <p:nvSpPr>
          <p:cNvPr id="19" name="Picture Placeholder 18">
            <a:extLst>
              <a:ext uri="{FF2B5EF4-FFF2-40B4-BE49-F238E27FC236}">
                <a16:creationId xmlns:a16="http://schemas.microsoft.com/office/drawing/2014/main" id="{4C4C94BE-4BC2-DD45-94FD-56EB7662DE99}"/>
              </a:ext>
              <a:ext uri="{C183D7F6-B498-43B3-948B-1728B52AA6E4}">
                <adec:decorative xmlns:adec="http://schemas.microsoft.com/office/drawing/2017/decorative" xmlns="" val="1"/>
              </a:ext>
            </a:extLst>
          </p:cNvPr>
          <p:cNvSpPr>
            <a:spLocks noGrp="1"/>
          </p:cNvSpPr>
          <p:nvPr>
            <p:ph type="pic" sz="quarter" idx="11" hasCustomPrompt="1"/>
          </p:nvPr>
        </p:nvSpPr>
        <p:spPr>
          <a:xfrm>
            <a:off x="1012011" y="3677123"/>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600">
                <a:solidFill>
                  <a:schemeClr val="accent6"/>
                </a:solidFill>
              </a:defRPr>
            </a:lvl1pPr>
          </a:lstStyle>
          <a:p>
            <a:r>
              <a:rPr lang="en-US" dirty="0"/>
              <a:t>Drag and drop image here</a:t>
            </a:r>
          </a:p>
        </p:txBody>
      </p:sp>
      <p:sp>
        <p:nvSpPr>
          <p:cNvPr id="22" name="Picture Placeholder 18">
            <a:extLst>
              <a:ext uri="{FF2B5EF4-FFF2-40B4-BE49-F238E27FC236}">
                <a16:creationId xmlns:a16="http://schemas.microsoft.com/office/drawing/2014/main" id="{20A6E35E-E240-8F43-87D0-EC13E9B01697}"/>
              </a:ext>
              <a:ext uri="{C183D7F6-B498-43B3-948B-1728B52AA6E4}">
                <adec:decorative xmlns:adec="http://schemas.microsoft.com/office/drawing/2017/decorative" xmlns="" val="1"/>
              </a:ext>
            </a:extLst>
          </p:cNvPr>
          <p:cNvSpPr>
            <a:spLocks noGrp="1"/>
          </p:cNvSpPr>
          <p:nvPr>
            <p:ph type="pic" sz="quarter" idx="12" hasCustomPrompt="1"/>
          </p:nvPr>
        </p:nvSpPr>
        <p:spPr>
          <a:xfrm>
            <a:off x="3888672" y="3677123"/>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600">
                <a:solidFill>
                  <a:schemeClr val="accent6"/>
                </a:solidFill>
              </a:defRPr>
            </a:lvl1pPr>
          </a:lstStyle>
          <a:p>
            <a:r>
              <a:rPr lang="en-US" dirty="0"/>
              <a:t>Drag and drop image here</a:t>
            </a:r>
          </a:p>
        </p:txBody>
      </p:sp>
      <p:sp>
        <p:nvSpPr>
          <p:cNvPr id="25" name="Picture Placeholder 18">
            <a:extLst>
              <a:ext uri="{FF2B5EF4-FFF2-40B4-BE49-F238E27FC236}">
                <a16:creationId xmlns:a16="http://schemas.microsoft.com/office/drawing/2014/main" id="{5C1CEB3C-3E83-184B-97B3-1B97081126BC}"/>
              </a:ext>
              <a:ext uri="{C183D7F6-B498-43B3-948B-1728B52AA6E4}">
                <adec:decorative xmlns:adec="http://schemas.microsoft.com/office/drawing/2017/decorative" xmlns="" val="1"/>
              </a:ext>
            </a:extLst>
          </p:cNvPr>
          <p:cNvSpPr>
            <a:spLocks noGrp="1"/>
          </p:cNvSpPr>
          <p:nvPr>
            <p:ph type="pic" sz="quarter" idx="14" hasCustomPrompt="1"/>
          </p:nvPr>
        </p:nvSpPr>
        <p:spPr>
          <a:xfrm>
            <a:off x="6830807" y="3677123"/>
            <a:ext cx="1628471" cy="1628683"/>
          </a:xfrm>
          <a:prstGeom prst="ellipse">
            <a:avLst/>
          </a:prstGeom>
          <a:pattFill prst="wdUpDiag">
            <a:fgClr>
              <a:srgbClr val="FADFD9"/>
            </a:fgClr>
            <a:bgClr>
              <a:schemeClr val="bg1"/>
            </a:bgClr>
          </a:pattFill>
        </p:spPr>
        <p:txBody>
          <a:bodyPr anchor="ctr">
            <a:normAutofit/>
          </a:bodyPr>
          <a:lstStyle>
            <a:lvl1pPr marL="0" marR="0" indent="0" algn="ctr" defTabSz="914217" rtl="0" eaLnBrk="1" fontAlgn="auto" latinLnBrk="0" hangingPunct="1">
              <a:lnSpc>
                <a:spcPct val="90000"/>
              </a:lnSpc>
              <a:spcBef>
                <a:spcPts val="1000"/>
              </a:spcBef>
              <a:spcAft>
                <a:spcPts val="0"/>
              </a:spcAft>
              <a:buClrTx/>
              <a:buSzTx/>
              <a:buFontTx/>
              <a:buNone/>
              <a:tabLst/>
              <a:defRPr sz="1600">
                <a:solidFill>
                  <a:schemeClr val="accent6"/>
                </a:solidFill>
              </a:defRPr>
            </a:lvl1pPr>
          </a:lstStyle>
          <a:p>
            <a:r>
              <a:rPr lang="en-US" dirty="0"/>
              <a:t>Drag and drop image here</a:t>
            </a:r>
          </a:p>
        </p:txBody>
      </p:sp>
      <p:sp>
        <p:nvSpPr>
          <p:cNvPr id="27" name="Picture Placeholder 18">
            <a:extLst>
              <a:ext uri="{FF2B5EF4-FFF2-40B4-BE49-F238E27FC236}">
                <a16:creationId xmlns:a16="http://schemas.microsoft.com/office/drawing/2014/main" id="{A5960CF8-68A7-1A47-80D4-9C4D054534D6}"/>
              </a:ext>
              <a:ext uri="{C183D7F6-B498-43B3-948B-1728B52AA6E4}">
                <adec:decorative xmlns:adec="http://schemas.microsoft.com/office/drawing/2017/decorative" xmlns="" val="1"/>
              </a:ext>
            </a:extLst>
          </p:cNvPr>
          <p:cNvSpPr>
            <a:spLocks noGrp="1"/>
          </p:cNvSpPr>
          <p:nvPr>
            <p:ph type="pic" sz="quarter" idx="15" hasCustomPrompt="1"/>
          </p:nvPr>
        </p:nvSpPr>
        <p:spPr>
          <a:xfrm>
            <a:off x="9745521" y="3677123"/>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600">
                <a:solidFill>
                  <a:schemeClr val="accent6"/>
                </a:solidFill>
              </a:defRPr>
            </a:lvl1pPr>
          </a:lstStyle>
          <a:p>
            <a:r>
              <a:rPr lang="en-US" dirty="0"/>
              <a:t>Drag and drop image here</a:t>
            </a:r>
          </a:p>
        </p:txBody>
      </p:sp>
      <p:sp>
        <p:nvSpPr>
          <p:cNvPr id="36" name="Text Placeholder 34">
            <a:extLst>
              <a:ext uri="{FF2B5EF4-FFF2-40B4-BE49-F238E27FC236}">
                <a16:creationId xmlns:a16="http://schemas.microsoft.com/office/drawing/2014/main" id="{FBB340B1-D705-3F41-B639-FFF0474B6667}"/>
              </a:ext>
            </a:extLst>
          </p:cNvPr>
          <p:cNvSpPr>
            <a:spLocks noGrp="1"/>
          </p:cNvSpPr>
          <p:nvPr>
            <p:ph type="body" sz="quarter" idx="19" hasCustomPrompt="1"/>
          </p:nvPr>
        </p:nvSpPr>
        <p:spPr>
          <a:xfrm>
            <a:off x="786522" y="5529376"/>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37" name="Text Placeholder 34">
            <a:extLst>
              <a:ext uri="{FF2B5EF4-FFF2-40B4-BE49-F238E27FC236}">
                <a16:creationId xmlns:a16="http://schemas.microsoft.com/office/drawing/2014/main" id="{7BD425B7-63EC-7F46-9A52-C6CF81CF13F3}"/>
              </a:ext>
            </a:extLst>
          </p:cNvPr>
          <p:cNvSpPr>
            <a:spLocks noGrp="1"/>
          </p:cNvSpPr>
          <p:nvPr>
            <p:ph type="body" sz="quarter" idx="20" hasCustomPrompt="1"/>
          </p:nvPr>
        </p:nvSpPr>
        <p:spPr>
          <a:xfrm>
            <a:off x="786522" y="5845251"/>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38" name="Text Placeholder 34">
            <a:extLst>
              <a:ext uri="{FF2B5EF4-FFF2-40B4-BE49-F238E27FC236}">
                <a16:creationId xmlns:a16="http://schemas.microsoft.com/office/drawing/2014/main" id="{807AF3A3-613C-0B46-A73C-D4CAEB12C4CB}"/>
              </a:ext>
            </a:extLst>
          </p:cNvPr>
          <p:cNvSpPr>
            <a:spLocks noGrp="1"/>
          </p:cNvSpPr>
          <p:nvPr>
            <p:ph type="body" sz="quarter" idx="21" hasCustomPrompt="1"/>
          </p:nvPr>
        </p:nvSpPr>
        <p:spPr>
          <a:xfrm>
            <a:off x="3701236" y="5529376"/>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39" name="Text Placeholder 34">
            <a:extLst>
              <a:ext uri="{FF2B5EF4-FFF2-40B4-BE49-F238E27FC236}">
                <a16:creationId xmlns:a16="http://schemas.microsoft.com/office/drawing/2014/main" id="{32A99B18-BE81-9A48-AB74-2FA68D48BC31}"/>
              </a:ext>
            </a:extLst>
          </p:cNvPr>
          <p:cNvSpPr>
            <a:spLocks noGrp="1"/>
          </p:cNvSpPr>
          <p:nvPr>
            <p:ph type="body" sz="quarter" idx="22" hasCustomPrompt="1"/>
          </p:nvPr>
        </p:nvSpPr>
        <p:spPr>
          <a:xfrm>
            <a:off x="3701236" y="5845251"/>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40" name="Text Placeholder 34">
            <a:extLst>
              <a:ext uri="{FF2B5EF4-FFF2-40B4-BE49-F238E27FC236}">
                <a16:creationId xmlns:a16="http://schemas.microsoft.com/office/drawing/2014/main" id="{0E2B96AF-5B48-C541-ABC9-0F9AE09D3D60}"/>
              </a:ext>
            </a:extLst>
          </p:cNvPr>
          <p:cNvSpPr>
            <a:spLocks noGrp="1"/>
          </p:cNvSpPr>
          <p:nvPr>
            <p:ph type="body" sz="quarter" idx="23" hasCustomPrompt="1"/>
          </p:nvPr>
        </p:nvSpPr>
        <p:spPr>
          <a:xfrm>
            <a:off x="6605318" y="5529376"/>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41" name="Text Placeholder 34">
            <a:extLst>
              <a:ext uri="{FF2B5EF4-FFF2-40B4-BE49-F238E27FC236}">
                <a16:creationId xmlns:a16="http://schemas.microsoft.com/office/drawing/2014/main" id="{4204D678-1313-D140-965F-9A0573943C1A}"/>
              </a:ext>
            </a:extLst>
          </p:cNvPr>
          <p:cNvSpPr>
            <a:spLocks noGrp="1"/>
          </p:cNvSpPr>
          <p:nvPr>
            <p:ph type="body" sz="quarter" idx="24" hasCustomPrompt="1"/>
          </p:nvPr>
        </p:nvSpPr>
        <p:spPr>
          <a:xfrm>
            <a:off x="6605318" y="5845251"/>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42" name="Text Placeholder 34">
            <a:extLst>
              <a:ext uri="{FF2B5EF4-FFF2-40B4-BE49-F238E27FC236}">
                <a16:creationId xmlns:a16="http://schemas.microsoft.com/office/drawing/2014/main" id="{EB65A1DF-08ED-D346-BC56-E1B62FE08929}"/>
              </a:ext>
            </a:extLst>
          </p:cNvPr>
          <p:cNvSpPr>
            <a:spLocks noGrp="1"/>
          </p:cNvSpPr>
          <p:nvPr>
            <p:ph type="body" sz="quarter" idx="25" hasCustomPrompt="1"/>
          </p:nvPr>
        </p:nvSpPr>
        <p:spPr>
          <a:xfrm>
            <a:off x="9520032" y="5529376"/>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43" name="Text Placeholder 34">
            <a:extLst>
              <a:ext uri="{FF2B5EF4-FFF2-40B4-BE49-F238E27FC236}">
                <a16:creationId xmlns:a16="http://schemas.microsoft.com/office/drawing/2014/main" id="{21413E0E-2BEC-CE49-AB43-1E5800A34600}"/>
              </a:ext>
            </a:extLst>
          </p:cNvPr>
          <p:cNvSpPr>
            <a:spLocks noGrp="1"/>
          </p:cNvSpPr>
          <p:nvPr>
            <p:ph type="body" sz="quarter" idx="26" hasCustomPrompt="1"/>
          </p:nvPr>
        </p:nvSpPr>
        <p:spPr>
          <a:xfrm>
            <a:off x="9520032" y="5845251"/>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23" name="Folded Corner 22">
            <a:extLst>
              <a:ext uri="{FF2B5EF4-FFF2-40B4-BE49-F238E27FC236}">
                <a16:creationId xmlns:a16="http://schemas.microsoft.com/office/drawing/2014/main" id="{8A2EC4D1-AF2D-7141-B6C9-007AB0F261A6}"/>
              </a:ext>
              <a:ext uri="{C183D7F6-B498-43B3-948B-1728B52AA6E4}">
                <adec:decorative xmlns:adec="http://schemas.microsoft.com/office/drawing/2017/decorative" xmlns="" val="1"/>
              </a:ext>
            </a:extLst>
          </p:cNvPr>
          <p:cNvSpPr/>
          <p:nvPr userDrawn="1"/>
        </p:nvSpPr>
        <p:spPr>
          <a:xfrm>
            <a:off x="0" y="-1371600"/>
            <a:ext cx="4534103" cy="11430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This title is for topic panels with 4 speakers.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Tip: </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Drag and drop images into image placeholder, and replace text placeholders with your own words.</a:t>
            </a:r>
            <a:endPar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3351626171"/>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itle slide: 5 speakers">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F77BBA68-9473-7140-AA46-1269EBBCA57A}"/>
              </a:ext>
            </a:extLst>
          </p:cNvPr>
          <p:cNvSpPr/>
          <p:nvPr userDrawn="1"/>
        </p:nvSpPr>
        <p:spPr>
          <a:xfrm>
            <a:off x="0" y="0"/>
            <a:ext cx="12192000" cy="3180877"/>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a:p>
        </p:txBody>
      </p:sp>
      <p:pic>
        <p:nvPicPr>
          <p:cNvPr id="30" name="Picture 29">
            <a:extLst>
              <a:ext uri="{FF2B5EF4-FFF2-40B4-BE49-F238E27FC236}">
                <a16:creationId xmlns:a16="http://schemas.microsoft.com/office/drawing/2014/main" id="{E038C9CB-9C3E-AD4C-B636-540A529747D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05550" y="790662"/>
            <a:ext cx="1091168" cy="276138"/>
          </a:xfrm>
          <a:prstGeom prst="rect">
            <a:avLst/>
          </a:prstGeom>
        </p:spPr>
      </p:pic>
      <p:sp>
        <p:nvSpPr>
          <p:cNvPr id="20" name="Title 1">
            <a:extLst>
              <a:ext uri="{FF2B5EF4-FFF2-40B4-BE49-F238E27FC236}">
                <a16:creationId xmlns:a16="http://schemas.microsoft.com/office/drawing/2014/main" id="{BF171157-6363-FF43-B01A-6F57419AD3BA}"/>
              </a:ext>
            </a:extLst>
          </p:cNvPr>
          <p:cNvSpPr>
            <a:spLocks noGrp="1"/>
          </p:cNvSpPr>
          <p:nvPr>
            <p:ph type="title" hasCustomPrompt="1"/>
          </p:nvPr>
        </p:nvSpPr>
        <p:spPr>
          <a:xfrm>
            <a:off x="1105550" y="1552196"/>
            <a:ext cx="9636107" cy="596160"/>
          </a:xfrm>
        </p:spPr>
        <p:txBody>
          <a:bodyPr/>
          <a:lstStyle>
            <a:lvl1pPr>
              <a:defRPr lang="en-US" sz="3999" b="0" i="0" kern="1200" baseline="0">
                <a:solidFill>
                  <a:schemeClr val="bg2"/>
                </a:solidFill>
                <a:latin typeface="Community Light" panose="02000303040000020003" pitchFamily="2" charset="0"/>
                <a:ea typeface="+mn-ea"/>
                <a:cs typeface="+mn-cs"/>
              </a:defRPr>
            </a:lvl1pPr>
          </a:lstStyle>
          <a:p>
            <a:pPr lvl="0"/>
            <a:r>
              <a:rPr lang="en-US" dirty="0"/>
              <a:t>Enter presentation title here</a:t>
            </a:r>
          </a:p>
        </p:txBody>
      </p:sp>
      <p:sp>
        <p:nvSpPr>
          <p:cNvPr id="32" name="Text Placeholder 28">
            <a:extLst>
              <a:ext uri="{FF2B5EF4-FFF2-40B4-BE49-F238E27FC236}">
                <a16:creationId xmlns:a16="http://schemas.microsoft.com/office/drawing/2014/main" id="{F07CE224-6B28-7B44-9D4C-14E43B0443ED}"/>
              </a:ext>
            </a:extLst>
          </p:cNvPr>
          <p:cNvSpPr>
            <a:spLocks noGrp="1"/>
          </p:cNvSpPr>
          <p:nvPr>
            <p:ph type="body" sz="quarter" idx="18" hasCustomPrompt="1"/>
          </p:nvPr>
        </p:nvSpPr>
        <p:spPr>
          <a:xfrm>
            <a:off x="1105550" y="2215579"/>
            <a:ext cx="9636107" cy="464123"/>
          </a:xfrm>
        </p:spPr>
        <p:txBody>
          <a:bodyPr>
            <a:normAutofit/>
          </a:bodyPr>
          <a:lstStyle>
            <a:lvl1pPr marL="0" indent="0">
              <a:buFontTx/>
              <a:buNone/>
              <a:defRPr sz="2699" b="0" i="0">
                <a:solidFill>
                  <a:schemeClr val="bg2"/>
                </a:solidFill>
                <a:latin typeface="Community Light" panose="02000303040000020003" pitchFamily="2" charset="0"/>
              </a:defRPr>
            </a:lvl1pPr>
            <a:lvl2pPr marL="457109" indent="0">
              <a:buNone/>
              <a:defRPr/>
            </a:lvl2pPr>
          </a:lstStyle>
          <a:p>
            <a:pPr lvl="0"/>
            <a:r>
              <a:rPr lang="en-US" dirty="0"/>
              <a:t>Enter subtitle here</a:t>
            </a:r>
          </a:p>
        </p:txBody>
      </p:sp>
      <p:sp>
        <p:nvSpPr>
          <p:cNvPr id="19" name="Picture Placeholder 18">
            <a:extLst>
              <a:ext uri="{FF2B5EF4-FFF2-40B4-BE49-F238E27FC236}">
                <a16:creationId xmlns:a16="http://schemas.microsoft.com/office/drawing/2014/main" id="{4C4C94BE-4BC2-DD45-94FD-56EB7662DE99}"/>
              </a:ext>
              <a:ext uri="{C183D7F6-B498-43B3-948B-1728B52AA6E4}">
                <adec:decorative xmlns:adec="http://schemas.microsoft.com/office/drawing/2017/decorative" xmlns="" val="1"/>
              </a:ext>
            </a:extLst>
          </p:cNvPr>
          <p:cNvSpPr>
            <a:spLocks noGrp="1"/>
          </p:cNvSpPr>
          <p:nvPr>
            <p:ph type="pic" sz="quarter" idx="11" hasCustomPrompt="1"/>
          </p:nvPr>
        </p:nvSpPr>
        <p:spPr>
          <a:xfrm>
            <a:off x="1012011" y="3677123"/>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600">
                <a:solidFill>
                  <a:schemeClr val="accent6"/>
                </a:solidFill>
              </a:defRPr>
            </a:lvl1pPr>
          </a:lstStyle>
          <a:p>
            <a:r>
              <a:rPr lang="en-US" dirty="0"/>
              <a:t>Drag and drop image here</a:t>
            </a:r>
          </a:p>
        </p:txBody>
      </p:sp>
      <p:sp>
        <p:nvSpPr>
          <p:cNvPr id="22" name="Picture Placeholder 18">
            <a:extLst>
              <a:ext uri="{FF2B5EF4-FFF2-40B4-BE49-F238E27FC236}">
                <a16:creationId xmlns:a16="http://schemas.microsoft.com/office/drawing/2014/main" id="{20A6E35E-E240-8F43-87D0-EC13E9B01697}"/>
              </a:ext>
              <a:ext uri="{C183D7F6-B498-43B3-948B-1728B52AA6E4}">
                <adec:decorative xmlns:adec="http://schemas.microsoft.com/office/drawing/2017/decorative" xmlns="" val="1"/>
              </a:ext>
            </a:extLst>
          </p:cNvPr>
          <p:cNvSpPr>
            <a:spLocks noGrp="1"/>
          </p:cNvSpPr>
          <p:nvPr>
            <p:ph type="pic" sz="quarter" idx="12" hasCustomPrompt="1"/>
          </p:nvPr>
        </p:nvSpPr>
        <p:spPr>
          <a:xfrm>
            <a:off x="3119340" y="3677123"/>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600">
                <a:solidFill>
                  <a:schemeClr val="accent6"/>
                </a:solidFill>
              </a:defRPr>
            </a:lvl1pPr>
          </a:lstStyle>
          <a:p>
            <a:r>
              <a:rPr lang="en-US" dirty="0"/>
              <a:t>Drag and drop image here</a:t>
            </a:r>
          </a:p>
        </p:txBody>
      </p:sp>
      <p:sp>
        <p:nvSpPr>
          <p:cNvPr id="25" name="Picture Placeholder 18">
            <a:extLst>
              <a:ext uri="{FF2B5EF4-FFF2-40B4-BE49-F238E27FC236}">
                <a16:creationId xmlns:a16="http://schemas.microsoft.com/office/drawing/2014/main" id="{5C1CEB3C-3E83-184B-97B3-1B97081126BC}"/>
              </a:ext>
              <a:ext uri="{C183D7F6-B498-43B3-948B-1728B52AA6E4}">
                <adec:decorative xmlns:adec="http://schemas.microsoft.com/office/drawing/2017/decorative" xmlns="" val="1"/>
              </a:ext>
            </a:extLst>
          </p:cNvPr>
          <p:cNvSpPr>
            <a:spLocks noGrp="1"/>
          </p:cNvSpPr>
          <p:nvPr>
            <p:ph type="pic" sz="quarter" idx="14" hasCustomPrompt="1"/>
          </p:nvPr>
        </p:nvSpPr>
        <p:spPr>
          <a:xfrm>
            <a:off x="5283511" y="3677123"/>
            <a:ext cx="1628471" cy="1628683"/>
          </a:xfrm>
          <a:prstGeom prst="ellipse">
            <a:avLst/>
          </a:prstGeom>
          <a:pattFill prst="wdUpDiag">
            <a:fgClr>
              <a:srgbClr val="FADFD9"/>
            </a:fgClr>
            <a:bgClr>
              <a:schemeClr val="bg1"/>
            </a:bgClr>
          </a:pattFill>
        </p:spPr>
        <p:txBody>
          <a:bodyPr anchor="ctr">
            <a:normAutofit/>
          </a:bodyPr>
          <a:lstStyle>
            <a:lvl1pPr marL="0" marR="0" indent="0" algn="ctr" defTabSz="914217" rtl="0" eaLnBrk="1" fontAlgn="auto" latinLnBrk="0" hangingPunct="1">
              <a:lnSpc>
                <a:spcPct val="90000"/>
              </a:lnSpc>
              <a:spcBef>
                <a:spcPts val="1000"/>
              </a:spcBef>
              <a:spcAft>
                <a:spcPts val="0"/>
              </a:spcAft>
              <a:buClrTx/>
              <a:buSzTx/>
              <a:buFontTx/>
              <a:buNone/>
              <a:tabLst/>
              <a:defRPr sz="1600">
                <a:solidFill>
                  <a:schemeClr val="accent6"/>
                </a:solidFill>
              </a:defRPr>
            </a:lvl1pPr>
          </a:lstStyle>
          <a:p>
            <a:r>
              <a:rPr lang="en-US" dirty="0"/>
              <a:t>Drag and drop image here</a:t>
            </a:r>
          </a:p>
        </p:txBody>
      </p:sp>
      <p:sp>
        <p:nvSpPr>
          <p:cNvPr id="27" name="Picture Placeholder 18">
            <a:extLst>
              <a:ext uri="{FF2B5EF4-FFF2-40B4-BE49-F238E27FC236}">
                <a16:creationId xmlns:a16="http://schemas.microsoft.com/office/drawing/2014/main" id="{A5960CF8-68A7-1A47-80D4-9C4D054534D6}"/>
              </a:ext>
              <a:ext uri="{C183D7F6-B498-43B3-948B-1728B52AA6E4}">
                <adec:decorative xmlns:adec="http://schemas.microsoft.com/office/drawing/2017/decorative" xmlns="" val="1"/>
              </a:ext>
            </a:extLst>
          </p:cNvPr>
          <p:cNvSpPr>
            <a:spLocks noGrp="1"/>
          </p:cNvSpPr>
          <p:nvPr>
            <p:ph type="pic" sz="quarter" idx="15" hasCustomPrompt="1"/>
          </p:nvPr>
        </p:nvSpPr>
        <p:spPr>
          <a:xfrm>
            <a:off x="9544826" y="3677123"/>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600">
                <a:solidFill>
                  <a:schemeClr val="accent6"/>
                </a:solidFill>
              </a:defRPr>
            </a:lvl1pPr>
          </a:lstStyle>
          <a:p>
            <a:r>
              <a:rPr lang="en-US" dirty="0"/>
              <a:t>Drag and drop image here</a:t>
            </a:r>
          </a:p>
        </p:txBody>
      </p:sp>
      <p:sp>
        <p:nvSpPr>
          <p:cNvPr id="36" name="Text Placeholder 34">
            <a:extLst>
              <a:ext uri="{FF2B5EF4-FFF2-40B4-BE49-F238E27FC236}">
                <a16:creationId xmlns:a16="http://schemas.microsoft.com/office/drawing/2014/main" id="{FBB340B1-D705-3F41-B639-FFF0474B6667}"/>
              </a:ext>
            </a:extLst>
          </p:cNvPr>
          <p:cNvSpPr>
            <a:spLocks noGrp="1"/>
          </p:cNvSpPr>
          <p:nvPr>
            <p:ph type="body" sz="quarter" idx="19" hasCustomPrompt="1"/>
          </p:nvPr>
        </p:nvSpPr>
        <p:spPr>
          <a:xfrm>
            <a:off x="786522" y="5529376"/>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37" name="Text Placeholder 34">
            <a:extLst>
              <a:ext uri="{FF2B5EF4-FFF2-40B4-BE49-F238E27FC236}">
                <a16:creationId xmlns:a16="http://schemas.microsoft.com/office/drawing/2014/main" id="{7BD425B7-63EC-7F46-9A52-C6CF81CF13F3}"/>
              </a:ext>
            </a:extLst>
          </p:cNvPr>
          <p:cNvSpPr>
            <a:spLocks noGrp="1"/>
          </p:cNvSpPr>
          <p:nvPr>
            <p:ph type="body" sz="quarter" idx="20" hasCustomPrompt="1"/>
          </p:nvPr>
        </p:nvSpPr>
        <p:spPr>
          <a:xfrm>
            <a:off x="786522" y="5845251"/>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38" name="Text Placeholder 34">
            <a:extLst>
              <a:ext uri="{FF2B5EF4-FFF2-40B4-BE49-F238E27FC236}">
                <a16:creationId xmlns:a16="http://schemas.microsoft.com/office/drawing/2014/main" id="{807AF3A3-613C-0B46-A73C-D4CAEB12C4CB}"/>
              </a:ext>
            </a:extLst>
          </p:cNvPr>
          <p:cNvSpPr>
            <a:spLocks noGrp="1"/>
          </p:cNvSpPr>
          <p:nvPr>
            <p:ph type="body" sz="quarter" idx="21" hasCustomPrompt="1"/>
          </p:nvPr>
        </p:nvSpPr>
        <p:spPr>
          <a:xfrm>
            <a:off x="2931904" y="5529376"/>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39" name="Text Placeholder 34">
            <a:extLst>
              <a:ext uri="{FF2B5EF4-FFF2-40B4-BE49-F238E27FC236}">
                <a16:creationId xmlns:a16="http://schemas.microsoft.com/office/drawing/2014/main" id="{32A99B18-BE81-9A48-AB74-2FA68D48BC31}"/>
              </a:ext>
            </a:extLst>
          </p:cNvPr>
          <p:cNvSpPr>
            <a:spLocks noGrp="1"/>
          </p:cNvSpPr>
          <p:nvPr>
            <p:ph type="body" sz="quarter" idx="22" hasCustomPrompt="1"/>
          </p:nvPr>
        </p:nvSpPr>
        <p:spPr>
          <a:xfrm>
            <a:off x="2931904" y="5845251"/>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40" name="Text Placeholder 34">
            <a:extLst>
              <a:ext uri="{FF2B5EF4-FFF2-40B4-BE49-F238E27FC236}">
                <a16:creationId xmlns:a16="http://schemas.microsoft.com/office/drawing/2014/main" id="{0E2B96AF-5B48-C541-ABC9-0F9AE09D3D60}"/>
              </a:ext>
            </a:extLst>
          </p:cNvPr>
          <p:cNvSpPr>
            <a:spLocks noGrp="1"/>
          </p:cNvSpPr>
          <p:nvPr>
            <p:ph type="body" sz="quarter" idx="23" hasCustomPrompt="1"/>
          </p:nvPr>
        </p:nvSpPr>
        <p:spPr>
          <a:xfrm>
            <a:off x="5058022" y="5529376"/>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41" name="Text Placeholder 34">
            <a:extLst>
              <a:ext uri="{FF2B5EF4-FFF2-40B4-BE49-F238E27FC236}">
                <a16:creationId xmlns:a16="http://schemas.microsoft.com/office/drawing/2014/main" id="{4204D678-1313-D140-965F-9A0573943C1A}"/>
              </a:ext>
            </a:extLst>
          </p:cNvPr>
          <p:cNvSpPr>
            <a:spLocks noGrp="1"/>
          </p:cNvSpPr>
          <p:nvPr>
            <p:ph type="body" sz="quarter" idx="24" hasCustomPrompt="1"/>
          </p:nvPr>
        </p:nvSpPr>
        <p:spPr>
          <a:xfrm>
            <a:off x="5058022" y="5845251"/>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42" name="Text Placeholder 34">
            <a:extLst>
              <a:ext uri="{FF2B5EF4-FFF2-40B4-BE49-F238E27FC236}">
                <a16:creationId xmlns:a16="http://schemas.microsoft.com/office/drawing/2014/main" id="{EB65A1DF-08ED-D346-BC56-E1B62FE08929}"/>
              </a:ext>
            </a:extLst>
          </p:cNvPr>
          <p:cNvSpPr>
            <a:spLocks noGrp="1"/>
          </p:cNvSpPr>
          <p:nvPr>
            <p:ph type="body" sz="quarter" idx="25" hasCustomPrompt="1"/>
          </p:nvPr>
        </p:nvSpPr>
        <p:spPr>
          <a:xfrm>
            <a:off x="9319337" y="5529376"/>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43" name="Text Placeholder 34">
            <a:extLst>
              <a:ext uri="{FF2B5EF4-FFF2-40B4-BE49-F238E27FC236}">
                <a16:creationId xmlns:a16="http://schemas.microsoft.com/office/drawing/2014/main" id="{21413E0E-2BEC-CE49-AB43-1E5800A34600}"/>
              </a:ext>
            </a:extLst>
          </p:cNvPr>
          <p:cNvSpPr>
            <a:spLocks noGrp="1"/>
          </p:cNvSpPr>
          <p:nvPr>
            <p:ph type="body" sz="quarter" idx="26" hasCustomPrompt="1"/>
          </p:nvPr>
        </p:nvSpPr>
        <p:spPr>
          <a:xfrm>
            <a:off x="9319337" y="5845251"/>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23" name="Folded Corner 22">
            <a:extLst>
              <a:ext uri="{FF2B5EF4-FFF2-40B4-BE49-F238E27FC236}">
                <a16:creationId xmlns:a16="http://schemas.microsoft.com/office/drawing/2014/main" id="{8A2EC4D1-AF2D-7141-B6C9-007AB0F261A6}"/>
              </a:ext>
              <a:ext uri="{C183D7F6-B498-43B3-948B-1728B52AA6E4}">
                <adec:decorative xmlns:adec="http://schemas.microsoft.com/office/drawing/2017/decorative" xmlns="" val="1"/>
              </a:ext>
            </a:extLst>
          </p:cNvPr>
          <p:cNvSpPr/>
          <p:nvPr userDrawn="1"/>
        </p:nvSpPr>
        <p:spPr>
          <a:xfrm>
            <a:off x="0" y="-1371600"/>
            <a:ext cx="4534103" cy="11430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This title is for topic panels with 4 speakers.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Tip: </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Drag and drop images into image placeholder, and replace text placeholders with your own words.</a:t>
            </a:r>
            <a:endPar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p:txBody>
      </p:sp>
      <p:sp>
        <p:nvSpPr>
          <p:cNvPr id="21" name="Picture Placeholder 18">
            <a:extLst>
              <a:ext uri="{FF2B5EF4-FFF2-40B4-BE49-F238E27FC236}">
                <a16:creationId xmlns:a16="http://schemas.microsoft.com/office/drawing/2014/main" id="{D5A86420-94A3-B045-99D1-0730B9D8847E}"/>
              </a:ext>
              <a:ext uri="{C183D7F6-B498-43B3-948B-1728B52AA6E4}">
                <adec:decorative xmlns:adec="http://schemas.microsoft.com/office/drawing/2017/decorative" xmlns="" val="1"/>
              </a:ext>
            </a:extLst>
          </p:cNvPr>
          <p:cNvSpPr>
            <a:spLocks noGrp="1"/>
          </p:cNvSpPr>
          <p:nvPr>
            <p:ph type="pic" sz="quarter" idx="27" hasCustomPrompt="1"/>
          </p:nvPr>
        </p:nvSpPr>
        <p:spPr>
          <a:xfrm>
            <a:off x="7413117" y="3677123"/>
            <a:ext cx="1628471" cy="1628683"/>
          </a:xfrm>
          <a:prstGeom prst="ellipse">
            <a:avLst/>
          </a:prstGeom>
          <a:pattFill prst="wdUpDiag">
            <a:fgClr>
              <a:srgbClr val="FADFD9"/>
            </a:fgClr>
            <a:bgClr>
              <a:schemeClr val="bg1"/>
            </a:bgClr>
          </a:pattFill>
        </p:spPr>
        <p:txBody>
          <a:bodyPr anchor="ctr">
            <a:normAutofit/>
          </a:bodyPr>
          <a:lstStyle>
            <a:lvl1pPr marL="0" marR="0" indent="0" algn="ctr" defTabSz="914217" rtl="0" eaLnBrk="1" fontAlgn="auto" latinLnBrk="0" hangingPunct="1">
              <a:lnSpc>
                <a:spcPct val="90000"/>
              </a:lnSpc>
              <a:spcBef>
                <a:spcPts val="1000"/>
              </a:spcBef>
              <a:spcAft>
                <a:spcPts val="0"/>
              </a:spcAft>
              <a:buClrTx/>
              <a:buSzTx/>
              <a:buFontTx/>
              <a:buNone/>
              <a:tabLst/>
              <a:defRPr sz="1600">
                <a:solidFill>
                  <a:schemeClr val="accent6"/>
                </a:solidFill>
              </a:defRPr>
            </a:lvl1pPr>
          </a:lstStyle>
          <a:p>
            <a:r>
              <a:rPr lang="en-US" dirty="0"/>
              <a:t>Drag and drop image here</a:t>
            </a:r>
          </a:p>
        </p:txBody>
      </p:sp>
      <p:sp>
        <p:nvSpPr>
          <p:cNvPr id="24" name="Text Placeholder 34">
            <a:extLst>
              <a:ext uri="{FF2B5EF4-FFF2-40B4-BE49-F238E27FC236}">
                <a16:creationId xmlns:a16="http://schemas.microsoft.com/office/drawing/2014/main" id="{0E186A93-0416-F447-845E-22010A498E3E}"/>
              </a:ext>
            </a:extLst>
          </p:cNvPr>
          <p:cNvSpPr>
            <a:spLocks noGrp="1"/>
          </p:cNvSpPr>
          <p:nvPr>
            <p:ph type="body" sz="quarter" idx="28" hasCustomPrompt="1"/>
          </p:nvPr>
        </p:nvSpPr>
        <p:spPr>
          <a:xfrm>
            <a:off x="7187628" y="5529376"/>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26" name="Text Placeholder 34">
            <a:extLst>
              <a:ext uri="{FF2B5EF4-FFF2-40B4-BE49-F238E27FC236}">
                <a16:creationId xmlns:a16="http://schemas.microsoft.com/office/drawing/2014/main" id="{5FBEB8CF-4B41-504E-B54F-F8F7F09A74C7}"/>
              </a:ext>
            </a:extLst>
          </p:cNvPr>
          <p:cNvSpPr>
            <a:spLocks noGrp="1"/>
          </p:cNvSpPr>
          <p:nvPr>
            <p:ph type="body" sz="quarter" idx="29" hasCustomPrompt="1"/>
          </p:nvPr>
        </p:nvSpPr>
        <p:spPr>
          <a:xfrm>
            <a:off x="7187628" y="5845251"/>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Tree>
    <p:extLst>
      <p:ext uri="{BB962C8B-B14F-4D97-AF65-F5344CB8AC3E}">
        <p14:creationId xmlns:p14="http://schemas.microsoft.com/office/powerpoint/2010/main" val="3165483814"/>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big idea full bleed image 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ECDED-B67A-F849-AE82-EFEA6850910E}"/>
              </a:ext>
            </a:extLst>
          </p:cNvPr>
          <p:cNvSpPr>
            <a:spLocks noGrp="1"/>
          </p:cNvSpPr>
          <p:nvPr>
            <p:ph type="title" hasCustomPrompt="1"/>
          </p:nvPr>
        </p:nvSpPr>
        <p:spPr>
          <a:xfrm>
            <a:off x="3287852" y="2207079"/>
            <a:ext cx="5616297" cy="2443843"/>
          </a:xfrm>
          <a:noFill/>
        </p:spPr>
        <p:txBody>
          <a:bodyPr vert="horz" lIns="0" tIns="45720" rIns="0" bIns="45720" numCol="1" rtlCol="0" anchor="ctr" anchorCtr="0">
            <a:noAutofit/>
          </a:bodyPr>
          <a:lstStyle>
            <a:lvl1pPr algn="ctr">
              <a:lnSpc>
                <a:spcPts val="5219"/>
              </a:lnSpc>
              <a:spcBef>
                <a:spcPts val="1000"/>
              </a:spcBef>
              <a:defRPr lang="en-US" sz="4349">
                <a:ea typeface="+mn-ea"/>
                <a:cs typeface="+mn-cs"/>
              </a:defRPr>
            </a:lvl1pPr>
          </a:lstStyle>
          <a:p>
            <a:pPr lvl="0"/>
            <a:r>
              <a:rPr lang="en-US" dirty="0"/>
              <a:t>Enter a big statement or impactful quote in three lines or less</a:t>
            </a:r>
          </a:p>
        </p:txBody>
      </p:sp>
      <p:sp>
        <p:nvSpPr>
          <p:cNvPr id="6" name="Folded Corner 5">
            <a:extLst>
              <a:ext uri="{FF2B5EF4-FFF2-40B4-BE49-F238E27FC236}">
                <a16:creationId xmlns:a16="http://schemas.microsoft.com/office/drawing/2014/main" id="{A146C342-1704-1B43-9F78-254DE1493FDC}"/>
              </a:ext>
              <a:ext uri="{C183D7F6-B498-43B3-948B-1728B52AA6E4}">
                <adec:decorative xmlns:adec="http://schemas.microsoft.com/office/drawing/2017/decorative" xmlns="" val="1"/>
              </a:ext>
            </a:extLst>
          </p:cNvPr>
          <p:cNvSpPr/>
          <p:nvPr userDrawn="1"/>
        </p:nvSpPr>
        <p:spPr>
          <a:xfrm>
            <a:off x="0" y="-1333501"/>
            <a:ext cx="5943620" cy="1042101"/>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Arial" panose="020B0604020202020204" pitchFamily="34" charset="0"/>
              </a:rPr>
              <a:t>Purpose of Layout</a:t>
            </a:r>
            <a:r>
              <a:rPr lang="en-US" sz="1200" dirty="0">
                <a:solidFill>
                  <a:schemeClr val="tx1"/>
                </a:solidFill>
                <a:latin typeface="Source Sans Pro" charset="0"/>
                <a:ea typeface="Source Sans Pro" charset="0"/>
                <a:cs typeface="Arial" panose="020B0604020202020204" pitchFamily="34" charset="0"/>
              </a:rPr>
              <a:t>: To interrupt a full-bleed image with a compelling or arresting quote.</a:t>
            </a:r>
          </a:p>
          <a:p>
            <a:endParaRPr lang="en-US" sz="1200" dirty="0">
              <a:solidFill>
                <a:schemeClr val="tx1"/>
              </a:solidFill>
              <a:latin typeface="Source Sans Pro" charset="0"/>
            </a:endParaRPr>
          </a:p>
          <a:p>
            <a:r>
              <a:rPr lang="en-US" sz="1200" b="1" dirty="0">
                <a:solidFill>
                  <a:schemeClr val="tx1"/>
                </a:solidFill>
                <a:latin typeface="Source Sans Pro" charset="0"/>
                <a:ea typeface="Source Sans Pro" charset="0"/>
                <a:cs typeface="Arial" panose="020B0604020202020204" pitchFamily="34" charset="0"/>
              </a:rPr>
              <a:t>Tip</a:t>
            </a:r>
            <a:r>
              <a:rPr lang="en-US" sz="1200" dirty="0">
                <a:solidFill>
                  <a:schemeClr val="tx1"/>
                </a:solidFill>
                <a:latin typeface="Source Sans Pro" charset="0"/>
                <a:ea typeface="Source Sans Pro" charset="0"/>
                <a:cs typeface="Arial" panose="020B0604020202020204" pitchFamily="34" charset="0"/>
              </a:rPr>
              <a:t>: </a:t>
            </a:r>
            <a:r>
              <a:rPr lang="en-US" sz="1200" dirty="0">
                <a:solidFill>
                  <a:schemeClr val="tx1"/>
                </a:solidFill>
                <a:latin typeface="Source Sans Pro" panose="020B0503030403020204" pitchFamily="34" charset="77"/>
                <a:ea typeface="Source Sans Pro" charset="0"/>
                <a:cs typeface="Arial" panose="020B0604020202020204" pitchFamily="34" charset="0"/>
              </a:rPr>
              <a:t>Use a photo that has interest or people connection from opposite ends of the frame. Do not overlay image with color or add transparency.</a:t>
            </a:r>
          </a:p>
        </p:txBody>
      </p:sp>
      <p:sp>
        <p:nvSpPr>
          <p:cNvPr id="84" name="Picture Placeholder 83">
            <a:extLst>
              <a:ext uri="{FF2B5EF4-FFF2-40B4-BE49-F238E27FC236}">
                <a16:creationId xmlns:a16="http://schemas.microsoft.com/office/drawing/2014/main" id="{C8D4D258-217F-EF4E-9FD3-4166A2FCD03F}"/>
              </a:ext>
              <a:ext uri="{C183D7F6-B498-43B3-948B-1728B52AA6E4}">
                <adec:decorative xmlns:adec="http://schemas.microsoft.com/office/drawing/2017/decorative" xmlns="" val="1"/>
              </a:ext>
            </a:extLst>
          </p:cNvPr>
          <p:cNvSpPr>
            <a:spLocks noGrp="1"/>
          </p:cNvSpPr>
          <p:nvPr>
            <p:ph type="pic" sz="quarter" idx="12" hasCustomPrompt="1"/>
          </p:nvPr>
        </p:nvSpPr>
        <p:spPr>
          <a:xfrm>
            <a:off x="7548735" y="0"/>
            <a:ext cx="4641532" cy="6906655"/>
          </a:xfrm>
          <a:custGeom>
            <a:avLst/>
            <a:gdLst>
              <a:gd name="connsiteX0" fmla="*/ 0 w 9284273"/>
              <a:gd name="connsiteY0" fmla="*/ 0 h 13813309"/>
              <a:gd name="connsiteX1" fmla="*/ 9284273 w 9284273"/>
              <a:gd name="connsiteY1" fmla="*/ 0 h 13813309"/>
              <a:gd name="connsiteX2" fmla="*/ 9284273 w 9284273"/>
              <a:gd name="connsiteY2" fmla="*/ 13813309 h 13813309"/>
              <a:gd name="connsiteX3" fmla="*/ 124130 w 9284273"/>
              <a:gd name="connsiteY3" fmla="*/ 13813309 h 13813309"/>
              <a:gd name="connsiteX4" fmla="*/ 353053 w 9284273"/>
              <a:gd name="connsiteY4" fmla="*/ 13709815 h 13813309"/>
              <a:gd name="connsiteX5" fmla="*/ 4611085 w 9284273"/>
              <a:gd name="connsiteY5" fmla="*/ 6934133 h 13813309"/>
              <a:gd name="connsiteX6" fmla="*/ 20082 w 9284273"/>
              <a:gd name="connsiteY6" fmla="*/ 7918 h 13813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84273" h="13813309">
                <a:moveTo>
                  <a:pt x="0" y="0"/>
                </a:moveTo>
                <a:lnTo>
                  <a:pt x="9284273" y="0"/>
                </a:lnTo>
                <a:lnTo>
                  <a:pt x="9284273" y="13813309"/>
                </a:lnTo>
                <a:lnTo>
                  <a:pt x="124130" y="13813309"/>
                </a:lnTo>
                <a:lnTo>
                  <a:pt x="353053" y="13709815"/>
                </a:lnTo>
                <a:cubicBezTo>
                  <a:pt x="2872491" y="12495826"/>
                  <a:pt x="4611085" y="9918014"/>
                  <a:pt x="4611085" y="6934133"/>
                </a:cubicBezTo>
                <a:cubicBezTo>
                  <a:pt x="4611085" y="3820518"/>
                  <a:pt x="2718021" y="1149051"/>
                  <a:pt x="20082" y="7918"/>
                </a:cubicBezTo>
                <a:close/>
              </a:path>
            </a:pathLst>
          </a:custGeom>
          <a:pattFill prst="wdUpDiag">
            <a:fgClr>
              <a:srgbClr val="FADFD8"/>
            </a:fgClr>
            <a:bgClr>
              <a:schemeClr val="bg1"/>
            </a:bgClr>
          </a:pattFill>
        </p:spPr>
        <p:txBody>
          <a:bodyPr wrap="square" lIns="640080" tIns="548640" rIns="548640">
            <a:noAutofit/>
          </a:bodyPr>
          <a:lstStyle>
            <a:lvl1pPr algn="r">
              <a:defRPr/>
            </a:lvl1pPr>
          </a:lstStyle>
          <a:p>
            <a:r>
              <a:rPr lang="en-US" dirty="0"/>
              <a:t>Drag and drop same</a:t>
            </a:r>
          </a:p>
          <a:p>
            <a:r>
              <a:rPr lang="en-US" dirty="0"/>
              <a:t>image here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*Do not add color</a:t>
            </a:r>
          </a:p>
          <a:p>
            <a:r>
              <a:rPr lang="en-US" dirty="0"/>
              <a:t>overlay or transparency</a:t>
            </a:r>
          </a:p>
        </p:txBody>
      </p:sp>
      <p:sp>
        <p:nvSpPr>
          <p:cNvPr id="89" name="Picture Placeholder 88">
            <a:extLst>
              <a:ext uri="{FF2B5EF4-FFF2-40B4-BE49-F238E27FC236}">
                <a16:creationId xmlns:a16="http://schemas.microsoft.com/office/drawing/2014/main" id="{A531C527-46B4-714B-8C14-C61278E3C509}"/>
              </a:ext>
              <a:ext uri="{C183D7F6-B498-43B3-948B-1728B52AA6E4}">
                <adec:decorative xmlns:adec="http://schemas.microsoft.com/office/drawing/2017/decorative" xmlns="" val="1"/>
              </a:ext>
            </a:extLst>
          </p:cNvPr>
          <p:cNvSpPr>
            <a:spLocks noGrp="1"/>
          </p:cNvSpPr>
          <p:nvPr>
            <p:ph type="pic" sz="quarter" idx="13" hasCustomPrompt="1"/>
          </p:nvPr>
        </p:nvSpPr>
        <p:spPr>
          <a:xfrm>
            <a:off x="0" y="0"/>
            <a:ext cx="4643265" cy="6858000"/>
          </a:xfrm>
          <a:custGeom>
            <a:avLst/>
            <a:gdLst>
              <a:gd name="connsiteX0" fmla="*/ 0 w 9287739"/>
              <a:gd name="connsiteY0" fmla="*/ 0 h 13716000"/>
              <a:gd name="connsiteX1" fmla="*/ 9287739 w 9287739"/>
              <a:gd name="connsiteY1" fmla="*/ 0 h 13716000"/>
              <a:gd name="connsiteX2" fmla="*/ 9267658 w 9287739"/>
              <a:gd name="connsiteY2" fmla="*/ 7918 h 13716000"/>
              <a:gd name="connsiteX3" fmla="*/ 4676654 w 9287739"/>
              <a:gd name="connsiteY3" fmla="*/ 6934133 h 13716000"/>
              <a:gd name="connsiteX4" fmla="*/ 8934686 w 9287739"/>
              <a:gd name="connsiteY4" fmla="*/ 13709815 h 13716000"/>
              <a:gd name="connsiteX5" fmla="*/ 8948367 w 9287739"/>
              <a:gd name="connsiteY5" fmla="*/ 13716000 h 13716000"/>
              <a:gd name="connsiteX6" fmla="*/ 0 w 9287739"/>
              <a:gd name="connsiteY6"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87739" h="13716000">
                <a:moveTo>
                  <a:pt x="0" y="0"/>
                </a:moveTo>
                <a:lnTo>
                  <a:pt x="9287739" y="0"/>
                </a:lnTo>
                <a:lnTo>
                  <a:pt x="9267658" y="7918"/>
                </a:lnTo>
                <a:cubicBezTo>
                  <a:pt x="6569718" y="1149051"/>
                  <a:pt x="4676654" y="3820518"/>
                  <a:pt x="4676654" y="6934133"/>
                </a:cubicBezTo>
                <a:cubicBezTo>
                  <a:pt x="4676654" y="9918014"/>
                  <a:pt x="6415249" y="12495826"/>
                  <a:pt x="8934686" y="13709815"/>
                </a:cubicBezTo>
                <a:lnTo>
                  <a:pt x="8948367" y="13716000"/>
                </a:lnTo>
                <a:lnTo>
                  <a:pt x="0" y="13716000"/>
                </a:lnTo>
                <a:close/>
              </a:path>
            </a:pathLst>
          </a:custGeom>
          <a:pattFill prst="wdUpDiag">
            <a:fgClr>
              <a:srgbClr val="FADFD8"/>
            </a:fgClr>
            <a:bgClr>
              <a:schemeClr val="bg1"/>
            </a:bgClr>
          </a:pattFill>
        </p:spPr>
        <p:txBody>
          <a:bodyPr wrap="square" lIns="640080" tIns="548640">
            <a:noAutofit/>
          </a:bodyPr>
          <a:lstStyle>
            <a:lvl1pPr>
              <a:defRPr/>
            </a:lvl1pPr>
          </a:lstStyle>
          <a:p>
            <a:r>
              <a:rPr lang="en-US" dirty="0"/>
              <a:t>Drag and drop</a:t>
            </a:r>
          </a:p>
          <a:p>
            <a:r>
              <a:rPr lang="en-US" dirty="0"/>
              <a:t>image here</a:t>
            </a:r>
          </a:p>
        </p:txBody>
      </p:sp>
    </p:spTree>
    <p:extLst>
      <p:ext uri="{BB962C8B-B14F-4D97-AF65-F5344CB8AC3E}">
        <p14:creationId xmlns:p14="http://schemas.microsoft.com/office/powerpoint/2010/main" val="1107262597"/>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mobile title">
    <p:bg>
      <p:bgPr>
        <a:solidFill>
          <a:schemeClr val="bg1"/>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1231496C-7811-F84F-98FE-0B1EB1950EF7}"/>
              </a:ext>
              <a:ext uri="{C183D7F6-B498-43B3-948B-1728B52AA6E4}">
                <adec:decorative xmlns:adec="http://schemas.microsoft.com/office/drawing/2017/decorative" xmlns="" val="1"/>
              </a:ext>
            </a:extLst>
          </p:cNvPr>
          <p:cNvSpPr/>
          <p:nvPr userDrawn="1"/>
        </p:nvSpPr>
        <p:spPr>
          <a:xfrm>
            <a:off x="12699" y="3176"/>
            <a:ext cx="8218933" cy="6858000"/>
          </a:xfrm>
          <a:custGeom>
            <a:avLst/>
            <a:gdLst>
              <a:gd name="connsiteX0" fmla="*/ 0 w 16440007"/>
              <a:gd name="connsiteY0" fmla="*/ 0 h 13715999"/>
              <a:gd name="connsiteX1" fmla="*/ 14694637 w 16440007"/>
              <a:gd name="connsiteY1" fmla="*/ 0 h 13715999"/>
              <a:gd name="connsiteX2" fmla="*/ 14710471 w 16440007"/>
              <a:gd name="connsiteY2" fmla="*/ 27538 h 13715999"/>
              <a:gd name="connsiteX3" fmla="*/ 16440007 w 16440007"/>
              <a:gd name="connsiteY3" fmla="*/ 6857999 h 13715999"/>
              <a:gd name="connsiteX4" fmla="*/ 14710471 w 16440007"/>
              <a:gd name="connsiteY4" fmla="*/ 13688459 h 13715999"/>
              <a:gd name="connsiteX5" fmla="*/ 14694636 w 16440007"/>
              <a:gd name="connsiteY5" fmla="*/ 13715999 h 13715999"/>
              <a:gd name="connsiteX6" fmla="*/ 0 w 16440007"/>
              <a:gd name="connsiteY6" fmla="*/ 13715999 h 13715999"/>
              <a:gd name="connsiteX7" fmla="*/ 0 w 16440007"/>
              <a:gd name="connsiteY7" fmla="*/ 0 h 13715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40007" h="13715999">
                <a:moveTo>
                  <a:pt x="0" y="0"/>
                </a:moveTo>
                <a:lnTo>
                  <a:pt x="14694637" y="0"/>
                </a:lnTo>
                <a:lnTo>
                  <a:pt x="14710471" y="27538"/>
                </a:lnTo>
                <a:cubicBezTo>
                  <a:pt x="15813473" y="2057983"/>
                  <a:pt x="16440007" y="4384824"/>
                  <a:pt x="16440007" y="6857999"/>
                </a:cubicBezTo>
                <a:cubicBezTo>
                  <a:pt x="16440007" y="9331174"/>
                  <a:pt x="15813474" y="11658015"/>
                  <a:pt x="14710471" y="13688459"/>
                </a:cubicBezTo>
                <a:lnTo>
                  <a:pt x="14694636" y="13715999"/>
                </a:lnTo>
                <a:lnTo>
                  <a:pt x="0" y="13715999"/>
                </a:lnTo>
                <a:lnTo>
                  <a:pt x="0" y="0"/>
                </a:lnTo>
                <a:close/>
              </a:path>
            </a:pathLst>
          </a:cu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040"/>
            <a:endParaRPr lang="en-US" sz="3999">
              <a:solidFill>
                <a:srgbClr val="FFFFFF"/>
              </a:solidFill>
              <a:latin typeface="Calibri" panose="020F0502020204030204"/>
            </a:endParaRPr>
          </a:p>
        </p:txBody>
      </p:sp>
      <p:sp>
        <p:nvSpPr>
          <p:cNvPr id="5" name="Title 4">
            <a:extLst>
              <a:ext uri="{FF2B5EF4-FFF2-40B4-BE49-F238E27FC236}">
                <a16:creationId xmlns:a16="http://schemas.microsoft.com/office/drawing/2014/main" id="{E656A11E-5A2D-FE4A-95FA-DF76B5C45498}"/>
              </a:ext>
            </a:extLst>
          </p:cNvPr>
          <p:cNvSpPr>
            <a:spLocks noGrp="1"/>
          </p:cNvSpPr>
          <p:nvPr>
            <p:ph type="title" hasCustomPrompt="1"/>
          </p:nvPr>
        </p:nvSpPr>
        <p:spPr>
          <a:xfrm>
            <a:off x="745552" y="2103120"/>
            <a:ext cx="4454421" cy="2674620"/>
          </a:xfrm>
        </p:spPr>
        <p:txBody>
          <a:bodyPr anchor="ctr" anchorCtr="0"/>
          <a:lstStyle>
            <a:lvl1pPr>
              <a:defRPr lang="en-US" sz="6899" kern="1200" baseline="0" smtClean="0">
                <a:solidFill>
                  <a:schemeClr val="accent2"/>
                </a:solidFill>
                <a:latin typeface="Community Light" panose="02000303040000020003" pitchFamily="2" charset="0"/>
                <a:ea typeface="+mn-ea"/>
                <a:cs typeface="+mn-cs"/>
              </a:defRPr>
            </a:lvl1pPr>
          </a:lstStyle>
          <a:p>
            <a:r>
              <a:rPr lang="en-US" dirty="0"/>
              <a:t>Enter slide title here</a:t>
            </a:r>
          </a:p>
        </p:txBody>
      </p:sp>
      <p:sp>
        <p:nvSpPr>
          <p:cNvPr id="15" name="Folded Corner 14">
            <a:extLst>
              <a:ext uri="{FF2B5EF4-FFF2-40B4-BE49-F238E27FC236}">
                <a16:creationId xmlns:a16="http://schemas.microsoft.com/office/drawing/2014/main" id="{FD7B4F82-4E1D-7542-B680-BDA95FA50734}"/>
              </a:ext>
              <a:ext uri="{C183D7F6-B498-43B3-948B-1728B52AA6E4}">
                <adec:decorative xmlns:adec="http://schemas.microsoft.com/office/drawing/2017/decorative" xmlns="" val="1"/>
              </a:ext>
            </a:extLst>
          </p:cNvPr>
          <p:cNvSpPr/>
          <p:nvPr userDrawn="1"/>
        </p:nvSpPr>
        <p:spPr>
          <a:xfrm>
            <a:off x="-1" y="-1371600"/>
            <a:ext cx="5524575" cy="1079500"/>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Arial" panose="020B0604020202020204" pitchFamily="34" charset="0"/>
              </a:rPr>
              <a:t>Purpose of Layout</a:t>
            </a:r>
            <a:r>
              <a:rPr lang="en-US" sz="1200" dirty="0">
                <a:solidFill>
                  <a:schemeClr val="tx1"/>
                </a:solidFill>
                <a:latin typeface="Source Sans Pro" charset="0"/>
                <a:ea typeface="Source Sans Pro" charset="0"/>
                <a:cs typeface="Arial" panose="020B0604020202020204" pitchFamily="34" charset="0"/>
              </a:rPr>
              <a:t>: To showcase several devices with sample product shot. </a:t>
            </a:r>
          </a:p>
          <a:p>
            <a:endParaRPr lang="en-US" sz="1200" dirty="0">
              <a:solidFill>
                <a:schemeClr val="tx1"/>
              </a:solidFill>
              <a:latin typeface="Source Sans Pro" charset="0"/>
            </a:endParaRPr>
          </a:p>
          <a:p>
            <a:r>
              <a:rPr lang="en-US" sz="1200" b="1" dirty="0">
                <a:solidFill>
                  <a:schemeClr val="tx1"/>
                </a:solidFill>
                <a:latin typeface="Source Sans Pro" charset="0"/>
                <a:ea typeface="Source Sans Pro" charset="0"/>
                <a:cs typeface="Arial" panose="020B0604020202020204" pitchFamily="34" charset="0"/>
              </a:rPr>
              <a:t>Tip</a:t>
            </a:r>
            <a:r>
              <a:rPr lang="en-US" sz="1200" dirty="0">
                <a:solidFill>
                  <a:schemeClr val="tx1"/>
                </a:solidFill>
                <a:latin typeface="Source Sans Pro" charset="0"/>
                <a:ea typeface="Source Sans Pro" charset="0"/>
                <a:cs typeface="Arial" panose="020B0604020202020204" pitchFamily="34" charset="0"/>
              </a:rPr>
              <a:t>: </a:t>
            </a:r>
            <a:r>
              <a:rPr lang="en-US" sz="1200" dirty="0">
                <a:solidFill>
                  <a:schemeClr val="tx1"/>
                </a:solidFill>
                <a:latin typeface="Source Sans Pro" panose="020B0503030403020204" pitchFamily="34" charset="77"/>
                <a:ea typeface="Source Sans Pro" charset="0"/>
                <a:cs typeface="Arial" panose="020B0604020202020204" pitchFamily="34" charset="0"/>
              </a:rPr>
              <a:t>Drag and drop mobile or laptop screenshots into the matching device. This is a cover slide, so make your screenshots compelling.</a:t>
            </a:r>
          </a:p>
        </p:txBody>
      </p:sp>
      <p:pic>
        <p:nvPicPr>
          <p:cNvPr id="17" name="Picture 16" descr="Apple laptop device">
            <a:extLst>
              <a:ext uri="{FF2B5EF4-FFF2-40B4-BE49-F238E27FC236}">
                <a16:creationId xmlns:a16="http://schemas.microsoft.com/office/drawing/2014/main" id="{4687D033-BF02-EE4B-8809-390D89B0B3F6}"/>
              </a:ext>
              <a:ext uri="{C183D7F6-B498-43B3-948B-1728B52AA6E4}">
                <adec:decorative xmlns:adec="http://schemas.microsoft.com/office/drawing/2017/decorative" xmlns="" val="0"/>
              </a:ext>
            </a:extLst>
          </p:cNvPr>
          <p:cNvPicPr>
            <a:picLocks noChangeAspect="1"/>
          </p:cNvPicPr>
          <p:nvPr userDrawn="1"/>
        </p:nvPicPr>
        <p:blipFill>
          <a:blip r:embed="rId2"/>
          <a:stretch>
            <a:fillRect/>
          </a:stretch>
        </p:blipFill>
        <p:spPr>
          <a:xfrm>
            <a:off x="7041970" y="664329"/>
            <a:ext cx="8016540" cy="4432799"/>
          </a:xfrm>
          <a:prstGeom prst="rect">
            <a:avLst/>
          </a:prstGeom>
        </p:spPr>
      </p:pic>
      <p:sp>
        <p:nvSpPr>
          <p:cNvPr id="36" name="Picture Placeholder 35">
            <a:extLst>
              <a:ext uri="{FF2B5EF4-FFF2-40B4-BE49-F238E27FC236}">
                <a16:creationId xmlns:a16="http://schemas.microsoft.com/office/drawing/2014/main" id="{873283DB-39A6-2F41-9F93-E2C5CCD0E3D0}"/>
              </a:ext>
              <a:ext uri="{C183D7F6-B498-43B3-948B-1728B52AA6E4}">
                <adec:decorative xmlns:adec="http://schemas.microsoft.com/office/drawing/2017/decorative" xmlns="" val="1"/>
              </a:ext>
            </a:extLst>
          </p:cNvPr>
          <p:cNvSpPr>
            <a:spLocks noGrp="1"/>
          </p:cNvSpPr>
          <p:nvPr>
            <p:ph type="pic" sz="quarter" idx="18" hasCustomPrompt="1"/>
          </p:nvPr>
        </p:nvSpPr>
        <p:spPr>
          <a:xfrm>
            <a:off x="8094129" y="967777"/>
            <a:ext cx="5923778" cy="3552899"/>
          </a:xfrm>
          <a:custGeom>
            <a:avLst/>
            <a:gdLst>
              <a:gd name="connsiteX0" fmla="*/ 0 w 11849098"/>
              <a:gd name="connsiteY0" fmla="*/ 0 h 7105797"/>
              <a:gd name="connsiteX1" fmla="*/ 11849098 w 11849098"/>
              <a:gd name="connsiteY1" fmla="*/ 0 h 7105797"/>
              <a:gd name="connsiteX2" fmla="*/ 11849098 w 11849098"/>
              <a:gd name="connsiteY2" fmla="*/ 7105797 h 7105797"/>
              <a:gd name="connsiteX3" fmla="*/ 8327954 w 11849098"/>
              <a:gd name="connsiteY3" fmla="*/ 7105797 h 7105797"/>
              <a:gd name="connsiteX4" fmla="*/ 8327954 w 11849098"/>
              <a:gd name="connsiteY4" fmla="*/ 6876532 h 7105797"/>
              <a:gd name="connsiteX5" fmla="*/ 7946946 w 11849098"/>
              <a:gd name="connsiteY5" fmla="*/ 6495524 h 7105797"/>
              <a:gd name="connsiteX6" fmla="*/ 7199194 w 11849098"/>
              <a:gd name="connsiteY6" fmla="*/ 6495524 h 7105797"/>
              <a:gd name="connsiteX7" fmla="*/ 7199194 w 11849098"/>
              <a:gd name="connsiteY7" fmla="*/ 6484133 h 7105797"/>
              <a:gd name="connsiteX8" fmla="*/ 7167446 w 11849098"/>
              <a:gd name="connsiteY8" fmla="*/ 6452382 h 7105797"/>
              <a:gd name="connsiteX9" fmla="*/ 6139966 w 11849098"/>
              <a:gd name="connsiteY9" fmla="*/ 6452382 h 7105797"/>
              <a:gd name="connsiteX10" fmla="*/ 6108218 w 11849098"/>
              <a:gd name="connsiteY10" fmla="*/ 6484133 h 7105797"/>
              <a:gd name="connsiteX11" fmla="*/ 6108218 w 11849098"/>
              <a:gd name="connsiteY11" fmla="*/ 6495524 h 7105797"/>
              <a:gd name="connsiteX12" fmla="*/ 5708738 w 11849098"/>
              <a:gd name="connsiteY12" fmla="*/ 6495524 h 7105797"/>
              <a:gd name="connsiteX13" fmla="*/ 5708738 w 11849098"/>
              <a:gd name="connsiteY13" fmla="*/ 6480844 h 7105797"/>
              <a:gd name="connsiteX14" fmla="*/ 5676990 w 11849098"/>
              <a:gd name="connsiteY14" fmla="*/ 6449093 h 7105797"/>
              <a:gd name="connsiteX15" fmla="*/ 5094730 w 11849098"/>
              <a:gd name="connsiteY15" fmla="*/ 6449093 h 7105797"/>
              <a:gd name="connsiteX16" fmla="*/ 5062978 w 11849098"/>
              <a:gd name="connsiteY16" fmla="*/ 6480844 h 7105797"/>
              <a:gd name="connsiteX17" fmla="*/ 5062978 w 11849098"/>
              <a:gd name="connsiteY17" fmla="*/ 6495524 h 7105797"/>
              <a:gd name="connsiteX18" fmla="*/ 959806 w 11849098"/>
              <a:gd name="connsiteY18" fmla="*/ 6495524 h 7105797"/>
              <a:gd name="connsiteX19" fmla="*/ 578799 w 11849098"/>
              <a:gd name="connsiteY19" fmla="*/ 6876532 h 7105797"/>
              <a:gd name="connsiteX20" fmla="*/ 578799 w 11849098"/>
              <a:gd name="connsiteY20" fmla="*/ 7105797 h 7105797"/>
              <a:gd name="connsiteX21" fmla="*/ 0 w 11849098"/>
              <a:gd name="connsiteY21" fmla="*/ 7105797 h 7105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849098" h="7105797">
                <a:moveTo>
                  <a:pt x="0" y="0"/>
                </a:moveTo>
                <a:lnTo>
                  <a:pt x="11849098" y="0"/>
                </a:lnTo>
                <a:lnTo>
                  <a:pt x="11849098" y="7105797"/>
                </a:lnTo>
                <a:lnTo>
                  <a:pt x="8327954" y="7105797"/>
                </a:lnTo>
                <a:lnTo>
                  <a:pt x="8327954" y="6876532"/>
                </a:lnTo>
                <a:cubicBezTo>
                  <a:pt x="8327954" y="6666107"/>
                  <a:pt x="8157370" y="6495524"/>
                  <a:pt x="7946946" y="6495524"/>
                </a:cubicBezTo>
                <a:lnTo>
                  <a:pt x="7199194" y="6495524"/>
                </a:lnTo>
                <a:lnTo>
                  <a:pt x="7199194" y="6484133"/>
                </a:lnTo>
                <a:cubicBezTo>
                  <a:pt x="7199194" y="6466597"/>
                  <a:pt x="7184982" y="6452382"/>
                  <a:pt x="7167446" y="6452382"/>
                </a:cubicBezTo>
                <a:lnTo>
                  <a:pt x="6139966" y="6452382"/>
                </a:lnTo>
                <a:cubicBezTo>
                  <a:pt x="6122430" y="6452382"/>
                  <a:pt x="6108218" y="6466597"/>
                  <a:pt x="6108218" y="6484133"/>
                </a:cubicBezTo>
                <a:lnTo>
                  <a:pt x="6108218" y="6495524"/>
                </a:lnTo>
                <a:lnTo>
                  <a:pt x="5708738" y="6495524"/>
                </a:lnTo>
                <a:lnTo>
                  <a:pt x="5708738" y="6480844"/>
                </a:lnTo>
                <a:cubicBezTo>
                  <a:pt x="5708738" y="6463308"/>
                  <a:pt x="5694526" y="6449093"/>
                  <a:pt x="5676990" y="6449093"/>
                </a:cubicBezTo>
                <a:lnTo>
                  <a:pt x="5094730" y="6449093"/>
                </a:lnTo>
                <a:cubicBezTo>
                  <a:pt x="5077194" y="6449093"/>
                  <a:pt x="5062978" y="6463308"/>
                  <a:pt x="5062978" y="6480844"/>
                </a:cubicBezTo>
                <a:lnTo>
                  <a:pt x="5062978" y="6495524"/>
                </a:lnTo>
                <a:lnTo>
                  <a:pt x="959806" y="6495524"/>
                </a:lnTo>
                <a:cubicBezTo>
                  <a:pt x="749382" y="6495524"/>
                  <a:pt x="578799" y="6666107"/>
                  <a:pt x="578799" y="6876532"/>
                </a:cubicBezTo>
                <a:lnTo>
                  <a:pt x="578799" y="7105797"/>
                </a:lnTo>
                <a:lnTo>
                  <a:pt x="0" y="7105797"/>
                </a:lnTo>
                <a:close/>
              </a:path>
            </a:pathLst>
          </a:custGeom>
          <a:pattFill prst="wdUpDiag">
            <a:fgClr>
              <a:srgbClr val="FADFD9"/>
            </a:fgClr>
            <a:bgClr>
              <a:schemeClr val="bg1"/>
            </a:bgClr>
          </a:pattFill>
        </p:spPr>
        <p:txBody>
          <a:bodyPr wrap="square" lIns="914400" tIns="1463040" rIns="914400">
            <a:noAutofit/>
          </a:bodyPr>
          <a:lstStyle>
            <a:lvl1pPr marL="0" indent="0" algn="ctr">
              <a:buNone/>
              <a:defRPr sz="1800">
                <a:solidFill>
                  <a:schemeClr val="tx1"/>
                </a:solidFill>
              </a:defRPr>
            </a:lvl1pPr>
          </a:lstStyle>
          <a:p>
            <a:r>
              <a:rPr lang="en-US" dirty="0"/>
              <a:t>Drag and drop your screenshot into</a:t>
            </a:r>
          </a:p>
          <a:p>
            <a:r>
              <a:rPr lang="en-US" dirty="0"/>
              <a:t>this photo placeholder</a:t>
            </a:r>
          </a:p>
        </p:txBody>
      </p:sp>
      <p:pic>
        <p:nvPicPr>
          <p:cNvPr id="11" name="samsung" descr="Samsung mobile device">
            <a:extLst>
              <a:ext uri="{FF2B5EF4-FFF2-40B4-BE49-F238E27FC236}">
                <a16:creationId xmlns:a16="http://schemas.microsoft.com/office/drawing/2014/main" id="{07E112AD-A438-494E-A623-4C578D2E31B2}"/>
              </a:ext>
            </a:extLst>
          </p:cNvPr>
          <p:cNvPicPr>
            <a:picLocks noChangeAspect="1"/>
          </p:cNvPicPr>
          <p:nvPr userDrawn="1"/>
        </p:nvPicPr>
        <p:blipFill>
          <a:blip r:embed="rId3"/>
          <a:stretch>
            <a:fillRect/>
          </a:stretch>
        </p:blipFill>
        <p:spPr>
          <a:xfrm rot="5400000">
            <a:off x="9392839" y="3180877"/>
            <a:ext cx="1850572" cy="3872785"/>
          </a:xfrm>
          <a:prstGeom prst="rect">
            <a:avLst/>
          </a:prstGeom>
        </p:spPr>
      </p:pic>
      <p:pic>
        <p:nvPicPr>
          <p:cNvPr id="19" name="phone" descr="Apple mobile device">
            <a:extLst>
              <a:ext uri="{FF2B5EF4-FFF2-40B4-BE49-F238E27FC236}">
                <a16:creationId xmlns:a16="http://schemas.microsoft.com/office/drawing/2014/main" id="{33020B85-5772-3044-84C1-E2C5D0A826B0}"/>
              </a:ext>
              <a:ext uri="{C183D7F6-B498-43B3-948B-1728B52AA6E4}">
                <adec:decorative xmlns:adec="http://schemas.microsoft.com/office/drawing/2017/decorative" xmlns="" val="0"/>
              </a:ext>
            </a:extLst>
          </p:cNvPr>
          <p:cNvPicPr>
            <a:picLocks noChangeAspect="1"/>
          </p:cNvPicPr>
          <p:nvPr userDrawn="1"/>
        </p:nvPicPr>
        <p:blipFill>
          <a:blip r:embed="rId4">
            <a:lum bright="28000"/>
          </a:blip>
          <a:stretch>
            <a:fillRect/>
          </a:stretch>
        </p:blipFill>
        <p:spPr>
          <a:xfrm>
            <a:off x="6285239" y="1929638"/>
            <a:ext cx="1775037" cy="3720274"/>
          </a:xfrm>
          <a:prstGeom prst="rect">
            <a:avLst/>
          </a:prstGeom>
          <a:noFill/>
        </p:spPr>
      </p:pic>
      <p:sp>
        <p:nvSpPr>
          <p:cNvPr id="20" name="Picture Placeholder 6">
            <a:extLst>
              <a:ext uri="{FF2B5EF4-FFF2-40B4-BE49-F238E27FC236}">
                <a16:creationId xmlns:a16="http://schemas.microsoft.com/office/drawing/2014/main" id="{61E3F1C0-4D74-FA4F-AD08-21F66105D88C}"/>
              </a:ext>
              <a:ext uri="{C183D7F6-B498-43B3-948B-1728B52AA6E4}">
                <adec:decorative xmlns:adec="http://schemas.microsoft.com/office/drawing/2017/decorative" xmlns="" val="1"/>
              </a:ext>
            </a:extLst>
          </p:cNvPr>
          <p:cNvSpPr>
            <a:spLocks noGrp="1"/>
          </p:cNvSpPr>
          <p:nvPr>
            <p:ph type="pic" sz="quarter" idx="19" hasCustomPrompt="1"/>
          </p:nvPr>
        </p:nvSpPr>
        <p:spPr>
          <a:xfrm>
            <a:off x="6344115" y="1976466"/>
            <a:ext cx="1658932" cy="3615293"/>
          </a:xfrm>
          <a:custGeom>
            <a:avLst/>
            <a:gdLst>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297683 w 5512527"/>
              <a:gd name="connsiteY18" fmla="*/ 160595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46021 w 5512527"/>
              <a:gd name="connsiteY18" fmla="*/ 144482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96183 w 5512527"/>
              <a:gd name="connsiteY17" fmla="*/ 0 h 11985173"/>
              <a:gd name="connsiteX18" fmla="*/ 4927979 w 5512527"/>
              <a:gd name="connsiteY18" fmla="*/ 0 h 11985173"/>
              <a:gd name="connsiteX19" fmla="*/ 5512527 w 5512527"/>
              <a:gd name="connsiteY19" fmla="*/ 584548 h 11985173"/>
              <a:gd name="connsiteX20" fmla="*/ 5512527 w 5512527"/>
              <a:gd name="connsiteY20" fmla="*/ 11400625 h 11985173"/>
              <a:gd name="connsiteX21" fmla="*/ 4927979 w 5512527"/>
              <a:gd name="connsiteY21" fmla="*/ 11985173 h 11985173"/>
              <a:gd name="connsiteX22" fmla="*/ 584548 w 5512527"/>
              <a:gd name="connsiteY22" fmla="*/ 11985173 h 11985173"/>
              <a:gd name="connsiteX23" fmla="*/ 0 w 5512527"/>
              <a:gd name="connsiteY23" fmla="*/ 11400625 h 11985173"/>
              <a:gd name="connsiteX24" fmla="*/ 0 w 5512527"/>
              <a:gd name="connsiteY24" fmla="*/ 584548 h 11985173"/>
              <a:gd name="connsiteX25" fmla="*/ 584548 w 5512527"/>
              <a:gd name="connsiteY25" fmla="*/ 0 h 119851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12135 w 5512527"/>
              <a:gd name="connsiteY12" fmla="*/ 46029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333881 w 5512527"/>
              <a:gd name="connsiteY9" fmla="*/ 124570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77515 w 5512527"/>
              <a:gd name="connsiteY7" fmla="*/ 50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20100 h 12005273"/>
              <a:gd name="connsiteX1" fmla="*/ 867289 w 5512527"/>
              <a:gd name="connsiteY1" fmla="*/ 20100 h 12005273"/>
              <a:gd name="connsiteX2" fmla="*/ 872596 w 5512527"/>
              <a:gd name="connsiteY2" fmla="*/ 21807 h 12005273"/>
              <a:gd name="connsiteX3" fmla="*/ 957894 w 5512527"/>
              <a:gd name="connsiteY3" fmla="*/ 20887 h 12005273"/>
              <a:gd name="connsiteX4" fmla="*/ 981310 w 5512527"/>
              <a:gd name="connsiteY4" fmla="*/ 20100 h 12005273"/>
              <a:gd name="connsiteX5" fmla="*/ 1099734 w 5512527"/>
              <a:gd name="connsiteY5" fmla="*/ 20100 h 12005273"/>
              <a:gd name="connsiteX6" fmla="*/ 1134631 w 5512527"/>
              <a:gd name="connsiteY6" fmla="*/ 0 h 12005273"/>
              <a:gd name="connsiteX7" fmla="*/ 1177515 w 5512527"/>
              <a:gd name="connsiteY7" fmla="*/ 18840 h 12005273"/>
              <a:gd name="connsiteX8" fmla="*/ 1262697 w 5512527"/>
              <a:gd name="connsiteY8" fmla="*/ 170136 h 12005273"/>
              <a:gd name="connsiteX9" fmla="*/ 1262701 w 5512527"/>
              <a:gd name="connsiteY9" fmla="*/ 195708 h 12005273"/>
              <a:gd name="connsiteX10" fmla="*/ 1531513 w 5512527"/>
              <a:gd name="connsiteY10" fmla="*/ 458170 h 12005273"/>
              <a:gd name="connsiteX11" fmla="*/ 4005785 w 5512527"/>
              <a:gd name="connsiteY11" fmla="*/ 454995 h 12005273"/>
              <a:gd name="connsiteX12" fmla="*/ 4211195 w 5512527"/>
              <a:gd name="connsiteY12" fmla="*/ 391592 h 12005273"/>
              <a:gd name="connsiteX13" fmla="*/ 4214215 w 5512527"/>
              <a:gd name="connsiteY13" fmla="*/ 387109 h 12005273"/>
              <a:gd name="connsiteX14" fmla="*/ 4215227 w 5512527"/>
              <a:gd name="connsiteY14" fmla="*/ 386276 h 12005273"/>
              <a:gd name="connsiteX15" fmla="*/ 4278629 w 5512527"/>
              <a:gd name="connsiteY15" fmla="*/ 184042 h 12005273"/>
              <a:gd name="connsiteX16" fmla="*/ 4389833 w 5512527"/>
              <a:gd name="connsiteY16" fmla="*/ 13750 h 12005273"/>
              <a:gd name="connsiteX17" fmla="*/ 4927979 w 5512527"/>
              <a:gd name="connsiteY17" fmla="*/ 20100 h 12005273"/>
              <a:gd name="connsiteX18" fmla="*/ 5512527 w 5512527"/>
              <a:gd name="connsiteY18" fmla="*/ 604648 h 12005273"/>
              <a:gd name="connsiteX19" fmla="*/ 5512527 w 5512527"/>
              <a:gd name="connsiteY19" fmla="*/ 11420725 h 12005273"/>
              <a:gd name="connsiteX20" fmla="*/ 4927979 w 5512527"/>
              <a:gd name="connsiteY20" fmla="*/ 12005273 h 12005273"/>
              <a:gd name="connsiteX21" fmla="*/ 584548 w 5512527"/>
              <a:gd name="connsiteY21" fmla="*/ 12005273 h 12005273"/>
              <a:gd name="connsiteX22" fmla="*/ 0 w 5512527"/>
              <a:gd name="connsiteY22" fmla="*/ 11420725 h 12005273"/>
              <a:gd name="connsiteX23" fmla="*/ 0 w 5512527"/>
              <a:gd name="connsiteY23" fmla="*/ 604648 h 12005273"/>
              <a:gd name="connsiteX24" fmla="*/ 584548 w 5512527"/>
              <a:gd name="connsiteY24" fmla="*/ 20100 h 120052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77515 w 5512527"/>
              <a:gd name="connsiteY6" fmla="*/ 5090 h 11991523"/>
              <a:gd name="connsiteX7" fmla="*/ 1262697 w 5512527"/>
              <a:gd name="connsiteY7" fmla="*/ 156386 h 11991523"/>
              <a:gd name="connsiteX8" fmla="*/ 1262701 w 5512527"/>
              <a:gd name="connsiteY8" fmla="*/ 181958 h 11991523"/>
              <a:gd name="connsiteX9" fmla="*/ 1531513 w 5512527"/>
              <a:gd name="connsiteY9" fmla="*/ 444420 h 11991523"/>
              <a:gd name="connsiteX10" fmla="*/ 4005785 w 5512527"/>
              <a:gd name="connsiteY10" fmla="*/ 441245 h 11991523"/>
              <a:gd name="connsiteX11" fmla="*/ 4211195 w 5512527"/>
              <a:gd name="connsiteY11" fmla="*/ 377842 h 11991523"/>
              <a:gd name="connsiteX12" fmla="*/ 4214215 w 5512527"/>
              <a:gd name="connsiteY12" fmla="*/ 373359 h 11991523"/>
              <a:gd name="connsiteX13" fmla="*/ 4215227 w 5512527"/>
              <a:gd name="connsiteY13" fmla="*/ 372526 h 11991523"/>
              <a:gd name="connsiteX14" fmla="*/ 4278629 w 5512527"/>
              <a:gd name="connsiteY14" fmla="*/ 170292 h 11991523"/>
              <a:gd name="connsiteX15" fmla="*/ 4389833 w 5512527"/>
              <a:gd name="connsiteY15" fmla="*/ 0 h 11991523"/>
              <a:gd name="connsiteX16" fmla="*/ 4927979 w 5512527"/>
              <a:gd name="connsiteY16" fmla="*/ 6350 h 11991523"/>
              <a:gd name="connsiteX17" fmla="*/ 5512527 w 5512527"/>
              <a:gd name="connsiteY17" fmla="*/ 590898 h 11991523"/>
              <a:gd name="connsiteX18" fmla="*/ 5512527 w 5512527"/>
              <a:gd name="connsiteY18" fmla="*/ 11406975 h 11991523"/>
              <a:gd name="connsiteX19" fmla="*/ 4927979 w 5512527"/>
              <a:gd name="connsiteY19" fmla="*/ 11991523 h 11991523"/>
              <a:gd name="connsiteX20" fmla="*/ 584548 w 5512527"/>
              <a:gd name="connsiteY20" fmla="*/ 11991523 h 11991523"/>
              <a:gd name="connsiteX21" fmla="*/ 0 w 5512527"/>
              <a:gd name="connsiteY21" fmla="*/ 11406975 h 11991523"/>
              <a:gd name="connsiteX22" fmla="*/ 0 w 5512527"/>
              <a:gd name="connsiteY22" fmla="*/ 590898 h 11991523"/>
              <a:gd name="connsiteX23" fmla="*/ 584548 w 5512527"/>
              <a:gd name="connsiteY23"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177515 w 5512527"/>
              <a:gd name="connsiteY5" fmla="*/ 5090 h 11991523"/>
              <a:gd name="connsiteX6" fmla="*/ 1262697 w 5512527"/>
              <a:gd name="connsiteY6" fmla="*/ 156386 h 11991523"/>
              <a:gd name="connsiteX7" fmla="*/ 1262701 w 5512527"/>
              <a:gd name="connsiteY7" fmla="*/ 181958 h 11991523"/>
              <a:gd name="connsiteX8" fmla="*/ 1531513 w 5512527"/>
              <a:gd name="connsiteY8" fmla="*/ 444420 h 11991523"/>
              <a:gd name="connsiteX9" fmla="*/ 4005785 w 5512527"/>
              <a:gd name="connsiteY9" fmla="*/ 441245 h 11991523"/>
              <a:gd name="connsiteX10" fmla="*/ 4211195 w 5512527"/>
              <a:gd name="connsiteY10" fmla="*/ 377842 h 11991523"/>
              <a:gd name="connsiteX11" fmla="*/ 4214215 w 5512527"/>
              <a:gd name="connsiteY11" fmla="*/ 373359 h 11991523"/>
              <a:gd name="connsiteX12" fmla="*/ 4215227 w 5512527"/>
              <a:gd name="connsiteY12" fmla="*/ 372526 h 11991523"/>
              <a:gd name="connsiteX13" fmla="*/ 4278629 w 5512527"/>
              <a:gd name="connsiteY13" fmla="*/ 170292 h 11991523"/>
              <a:gd name="connsiteX14" fmla="*/ 4389833 w 5512527"/>
              <a:gd name="connsiteY14" fmla="*/ 0 h 11991523"/>
              <a:gd name="connsiteX15" fmla="*/ 4927979 w 5512527"/>
              <a:gd name="connsiteY15" fmla="*/ 6350 h 11991523"/>
              <a:gd name="connsiteX16" fmla="*/ 5512527 w 5512527"/>
              <a:gd name="connsiteY16" fmla="*/ 590898 h 11991523"/>
              <a:gd name="connsiteX17" fmla="*/ 5512527 w 5512527"/>
              <a:gd name="connsiteY17" fmla="*/ 11406975 h 11991523"/>
              <a:gd name="connsiteX18" fmla="*/ 4927979 w 5512527"/>
              <a:gd name="connsiteY18" fmla="*/ 11991523 h 11991523"/>
              <a:gd name="connsiteX19" fmla="*/ 584548 w 5512527"/>
              <a:gd name="connsiteY19" fmla="*/ 11991523 h 11991523"/>
              <a:gd name="connsiteX20" fmla="*/ 0 w 5512527"/>
              <a:gd name="connsiteY20" fmla="*/ 11406975 h 11991523"/>
              <a:gd name="connsiteX21" fmla="*/ 0 w 5512527"/>
              <a:gd name="connsiteY21" fmla="*/ 590898 h 11991523"/>
              <a:gd name="connsiteX22" fmla="*/ 584548 w 5512527"/>
              <a:gd name="connsiteY22"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1177515 w 5512527"/>
              <a:gd name="connsiteY4" fmla="*/ 5090 h 11991523"/>
              <a:gd name="connsiteX5" fmla="*/ 1262697 w 5512527"/>
              <a:gd name="connsiteY5" fmla="*/ 156386 h 11991523"/>
              <a:gd name="connsiteX6" fmla="*/ 1262701 w 5512527"/>
              <a:gd name="connsiteY6" fmla="*/ 181958 h 11991523"/>
              <a:gd name="connsiteX7" fmla="*/ 1531513 w 5512527"/>
              <a:gd name="connsiteY7" fmla="*/ 444420 h 11991523"/>
              <a:gd name="connsiteX8" fmla="*/ 4005785 w 5512527"/>
              <a:gd name="connsiteY8" fmla="*/ 441245 h 11991523"/>
              <a:gd name="connsiteX9" fmla="*/ 4211195 w 5512527"/>
              <a:gd name="connsiteY9" fmla="*/ 377842 h 11991523"/>
              <a:gd name="connsiteX10" fmla="*/ 4214215 w 5512527"/>
              <a:gd name="connsiteY10" fmla="*/ 373359 h 11991523"/>
              <a:gd name="connsiteX11" fmla="*/ 4215227 w 5512527"/>
              <a:gd name="connsiteY11" fmla="*/ 372526 h 11991523"/>
              <a:gd name="connsiteX12" fmla="*/ 4278629 w 5512527"/>
              <a:gd name="connsiteY12" fmla="*/ 170292 h 11991523"/>
              <a:gd name="connsiteX13" fmla="*/ 4389833 w 5512527"/>
              <a:gd name="connsiteY13" fmla="*/ 0 h 11991523"/>
              <a:gd name="connsiteX14" fmla="*/ 4927979 w 5512527"/>
              <a:gd name="connsiteY14" fmla="*/ 6350 h 11991523"/>
              <a:gd name="connsiteX15" fmla="*/ 5512527 w 5512527"/>
              <a:gd name="connsiteY15" fmla="*/ 590898 h 11991523"/>
              <a:gd name="connsiteX16" fmla="*/ 5512527 w 5512527"/>
              <a:gd name="connsiteY16" fmla="*/ 11406975 h 11991523"/>
              <a:gd name="connsiteX17" fmla="*/ 4927979 w 5512527"/>
              <a:gd name="connsiteY17" fmla="*/ 11991523 h 11991523"/>
              <a:gd name="connsiteX18" fmla="*/ 584548 w 5512527"/>
              <a:gd name="connsiteY18" fmla="*/ 11991523 h 11991523"/>
              <a:gd name="connsiteX19" fmla="*/ 0 w 5512527"/>
              <a:gd name="connsiteY19" fmla="*/ 11406975 h 11991523"/>
              <a:gd name="connsiteX20" fmla="*/ 0 w 5512527"/>
              <a:gd name="connsiteY20" fmla="*/ 590898 h 11991523"/>
              <a:gd name="connsiteX21" fmla="*/ 584548 w 5512527"/>
              <a:gd name="connsiteY21" fmla="*/ 6350 h 11991523"/>
              <a:gd name="connsiteX0" fmla="*/ 584548 w 5512527"/>
              <a:gd name="connsiteY0" fmla="*/ 6350 h 11991523"/>
              <a:gd name="connsiteX1" fmla="*/ 867289 w 5512527"/>
              <a:gd name="connsiteY1" fmla="*/ 6350 h 11991523"/>
              <a:gd name="connsiteX2" fmla="*/ 957894 w 5512527"/>
              <a:gd name="connsiteY2" fmla="*/ 7137 h 11991523"/>
              <a:gd name="connsiteX3" fmla="*/ 1177515 w 5512527"/>
              <a:gd name="connsiteY3" fmla="*/ 5090 h 11991523"/>
              <a:gd name="connsiteX4" fmla="*/ 1262697 w 5512527"/>
              <a:gd name="connsiteY4" fmla="*/ 156386 h 11991523"/>
              <a:gd name="connsiteX5" fmla="*/ 1262701 w 5512527"/>
              <a:gd name="connsiteY5" fmla="*/ 181958 h 11991523"/>
              <a:gd name="connsiteX6" fmla="*/ 1531513 w 5512527"/>
              <a:gd name="connsiteY6" fmla="*/ 444420 h 11991523"/>
              <a:gd name="connsiteX7" fmla="*/ 4005785 w 5512527"/>
              <a:gd name="connsiteY7" fmla="*/ 441245 h 11991523"/>
              <a:gd name="connsiteX8" fmla="*/ 4211195 w 5512527"/>
              <a:gd name="connsiteY8" fmla="*/ 377842 h 11991523"/>
              <a:gd name="connsiteX9" fmla="*/ 4214215 w 5512527"/>
              <a:gd name="connsiteY9" fmla="*/ 373359 h 11991523"/>
              <a:gd name="connsiteX10" fmla="*/ 4215227 w 5512527"/>
              <a:gd name="connsiteY10" fmla="*/ 372526 h 11991523"/>
              <a:gd name="connsiteX11" fmla="*/ 4278629 w 5512527"/>
              <a:gd name="connsiteY11" fmla="*/ 170292 h 11991523"/>
              <a:gd name="connsiteX12" fmla="*/ 4389833 w 5512527"/>
              <a:gd name="connsiteY12" fmla="*/ 0 h 11991523"/>
              <a:gd name="connsiteX13" fmla="*/ 4927979 w 5512527"/>
              <a:gd name="connsiteY13" fmla="*/ 6350 h 11991523"/>
              <a:gd name="connsiteX14" fmla="*/ 5512527 w 5512527"/>
              <a:gd name="connsiteY14" fmla="*/ 590898 h 11991523"/>
              <a:gd name="connsiteX15" fmla="*/ 5512527 w 5512527"/>
              <a:gd name="connsiteY15" fmla="*/ 11406975 h 11991523"/>
              <a:gd name="connsiteX16" fmla="*/ 4927979 w 5512527"/>
              <a:gd name="connsiteY16" fmla="*/ 11991523 h 11991523"/>
              <a:gd name="connsiteX17" fmla="*/ 584548 w 5512527"/>
              <a:gd name="connsiteY17" fmla="*/ 11991523 h 11991523"/>
              <a:gd name="connsiteX18" fmla="*/ 0 w 5512527"/>
              <a:gd name="connsiteY18" fmla="*/ 11406975 h 11991523"/>
              <a:gd name="connsiteX19" fmla="*/ 0 w 5512527"/>
              <a:gd name="connsiteY19" fmla="*/ 590898 h 11991523"/>
              <a:gd name="connsiteX20" fmla="*/ 584548 w 5512527"/>
              <a:gd name="connsiteY20" fmla="*/ 6350 h 11991523"/>
              <a:gd name="connsiteX0" fmla="*/ 584548 w 5512527"/>
              <a:gd name="connsiteY0" fmla="*/ 11913 h 11997086"/>
              <a:gd name="connsiteX1" fmla="*/ 867289 w 5512527"/>
              <a:gd name="connsiteY1" fmla="*/ 11913 h 11997086"/>
              <a:gd name="connsiteX2" fmla="*/ 961069 w 5512527"/>
              <a:gd name="connsiteY2" fmla="*/ 0 h 11997086"/>
              <a:gd name="connsiteX3" fmla="*/ 1177515 w 5512527"/>
              <a:gd name="connsiteY3" fmla="*/ 10653 h 11997086"/>
              <a:gd name="connsiteX4" fmla="*/ 1262697 w 5512527"/>
              <a:gd name="connsiteY4" fmla="*/ 161949 h 11997086"/>
              <a:gd name="connsiteX5" fmla="*/ 1262701 w 5512527"/>
              <a:gd name="connsiteY5" fmla="*/ 187521 h 11997086"/>
              <a:gd name="connsiteX6" fmla="*/ 1531513 w 5512527"/>
              <a:gd name="connsiteY6" fmla="*/ 449983 h 11997086"/>
              <a:gd name="connsiteX7" fmla="*/ 4005785 w 5512527"/>
              <a:gd name="connsiteY7" fmla="*/ 446808 h 11997086"/>
              <a:gd name="connsiteX8" fmla="*/ 4211195 w 5512527"/>
              <a:gd name="connsiteY8" fmla="*/ 383405 h 11997086"/>
              <a:gd name="connsiteX9" fmla="*/ 4214215 w 5512527"/>
              <a:gd name="connsiteY9" fmla="*/ 378922 h 11997086"/>
              <a:gd name="connsiteX10" fmla="*/ 4215227 w 5512527"/>
              <a:gd name="connsiteY10" fmla="*/ 378089 h 11997086"/>
              <a:gd name="connsiteX11" fmla="*/ 4278629 w 5512527"/>
              <a:gd name="connsiteY11" fmla="*/ 175855 h 11997086"/>
              <a:gd name="connsiteX12" fmla="*/ 4389833 w 5512527"/>
              <a:gd name="connsiteY12" fmla="*/ 5563 h 11997086"/>
              <a:gd name="connsiteX13" fmla="*/ 4927979 w 5512527"/>
              <a:gd name="connsiteY13" fmla="*/ 11913 h 11997086"/>
              <a:gd name="connsiteX14" fmla="*/ 5512527 w 5512527"/>
              <a:gd name="connsiteY14" fmla="*/ 596461 h 11997086"/>
              <a:gd name="connsiteX15" fmla="*/ 5512527 w 5512527"/>
              <a:gd name="connsiteY15" fmla="*/ 11412538 h 11997086"/>
              <a:gd name="connsiteX16" fmla="*/ 4927979 w 5512527"/>
              <a:gd name="connsiteY16" fmla="*/ 11997086 h 11997086"/>
              <a:gd name="connsiteX17" fmla="*/ 584548 w 5512527"/>
              <a:gd name="connsiteY17" fmla="*/ 11997086 h 11997086"/>
              <a:gd name="connsiteX18" fmla="*/ 0 w 5512527"/>
              <a:gd name="connsiteY18" fmla="*/ 11412538 h 11997086"/>
              <a:gd name="connsiteX19" fmla="*/ 0 w 5512527"/>
              <a:gd name="connsiteY19" fmla="*/ 596461 h 11997086"/>
              <a:gd name="connsiteX20" fmla="*/ 584548 w 5512527"/>
              <a:gd name="connsiteY20" fmla="*/ 11913 h 11997086"/>
              <a:gd name="connsiteX0" fmla="*/ 584548 w 5512527"/>
              <a:gd name="connsiteY0" fmla="*/ 19050 h 12004223"/>
              <a:gd name="connsiteX1" fmla="*/ 857764 w 5512527"/>
              <a:gd name="connsiteY1" fmla="*/ 0 h 12004223"/>
              <a:gd name="connsiteX2" fmla="*/ 961069 w 5512527"/>
              <a:gd name="connsiteY2" fmla="*/ 7137 h 12004223"/>
              <a:gd name="connsiteX3" fmla="*/ 1177515 w 5512527"/>
              <a:gd name="connsiteY3" fmla="*/ 17790 h 12004223"/>
              <a:gd name="connsiteX4" fmla="*/ 1262697 w 5512527"/>
              <a:gd name="connsiteY4" fmla="*/ 169086 h 12004223"/>
              <a:gd name="connsiteX5" fmla="*/ 1262701 w 5512527"/>
              <a:gd name="connsiteY5" fmla="*/ 194658 h 12004223"/>
              <a:gd name="connsiteX6" fmla="*/ 1531513 w 5512527"/>
              <a:gd name="connsiteY6" fmla="*/ 457120 h 12004223"/>
              <a:gd name="connsiteX7" fmla="*/ 4005785 w 5512527"/>
              <a:gd name="connsiteY7" fmla="*/ 453945 h 12004223"/>
              <a:gd name="connsiteX8" fmla="*/ 4211195 w 5512527"/>
              <a:gd name="connsiteY8" fmla="*/ 390542 h 12004223"/>
              <a:gd name="connsiteX9" fmla="*/ 4214215 w 5512527"/>
              <a:gd name="connsiteY9" fmla="*/ 386059 h 12004223"/>
              <a:gd name="connsiteX10" fmla="*/ 4215227 w 5512527"/>
              <a:gd name="connsiteY10" fmla="*/ 385226 h 12004223"/>
              <a:gd name="connsiteX11" fmla="*/ 4278629 w 5512527"/>
              <a:gd name="connsiteY11" fmla="*/ 182992 h 12004223"/>
              <a:gd name="connsiteX12" fmla="*/ 4389833 w 5512527"/>
              <a:gd name="connsiteY12" fmla="*/ 12700 h 12004223"/>
              <a:gd name="connsiteX13" fmla="*/ 4927979 w 5512527"/>
              <a:gd name="connsiteY13" fmla="*/ 19050 h 12004223"/>
              <a:gd name="connsiteX14" fmla="*/ 5512527 w 5512527"/>
              <a:gd name="connsiteY14" fmla="*/ 603598 h 12004223"/>
              <a:gd name="connsiteX15" fmla="*/ 5512527 w 5512527"/>
              <a:gd name="connsiteY15" fmla="*/ 11419675 h 12004223"/>
              <a:gd name="connsiteX16" fmla="*/ 4927979 w 5512527"/>
              <a:gd name="connsiteY16" fmla="*/ 12004223 h 12004223"/>
              <a:gd name="connsiteX17" fmla="*/ 584548 w 5512527"/>
              <a:gd name="connsiteY17" fmla="*/ 12004223 h 12004223"/>
              <a:gd name="connsiteX18" fmla="*/ 0 w 5512527"/>
              <a:gd name="connsiteY18" fmla="*/ 11419675 h 12004223"/>
              <a:gd name="connsiteX19" fmla="*/ 0 w 5512527"/>
              <a:gd name="connsiteY19" fmla="*/ 603598 h 12004223"/>
              <a:gd name="connsiteX20" fmla="*/ 584548 w 5512527"/>
              <a:gd name="connsiteY20" fmla="*/ 19050 h 12004223"/>
              <a:gd name="connsiteX0" fmla="*/ 584548 w 5512527"/>
              <a:gd name="connsiteY0" fmla="*/ 19050 h 12004223"/>
              <a:gd name="connsiteX1" fmla="*/ 857764 w 5512527"/>
              <a:gd name="connsiteY1" fmla="*/ 0 h 12004223"/>
              <a:gd name="connsiteX2" fmla="*/ 1177515 w 5512527"/>
              <a:gd name="connsiteY2" fmla="*/ 17790 h 12004223"/>
              <a:gd name="connsiteX3" fmla="*/ 1262697 w 5512527"/>
              <a:gd name="connsiteY3" fmla="*/ 169086 h 12004223"/>
              <a:gd name="connsiteX4" fmla="*/ 1262701 w 5512527"/>
              <a:gd name="connsiteY4" fmla="*/ 194658 h 12004223"/>
              <a:gd name="connsiteX5" fmla="*/ 1531513 w 5512527"/>
              <a:gd name="connsiteY5" fmla="*/ 457120 h 12004223"/>
              <a:gd name="connsiteX6" fmla="*/ 4005785 w 5512527"/>
              <a:gd name="connsiteY6" fmla="*/ 453945 h 12004223"/>
              <a:gd name="connsiteX7" fmla="*/ 4211195 w 5512527"/>
              <a:gd name="connsiteY7" fmla="*/ 390542 h 12004223"/>
              <a:gd name="connsiteX8" fmla="*/ 4214215 w 5512527"/>
              <a:gd name="connsiteY8" fmla="*/ 386059 h 12004223"/>
              <a:gd name="connsiteX9" fmla="*/ 4215227 w 5512527"/>
              <a:gd name="connsiteY9" fmla="*/ 385226 h 12004223"/>
              <a:gd name="connsiteX10" fmla="*/ 4278629 w 5512527"/>
              <a:gd name="connsiteY10" fmla="*/ 182992 h 12004223"/>
              <a:gd name="connsiteX11" fmla="*/ 4389833 w 5512527"/>
              <a:gd name="connsiteY11" fmla="*/ 12700 h 12004223"/>
              <a:gd name="connsiteX12" fmla="*/ 4927979 w 5512527"/>
              <a:gd name="connsiteY12" fmla="*/ 19050 h 12004223"/>
              <a:gd name="connsiteX13" fmla="*/ 5512527 w 5512527"/>
              <a:gd name="connsiteY13" fmla="*/ 603598 h 12004223"/>
              <a:gd name="connsiteX14" fmla="*/ 5512527 w 5512527"/>
              <a:gd name="connsiteY14" fmla="*/ 11419675 h 12004223"/>
              <a:gd name="connsiteX15" fmla="*/ 4927979 w 5512527"/>
              <a:gd name="connsiteY15" fmla="*/ 12004223 h 12004223"/>
              <a:gd name="connsiteX16" fmla="*/ 584548 w 5512527"/>
              <a:gd name="connsiteY16" fmla="*/ 12004223 h 12004223"/>
              <a:gd name="connsiteX17" fmla="*/ 0 w 5512527"/>
              <a:gd name="connsiteY17" fmla="*/ 11419675 h 12004223"/>
              <a:gd name="connsiteX18" fmla="*/ 0 w 5512527"/>
              <a:gd name="connsiteY18" fmla="*/ 603598 h 12004223"/>
              <a:gd name="connsiteX19" fmla="*/ 584548 w 5512527"/>
              <a:gd name="connsiteY19" fmla="*/ 19050 h 12004223"/>
              <a:gd name="connsiteX0" fmla="*/ 584548 w 5512527"/>
              <a:gd name="connsiteY0" fmla="*/ 6350 h 11991523"/>
              <a:gd name="connsiteX1" fmla="*/ 854589 w 5512527"/>
              <a:gd name="connsiteY1" fmla="*/ 0 h 11991523"/>
              <a:gd name="connsiteX2" fmla="*/ 1177515 w 5512527"/>
              <a:gd name="connsiteY2" fmla="*/ 5090 h 11991523"/>
              <a:gd name="connsiteX3" fmla="*/ 1262697 w 5512527"/>
              <a:gd name="connsiteY3" fmla="*/ 156386 h 11991523"/>
              <a:gd name="connsiteX4" fmla="*/ 1262701 w 5512527"/>
              <a:gd name="connsiteY4" fmla="*/ 181958 h 11991523"/>
              <a:gd name="connsiteX5" fmla="*/ 1531513 w 5512527"/>
              <a:gd name="connsiteY5" fmla="*/ 444420 h 11991523"/>
              <a:gd name="connsiteX6" fmla="*/ 4005785 w 5512527"/>
              <a:gd name="connsiteY6" fmla="*/ 441245 h 11991523"/>
              <a:gd name="connsiteX7" fmla="*/ 4211195 w 5512527"/>
              <a:gd name="connsiteY7" fmla="*/ 377842 h 11991523"/>
              <a:gd name="connsiteX8" fmla="*/ 4214215 w 5512527"/>
              <a:gd name="connsiteY8" fmla="*/ 373359 h 11991523"/>
              <a:gd name="connsiteX9" fmla="*/ 4215227 w 5512527"/>
              <a:gd name="connsiteY9" fmla="*/ 372526 h 11991523"/>
              <a:gd name="connsiteX10" fmla="*/ 4278629 w 5512527"/>
              <a:gd name="connsiteY10" fmla="*/ 170292 h 11991523"/>
              <a:gd name="connsiteX11" fmla="*/ 4389833 w 5512527"/>
              <a:gd name="connsiteY11" fmla="*/ 0 h 11991523"/>
              <a:gd name="connsiteX12" fmla="*/ 4927979 w 5512527"/>
              <a:gd name="connsiteY12" fmla="*/ 6350 h 11991523"/>
              <a:gd name="connsiteX13" fmla="*/ 5512527 w 5512527"/>
              <a:gd name="connsiteY13" fmla="*/ 590898 h 11991523"/>
              <a:gd name="connsiteX14" fmla="*/ 5512527 w 5512527"/>
              <a:gd name="connsiteY14" fmla="*/ 11406975 h 11991523"/>
              <a:gd name="connsiteX15" fmla="*/ 4927979 w 5512527"/>
              <a:gd name="connsiteY15" fmla="*/ 11991523 h 11991523"/>
              <a:gd name="connsiteX16" fmla="*/ 584548 w 5512527"/>
              <a:gd name="connsiteY16" fmla="*/ 11991523 h 11991523"/>
              <a:gd name="connsiteX17" fmla="*/ 0 w 5512527"/>
              <a:gd name="connsiteY17" fmla="*/ 11406975 h 11991523"/>
              <a:gd name="connsiteX18" fmla="*/ 0 w 5512527"/>
              <a:gd name="connsiteY18" fmla="*/ 590898 h 11991523"/>
              <a:gd name="connsiteX19" fmla="*/ 584548 w 5512527"/>
              <a:gd name="connsiteY19" fmla="*/ 6350 h 11991523"/>
              <a:gd name="connsiteX0" fmla="*/ 584548 w 5512527"/>
              <a:gd name="connsiteY0" fmla="*/ 0 h 11994698"/>
              <a:gd name="connsiteX1" fmla="*/ 854589 w 5512527"/>
              <a:gd name="connsiteY1" fmla="*/ 3175 h 11994698"/>
              <a:gd name="connsiteX2" fmla="*/ 1177515 w 5512527"/>
              <a:gd name="connsiteY2" fmla="*/ 8265 h 11994698"/>
              <a:gd name="connsiteX3" fmla="*/ 1262697 w 5512527"/>
              <a:gd name="connsiteY3" fmla="*/ 159561 h 11994698"/>
              <a:gd name="connsiteX4" fmla="*/ 1262701 w 5512527"/>
              <a:gd name="connsiteY4" fmla="*/ 185133 h 11994698"/>
              <a:gd name="connsiteX5" fmla="*/ 1531513 w 5512527"/>
              <a:gd name="connsiteY5" fmla="*/ 447595 h 11994698"/>
              <a:gd name="connsiteX6" fmla="*/ 4005785 w 5512527"/>
              <a:gd name="connsiteY6" fmla="*/ 444420 h 11994698"/>
              <a:gd name="connsiteX7" fmla="*/ 4211195 w 5512527"/>
              <a:gd name="connsiteY7" fmla="*/ 381017 h 11994698"/>
              <a:gd name="connsiteX8" fmla="*/ 4214215 w 5512527"/>
              <a:gd name="connsiteY8" fmla="*/ 376534 h 11994698"/>
              <a:gd name="connsiteX9" fmla="*/ 4215227 w 5512527"/>
              <a:gd name="connsiteY9" fmla="*/ 375701 h 11994698"/>
              <a:gd name="connsiteX10" fmla="*/ 4278629 w 5512527"/>
              <a:gd name="connsiteY10" fmla="*/ 173467 h 11994698"/>
              <a:gd name="connsiteX11" fmla="*/ 4389833 w 5512527"/>
              <a:gd name="connsiteY11" fmla="*/ 3175 h 11994698"/>
              <a:gd name="connsiteX12" fmla="*/ 4927979 w 5512527"/>
              <a:gd name="connsiteY12" fmla="*/ 9525 h 11994698"/>
              <a:gd name="connsiteX13" fmla="*/ 5512527 w 5512527"/>
              <a:gd name="connsiteY13" fmla="*/ 594073 h 11994698"/>
              <a:gd name="connsiteX14" fmla="*/ 5512527 w 5512527"/>
              <a:gd name="connsiteY14" fmla="*/ 11410150 h 11994698"/>
              <a:gd name="connsiteX15" fmla="*/ 4927979 w 5512527"/>
              <a:gd name="connsiteY15" fmla="*/ 11994698 h 11994698"/>
              <a:gd name="connsiteX16" fmla="*/ 584548 w 5512527"/>
              <a:gd name="connsiteY16" fmla="*/ 11994698 h 11994698"/>
              <a:gd name="connsiteX17" fmla="*/ 0 w 5512527"/>
              <a:gd name="connsiteY17" fmla="*/ 11410150 h 11994698"/>
              <a:gd name="connsiteX18" fmla="*/ 0 w 5512527"/>
              <a:gd name="connsiteY18" fmla="*/ 594073 h 11994698"/>
              <a:gd name="connsiteX19" fmla="*/ 584548 w 5512527"/>
              <a:gd name="connsiteY19" fmla="*/ 0 h 11994698"/>
              <a:gd name="connsiteX0" fmla="*/ 584548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4548 w 5512527"/>
              <a:gd name="connsiteY19" fmla="*/ 6350 h 12001048"/>
              <a:gd name="connsiteX0" fmla="*/ 587723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7723 w 5512527"/>
              <a:gd name="connsiteY19" fmla="*/ 6350 h 12001048"/>
              <a:gd name="connsiteX0" fmla="*/ 587723 w 5512527"/>
              <a:gd name="connsiteY0" fmla="*/ 7263 h 12001961"/>
              <a:gd name="connsiteX1" fmla="*/ 870464 w 5512527"/>
              <a:gd name="connsiteY1" fmla="*/ 913 h 12001961"/>
              <a:gd name="connsiteX2" fmla="*/ 1177515 w 5512527"/>
              <a:gd name="connsiteY2" fmla="*/ 15528 h 12001961"/>
              <a:gd name="connsiteX3" fmla="*/ 1262697 w 5512527"/>
              <a:gd name="connsiteY3" fmla="*/ 166824 h 12001961"/>
              <a:gd name="connsiteX4" fmla="*/ 1262701 w 5512527"/>
              <a:gd name="connsiteY4" fmla="*/ 192396 h 12001961"/>
              <a:gd name="connsiteX5" fmla="*/ 1531513 w 5512527"/>
              <a:gd name="connsiteY5" fmla="*/ 454858 h 12001961"/>
              <a:gd name="connsiteX6" fmla="*/ 4005785 w 5512527"/>
              <a:gd name="connsiteY6" fmla="*/ 451683 h 12001961"/>
              <a:gd name="connsiteX7" fmla="*/ 4211195 w 5512527"/>
              <a:gd name="connsiteY7" fmla="*/ 388280 h 12001961"/>
              <a:gd name="connsiteX8" fmla="*/ 4214215 w 5512527"/>
              <a:gd name="connsiteY8" fmla="*/ 383797 h 12001961"/>
              <a:gd name="connsiteX9" fmla="*/ 4215227 w 5512527"/>
              <a:gd name="connsiteY9" fmla="*/ 382964 h 12001961"/>
              <a:gd name="connsiteX10" fmla="*/ 4278629 w 5512527"/>
              <a:gd name="connsiteY10" fmla="*/ 180730 h 12001961"/>
              <a:gd name="connsiteX11" fmla="*/ 4389833 w 5512527"/>
              <a:gd name="connsiteY11" fmla="*/ 10438 h 12001961"/>
              <a:gd name="connsiteX12" fmla="*/ 4927979 w 5512527"/>
              <a:gd name="connsiteY12" fmla="*/ 16788 h 12001961"/>
              <a:gd name="connsiteX13" fmla="*/ 5512527 w 5512527"/>
              <a:gd name="connsiteY13" fmla="*/ 601336 h 12001961"/>
              <a:gd name="connsiteX14" fmla="*/ 5512527 w 5512527"/>
              <a:gd name="connsiteY14" fmla="*/ 11417413 h 12001961"/>
              <a:gd name="connsiteX15" fmla="*/ 4927979 w 5512527"/>
              <a:gd name="connsiteY15" fmla="*/ 12001961 h 12001961"/>
              <a:gd name="connsiteX16" fmla="*/ 584548 w 5512527"/>
              <a:gd name="connsiteY16" fmla="*/ 12001961 h 12001961"/>
              <a:gd name="connsiteX17" fmla="*/ 0 w 5512527"/>
              <a:gd name="connsiteY17" fmla="*/ 11417413 h 12001961"/>
              <a:gd name="connsiteX18" fmla="*/ 0 w 5512527"/>
              <a:gd name="connsiteY18" fmla="*/ 601336 h 12001961"/>
              <a:gd name="connsiteX19" fmla="*/ 587723 w 5512527"/>
              <a:gd name="connsiteY19" fmla="*/ 7263 h 12001961"/>
              <a:gd name="connsiteX0" fmla="*/ 587723 w 5512527"/>
              <a:gd name="connsiteY0" fmla="*/ 9253 h 12003951"/>
              <a:gd name="connsiteX1" fmla="*/ 870464 w 5512527"/>
              <a:gd name="connsiteY1" fmla="*/ 2903 h 12003951"/>
              <a:gd name="connsiteX2" fmla="*/ 1177515 w 5512527"/>
              <a:gd name="connsiteY2" fmla="*/ 17518 h 12003951"/>
              <a:gd name="connsiteX3" fmla="*/ 1262697 w 5512527"/>
              <a:gd name="connsiteY3" fmla="*/ 168814 h 12003951"/>
              <a:gd name="connsiteX4" fmla="*/ 1262701 w 5512527"/>
              <a:gd name="connsiteY4" fmla="*/ 194386 h 12003951"/>
              <a:gd name="connsiteX5" fmla="*/ 1531513 w 5512527"/>
              <a:gd name="connsiteY5" fmla="*/ 456848 h 12003951"/>
              <a:gd name="connsiteX6" fmla="*/ 4005785 w 5512527"/>
              <a:gd name="connsiteY6" fmla="*/ 453673 h 12003951"/>
              <a:gd name="connsiteX7" fmla="*/ 4211195 w 5512527"/>
              <a:gd name="connsiteY7" fmla="*/ 390270 h 12003951"/>
              <a:gd name="connsiteX8" fmla="*/ 4214215 w 5512527"/>
              <a:gd name="connsiteY8" fmla="*/ 385787 h 12003951"/>
              <a:gd name="connsiteX9" fmla="*/ 4215227 w 5512527"/>
              <a:gd name="connsiteY9" fmla="*/ 384954 h 12003951"/>
              <a:gd name="connsiteX10" fmla="*/ 4278629 w 5512527"/>
              <a:gd name="connsiteY10" fmla="*/ 182720 h 12003951"/>
              <a:gd name="connsiteX11" fmla="*/ 4389833 w 5512527"/>
              <a:gd name="connsiteY11" fmla="*/ 12428 h 12003951"/>
              <a:gd name="connsiteX12" fmla="*/ 4927979 w 5512527"/>
              <a:gd name="connsiteY12" fmla="*/ 18778 h 12003951"/>
              <a:gd name="connsiteX13" fmla="*/ 5512527 w 5512527"/>
              <a:gd name="connsiteY13" fmla="*/ 603326 h 12003951"/>
              <a:gd name="connsiteX14" fmla="*/ 5512527 w 5512527"/>
              <a:gd name="connsiteY14" fmla="*/ 11419403 h 12003951"/>
              <a:gd name="connsiteX15" fmla="*/ 4927979 w 5512527"/>
              <a:gd name="connsiteY15" fmla="*/ 12003951 h 12003951"/>
              <a:gd name="connsiteX16" fmla="*/ 584548 w 5512527"/>
              <a:gd name="connsiteY16" fmla="*/ 12003951 h 12003951"/>
              <a:gd name="connsiteX17" fmla="*/ 0 w 5512527"/>
              <a:gd name="connsiteY17" fmla="*/ 11419403 h 12003951"/>
              <a:gd name="connsiteX18" fmla="*/ 0 w 5512527"/>
              <a:gd name="connsiteY18" fmla="*/ 603326 h 12003951"/>
              <a:gd name="connsiteX19" fmla="*/ 587723 w 5512527"/>
              <a:gd name="connsiteY19" fmla="*/ 9253 h 12003951"/>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15227 w 5512527"/>
              <a:gd name="connsiteY9" fmla="*/ 38339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05702 w 5512527"/>
              <a:gd name="connsiteY9" fmla="*/ 37704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78629 w 5512527"/>
              <a:gd name="connsiteY9" fmla="*/ 181162 h 12002393"/>
              <a:gd name="connsiteX10" fmla="*/ 4389833 w 5512527"/>
              <a:gd name="connsiteY10" fmla="*/ 10870 h 12002393"/>
              <a:gd name="connsiteX11" fmla="*/ 4927979 w 5512527"/>
              <a:gd name="connsiteY11" fmla="*/ 17220 h 12002393"/>
              <a:gd name="connsiteX12" fmla="*/ 5512527 w 5512527"/>
              <a:gd name="connsiteY12" fmla="*/ 601768 h 12002393"/>
              <a:gd name="connsiteX13" fmla="*/ 5512527 w 5512527"/>
              <a:gd name="connsiteY13" fmla="*/ 11417845 h 12002393"/>
              <a:gd name="connsiteX14" fmla="*/ 4927979 w 5512527"/>
              <a:gd name="connsiteY14" fmla="*/ 12002393 h 12002393"/>
              <a:gd name="connsiteX15" fmla="*/ 584548 w 5512527"/>
              <a:gd name="connsiteY15" fmla="*/ 12002393 h 12002393"/>
              <a:gd name="connsiteX16" fmla="*/ 0 w 5512527"/>
              <a:gd name="connsiteY16" fmla="*/ 11417845 h 12002393"/>
              <a:gd name="connsiteX17" fmla="*/ 0 w 5512527"/>
              <a:gd name="connsiteY17" fmla="*/ 601768 h 12002393"/>
              <a:gd name="connsiteX18" fmla="*/ 587723 w 5512527"/>
              <a:gd name="connsiteY18"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48479 w 5512527"/>
              <a:gd name="connsiteY8" fmla="*/ 216087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94504 w 5512527"/>
              <a:gd name="connsiteY8" fmla="*/ 22561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18454 w 5512527"/>
              <a:gd name="connsiteY9" fmla="*/ 45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701 w 5512527"/>
              <a:gd name="connsiteY3" fmla="*/ 19282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3175 h 11997873"/>
              <a:gd name="connsiteX1" fmla="*/ 1177515 w 5512527"/>
              <a:gd name="connsiteY1" fmla="*/ 11440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3175 h 11997873"/>
              <a:gd name="connsiteX1" fmla="*/ 1107665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5086 h 11999784"/>
              <a:gd name="connsiteX1" fmla="*/ 1107665 w 5512527"/>
              <a:gd name="connsiteY1" fmla="*/ 3826 h 11999784"/>
              <a:gd name="connsiteX2" fmla="*/ 1284926 w 5512527"/>
              <a:gd name="connsiteY2" fmla="*/ 285469 h 11999784"/>
              <a:gd name="connsiteX3" fmla="*/ 1531513 w 5512527"/>
              <a:gd name="connsiteY3" fmla="*/ 452681 h 11999784"/>
              <a:gd name="connsiteX4" fmla="*/ 4005785 w 5512527"/>
              <a:gd name="connsiteY4" fmla="*/ 449506 h 11999784"/>
              <a:gd name="connsiteX5" fmla="*/ 4214370 w 5512527"/>
              <a:gd name="connsiteY5" fmla="*/ 373403 h 11999784"/>
              <a:gd name="connsiteX6" fmla="*/ 4389833 w 5512527"/>
              <a:gd name="connsiteY6" fmla="*/ 8261 h 11999784"/>
              <a:gd name="connsiteX7" fmla="*/ 4918454 w 5512527"/>
              <a:gd name="connsiteY7" fmla="*/ 1911 h 11999784"/>
              <a:gd name="connsiteX8" fmla="*/ 5512527 w 5512527"/>
              <a:gd name="connsiteY8" fmla="*/ 599159 h 11999784"/>
              <a:gd name="connsiteX9" fmla="*/ 5512527 w 5512527"/>
              <a:gd name="connsiteY9" fmla="*/ 11415236 h 11999784"/>
              <a:gd name="connsiteX10" fmla="*/ 4927979 w 5512527"/>
              <a:gd name="connsiteY10" fmla="*/ 11999784 h 11999784"/>
              <a:gd name="connsiteX11" fmla="*/ 584548 w 5512527"/>
              <a:gd name="connsiteY11" fmla="*/ 11999784 h 11999784"/>
              <a:gd name="connsiteX12" fmla="*/ 0 w 5512527"/>
              <a:gd name="connsiteY12" fmla="*/ 11415236 h 11999784"/>
              <a:gd name="connsiteX13" fmla="*/ 0 w 5512527"/>
              <a:gd name="connsiteY13" fmla="*/ 599159 h 11999784"/>
              <a:gd name="connsiteX14" fmla="*/ 587723 w 5512527"/>
              <a:gd name="connsiteY14" fmla="*/ 5086 h 1199978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397890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8540 w 5512527"/>
              <a:gd name="connsiteY5" fmla="*/ 413481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4512 w 5512527"/>
              <a:gd name="connsiteY5" fmla="*/ 381255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8909 h 12003607"/>
              <a:gd name="connsiteX1" fmla="*/ 1107665 w 5512527"/>
              <a:gd name="connsiteY1" fmla="*/ 7649 h 12003607"/>
              <a:gd name="connsiteX2" fmla="*/ 1284926 w 5512527"/>
              <a:gd name="connsiteY2" fmla="*/ 289292 h 12003607"/>
              <a:gd name="connsiteX3" fmla="*/ 1531513 w 5512527"/>
              <a:gd name="connsiteY3" fmla="*/ 456504 h 12003607"/>
              <a:gd name="connsiteX4" fmla="*/ 4005785 w 5512527"/>
              <a:gd name="connsiteY4" fmla="*/ 453329 h 12003607"/>
              <a:gd name="connsiteX5" fmla="*/ 4234512 w 5512527"/>
              <a:gd name="connsiteY5" fmla="*/ 373198 h 12003607"/>
              <a:gd name="connsiteX6" fmla="*/ 4422059 w 5512527"/>
              <a:gd name="connsiteY6" fmla="*/ 0 h 12003607"/>
              <a:gd name="connsiteX7" fmla="*/ 4918454 w 5512527"/>
              <a:gd name="connsiteY7" fmla="*/ 5734 h 12003607"/>
              <a:gd name="connsiteX8" fmla="*/ 5512527 w 5512527"/>
              <a:gd name="connsiteY8" fmla="*/ 602982 h 12003607"/>
              <a:gd name="connsiteX9" fmla="*/ 5512527 w 5512527"/>
              <a:gd name="connsiteY9" fmla="*/ 11419059 h 12003607"/>
              <a:gd name="connsiteX10" fmla="*/ 4927979 w 5512527"/>
              <a:gd name="connsiteY10" fmla="*/ 12003607 h 12003607"/>
              <a:gd name="connsiteX11" fmla="*/ 584548 w 5512527"/>
              <a:gd name="connsiteY11" fmla="*/ 12003607 h 12003607"/>
              <a:gd name="connsiteX12" fmla="*/ 0 w 5512527"/>
              <a:gd name="connsiteY12" fmla="*/ 11419059 h 12003607"/>
              <a:gd name="connsiteX13" fmla="*/ 0 w 5512527"/>
              <a:gd name="connsiteY13" fmla="*/ 602982 h 12003607"/>
              <a:gd name="connsiteX14" fmla="*/ 587723 w 5512527"/>
              <a:gd name="connsiteY14" fmla="*/ 8909 h 1200360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7838 w 5512527"/>
              <a:gd name="connsiteY5" fmla="*/ 349513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71222 w 5512527"/>
              <a:gd name="connsiteY5" fmla="*/ 412921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59526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583 h 12010281"/>
              <a:gd name="connsiteX1" fmla="*/ 1107665 w 5512527"/>
              <a:gd name="connsiteY1" fmla="*/ 14323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15583 h 12010281"/>
              <a:gd name="connsiteX1" fmla="*/ 1104240 w 5512527"/>
              <a:gd name="connsiteY1" fmla="*/ 4049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0 h 12011822"/>
              <a:gd name="connsiteX1" fmla="*/ 1104240 w 5512527"/>
              <a:gd name="connsiteY1" fmla="*/ 5590 h 12011822"/>
              <a:gd name="connsiteX2" fmla="*/ 1284926 w 5512527"/>
              <a:gd name="connsiteY2" fmla="*/ 297507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 name="connsiteX0" fmla="*/ 587723 w 5512527"/>
              <a:gd name="connsiteY0" fmla="*/ 0 h 12011822"/>
              <a:gd name="connsiteX1" fmla="*/ 1104240 w 5512527"/>
              <a:gd name="connsiteY1" fmla="*/ 5590 h 12011822"/>
              <a:gd name="connsiteX2" fmla="*/ 1288350 w 5512527"/>
              <a:gd name="connsiteY2" fmla="*/ 280383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12527" h="12011822">
                <a:moveTo>
                  <a:pt x="587723" y="0"/>
                </a:moveTo>
                <a:lnTo>
                  <a:pt x="1104240" y="5590"/>
                </a:lnTo>
                <a:cubicBezTo>
                  <a:pt x="1258513" y="12104"/>
                  <a:pt x="1264275" y="137311"/>
                  <a:pt x="1288350" y="280383"/>
                </a:cubicBezTo>
                <a:cubicBezTo>
                  <a:pt x="1316925" y="362833"/>
                  <a:pt x="1376037" y="464719"/>
                  <a:pt x="1531513" y="464719"/>
                </a:cubicBezTo>
                <a:lnTo>
                  <a:pt x="4005785" y="461544"/>
                </a:lnTo>
                <a:cubicBezTo>
                  <a:pt x="4083521" y="461544"/>
                  <a:pt x="4174043" y="445058"/>
                  <a:pt x="4234512" y="361391"/>
                </a:cubicBezTo>
                <a:cubicBezTo>
                  <a:pt x="4291846" y="271164"/>
                  <a:pt x="4223813" y="4524"/>
                  <a:pt x="4422059" y="1541"/>
                </a:cubicBezTo>
                <a:lnTo>
                  <a:pt x="4902341" y="1865"/>
                </a:lnTo>
                <a:cubicBezTo>
                  <a:pt x="5257403" y="17978"/>
                  <a:pt x="5512527" y="288360"/>
                  <a:pt x="5512527" y="611197"/>
                </a:cubicBezTo>
                <a:lnTo>
                  <a:pt x="5512527" y="11427274"/>
                </a:lnTo>
                <a:cubicBezTo>
                  <a:pt x="5512527" y="11750111"/>
                  <a:pt x="5250815" y="12011822"/>
                  <a:pt x="4927979" y="12011822"/>
                </a:cubicBezTo>
                <a:lnTo>
                  <a:pt x="584548" y="12011822"/>
                </a:lnTo>
                <a:cubicBezTo>
                  <a:pt x="261711" y="12011822"/>
                  <a:pt x="0" y="11750111"/>
                  <a:pt x="0" y="11427274"/>
                </a:cubicBezTo>
                <a:lnTo>
                  <a:pt x="0" y="611197"/>
                </a:lnTo>
                <a:cubicBezTo>
                  <a:pt x="0" y="288360"/>
                  <a:pt x="264886" y="0"/>
                  <a:pt x="587723" y="0"/>
                </a:cubicBezTo>
                <a:close/>
              </a:path>
            </a:pathLst>
          </a:custGeom>
          <a:pattFill prst="wdUpDiag">
            <a:fgClr>
              <a:srgbClr val="FADFD9"/>
            </a:fgClr>
            <a:bgClr>
              <a:schemeClr val="bg1"/>
            </a:bgClr>
          </a:pattFill>
        </p:spPr>
        <p:txBody>
          <a:bodyPr wrap="square" lIns="457200" tIns="914400" rIns="457200" bIns="457200" anchor="t">
            <a:noAutofit/>
          </a:bodyPr>
          <a:lstStyle>
            <a:lvl1pPr marL="0" indent="0" algn="l">
              <a:buNone/>
              <a:defRPr sz="1800">
                <a:solidFill>
                  <a:schemeClr val="tx1"/>
                </a:solidFill>
              </a:defRPr>
            </a:lvl1pPr>
          </a:lstStyle>
          <a:p>
            <a:r>
              <a:rPr lang="en-US" dirty="0"/>
              <a:t>Drag and drop your iPhone X screenshot into this photo placeholder</a:t>
            </a:r>
          </a:p>
        </p:txBody>
      </p:sp>
      <p:sp>
        <p:nvSpPr>
          <p:cNvPr id="13" name="Picture Placeholder 12">
            <a:extLst>
              <a:ext uri="{FF2B5EF4-FFF2-40B4-BE49-F238E27FC236}">
                <a16:creationId xmlns:a16="http://schemas.microsoft.com/office/drawing/2014/main" id="{F78136D5-1730-684F-B51A-7348B3C24675}"/>
              </a:ext>
            </a:extLst>
          </p:cNvPr>
          <p:cNvSpPr>
            <a:spLocks noGrp="1"/>
          </p:cNvSpPr>
          <p:nvPr>
            <p:ph type="pic" sz="quarter" idx="22" hasCustomPrompt="1"/>
          </p:nvPr>
        </p:nvSpPr>
        <p:spPr>
          <a:xfrm>
            <a:off x="8568989" y="4277323"/>
            <a:ext cx="3456365" cy="1679247"/>
          </a:xfrm>
          <a:custGeom>
            <a:avLst/>
            <a:gdLst>
              <a:gd name="connsiteX0" fmla="*/ 728624 w 16785497"/>
              <a:gd name="connsiteY0" fmla="*/ 0 h 8154036"/>
              <a:gd name="connsiteX1" fmla="*/ 16056871 w 16785497"/>
              <a:gd name="connsiteY1" fmla="*/ 0 h 8154036"/>
              <a:gd name="connsiteX2" fmla="*/ 16785497 w 16785497"/>
              <a:gd name="connsiteY2" fmla="*/ 728237 h 8154036"/>
              <a:gd name="connsiteX3" fmla="*/ 16785497 w 16785497"/>
              <a:gd name="connsiteY3" fmla="*/ 7425799 h 8154036"/>
              <a:gd name="connsiteX4" fmla="*/ 16056871 w 16785497"/>
              <a:gd name="connsiteY4" fmla="*/ 8154036 h 8154036"/>
              <a:gd name="connsiteX5" fmla="*/ 728624 w 16785497"/>
              <a:gd name="connsiteY5" fmla="*/ 8154036 h 8154036"/>
              <a:gd name="connsiteX6" fmla="*/ 0 w 16785497"/>
              <a:gd name="connsiteY6" fmla="*/ 7425799 h 8154036"/>
              <a:gd name="connsiteX7" fmla="*/ 0 w 16785497"/>
              <a:gd name="connsiteY7" fmla="*/ 728237 h 8154036"/>
              <a:gd name="connsiteX8" fmla="*/ 728624 w 16785497"/>
              <a:gd name="connsiteY8" fmla="*/ 0 h 815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85497" h="8154036">
                <a:moveTo>
                  <a:pt x="728624" y="0"/>
                </a:moveTo>
                <a:lnTo>
                  <a:pt x="16056871" y="0"/>
                </a:lnTo>
                <a:cubicBezTo>
                  <a:pt x="16459279" y="0"/>
                  <a:pt x="16785497" y="326044"/>
                  <a:pt x="16785497" y="728237"/>
                </a:cubicBezTo>
                <a:lnTo>
                  <a:pt x="16785497" y="7425799"/>
                </a:lnTo>
                <a:cubicBezTo>
                  <a:pt x="16785497" y="7827993"/>
                  <a:pt x="16459279" y="8154036"/>
                  <a:pt x="16056871" y="8154036"/>
                </a:cubicBezTo>
                <a:lnTo>
                  <a:pt x="728624" y="8154036"/>
                </a:lnTo>
                <a:cubicBezTo>
                  <a:pt x="326217" y="8154036"/>
                  <a:pt x="0" y="7827993"/>
                  <a:pt x="0" y="7425799"/>
                </a:cubicBezTo>
                <a:lnTo>
                  <a:pt x="0" y="728237"/>
                </a:lnTo>
                <a:cubicBezTo>
                  <a:pt x="0" y="326044"/>
                  <a:pt x="326217" y="0"/>
                  <a:pt x="728624" y="0"/>
                </a:cubicBezTo>
                <a:close/>
              </a:path>
            </a:pathLst>
          </a:custGeom>
          <a:pattFill prst="wdUpDiag">
            <a:fgClr>
              <a:srgbClr val="FADFD9"/>
            </a:fgClr>
            <a:bgClr>
              <a:schemeClr val="bg1"/>
            </a:bgClr>
          </a:pattFill>
        </p:spPr>
        <p:txBody>
          <a:bodyPr wrap="square" lIns="914400" rIns="2103120" anchor="ctr" anchorCtr="0">
            <a:noAutofit/>
          </a:bodyPr>
          <a:lstStyle>
            <a:lvl1pPr>
              <a:defRPr sz="1600"/>
            </a:lvl1pPr>
          </a:lstStyle>
          <a:p>
            <a:r>
              <a:rPr lang="en-US" dirty="0"/>
              <a:t>Drag and drop your Samsung screenshot into this photo placeholder</a:t>
            </a:r>
          </a:p>
        </p:txBody>
      </p:sp>
      <p:pic>
        <p:nvPicPr>
          <p:cNvPr id="12" name="Picture 11">
            <a:extLst>
              <a:ext uri="{FF2B5EF4-FFF2-40B4-BE49-F238E27FC236}">
                <a16:creationId xmlns:a16="http://schemas.microsoft.com/office/drawing/2014/main" id="{0C9DFB2D-61C2-C34E-8CC6-BA1ECD04710F}"/>
              </a:ext>
              <a:ext uri="{C183D7F6-B498-43B3-948B-1728B52AA6E4}">
                <adec:decorative xmlns:adec="http://schemas.microsoft.com/office/drawing/2017/decorative" xmlns="" val="1"/>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762695" y="5850473"/>
            <a:ext cx="970212" cy="245528"/>
          </a:xfrm>
          <a:prstGeom prst="rect">
            <a:avLst/>
          </a:prstGeom>
        </p:spPr>
      </p:pic>
    </p:spTree>
    <p:extLst>
      <p:ext uri="{BB962C8B-B14F-4D97-AF65-F5344CB8AC3E}">
        <p14:creationId xmlns:p14="http://schemas.microsoft.com/office/powerpoint/2010/main" val="4197903839"/>
      </p:ext>
    </p:extLst>
  </p:cSld>
  <p:clrMapOvr>
    <a:masterClrMapping/>
  </p:clrMapOvr>
  <p:hf hdr="0" ftr="0" dt="0"/>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itle iphone x + galaxy s9">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7D6D4C9-D57E-8344-BF5F-43C19426766C}"/>
              </a:ext>
            </a:extLst>
          </p:cNvPr>
          <p:cNvPicPr>
            <a:picLocks noChangeAspect="1"/>
          </p:cNvPicPr>
          <p:nvPr userDrawn="1"/>
        </p:nvPicPr>
        <p:blipFill>
          <a:blip r:embed="rId2"/>
          <a:stretch>
            <a:fillRect/>
          </a:stretch>
        </p:blipFill>
        <p:spPr>
          <a:xfrm>
            <a:off x="9940684" y="278893"/>
            <a:ext cx="3023084" cy="6328209"/>
          </a:xfrm>
          <a:prstGeom prst="rect">
            <a:avLst/>
          </a:prstGeom>
        </p:spPr>
      </p:pic>
      <p:sp>
        <p:nvSpPr>
          <p:cNvPr id="23" name="Freeform 22">
            <a:extLst>
              <a:ext uri="{FF2B5EF4-FFF2-40B4-BE49-F238E27FC236}">
                <a16:creationId xmlns:a16="http://schemas.microsoft.com/office/drawing/2014/main" id="{CC1EBB87-530F-304D-91D9-F1BA21B06F80}"/>
              </a:ext>
              <a:ext uri="{C183D7F6-B498-43B3-948B-1728B52AA6E4}">
                <adec:decorative xmlns:adec="http://schemas.microsoft.com/office/drawing/2017/decorative" xmlns="" val="1"/>
              </a:ext>
            </a:extLst>
          </p:cNvPr>
          <p:cNvSpPr/>
          <p:nvPr userDrawn="1"/>
        </p:nvSpPr>
        <p:spPr>
          <a:xfrm>
            <a:off x="0" y="1"/>
            <a:ext cx="8218933" cy="6858000"/>
          </a:xfrm>
          <a:custGeom>
            <a:avLst/>
            <a:gdLst>
              <a:gd name="connsiteX0" fmla="*/ 0 w 16440007"/>
              <a:gd name="connsiteY0" fmla="*/ 0 h 13715999"/>
              <a:gd name="connsiteX1" fmla="*/ 14694637 w 16440007"/>
              <a:gd name="connsiteY1" fmla="*/ 0 h 13715999"/>
              <a:gd name="connsiteX2" fmla="*/ 14710471 w 16440007"/>
              <a:gd name="connsiteY2" fmla="*/ 27538 h 13715999"/>
              <a:gd name="connsiteX3" fmla="*/ 16440007 w 16440007"/>
              <a:gd name="connsiteY3" fmla="*/ 6857999 h 13715999"/>
              <a:gd name="connsiteX4" fmla="*/ 14710471 w 16440007"/>
              <a:gd name="connsiteY4" fmla="*/ 13688459 h 13715999"/>
              <a:gd name="connsiteX5" fmla="*/ 14694636 w 16440007"/>
              <a:gd name="connsiteY5" fmla="*/ 13715999 h 13715999"/>
              <a:gd name="connsiteX6" fmla="*/ 0 w 16440007"/>
              <a:gd name="connsiteY6" fmla="*/ 13715999 h 13715999"/>
              <a:gd name="connsiteX7" fmla="*/ 0 w 16440007"/>
              <a:gd name="connsiteY7" fmla="*/ 0 h 13715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40007" h="13715999">
                <a:moveTo>
                  <a:pt x="0" y="0"/>
                </a:moveTo>
                <a:lnTo>
                  <a:pt x="14694637" y="0"/>
                </a:lnTo>
                <a:lnTo>
                  <a:pt x="14710471" y="27538"/>
                </a:lnTo>
                <a:cubicBezTo>
                  <a:pt x="15813473" y="2057983"/>
                  <a:pt x="16440007" y="4384824"/>
                  <a:pt x="16440007" y="6857999"/>
                </a:cubicBezTo>
                <a:cubicBezTo>
                  <a:pt x="16440007" y="9331174"/>
                  <a:pt x="15813474" y="11658015"/>
                  <a:pt x="14710471" y="13688459"/>
                </a:cubicBezTo>
                <a:lnTo>
                  <a:pt x="14694636" y="13715999"/>
                </a:lnTo>
                <a:lnTo>
                  <a:pt x="0" y="13715999"/>
                </a:lnTo>
                <a:lnTo>
                  <a:pt x="0" y="0"/>
                </a:lnTo>
                <a:close/>
              </a:path>
            </a:pathLst>
          </a:cu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040"/>
            <a:endParaRPr lang="en-US" sz="3999">
              <a:solidFill>
                <a:srgbClr val="FFFFFF"/>
              </a:solidFill>
              <a:latin typeface="Calibri" panose="020F0502020204030204"/>
            </a:endParaRPr>
          </a:p>
        </p:txBody>
      </p:sp>
      <p:sp>
        <p:nvSpPr>
          <p:cNvPr id="24" name="Title 4">
            <a:extLst>
              <a:ext uri="{FF2B5EF4-FFF2-40B4-BE49-F238E27FC236}">
                <a16:creationId xmlns:a16="http://schemas.microsoft.com/office/drawing/2014/main" id="{4DF083A5-7CFF-0C4C-BAB5-2B3BA95BC97A}"/>
              </a:ext>
            </a:extLst>
          </p:cNvPr>
          <p:cNvSpPr>
            <a:spLocks noGrp="1"/>
          </p:cNvSpPr>
          <p:nvPr>
            <p:ph type="title" hasCustomPrompt="1"/>
          </p:nvPr>
        </p:nvSpPr>
        <p:spPr>
          <a:xfrm>
            <a:off x="745552" y="2103120"/>
            <a:ext cx="4454421" cy="2674620"/>
          </a:xfrm>
        </p:spPr>
        <p:txBody>
          <a:bodyPr anchor="ctr" anchorCtr="0"/>
          <a:lstStyle>
            <a:lvl1pPr>
              <a:defRPr lang="en-US" sz="6899" kern="1200" baseline="0" smtClean="0">
                <a:solidFill>
                  <a:schemeClr val="accent2"/>
                </a:solidFill>
                <a:latin typeface="Community Light" panose="02000303040000020003" pitchFamily="2" charset="0"/>
                <a:ea typeface="+mn-ea"/>
                <a:cs typeface="+mn-cs"/>
              </a:defRPr>
            </a:lvl1pPr>
          </a:lstStyle>
          <a:p>
            <a:r>
              <a:rPr lang="en-US" dirty="0"/>
              <a:t>Enter slide title here</a:t>
            </a:r>
          </a:p>
        </p:txBody>
      </p:sp>
      <p:sp>
        <p:nvSpPr>
          <p:cNvPr id="15" name="Folded Corner 14">
            <a:extLst>
              <a:ext uri="{FF2B5EF4-FFF2-40B4-BE49-F238E27FC236}">
                <a16:creationId xmlns:a16="http://schemas.microsoft.com/office/drawing/2014/main" id="{FD7B4F82-4E1D-7542-B680-BDA95FA50734}"/>
              </a:ext>
              <a:ext uri="{C183D7F6-B498-43B3-948B-1728B52AA6E4}">
                <adec:decorative xmlns:adec="http://schemas.microsoft.com/office/drawing/2017/decorative" xmlns="" val="1"/>
              </a:ext>
            </a:extLst>
          </p:cNvPr>
          <p:cNvSpPr/>
          <p:nvPr userDrawn="1"/>
        </p:nvSpPr>
        <p:spPr>
          <a:xfrm>
            <a:off x="0" y="-1394460"/>
            <a:ext cx="4484331" cy="1102360"/>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Arial" panose="020B0604020202020204" pitchFamily="34" charset="0"/>
              </a:rPr>
              <a:t>Purpose of Layout</a:t>
            </a:r>
            <a:r>
              <a:rPr lang="en-US" sz="1200" dirty="0">
                <a:solidFill>
                  <a:schemeClr val="tx1"/>
                </a:solidFill>
                <a:latin typeface="Source Sans Pro" charset="0"/>
                <a:ea typeface="Source Sans Pro" charset="0"/>
                <a:cs typeface="Arial" panose="020B0604020202020204" pitchFamily="34" charset="0"/>
              </a:rPr>
              <a:t>: To showcase iOS and Android screenshots.</a:t>
            </a:r>
          </a:p>
          <a:p>
            <a:endParaRPr lang="en-US" sz="1200" dirty="0">
              <a:solidFill>
                <a:schemeClr val="tx1"/>
              </a:solidFill>
              <a:latin typeface="Source Sans Pro" charset="0"/>
            </a:endParaRPr>
          </a:p>
          <a:p>
            <a:r>
              <a:rPr lang="en-US" sz="1200" b="1" dirty="0">
                <a:solidFill>
                  <a:schemeClr val="tx1"/>
                </a:solidFill>
                <a:latin typeface="Source Sans Pro" charset="0"/>
                <a:ea typeface="Source Sans Pro" charset="0"/>
                <a:cs typeface="Arial" panose="020B0604020202020204" pitchFamily="34" charset="0"/>
              </a:rPr>
              <a:t>Tip</a:t>
            </a:r>
            <a:r>
              <a:rPr lang="en-US" sz="1200" dirty="0">
                <a:solidFill>
                  <a:schemeClr val="tx1"/>
                </a:solidFill>
                <a:latin typeface="Source Sans Pro" charset="0"/>
                <a:ea typeface="Source Sans Pro" charset="0"/>
                <a:cs typeface="Arial" panose="020B0604020202020204" pitchFamily="34" charset="0"/>
              </a:rPr>
              <a:t>: </a:t>
            </a:r>
            <a:r>
              <a:rPr lang="en-US" sz="1200" dirty="0">
                <a:solidFill>
                  <a:schemeClr val="tx1"/>
                </a:solidFill>
                <a:latin typeface="Source Sans Pro" panose="020B0503030403020204" pitchFamily="34" charset="77"/>
                <a:ea typeface="Source Sans Pro" charset="0"/>
                <a:cs typeface="Arial" panose="020B0604020202020204" pitchFamily="34" charset="0"/>
              </a:rPr>
              <a:t>Drag and drop screenshots into the matching device. This is a cover slide, so make your screenshots compelling.</a:t>
            </a:r>
          </a:p>
        </p:txBody>
      </p:sp>
      <p:pic>
        <p:nvPicPr>
          <p:cNvPr id="19" name="phone">
            <a:extLst>
              <a:ext uri="{FF2B5EF4-FFF2-40B4-BE49-F238E27FC236}">
                <a16:creationId xmlns:a16="http://schemas.microsoft.com/office/drawing/2014/main" id="{F7601B2C-8388-5449-98D1-30222DEF065B}"/>
              </a:ext>
              <a:ext uri="{C183D7F6-B498-43B3-948B-1728B52AA6E4}">
                <adec:decorative xmlns:adec="http://schemas.microsoft.com/office/drawing/2017/decorative" xmlns="" val="1"/>
              </a:ext>
            </a:extLst>
          </p:cNvPr>
          <p:cNvPicPr>
            <a:picLocks noChangeAspect="1"/>
          </p:cNvPicPr>
          <p:nvPr userDrawn="1"/>
        </p:nvPicPr>
        <p:blipFill>
          <a:blip r:embed="rId3">
            <a:lum bright="28000"/>
          </a:blip>
          <a:stretch>
            <a:fillRect/>
          </a:stretch>
        </p:blipFill>
        <p:spPr>
          <a:xfrm>
            <a:off x="6716302" y="435336"/>
            <a:ext cx="2959273" cy="6175524"/>
          </a:xfrm>
          <a:prstGeom prst="rect">
            <a:avLst/>
          </a:prstGeom>
        </p:spPr>
      </p:pic>
      <p:sp>
        <p:nvSpPr>
          <p:cNvPr id="20" name="Picture Placeholder 6">
            <a:extLst>
              <a:ext uri="{FF2B5EF4-FFF2-40B4-BE49-F238E27FC236}">
                <a16:creationId xmlns:a16="http://schemas.microsoft.com/office/drawing/2014/main" id="{8D74EEA5-D294-414B-BB1A-F6B7538A2CE2}"/>
              </a:ext>
              <a:ext uri="{C183D7F6-B498-43B3-948B-1728B52AA6E4}">
                <adec:decorative xmlns:adec="http://schemas.microsoft.com/office/drawing/2017/decorative" xmlns="" val="1"/>
              </a:ext>
            </a:extLst>
          </p:cNvPr>
          <p:cNvSpPr>
            <a:spLocks noGrp="1"/>
          </p:cNvSpPr>
          <p:nvPr>
            <p:ph type="pic" sz="quarter" idx="19" hasCustomPrompt="1"/>
          </p:nvPr>
        </p:nvSpPr>
        <p:spPr>
          <a:xfrm>
            <a:off x="6817064" y="514020"/>
            <a:ext cx="2755905" cy="6005911"/>
          </a:xfrm>
          <a:custGeom>
            <a:avLst/>
            <a:gdLst>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297683 w 5512527"/>
              <a:gd name="connsiteY18" fmla="*/ 160595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46021 w 5512527"/>
              <a:gd name="connsiteY18" fmla="*/ 144482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96183 w 5512527"/>
              <a:gd name="connsiteY17" fmla="*/ 0 h 11985173"/>
              <a:gd name="connsiteX18" fmla="*/ 4927979 w 5512527"/>
              <a:gd name="connsiteY18" fmla="*/ 0 h 11985173"/>
              <a:gd name="connsiteX19" fmla="*/ 5512527 w 5512527"/>
              <a:gd name="connsiteY19" fmla="*/ 584548 h 11985173"/>
              <a:gd name="connsiteX20" fmla="*/ 5512527 w 5512527"/>
              <a:gd name="connsiteY20" fmla="*/ 11400625 h 11985173"/>
              <a:gd name="connsiteX21" fmla="*/ 4927979 w 5512527"/>
              <a:gd name="connsiteY21" fmla="*/ 11985173 h 11985173"/>
              <a:gd name="connsiteX22" fmla="*/ 584548 w 5512527"/>
              <a:gd name="connsiteY22" fmla="*/ 11985173 h 11985173"/>
              <a:gd name="connsiteX23" fmla="*/ 0 w 5512527"/>
              <a:gd name="connsiteY23" fmla="*/ 11400625 h 11985173"/>
              <a:gd name="connsiteX24" fmla="*/ 0 w 5512527"/>
              <a:gd name="connsiteY24" fmla="*/ 584548 h 11985173"/>
              <a:gd name="connsiteX25" fmla="*/ 584548 w 5512527"/>
              <a:gd name="connsiteY25" fmla="*/ 0 h 119851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12135 w 5512527"/>
              <a:gd name="connsiteY12" fmla="*/ 46029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333881 w 5512527"/>
              <a:gd name="connsiteY9" fmla="*/ 124570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77515 w 5512527"/>
              <a:gd name="connsiteY7" fmla="*/ 50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20100 h 12005273"/>
              <a:gd name="connsiteX1" fmla="*/ 867289 w 5512527"/>
              <a:gd name="connsiteY1" fmla="*/ 20100 h 12005273"/>
              <a:gd name="connsiteX2" fmla="*/ 872596 w 5512527"/>
              <a:gd name="connsiteY2" fmla="*/ 21807 h 12005273"/>
              <a:gd name="connsiteX3" fmla="*/ 957894 w 5512527"/>
              <a:gd name="connsiteY3" fmla="*/ 20887 h 12005273"/>
              <a:gd name="connsiteX4" fmla="*/ 981310 w 5512527"/>
              <a:gd name="connsiteY4" fmla="*/ 20100 h 12005273"/>
              <a:gd name="connsiteX5" fmla="*/ 1099734 w 5512527"/>
              <a:gd name="connsiteY5" fmla="*/ 20100 h 12005273"/>
              <a:gd name="connsiteX6" fmla="*/ 1134631 w 5512527"/>
              <a:gd name="connsiteY6" fmla="*/ 0 h 12005273"/>
              <a:gd name="connsiteX7" fmla="*/ 1177515 w 5512527"/>
              <a:gd name="connsiteY7" fmla="*/ 18840 h 12005273"/>
              <a:gd name="connsiteX8" fmla="*/ 1262697 w 5512527"/>
              <a:gd name="connsiteY8" fmla="*/ 170136 h 12005273"/>
              <a:gd name="connsiteX9" fmla="*/ 1262701 w 5512527"/>
              <a:gd name="connsiteY9" fmla="*/ 195708 h 12005273"/>
              <a:gd name="connsiteX10" fmla="*/ 1531513 w 5512527"/>
              <a:gd name="connsiteY10" fmla="*/ 458170 h 12005273"/>
              <a:gd name="connsiteX11" fmla="*/ 4005785 w 5512527"/>
              <a:gd name="connsiteY11" fmla="*/ 454995 h 12005273"/>
              <a:gd name="connsiteX12" fmla="*/ 4211195 w 5512527"/>
              <a:gd name="connsiteY12" fmla="*/ 391592 h 12005273"/>
              <a:gd name="connsiteX13" fmla="*/ 4214215 w 5512527"/>
              <a:gd name="connsiteY13" fmla="*/ 387109 h 12005273"/>
              <a:gd name="connsiteX14" fmla="*/ 4215227 w 5512527"/>
              <a:gd name="connsiteY14" fmla="*/ 386276 h 12005273"/>
              <a:gd name="connsiteX15" fmla="*/ 4278629 w 5512527"/>
              <a:gd name="connsiteY15" fmla="*/ 184042 h 12005273"/>
              <a:gd name="connsiteX16" fmla="*/ 4389833 w 5512527"/>
              <a:gd name="connsiteY16" fmla="*/ 13750 h 12005273"/>
              <a:gd name="connsiteX17" fmla="*/ 4927979 w 5512527"/>
              <a:gd name="connsiteY17" fmla="*/ 20100 h 12005273"/>
              <a:gd name="connsiteX18" fmla="*/ 5512527 w 5512527"/>
              <a:gd name="connsiteY18" fmla="*/ 604648 h 12005273"/>
              <a:gd name="connsiteX19" fmla="*/ 5512527 w 5512527"/>
              <a:gd name="connsiteY19" fmla="*/ 11420725 h 12005273"/>
              <a:gd name="connsiteX20" fmla="*/ 4927979 w 5512527"/>
              <a:gd name="connsiteY20" fmla="*/ 12005273 h 12005273"/>
              <a:gd name="connsiteX21" fmla="*/ 584548 w 5512527"/>
              <a:gd name="connsiteY21" fmla="*/ 12005273 h 12005273"/>
              <a:gd name="connsiteX22" fmla="*/ 0 w 5512527"/>
              <a:gd name="connsiteY22" fmla="*/ 11420725 h 12005273"/>
              <a:gd name="connsiteX23" fmla="*/ 0 w 5512527"/>
              <a:gd name="connsiteY23" fmla="*/ 604648 h 12005273"/>
              <a:gd name="connsiteX24" fmla="*/ 584548 w 5512527"/>
              <a:gd name="connsiteY24" fmla="*/ 20100 h 120052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77515 w 5512527"/>
              <a:gd name="connsiteY6" fmla="*/ 5090 h 11991523"/>
              <a:gd name="connsiteX7" fmla="*/ 1262697 w 5512527"/>
              <a:gd name="connsiteY7" fmla="*/ 156386 h 11991523"/>
              <a:gd name="connsiteX8" fmla="*/ 1262701 w 5512527"/>
              <a:gd name="connsiteY8" fmla="*/ 181958 h 11991523"/>
              <a:gd name="connsiteX9" fmla="*/ 1531513 w 5512527"/>
              <a:gd name="connsiteY9" fmla="*/ 444420 h 11991523"/>
              <a:gd name="connsiteX10" fmla="*/ 4005785 w 5512527"/>
              <a:gd name="connsiteY10" fmla="*/ 441245 h 11991523"/>
              <a:gd name="connsiteX11" fmla="*/ 4211195 w 5512527"/>
              <a:gd name="connsiteY11" fmla="*/ 377842 h 11991523"/>
              <a:gd name="connsiteX12" fmla="*/ 4214215 w 5512527"/>
              <a:gd name="connsiteY12" fmla="*/ 373359 h 11991523"/>
              <a:gd name="connsiteX13" fmla="*/ 4215227 w 5512527"/>
              <a:gd name="connsiteY13" fmla="*/ 372526 h 11991523"/>
              <a:gd name="connsiteX14" fmla="*/ 4278629 w 5512527"/>
              <a:gd name="connsiteY14" fmla="*/ 170292 h 11991523"/>
              <a:gd name="connsiteX15" fmla="*/ 4389833 w 5512527"/>
              <a:gd name="connsiteY15" fmla="*/ 0 h 11991523"/>
              <a:gd name="connsiteX16" fmla="*/ 4927979 w 5512527"/>
              <a:gd name="connsiteY16" fmla="*/ 6350 h 11991523"/>
              <a:gd name="connsiteX17" fmla="*/ 5512527 w 5512527"/>
              <a:gd name="connsiteY17" fmla="*/ 590898 h 11991523"/>
              <a:gd name="connsiteX18" fmla="*/ 5512527 w 5512527"/>
              <a:gd name="connsiteY18" fmla="*/ 11406975 h 11991523"/>
              <a:gd name="connsiteX19" fmla="*/ 4927979 w 5512527"/>
              <a:gd name="connsiteY19" fmla="*/ 11991523 h 11991523"/>
              <a:gd name="connsiteX20" fmla="*/ 584548 w 5512527"/>
              <a:gd name="connsiteY20" fmla="*/ 11991523 h 11991523"/>
              <a:gd name="connsiteX21" fmla="*/ 0 w 5512527"/>
              <a:gd name="connsiteY21" fmla="*/ 11406975 h 11991523"/>
              <a:gd name="connsiteX22" fmla="*/ 0 w 5512527"/>
              <a:gd name="connsiteY22" fmla="*/ 590898 h 11991523"/>
              <a:gd name="connsiteX23" fmla="*/ 584548 w 5512527"/>
              <a:gd name="connsiteY23"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177515 w 5512527"/>
              <a:gd name="connsiteY5" fmla="*/ 5090 h 11991523"/>
              <a:gd name="connsiteX6" fmla="*/ 1262697 w 5512527"/>
              <a:gd name="connsiteY6" fmla="*/ 156386 h 11991523"/>
              <a:gd name="connsiteX7" fmla="*/ 1262701 w 5512527"/>
              <a:gd name="connsiteY7" fmla="*/ 181958 h 11991523"/>
              <a:gd name="connsiteX8" fmla="*/ 1531513 w 5512527"/>
              <a:gd name="connsiteY8" fmla="*/ 444420 h 11991523"/>
              <a:gd name="connsiteX9" fmla="*/ 4005785 w 5512527"/>
              <a:gd name="connsiteY9" fmla="*/ 441245 h 11991523"/>
              <a:gd name="connsiteX10" fmla="*/ 4211195 w 5512527"/>
              <a:gd name="connsiteY10" fmla="*/ 377842 h 11991523"/>
              <a:gd name="connsiteX11" fmla="*/ 4214215 w 5512527"/>
              <a:gd name="connsiteY11" fmla="*/ 373359 h 11991523"/>
              <a:gd name="connsiteX12" fmla="*/ 4215227 w 5512527"/>
              <a:gd name="connsiteY12" fmla="*/ 372526 h 11991523"/>
              <a:gd name="connsiteX13" fmla="*/ 4278629 w 5512527"/>
              <a:gd name="connsiteY13" fmla="*/ 170292 h 11991523"/>
              <a:gd name="connsiteX14" fmla="*/ 4389833 w 5512527"/>
              <a:gd name="connsiteY14" fmla="*/ 0 h 11991523"/>
              <a:gd name="connsiteX15" fmla="*/ 4927979 w 5512527"/>
              <a:gd name="connsiteY15" fmla="*/ 6350 h 11991523"/>
              <a:gd name="connsiteX16" fmla="*/ 5512527 w 5512527"/>
              <a:gd name="connsiteY16" fmla="*/ 590898 h 11991523"/>
              <a:gd name="connsiteX17" fmla="*/ 5512527 w 5512527"/>
              <a:gd name="connsiteY17" fmla="*/ 11406975 h 11991523"/>
              <a:gd name="connsiteX18" fmla="*/ 4927979 w 5512527"/>
              <a:gd name="connsiteY18" fmla="*/ 11991523 h 11991523"/>
              <a:gd name="connsiteX19" fmla="*/ 584548 w 5512527"/>
              <a:gd name="connsiteY19" fmla="*/ 11991523 h 11991523"/>
              <a:gd name="connsiteX20" fmla="*/ 0 w 5512527"/>
              <a:gd name="connsiteY20" fmla="*/ 11406975 h 11991523"/>
              <a:gd name="connsiteX21" fmla="*/ 0 w 5512527"/>
              <a:gd name="connsiteY21" fmla="*/ 590898 h 11991523"/>
              <a:gd name="connsiteX22" fmla="*/ 584548 w 5512527"/>
              <a:gd name="connsiteY22"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1177515 w 5512527"/>
              <a:gd name="connsiteY4" fmla="*/ 5090 h 11991523"/>
              <a:gd name="connsiteX5" fmla="*/ 1262697 w 5512527"/>
              <a:gd name="connsiteY5" fmla="*/ 156386 h 11991523"/>
              <a:gd name="connsiteX6" fmla="*/ 1262701 w 5512527"/>
              <a:gd name="connsiteY6" fmla="*/ 181958 h 11991523"/>
              <a:gd name="connsiteX7" fmla="*/ 1531513 w 5512527"/>
              <a:gd name="connsiteY7" fmla="*/ 444420 h 11991523"/>
              <a:gd name="connsiteX8" fmla="*/ 4005785 w 5512527"/>
              <a:gd name="connsiteY8" fmla="*/ 441245 h 11991523"/>
              <a:gd name="connsiteX9" fmla="*/ 4211195 w 5512527"/>
              <a:gd name="connsiteY9" fmla="*/ 377842 h 11991523"/>
              <a:gd name="connsiteX10" fmla="*/ 4214215 w 5512527"/>
              <a:gd name="connsiteY10" fmla="*/ 373359 h 11991523"/>
              <a:gd name="connsiteX11" fmla="*/ 4215227 w 5512527"/>
              <a:gd name="connsiteY11" fmla="*/ 372526 h 11991523"/>
              <a:gd name="connsiteX12" fmla="*/ 4278629 w 5512527"/>
              <a:gd name="connsiteY12" fmla="*/ 170292 h 11991523"/>
              <a:gd name="connsiteX13" fmla="*/ 4389833 w 5512527"/>
              <a:gd name="connsiteY13" fmla="*/ 0 h 11991523"/>
              <a:gd name="connsiteX14" fmla="*/ 4927979 w 5512527"/>
              <a:gd name="connsiteY14" fmla="*/ 6350 h 11991523"/>
              <a:gd name="connsiteX15" fmla="*/ 5512527 w 5512527"/>
              <a:gd name="connsiteY15" fmla="*/ 590898 h 11991523"/>
              <a:gd name="connsiteX16" fmla="*/ 5512527 w 5512527"/>
              <a:gd name="connsiteY16" fmla="*/ 11406975 h 11991523"/>
              <a:gd name="connsiteX17" fmla="*/ 4927979 w 5512527"/>
              <a:gd name="connsiteY17" fmla="*/ 11991523 h 11991523"/>
              <a:gd name="connsiteX18" fmla="*/ 584548 w 5512527"/>
              <a:gd name="connsiteY18" fmla="*/ 11991523 h 11991523"/>
              <a:gd name="connsiteX19" fmla="*/ 0 w 5512527"/>
              <a:gd name="connsiteY19" fmla="*/ 11406975 h 11991523"/>
              <a:gd name="connsiteX20" fmla="*/ 0 w 5512527"/>
              <a:gd name="connsiteY20" fmla="*/ 590898 h 11991523"/>
              <a:gd name="connsiteX21" fmla="*/ 584548 w 5512527"/>
              <a:gd name="connsiteY21" fmla="*/ 6350 h 11991523"/>
              <a:gd name="connsiteX0" fmla="*/ 584548 w 5512527"/>
              <a:gd name="connsiteY0" fmla="*/ 6350 h 11991523"/>
              <a:gd name="connsiteX1" fmla="*/ 867289 w 5512527"/>
              <a:gd name="connsiteY1" fmla="*/ 6350 h 11991523"/>
              <a:gd name="connsiteX2" fmla="*/ 957894 w 5512527"/>
              <a:gd name="connsiteY2" fmla="*/ 7137 h 11991523"/>
              <a:gd name="connsiteX3" fmla="*/ 1177515 w 5512527"/>
              <a:gd name="connsiteY3" fmla="*/ 5090 h 11991523"/>
              <a:gd name="connsiteX4" fmla="*/ 1262697 w 5512527"/>
              <a:gd name="connsiteY4" fmla="*/ 156386 h 11991523"/>
              <a:gd name="connsiteX5" fmla="*/ 1262701 w 5512527"/>
              <a:gd name="connsiteY5" fmla="*/ 181958 h 11991523"/>
              <a:gd name="connsiteX6" fmla="*/ 1531513 w 5512527"/>
              <a:gd name="connsiteY6" fmla="*/ 444420 h 11991523"/>
              <a:gd name="connsiteX7" fmla="*/ 4005785 w 5512527"/>
              <a:gd name="connsiteY7" fmla="*/ 441245 h 11991523"/>
              <a:gd name="connsiteX8" fmla="*/ 4211195 w 5512527"/>
              <a:gd name="connsiteY8" fmla="*/ 377842 h 11991523"/>
              <a:gd name="connsiteX9" fmla="*/ 4214215 w 5512527"/>
              <a:gd name="connsiteY9" fmla="*/ 373359 h 11991523"/>
              <a:gd name="connsiteX10" fmla="*/ 4215227 w 5512527"/>
              <a:gd name="connsiteY10" fmla="*/ 372526 h 11991523"/>
              <a:gd name="connsiteX11" fmla="*/ 4278629 w 5512527"/>
              <a:gd name="connsiteY11" fmla="*/ 170292 h 11991523"/>
              <a:gd name="connsiteX12" fmla="*/ 4389833 w 5512527"/>
              <a:gd name="connsiteY12" fmla="*/ 0 h 11991523"/>
              <a:gd name="connsiteX13" fmla="*/ 4927979 w 5512527"/>
              <a:gd name="connsiteY13" fmla="*/ 6350 h 11991523"/>
              <a:gd name="connsiteX14" fmla="*/ 5512527 w 5512527"/>
              <a:gd name="connsiteY14" fmla="*/ 590898 h 11991523"/>
              <a:gd name="connsiteX15" fmla="*/ 5512527 w 5512527"/>
              <a:gd name="connsiteY15" fmla="*/ 11406975 h 11991523"/>
              <a:gd name="connsiteX16" fmla="*/ 4927979 w 5512527"/>
              <a:gd name="connsiteY16" fmla="*/ 11991523 h 11991523"/>
              <a:gd name="connsiteX17" fmla="*/ 584548 w 5512527"/>
              <a:gd name="connsiteY17" fmla="*/ 11991523 h 11991523"/>
              <a:gd name="connsiteX18" fmla="*/ 0 w 5512527"/>
              <a:gd name="connsiteY18" fmla="*/ 11406975 h 11991523"/>
              <a:gd name="connsiteX19" fmla="*/ 0 w 5512527"/>
              <a:gd name="connsiteY19" fmla="*/ 590898 h 11991523"/>
              <a:gd name="connsiteX20" fmla="*/ 584548 w 5512527"/>
              <a:gd name="connsiteY20" fmla="*/ 6350 h 11991523"/>
              <a:gd name="connsiteX0" fmla="*/ 584548 w 5512527"/>
              <a:gd name="connsiteY0" fmla="*/ 11913 h 11997086"/>
              <a:gd name="connsiteX1" fmla="*/ 867289 w 5512527"/>
              <a:gd name="connsiteY1" fmla="*/ 11913 h 11997086"/>
              <a:gd name="connsiteX2" fmla="*/ 961069 w 5512527"/>
              <a:gd name="connsiteY2" fmla="*/ 0 h 11997086"/>
              <a:gd name="connsiteX3" fmla="*/ 1177515 w 5512527"/>
              <a:gd name="connsiteY3" fmla="*/ 10653 h 11997086"/>
              <a:gd name="connsiteX4" fmla="*/ 1262697 w 5512527"/>
              <a:gd name="connsiteY4" fmla="*/ 161949 h 11997086"/>
              <a:gd name="connsiteX5" fmla="*/ 1262701 w 5512527"/>
              <a:gd name="connsiteY5" fmla="*/ 187521 h 11997086"/>
              <a:gd name="connsiteX6" fmla="*/ 1531513 w 5512527"/>
              <a:gd name="connsiteY6" fmla="*/ 449983 h 11997086"/>
              <a:gd name="connsiteX7" fmla="*/ 4005785 w 5512527"/>
              <a:gd name="connsiteY7" fmla="*/ 446808 h 11997086"/>
              <a:gd name="connsiteX8" fmla="*/ 4211195 w 5512527"/>
              <a:gd name="connsiteY8" fmla="*/ 383405 h 11997086"/>
              <a:gd name="connsiteX9" fmla="*/ 4214215 w 5512527"/>
              <a:gd name="connsiteY9" fmla="*/ 378922 h 11997086"/>
              <a:gd name="connsiteX10" fmla="*/ 4215227 w 5512527"/>
              <a:gd name="connsiteY10" fmla="*/ 378089 h 11997086"/>
              <a:gd name="connsiteX11" fmla="*/ 4278629 w 5512527"/>
              <a:gd name="connsiteY11" fmla="*/ 175855 h 11997086"/>
              <a:gd name="connsiteX12" fmla="*/ 4389833 w 5512527"/>
              <a:gd name="connsiteY12" fmla="*/ 5563 h 11997086"/>
              <a:gd name="connsiteX13" fmla="*/ 4927979 w 5512527"/>
              <a:gd name="connsiteY13" fmla="*/ 11913 h 11997086"/>
              <a:gd name="connsiteX14" fmla="*/ 5512527 w 5512527"/>
              <a:gd name="connsiteY14" fmla="*/ 596461 h 11997086"/>
              <a:gd name="connsiteX15" fmla="*/ 5512527 w 5512527"/>
              <a:gd name="connsiteY15" fmla="*/ 11412538 h 11997086"/>
              <a:gd name="connsiteX16" fmla="*/ 4927979 w 5512527"/>
              <a:gd name="connsiteY16" fmla="*/ 11997086 h 11997086"/>
              <a:gd name="connsiteX17" fmla="*/ 584548 w 5512527"/>
              <a:gd name="connsiteY17" fmla="*/ 11997086 h 11997086"/>
              <a:gd name="connsiteX18" fmla="*/ 0 w 5512527"/>
              <a:gd name="connsiteY18" fmla="*/ 11412538 h 11997086"/>
              <a:gd name="connsiteX19" fmla="*/ 0 w 5512527"/>
              <a:gd name="connsiteY19" fmla="*/ 596461 h 11997086"/>
              <a:gd name="connsiteX20" fmla="*/ 584548 w 5512527"/>
              <a:gd name="connsiteY20" fmla="*/ 11913 h 11997086"/>
              <a:gd name="connsiteX0" fmla="*/ 584548 w 5512527"/>
              <a:gd name="connsiteY0" fmla="*/ 19050 h 12004223"/>
              <a:gd name="connsiteX1" fmla="*/ 857764 w 5512527"/>
              <a:gd name="connsiteY1" fmla="*/ 0 h 12004223"/>
              <a:gd name="connsiteX2" fmla="*/ 961069 w 5512527"/>
              <a:gd name="connsiteY2" fmla="*/ 7137 h 12004223"/>
              <a:gd name="connsiteX3" fmla="*/ 1177515 w 5512527"/>
              <a:gd name="connsiteY3" fmla="*/ 17790 h 12004223"/>
              <a:gd name="connsiteX4" fmla="*/ 1262697 w 5512527"/>
              <a:gd name="connsiteY4" fmla="*/ 169086 h 12004223"/>
              <a:gd name="connsiteX5" fmla="*/ 1262701 w 5512527"/>
              <a:gd name="connsiteY5" fmla="*/ 194658 h 12004223"/>
              <a:gd name="connsiteX6" fmla="*/ 1531513 w 5512527"/>
              <a:gd name="connsiteY6" fmla="*/ 457120 h 12004223"/>
              <a:gd name="connsiteX7" fmla="*/ 4005785 w 5512527"/>
              <a:gd name="connsiteY7" fmla="*/ 453945 h 12004223"/>
              <a:gd name="connsiteX8" fmla="*/ 4211195 w 5512527"/>
              <a:gd name="connsiteY8" fmla="*/ 390542 h 12004223"/>
              <a:gd name="connsiteX9" fmla="*/ 4214215 w 5512527"/>
              <a:gd name="connsiteY9" fmla="*/ 386059 h 12004223"/>
              <a:gd name="connsiteX10" fmla="*/ 4215227 w 5512527"/>
              <a:gd name="connsiteY10" fmla="*/ 385226 h 12004223"/>
              <a:gd name="connsiteX11" fmla="*/ 4278629 w 5512527"/>
              <a:gd name="connsiteY11" fmla="*/ 182992 h 12004223"/>
              <a:gd name="connsiteX12" fmla="*/ 4389833 w 5512527"/>
              <a:gd name="connsiteY12" fmla="*/ 12700 h 12004223"/>
              <a:gd name="connsiteX13" fmla="*/ 4927979 w 5512527"/>
              <a:gd name="connsiteY13" fmla="*/ 19050 h 12004223"/>
              <a:gd name="connsiteX14" fmla="*/ 5512527 w 5512527"/>
              <a:gd name="connsiteY14" fmla="*/ 603598 h 12004223"/>
              <a:gd name="connsiteX15" fmla="*/ 5512527 w 5512527"/>
              <a:gd name="connsiteY15" fmla="*/ 11419675 h 12004223"/>
              <a:gd name="connsiteX16" fmla="*/ 4927979 w 5512527"/>
              <a:gd name="connsiteY16" fmla="*/ 12004223 h 12004223"/>
              <a:gd name="connsiteX17" fmla="*/ 584548 w 5512527"/>
              <a:gd name="connsiteY17" fmla="*/ 12004223 h 12004223"/>
              <a:gd name="connsiteX18" fmla="*/ 0 w 5512527"/>
              <a:gd name="connsiteY18" fmla="*/ 11419675 h 12004223"/>
              <a:gd name="connsiteX19" fmla="*/ 0 w 5512527"/>
              <a:gd name="connsiteY19" fmla="*/ 603598 h 12004223"/>
              <a:gd name="connsiteX20" fmla="*/ 584548 w 5512527"/>
              <a:gd name="connsiteY20" fmla="*/ 19050 h 12004223"/>
              <a:gd name="connsiteX0" fmla="*/ 584548 w 5512527"/>
              <a:gd name="connsiteY0" fmla="*/ 19050 h 12004223"/>
              <a:gd name="connsiteX1" fmla="*/ 857764 w 5512527"/>
              <a:gd name="connsiteY1" fmla="*/ 0 h 12004223"/>
              <a:gd name="connsiteX2" fmla="*/ 1177515 w 5512527"/>
              <a:gd name="connsiteY2" fmla="*/ 17790 h 12004223"/>
              <a:gd name="connsiteX3" fmla="*/ 1262697 w 5512527"/>
              <a:gd name="connsiteY3" fmla="*/ 169086 h 12004223"/>
              <a:gd name="connsiteX4" fmla="*/ 1262701 w 5512527"/>
              <a:gd name="connsiteY4" fmla="*/ 194658 h 12004223"/>
              <a:gd name="connsiteX5" fmla="*/ 1531513 w 5512527"/>
              <a:gd name="connsiteY5" fmla="*/ 457120 h 12004223"/>
              <a:gd name="connsiteX6" fmla="*/ 4005785 w 5512527"/>
              <a:gd name="connsiteY6" fmla="*/ 453945 h 12004223"/>
              <a:gd name="connsiteX7" fmla="*/ 4211195 w 5512527"/>
              <a:gd name="connsiteY7" fmla="*/ 390542 h 12004223"/>
              <a:gd name="connsiteX8" fmla="*/ 4214215 w 5512527"/>
              <a:gd name="connsiteY8" fmla="*/ 386059 h 12004223"/>
              <a:gd name="connsiteX9" fmla="*/ 4215227 w 5512527"/>
              <a:gd name="connsiteY9" fmla="*/ 385226 h 12004223"/>
              <a:gd name="connsiteX10" fmla="*/ 4278629 w 5512527"/>
              <a:gd name="connsiteY10" fmla="*/ 182992 h 12004223"/>
              <a:gd name="connsiteX11" fmla="*/ 4389833 w 5512527"/>
              <a:gd name="connsiteY11" fmla="*/ 12700 h 12004223"/>
              <a:gd name="connsiteX12" fmla="*/ 4927979 w 5512527"/>
              <a:gd name="connsiteY12" fmla="*/ 19050 h 12004223"/>
              <a:gd name="connsiteX13" fmla="*/ 5512527 w 5512527"/>
              <a:gd name="connsiteY13" fmla="*/ 603598 h 12004223"/>
              <a:gd name="connsiteX14" fmla="*/ 5512527 w 5512527"/>
              <a:gd name="connsiteY14" fmla="*/ 11419675 h 12004223"/>
              <a:gd name="connsiteX15" fmla="*/ 4927979 w 5512527"/>
              <a:gd name="connsiteY15" fmla="*/ 12004223 h 12004223"/>
              <a:gd name="connsiteX16" fmla="*/ 584548 w 5512527"/>
              <a:gd name="connsiteY16" fmla="*/ 12004223 h 12004223"/>
              <a:gd name="connsiteX17" fmla="*/ 0 w 5512527"/>
              <a:gd name="connsiteY17" fmla="*/ 11419675 h 12004223"/>
              <a:gd name="connsiteX18" fmla="*/ 0 w 5512527"/>
              <a:gd name="connsiteY18" fmla="*/ 603598 h 12004223"/>
              <a:gd name="connsiteX19" fmla="*/ 584548 w 5512527"/>
              <a:gd name="connsiteY19" fmla="*/ 19050 h 12004223"/>
              <a:gd name="connsiteX0" fmla="*/ 584548 w 5512527"/>
              <a:gd name="connsiteY0" fmla="*/ 6350 h 11991523"/>
              <a:gd name="connsiteX1" fmla="*/ 854589 w 5512527"/>
              <a:gd name="connsiteY1" fmla="*/ 0 h 11991523"/>
              <a:gd name="connsiteX2" fmla="*/ 1177515 w 5512527"/>
              <a:gd name="connsiteY2" fmla="*/ 5090 h 11991523"/>
              <a:gd name="connsiteX3" fmla="*/ 1262697 w 5512527"/>
              <a:gd name="connsiteY3" fmla="*/ 156386 h 11991523"/>
              <a:gd name="connsiteX4" fmla="*/ 1262701 w 5512527"/>
              <a:gd name="connsiteY4" fmla="*/ 181958 h 11991523"/>
              <a:gd name="connsiteX5" fmla="*/ 1531513 w 5512527"/>
              <a:gd name="connsiteY5" fmla="*/ 444420 h 11991523"/>
              <a:gd name="connsiteX6" fmla="*/ 4005785 w 5512527"/>
              <a:gd name="connsiteY6" fmla="*/ 441245 h 11991523"/>
              <a:gd name="connsiteX7" fmla="*/ 4211195 w 5512527"/>
              <a:gd name="connsiteY7" fmla="*/ 377842 h 11991523"/>
              <a:gd name="connsiteX8" fmla="*/ 4214215 w 5512527"/>
              <a:gd name="connsiteY8" fmla="*/ 373359 h 11991523"/>
              <a:gd name="connsiteX9" fmla="*/ 4215227 w 5512527"/>
              <a:gd name="connsiteY9" fmla="*/ 372526 h 11991523"/>
              <a:gd name="connsiteX10" fmla="*/ 4278629 w 5512527"/>
              <a:gd name="connsiteY10" fmla="*/ 170292 h 11991523"/>
              <a:gd name="connsiteX11" fmla="*/ 4389833 w 5512527"/>
              <a:gd name="connsiteY11" fmla="*/ 0 h 11991523"/>
              <a:gd name="connsiteX12" fmla="*/ 4927979 w 5512527"/>
              <a:gd name="connsiteY12" fmla="*/ 6350 h 11991523"/>
              <a:gd name="connsiteX13" fmla="*/ 5512527 w 5512527"/>
              <a:gd name="connsiteY13" fmla="*/ 590898 h 11991523"/>
              <a:gd name="connsiteX14" fmla="*/ 5512527 w 5512527"/>
              <a:gd name="connsiteY14" fmla="*/ 11406975 h 11991523"/>
              <a:gd name="connsiteX15" fmla="*/ 4927979 w 5512527"/>
              <a:gd name="connsiteY15" fmla="*/ 11991523 h 11991523"/>
              <a:gd name="connsiteX16" fmla="*/ 584548 w 5512527"/>
              <a:gd name="connsiteY16" fmla="*/ 11991523 h 11991523"/>
              <a:gd name="connsiteX17" fmla="*/ 0 w 5512527"/>
              <a:gd name="connsiteY17" fmla="*/ 11406975 h 11991523"/>
              <a:gd name="connsiteX18" fmla="*/ 0 w 5512527"/>
              <a:gd name="connsiteY18" fmla="*/ 590898 h 11991523"/>
              <a:gd name="connsiteX19" fmla="*/ 584548 w 5512527"/>
              <a:gd name="connsiteY19" fmla="*/ 6350 h 11991523"/>
              <a:gd name="connsiteX0" fmla="*/ 584548 w 5512527"/>
              <a:gd name="connsiteY0" fmla="*/ 0 h 11994698"/>
              <a:gd name="connsiteX1" fmla="*/ 854589 w 5512527"/>
              <a:gd name="connsiteY1" fmla="*/ 3175 h 11994698"/>
              <a:gd name="connsiteX2" fmla="*/ 1177515 w 5512527"/>
              <a:gd name="connsiteY2" fmla="*/ 8265 h 11994698"/>
              <a:gd name="connsiteX3" fmla="*/ 1262697 w 5512527"/>
              <a:gd name="connsiteY3" fmla="*/ 159561 h 11994698"/>
              <a:gd name="connsiteX4" fmla="*/ 1262701 w 5512527"/>
              <a:gd name="connsiteY4" fmla="*/ 185133 h 11994698"/>
              <a:gd name="connsiteX5" fmla="*/ 1531513 w 5512527"/>
              <a:gd name="connsiteY5" fmla="*/ 447595 h 11994698"/>
              <a:gd name="connsiteX6" fmla="*/ 4005785 w 5512527"/>
              <a:gd name="connsiteY6" fmla="*/ 444420 h 11994698"/>
              <a:gd name="connsiteX7" fmla="*/ 4211195 w 5512527"/>
              <a:gd name="connsiteY7" fmla="*/ 381017 h 11994698"/>
              <a:gd name="connsiteX8" fmla="*/ 4214215 w 5512527"/>
              <a:gd name="connsiteY8" fmla="*/ 376534 h 11994698"/>
              <a:gd name="connsiteX9" fmla="*/ 4215227 w 5512527"/>
              <a:gd name="connsiteY9" fmla="*/ 375701 h 11994698"/>
              <a:gd name="connsiteX10" fmla="*/ 4278629 w 5512527"/>
              <a:gd name="connsiteY10" fmla="*/ 173467 h 11994698"/>
              <a:gd name="connsiteX11" fmla="*/ 4389833 w 5512527"/>
              <a:gd name="connsiteY11" fmla="*/ 3175 h 11994698"/>
              <a:gd name="connsiteX12" fmla="*/ 4927979 w 5512527"/>
              <a:gd name="connsiteY12" fmla="*/ 9525 h 11994698"/>
              <a:gd name="connsiteX13" fmla="*/ 5512527 w 5512527"/>
              <a:gd name="connsiteY13" fmla="*/ 594073 h 11994698"/>
              <a:gd name="connsiteX14" fmla="*/ 5512527 w 5512527"/>
              <a:gd name="connsiteY14" fmla="*/ 11410150 h 11994698"/>
              <a:gd name="connsiteX15" fmla="*/ 4927979 w 5512527"/>
              <a:gd name="connsiteY15" fmla="*/ 11994698 h 11994698"/>
              <a:gd name="connsiteX16" fmla="*/ 584548 w 5512527"/>
              <a:gd name="connsiteY16" fmla="*/ 11994698 h 11994698"/>
              <a:gd name="connsiteX17" fmla="*/ 0 w 5512527"/>
              <a:gd name="connsiteY17" fmla="*/ 11410150 h 11994698"/>
              <a:gd name="connsiteX18" fmla="*/ 0 w 5512527"/>
              <a:gd name="connsiteY18" fmla="*/ 594073 h 11994698"/>
              <a:gd name="connsiteX19" fmla="*/ 584548 w 5512527"/>
              <a:gd name="connsiteY19" fmla="*/ 0 h 11994698"/>
              <a:gd name="connsiteX0" fmla="*/ 584548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4548 w 5512527"/>
              <a:gd name="connsiteY19" fmla="*/ 6350 h 12001048"/>
              <a:gd name="connsiteX0" fmla="*/ 587723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7723 w 5512527"/>
              <a:gd name="connsiteY19" fmla="*/ 6350 h 12001048"/>
              <a:gd name="connsiteX0" fmla="*/ 587723 w 5512527"/>
              <a:gd name="connsiteY0" fmla="*/ 7263 h 12001961"/>
              <a:gd name="connsiteX1" fmla="*/ 870464 w 5512527"/>
              <a:gd name="connsiteY1" fmla="*/ 913 h 12001961"/>
              <a:gd name="connsiteX2" fmla="*/ 1177515 w 5512527"/>
              <a:gd name="connsiteY2" fmla="*/ 15528 h 12001961"/>
              <a:gd name="connsiteX3" fmla="*/ 1262697 w 5512527"/>
              <a:gd name="connsiteY3" fmla="*/ 166824 h 12001961"/>
              <a:gd name="connsiteX4" fmla="*/ 1262701 w 5512527"/>
              <a:gd name="connsiteY4" fmla="*/ 192396 h 12001961"/>
              <a:gd name="connsiteX5" fmla="*/ 1531513 w 5512527"/>
              <a:gd name="connsiteY5" fmla="*/ 454858 h 12001961"/>
              <a:gd name="connsiteX6" fmla="*/ 4005785 w 5512527"/>
              <a:gd name="connsiteY6" fmla="*/ 451683 h 12001961"/>
              <a:gd name="connsiteX7" fmla="*/ 4211195 w 5512527"/>
              <a:gd name="connsiteY7" fmla="*/ 388280 h 12001961"/>
              <a:gd name="connsiteX8" fmla="*/ 4214215 w 5512527"/>
              <a:gd name="connsiteY8" fmla="*/ 383797 h 12001961"/>
              <a:gd name="connsiteX9" fmla="*/ 4215227 w 5512527"/>
              <a:gd name="connsiteY9" fmla="*/ 382964 h 12001961"/>
              <a:gd name="connsiteX10" fmla="*/ 4278629 w 5512527"/>
              <a:gd name="connsiteY10" fmla="*/ 180730 h 12001961"/>
              <a:gd name="connsiteX11" fmla="*/ 4389833 w 5512527"/>
              <a:gd name="connsiteY11" fmla="*/ 10438 h 12001961"/>
              <a:gd name="connsiteX12" fmla="*/ 4927979 w 5512527"/>
              <a:gd name="connsiteY12" fmla="*/ 16788 h 12001961"/>
              <a:gd name="connsiteX13" fmla="*/ 5512527 w 5512527"/>
              <a:gd name="connsiteY13" fmla="*/ 601336 h 12001961"/>
              <a:gd name="connsiteX14" fmla="*/ 5512527 w 5512527"/>
              <a:gd name="connsiteY14" fmla="*/ 11417413 h 12001961"/>
              <a:gd name="connsiteX15" fmla="*/ 4927979 w 5512527"/>
              <a:gd name="connsiteY15" fmla="*/ 12001961 h 12001961"/>
              <a:gd name="connsiteX16" fmla="*/ 584548 w 5512527"/>
              <a:gd name="connsiteY16" fmla="*/ 12001961 h 12001961"/>
              <a:gd name="connsiteX17" fmla="*/ 0 w 5512527"/>
              <a:gd name="connsiteY17" fmla="*/ 11417413 h 12001961"/>
              <a:gd name="connsiteX18" fmla="*/ 0 w 5512527"/>
              <a:gd name="connsiteY18" fmla="*/ 601336 h 12001961"/>
              <a:gd name="connsiteX19" fmla="*/ 587723 w 5512527"/>
              <a:gd name="connsiteY19" fmla="*/ 7263 h 12001961"/>
              <a:gd name="connsiteX0" fmla="*/ 587723 w 5512527"/>
              <a:gd name="connsiteY0" fmla="*/ 9253 h 12003951"/>
              <a:gd name="connsiteX1" fmla="*/ 870464 w 5512527"/>
              <a:gd name="connsiteY1" fmla="*/ 2903 h 12003951"/>
              <a:gd name="connsiteX2" fmla="*/ 1177515 w 5512527"/>
              <a:gd name="connsiteY2" fmla="*/ 17518 h 12003951"/>
              <a:gd name="connsiteX3" fmla="*/ 1262697 w 5512527"/>
              <a:gd name="connsiteY3" fmla="*/ 168814 h 12003951"/>
              <a:gd name="connsiteX4" fmla="*/ 1262701 w 5512527"/>
              <a:gd name="connsiteY4" fmla="*/ 194386 h 12003951"/>
              <a:gd name="connsiteX5" fmla="*/ 1531513 w 5512527"/>
              <a:gd name="connsiteY5" fmla="*/ 456848 h 12003951"/>
              <a:gd name="connsiteX6" fmla="*/ 4005785 w 5512527"/>
              <a:gd name="connsiteY6" fmla="*/ 453673 h 12003951"/>
              <a:gd name="connsiteX7" fmla="*/ 4211195 w 5512527"/>
              <a:gd name="connsiteY7" fmla="*/ 390270 h 12003951"/>
              <a:gd name="connsiteX8" fmla="*/ 4214215 w 5512527"/>
              <a:gd name="connsiteY8" fmla="*/ 385787 h 12003951"/>
              <a:gd name="connsiteX9" fmla="*/ 4215227 w 5512527"/>
              <a:gd name="connsiteY9" fmla="*/ 384954 h 12003951"/>
              <a:gd name="connsiteX10" fmla="*/ 4278629 w 5512527"/>
              <a:gd name="connsiteY10" fmla="*/ 182720 h 12003951"/>
              <a:gd name="connsiteX11" fmla="*/ 4389833 w 5512527"/>
              <a:gd name="connsiteY11" fmla="*/ 12428 h 12003951"/>
              <a:gd name="connsiteX12" fmla="*/ 4927979 w 5512527"/>
              <a:gd name="connsiteY12" fmla="*/ 18778 h 12003951"/>
              <a:gd name="connsiteX13" fmla="*/ 5512527 w 5512527"/>
              <a:gd name="connsiteY13" fmla="*/ 603326 h 12003951"/>
              <a:gd name="connsiteX14" fmla="*/ 5512527 w 5512527"/>
              <a:gd name="connsiteY14" fmla="*/ 11419403 h 12003951"/>
              <a:gd name="connsiteX15" fmla="*/ 4927979 w 5512527"/>
              <a:gd name="connsiteY15" fmla="*/ 12003951 h 12003951"/>
              <a:gd name="connsiteX16" fmla="*/ 584548 w 5512527"/>
              <a:gd name="connsiteY16" fmla="*/ 12003951 h 12003951"/>
              <a:gd name="connsiteX17" fmla="*/ 0 w 5512527"/>
              <a:gd name="connsiteY17" fmla="*/ 11419403 h 12003951"/>
              <a:gd name="connsiteX18" fmla="*/ 0 w 5512527"/>
              <a:gd name="connsiteY18" fmla="*/ 603326 h 12003951"/>
              <a:gd name="connsiteX19" fmla="*/ 587723 w 5512527"/>
              <a:gd name="connsiteY19" fmla="*/ 9253 h 12003951"/>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15227 w 5512527"/>
              <a:gd name="connsiteY9" fmla="*/ 38339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05702 w 5512527"/>
              <a:gd name="connsiteY9" fmla="*/ 37704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78629 w 5512527"/>
              <a:gd name="connsiteY9" fmla="*/ 181162 h 12002393"/>
              <a:gd name="connsiteX10" fmla="*/ 4389833 w 5512527"/>
              <a:gd name="connsiteY10" fmla="*/ 10870 h 12002393"/>
              <a:gd name="connsiteX11" fmla="*/ 4927979 w 5512527"/>
              <a:gd name="connsiteY11" fmla="*/ 17220 h 12002393"/>
              <a:gd name="connsiteX12" fmla="*/ 5512527 w 5512527"/>
              <a:gd name="connsiteY12" fmla="*/ 601768 h 12002393"/>
              <a:gd name="connsiteX13" fmla="*/ 5512527 w 5512527"/>
              <a:gd name="connsiteY13" fmla="*/ 11417845 h 12002393"/>
              <a:gd name="connsiteX14" fmla="*/ 4927979 w 5512527"/>
              <a:gd name="connsiteY14" fmla="*/ 12002393 h 12002393"/>
              <a:gd name="connsiteX15" fmla="*/ 584548 w 5512527"/>
              <a:gd name="connsiteY15" fmla="*/ 12002393 h 12002393"/>
              <a:gd name="connsiteX16" fmla="*/ 0 w 5512527"/>
              <a:gd name="connsiteY16" fmla="*/ 11417845 h 12002393"/>
              <a:gd name="connsiteX17" fmla="*/ 0 w 5512527"/>
              <a:gd name="connsiteY17" fmla="*/ 601768 h 12002393"/>
              <a:gd name="connsiteX18" fmla="*/ 587723 w 5512527"/>
              <a:gd name="connsiteY18"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48479 w 5512527"/>
              <a:gd name="connsiteY8" fmla="*/ 216087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94504 w 5512527"/>
              <a:gd name="connsiteY8" fmla="*/ 22561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18454 w 5512527"/>
              <a:gd name="connsiteY9" fmla="*/ 45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701 w 5512527"/>
              <a:gd name="connsiteY3" fmla="*/ 19282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3175 h 11997873"/>
              <a:gd name="connsiteX1" fmla="*/ 1177515 w 5512527"/>
              <a:gd name="connsiteY1" fmla="*/ 11440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3175 h 11997873"/>
              <a:gd name="connsiteX1" fmla="*/ 1107665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5086 h 11999784"/>
              <a:gd name="connsiteX1" fmla="*/ 1107665 w 5512527"/>
              <a:gd name="connsiteY1" fmla="*/ 3826 h 11999784"/>
              <a:gd name="connsiteX2" fmla="*/ 1284926 w 5512527"/>
              <a:gd name="connsiteY2" fmla="*/ 285469 h 11999784"/>
              <a:gd name="connsiteX3" fmla="*/ 1531513 w 5512527"/>
              <a:gd name="connsiteY3" fmla="*/ 452681 h 11999784"/>
              <a:gd name="connsiteX4" fmla="*/ 4005785 w 5512527"/>
              <a:gd name="connsiteY4" fmla="*/ 449506 h 11999784"/>
              <a:gd name="connsiteX5" fmla="*/ 4214370 w 5512527"/>
              <a:gd name="connsiteY5" fmla="*/ 373403 h 11999784"/>
              <a:gd name="connsiteX6" fmla="*/ 4389833 w 5512527"/>
              <a:gd name="connsiteY6" fmla="*/ 8261 h 11999784"/>
              <a:gd name="connsiteX7" fmla="*/ 4918454 w 5512527"/>
              <a:gd name="connsiteY7" fmla="*/ 1911 h 11999784"/>
              <a:gd name="connsiteX8" fmla="*/ 5512527 w 5512527"/>
              <a:gd name="connsiteY8" fmla="*/ 599159 h 11999784"/>
              <a:gd name="connsiteX9" fmla="*/ 5512527 w 5512527"/>
              <a:gd name="connsiteY9" fmla="*/ 11415236 h 11999784"/>
              <a:gd name="connsiteX10" fmla="*/ 4927979 w 5512527"/>
              <a:gd name="connsiteY10" fmla="*/ 11999784 h 11999784"/>
              <a:gd name="connsiteX11" fmla="*/ 584548 w 5512527"/>
              <a:gd name="connsiteY11" fmla="*/ 11999784 h 11999784"/>
              <a:gd name="connsiteX12" fmla="*/ 0 w 5512527"/>
              <a:gd name="connsiteY12" fmla="*/ 11415236 h 11999784"/>
              <a:gd name="connsiteX13" fmla="*/ 0 w 5512527"/>
              <a:gd name="connsiteY13" fmla="*/ 599159 h 11999784"/>
              <a:gd name="connsiteX14" fmla="*/ 587723 w 5512527"/>
              <a:gd name="connsiteY14" fmla="*/ 5086 h 1199978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397890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8540 w 5512527"/>
              <a:gd name="connsiteY5" fmla="*/ 413481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4512 w 5512527"/>
              <a:gd name="connsiteY5" fmla="*/ 381255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8909 h 12003607"/>
              <a:gd name="connsiteX1" fmla="*/ 1107665 w 5512527"/>
              <a:gd name="connsiteY1" fmla="*/ 7649 h 12003607"/>
              <a:gd name="connsiteX2" fmla="*/ 1284926 w 5512527"/>
              <a:gd name="connsiteY2" fmla="*/ 289292 h 12003607"/>
              <a:gd name="connsiteX3" fmla="*/ 1531513 w 5512527"/>
              <a:gd name="connsiteY3" fmla="*/ 456504 h 12003607"/>
              <a:gd name="connsiteX4" fmla="*/ 4005785 w 5512527"/>
              <a:gd name="connsiteY4" fmla="*/ 453329 h 12003607"/>
              <a:gd name="connsiteX5" fmla="*/ 4234512 w 5512527"/>
              <a:gd name="connsiteY5" fmla="*/ 373198 h 12003607"/>
              <a:gd name="connsiteX6" fmla="*/ 4422059 w 5512527"/>
              <a:gd name="connsiteY6" fmla="*/ 0 h 12003607"/>
              <a:gd name="connsiteX7" fmla="*/ 4918454 w 5512527"/>
              <a:gd name="connsiteY7" fmla="*/ 5734 h 12003607"/>
              <a:gd name="connsiteX8" fmla="*/ 5512527 w 5512527"/>
              <a:gd name="connsiteY8" fmla="*/ 602982 h 12003607"/>
              <a:gd name="connsiteX9" fmla="*/ 5512527 w 5512527"/>
              <a:gd name="connsiteY9" fmla="*/ 11419059 h 12003607"/>
              <a:gd name="connsiteX10" fmla="*/ 4927979 w 5512527"/>
              <a:gd name="connsiteY10" fmla="*/ 12003607 h 12003607"/>
              <a:gd name="connsiteX11" fmla="*/ 584548 w 5512527"/>
              <a:gd name="connsiteY11" fmla="*/ 12003607 h 12003607"/>
              <a:gd name="connsiteX12" fmla="*/ 0 w 5512527"/>
              <a:gd name="connsiteY12" fmla="*/ 11419059 h 12003607"/>
              <a:gd name="connsiteX13" fmla="*/ 0 w 5512527"/>
              <a:gd name="connsiteY13" fmla="*/ 602982 h 12003607"/>
              <a:gd name="connsiteX14" fmla="*/ 587723 w 5512527"/>
              <a:gd name="connsiteY14" fmla="*/ 8909 h 1200360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7838 w 5512527"/>
              <a:gd name="connsiteY5" fmla="*/ 349513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71222 w 5512527"/>
              <a:gd name="connsiteY5" fmla="*/ 412921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59526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583 h 12010281"/>
              <a:gd name="connsiteX1" fmla="*/ 1107665 w 5512527"/>
              <a:gd name="connsiteY1" fmla="*/ 14323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15583 h 12010281"/>
              <a:gd name="connsiteX1" fmla="*/ 1104240 w 5512527"/>
              <a:gd name="connsiteY1" fmla="*/ 4049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0 h 12011822"/>
              <a:gd name="connsiteX1" fmla="*/ 1104240 w 5512527"/>
              <a:gd name="connsiteY1" fmla="*/ 5590 h 12011822"/>
              <a:gd name="connsiteX2" fmla="*/ 1284926 w 5512527"/>
              <a:gd name="connsiteY2" fmla="*/ 297507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 name="connsiteX0" fmla="*/ 587723 w 5512527"/>
              <a:gd name="connsiteY0" fmla="*/ 0 h 12011822"/>
              <a:gd name="connsiteX1" fmla="*/ 1104240 w 5512527"/>
              <a:gd name="connsiteY1" fmla="*/ 5590 h 12011822"/>
              <a:gd name="connsiteX2" fmla="*/ 1288350 w 5512527"/>
              <a:gd name="connsiteY2" fmla="*/ 280383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12527" h="12011822">
                <a:moveTo>
                  <a:pt x="587723" y="0"/>
                </a:moveTo>
                <a:lnTo>
                  <a:pt x="1104240" y="5590"/>
                </a:lnTo>
                <a:cubicBezTo>
                  <a:pt x="1258513" y="12104"/>
                  <a:pt x="1264275" y="137311"/>
                  <a:pt x="1288350" y="280383"/>
                </a:cubicBezTo>
                <a:cubicBezTo>
                  <a:pt x="1316925" y="362833"/>
                  <a:pt x="1376037" y="464719"/>
                  <a:pt x="1531513" y="464719"/>
                </a:cubicBezTo>
                <a:lnTo>
                  <a:pt x="4005785" y="461544"/>
                </a:lnTo>
                <a:cubicBezTo>
                  <a:pt x="4083521" y="461544"/>
                  <a:pt x="4174043" y="445058"/>
                  <a:pt x="4234512" y="361391"/>
                </a:cubicBezTo>
                <a:cubicBezTo>
                  <a:pt x="4291846" y="271164"/>
                  <a:pt x="4223813" y="4524"/>
                  <a:pt x="4422059" y="1541"/>
                </a:cubicBezTo>
                <a:lnTo>
                  <a:pt x="4902341" y="1865"/>
                </a:lnTo>
                <a:cubicBezTo>
                  <a:pt x="5257403" y="17978"/>
                  <a:pt x="5512527" y="288360"/>
                  <a:pt x="5512527" y="611197"/>
                </a:cubicBezTo>
                <a:lnTo>
                  <a:pt x="5512527" y="11427274"/>
                </a:lnTo>
                <a:cubicBezTo>
                  <a:pt x="5512527" y="11750111"/>
                  <a:pt x="5250815" y="12011822"/>
                  <a:pt x="4927979" y="12011822"/>
                </a:cubicBezTo>
                <a:lnTo>
                  <a:pt x="584548" y="12011822"/>
                </a:lnTo>
                <a:cubicBezTo>
                  <a:pt x="261711" y="12011822"/>
                  <a:pt x="0" y="11750111"/>
                  <a:pt x="0" y="11427274"/>
                </a:cubicBezTo>
                <a:lnTo>
                  <a:pt x="0" y="611197"/>
                </a:lnTo>
                <a:cubicBezTo>
                  <a:pt x="0" y="288360"/>
                  <a:pt x="264886" y="0"/>
                  <a:pt x="587723" y="0"/>
                </a:cubicBezTo>
                <a:close/>
              </a:path>
            </a:pathLst>
          </a:custGeom>
          <a:pattFill prst="wdUpDiag">
            <a:fgClr>
              <a:srgbClr val="FADFD9"/>
            </a:fgClr>
            <a:bgClr>
              <a:schemeClr val="bg1"/>
            </a:bgClr>
          </a:pattFill>
        </p:spPr>
        <p:txBody>
          <a:bodyPr vert="horz" wrap="square" lIns="457200" tIns="2103120" rIns="457200" bIns="45720" rtlCol="0">
            <a:noAutofit/>
          </a:bodyPr>
          <a:lstStyle>
            <a:lvl1pPr>
              <a:defRPr lang="en-US" sz="2000" dirty="0">
                <a:solidFill>
                  <a:schemeClr val="tx1"/>
                </a:solidFill>
              </a:defRPr>
            </a:lvl1pPr>
          </a:lstStyle>
          <a:p>
            <a:pPr lvl="0"/>
            <a:r>
              <a:rPr lang="en-US" dirty="0"/>
              <a:t>Drag and drop your iPhone X screenshot into this photo placeholder</a:t>
            </a:r>
          </a:p>
        </p:txBody>
      </p:sp>
      <p:sp>
        <p:nvSpPr>
          <p:cNvPr id="22" name="Picture Placeholder 8">
            <a:extLst>
              <a:ext uri="{FF2B5EF4-FFF2-40B4-BE49-F238E27FC236}">
                <a16:creationId xmlns:a16="http://schemas.microsoft.com/office/drawing/2014/main" id="{653B6073-5A29-3747-B65B-47B0336A4A93}"/>
              </a:ext>
              <a:ext uri="{C183D7F6-B498-43B3-948B-1728B52AA6E4}">
                <adec:decorative xmlns:adec="http://schemas.microsoft.com/office/drawing/2017/decorative" xmlns="" val="1"/>
              </a:ext>
            </a:extLst>
          </p:cNvPr>
          <p:cNvSpPr>
            <a:spLocks noGrp="1"/>
          </p:cNvSpPr>
          <p:nvPr>
            <p:ph type="pic" sz="quarter" idx="20" hasCustomPrompt="1"/>
          </p:nvPr>
        </p:nvSpPr>
        <p:spPr>
          <a:xfrm>
            <a:off x="10056706" y="609858"/>
            <a:ext cx="2788901" cy="5730240"/>
          </a:xfrm>
          <a:custGeom>
            <a:avLst/>
            <a:gdLst>
              <a:gd name="connsiteX0" fmla="*/ 497476 w 5570220"/>
              <a:gd name="connsiteY0" fmla="*/ 0 h 11460480"/>
              <a:gd name="connsiteX1" fmla="*/ 5072744 w 5570220"/>
              <a:gd name="connsiteY1" fmla="*/ 0 h 11460480"/>
              <a:gd name="connsiteX2" fmla="*/ 5570220 w 5570220"/>
              <a:gd name="connsiteY2" fmla="*/ 497476 h 11460480"/>
              <a:gd name="connsiteX3" fmla="*/ 5570220 w 5570220"/>
              <a:gd name="connsiteY3" fmla="*/ 10963004 h 11460480"/>
              <a:gd name="connsiteX4" fmla="*/ 5072744 w 5570220"/>
              <a:gd name="connsiteY4" fmla="*/ 11460480 h 11460480"/>
              <a:gd name="connsiteX5" fmla="*/ 497476 w 5570220"/>
              <a:gd name="connsiteY5" fmla="*/ 11460480 h 11460480"/>
              <a:gd name="connsiteX6" fmla="*/ 0 w 5570220"/>
              <a:gd name="connsiteY6" fmla="*/ 10963004 h 11460480"/>
              <a:gd name="connsiteX7" fmla="*/ 0 w 5570220"/>
              <a:gd name="connsiteY7" fmla="*/ 497476 h 11460480"/>
              <a:gd name="connsiteX8" fmla="*/ 497476 w 5570220"/>
              <a:gd name="connsiteY8" fmla="*/ 0 h 1146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0220" h="11460480">
                <a:moveTo>
                  <a:pt x="497476" y="0"/>
                </a:moveTo>
                <a:lnTo>
                  <a:pt x="5072744" y="0"/>
                </a:lnTo>
                <a:cubicBezTo>
                  <a:pt x="5347492" y="0"/>
                  <a:pt x="5570220" y="222728"/>
                  <a:pt x="5570220" y="497476"/>
                </a:cubicBezTo>
                <a:lnTo>
                  <a:pt x="5570220" y="10963004"/>
                </a:lnTo>
                <a:cubicBezTo>
                  <a:pt x="5570220" y="11237752"/>
                  <a:pt x="5347492" y="11460480"/>
                  <a:pt x="5072744" y="11460480"/>
                </a:cubicBezTo>
                <a:lnTo>
                  <a:pt x="497476" y="11460480"/>
                </a:lnTo>
                <a:cubicBezTo>
                  <a:pt x="222728" y="11460480"/>
                  <a:pt x="0" y="11237752"/>
                  <a:pt x="0" y="10963004"/>
                </a:cubicBezTo>
                <a:lnTo>
                  <a:pt x="0" y="497476"/>
                </a:lnTo>
                <a:cubicBezTo>
                  <a:pt x="0" y="222728"/>
                  <a:pt x="222728" y="0"/>
                  <a:pt x="497476" y="0"/>
                </a:cubicBezTo>
                <a:close/>
              </a:path>
            </a:pathLst>
          </a:custGeom>
          <a:pattFill prst="wdUpDiag">
            <a:fgClr>
              <a:srgbClr val="FADFD9"/>
            </a:fgClr>
            <a:bgClr>
              <a:schemeClr val="bg1"/>
            </a:bgClr>
          </a:pattFill>
        </p:spPr>
        <p:txBody>
          <a:bodyPr wrap="square" lIns="457200" tIns="2103120" rIns="457200">
            <a:noAutofit/>
          </a:bodyPr>
          <a:lstStyle>
            <a:lvl1pPr marL="0" indent="0" algn="l">
              <a:buNone/>
              <a:defRPr sz="2000">
                <a:solidFill>
                  <a:schemeClr val="tx1"/>
                </a:solidFill>
              </a:defRPr>
            </a:lvl1pPr>
          </a:lstStyle>
          <a:p>
            <a:r>
              <a:rPr lang="en-US" dirty="0"/>
              <a:t>Drag and drop your Samsung screenshot into this photo placeholder</a:t>
            </a:r>
          </a:p>
        </p:txBody>
      </p:sp>
      <p:pic>
        <p:nvPicPr>
          <p:cNvPr id="9" name="Picture 8">
            <a:extLst>
              <a:ext uri="{FF2B5EF4-FFF2-40B4-BE49-F238E27FC236}">
                <a16:creationId xmlns:a16="http://schemas.microsoft.com/office/drawing/2014/main" id="{C0D8ECCC-F9E6-9242-8D34-3B4FCC0F7761}"/>
              </a:ext>
              <a:ext uri="{C183D7F6-B498-43B3-948B-1728B52AA6E4}">
                <adec:decorative xmlns:adec="http://schemas.microsoft.com/office/drawing/2017/decorative" xmlns="" val="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62695" y="5850473"/>
            <a:ext cx="970212" cy="245528"/>
          </a:xfrm>
          <a:prstGeom prst="rect">
            <a:avLst/>
          </a:prstGeom>
        </p:spPr>
      </p:pic>
    </p:spTree>
    <p:extLst>
      <p:ext uri="{BB962C8B-B14F-4D97-AF65-F5344CB8AC3E}">
        <p14:creationId xmlns:p14="http://schemas.microsoft.com/office/powerpoint/2010/main" val="2881002303"/>
      </p:ext>
    </p:extLst>
  </p:cSld>
  <p:clrMapOvr>
    <a:masterClrMapping/>
  </p:clrMapOvr>
  <p:hf hdr="0" ftr="0" dt="0"/>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itle + iphone x + macbook air">
    <p:bg>
      <p:bgPr>
        <a:solidFill>
          <a:schemeClr val="bg1"/>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FE5BDD6C-9423-9D42-94BC-F7C9FF19086A}"/>
              </a:ext>
              <a:ext uri="{C183D7F6-B498-43B3-948B-1728B52AA6E4}">
                <adec:decorative xmlns:adec="http://schemas.microsoft.com/office/drawing/2017/decorative" xmlns="" val="1"/>
              </a:ext>
            </a:extLst>
          </p:cNvPr>
          <p:cNvSpPr/>
          <p:nvPr userDrawn="1"/>
        </p:nvSpPr>
        <p:spPr>
          <a:xfrm>
            <a:off x="0" y="1"/>
            <a:ext cx="8218933" cy="6858000"/>
          </a:xfrm>
          <a:custGeom>
            <a:avLst/>
            <a:gdLst>
              <a:gd name="connsiteX0" fmla="*/ 0 w 16440007"/>
              <a:gd name="connsiteY0" fmla="*/ 0 h 13715999"/>
              <a:gd name="connsiteX1" fmla="*/ 14694637 w 16440007"/>
              <a:gd name="connsiteY1" fmla="*/ 0 h 13715999"/>
              <a:gd name="connsiteX2" fmla="*/ 14710471 w 16440007"/>
              <a:gd name="connsiteY2" fmla="*/ 27538 h 13715999"/>
              <a:gd name="connsiteX3" fmla="*/ 16440007 w 16440007"/>
              <a:gd name="connsiteY3" fmla="*/ 6857999 h 13715999"/>
              <a:gd name="connsiteX4" fmla="*/ 14710471 w 16440007"/>
              <a:gd name="connsiteY4" fmla="*/ 13688459 h 13715999"/>
              <a:gd name="connsiteX5" fmla="*/ 14694636 w 16440007"/>
              <a:gd name="connsiteY5" fmla="*/ 13715999 h 13715999"/>
              <a:gd name="connsiteX6" fmla="*/ 0 w 16440007"/>
              <a:gd name="connsiteY6" fmla="*/ 13715999 h 13715999"/>
              <a:gd name="connsiteX7" fmla="*/ 0 w 16440007"/>
              <a:gd name="connsiteY7" fmla="*/ 0 h 13715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40007" h="13715999">
                <a:moveTo>
                  <a:pt x="0" y="0"/>
                </a:moveTo>
                <a:lnTo>
                  <a:pt x="14694637" y="0"/>
                </a:lnTo>
                <a:lnTo>
                  <a:pt x="14710471" y="27538"/>
                </a:lnTo>
                <a:cubicBezTo>
                  <a:pt x="15813473" y="2057983"/>
                  <a:pt x="16440007" y="4384824"/>
                  <a:pt x="16440007" y="6857999"/>
                </a:cubicBezTo>
                <a:cubicBezTo>
                  <a:pt x="16440007" y="9331174"/>
                  <a:pt x="15813474" y="11658015"/>
                  <a:pt x="14710471" y="13688459"/>
                </a:cubicBezTo>
                <a:lnTo>
                  <a:pt x="14694636" y="13715999"/>
                </a:lnTo>
                <a:lnTo>
                  <a:pt x="0" y="13715999"/>
                </a:lnTo>
                <a:lnTo>
                  <a:pt x="0" y="0"/>
                </a:lnTo>
                <a:close/>
              </a:path>
            </a:pathLst>
          </a:cu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040"/>
            <a:endParaRPr lang="en-US" sz="3999">
              <a:solidFill>
                <a:srgbClr val="FFFFFF"/>
              </a:solidFill>
              <a:latin typeface="Calibri" panose="020F0502020204030204"/>
            </a:endParaRPr>
          </a:p>
        </p:txBody>
      </p:sp>
      <p:sp>
        <p:nvSpPr>
          <p:cNvPr id="12" name="Title 4">
            <a:extLst>
              <a:ext uri="{FF2B5EF4-FFF2-40B4-BE49-F238E27FC236}">
                <a16:creationId xmlns:a16="http://schemas.microsoft.com/office/drawing/2014/main" id="{94CEF34F-035A-2548-AFC6-14115402624F}"/>
              </a:ext>
            </a:extLst>
          </p:cNvPr>
          <p:cNvSpPr>
            <a:spLocks noGrp="1"/>
          </p:cNvSpPr>
          <p:nvPr>
            <p:ph type="title" hasCustomPrompt="1"/>
          </p:nvPr>
        </p:nvSpPr>
        <p:spPr>
          <a:xfrm>
            <a:off x="745552" y="2103120"/>
            <a:ext cx="4454421" cy="2674620"/>
          </a:xfrm>
        </p:spPr>
        <p:txBody>
          <a:bodyPr anchor="ctr" anchorCtr="0"/>
          <a:lstStyle>
            <a:lvl1pPr>
              <a:defRPr lang="en-US" sz="6899" kern="1200" baseline="0" smtClean="0">
                <a:solidFill>
                  <a:schemeClr val="accent2"/>
                </a:solidFill>
                <a:latin typeface="Community Light" panose="02000303040000020003" pitchFamily="2" charset="0"/>
                <a:ea typeface="+mn-ea"/>
                <a:cs typeface="+mn-cs"/>
              </a:defRPr>
            </a:lvl1pPr>
          </a:lstStyle>
          <a:p>
            <a:r>
              <a:rPr lang="en-US" dirty="0"/>
              <a:t>Enter slide title here</a:t>
            </a:r>
          </a:p>
        </p:txBody>
      </p:sp>
      <p:pic>
        <p:nvPicPr>
          <p:cNvPr id="9" name="Picture 8">
            <a:extLst>
              <a:ext uri="{FF2B5EF4-FFF2-40B4-BE49-F238E27FC236}">
                <a16:creationId xmlns:a16="http://schemas.microsoft.com/office/drawing/2014/main" id="{ED253D5F-252B-FB4C-9E6F-158170B52619}"/>
              </a:ext>
              <a:ext uri="{C183D7F6-B498-43B3-948B-1728B52AA6E4}">
                <adec:decorative xmlns:adec="http://schemas.microsoft.com/office/drawing/2017/decorative" xmlns="" val="1"/>
              </a:ext>
            </a:extLst>
          </p:cNvPr>
          <p:cNvPicPr>
            <a:picLocks noChangeAspect="1"/>
          </p:cNvPicPr>
          <p:nvPr userDrawn="1"/>
        </p:nvPicPr>
        <p:blipFill>
          <a:blip r:embed="rId2"/>
          <a:stretch>
            <a:fillRect/>
          </a:stretch>
        </p:blipFill>
        <p:spPr>
          <a:xfrm>
            <a:off x="8137421" y="223838"/>
            <a:ext cx="11565648" cy="6395302"/>
          </a:xfrm>
          <a:prstGeom prst="rect">
            <a:avLst/>
          </a:prstGeom>
        </p:spPr>
      </p:pic>
      <p:sp>
        <p:nvSpPr>
          <p:cNvPr id="10" name="Picture Placeholder 5">
            <a:extLst>
              <a:ext uri="{FF2B5EF4-FFF2-40B4-BE49-F238E27FC236}">
                <a16:creationId xmlns:a16="http://schemas.microsoft.com/office/drawing/2014/main" id="{1C633728-34FD-A340-BE18-A7F691D80D8A}"/>
              </a:ext>
              <a:ext uri="{C183D7F6-B498-43B3-948B-1728B52AA6E4}">
                <adec:decorative xmlns:adec="http://schemas.microsoft.com/office/drawing/2017/decorative" xmlns="" val="1"/>
              </a:ext>
            </a:extLst>
          </p:cNvPr>
          <p:cNvSpPr>
            <a:spLocks noGrp="1"/>
          </p:cNvSpPr>
          <p:nvPr>
            <p:ph type="pic" sz="quarter" idx="18" hasCustomPrompt="1"/>
          </p:nvPr>
        </p:nvSpPr>
        <p:spPr>
          <a:xfrm>
            <a:off x="9646400" y="662486"/>
            <a:ext cx="8559737" cy="5133865"/>
          </a:xfrm>
          <a:pattFill prst="wdUpDiag">
            <a:fgClr>
              <a:srgbClr val="FADFD9"/>
            </a:fgClr>
            <a:bgClr>
              <a:schemeClr val="bg1"/>
            </a:bgClr>
          </a:pattFill>
        </p:spPr>
        <p:txBody>
          <a:bodyPr lIns="914400" tIns="1463040" rIns="914400">
            <a:normAutofit/>
          </a:bodyPr>
          <a:lstStyle>
            <a:lvl1pPr marL="0" indent="0" algn="ctr">
              <a:buNone/>
              <a:defRPr sz="1800">
                <a:solidFill>
                  <a:schemeClr val="tx1"/>
                </a:solidFill>
              </a:defRPr>
            </a:lvl1pPr>
          </a:lstStyle>
          <a:p>
            <a:r>
              <a:rPr lang="en-US" dirty="0"/>
              <a:t>Drag and drop your screenshot into</a:t>
            </a:r>
          </a:p>
          <a:p>
            <a:r>
              <a:rPr lang="en-US" dirty="0"/>
              <a:t>this photo placeholder</a:t>
            </a:r>
          </a:p>
        </p:txBody>
      </p:sp>
      <p:sp>
        <p:nvSpPr>
          <p:cNvPr id="15" name="Folded Corner 14">
            <a:extLst>
              <a:ext uri="{FF2B5EF4-FFF2-40B4-BE49-F238E27FC236}">
                <a16:creationId xmlns:a16="http://schemas.microsoft.com/office/drawing/2014/main" id="{FD7B4F82-4E1D-7542-B680-BDA95FA50734}"/>
              </a:ext>
              <a:ext uri="{C183D7F6-B498-43B3-948B-1728B52AA6E4}">
                <adec:decorative xmlns:adec="http://schemas.microsoft.com/office/drawing/2017/decorative" xmlns="" val="1"/>
              </a:ext>
            </a:extLst>
          </p:cNvPr>
          <p:cNvSpPr/>
          <p:nvPr userDrawn="1"/>
        </p:nvSpPr>
        <p:spPr>
          <a:xfrm>
            <a:off x="-1" y="-1371600"/>
            <a:ext cx="4686484" cy="1079500"/>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Arial" panose="020B0604020202020204" pitchFamily="34" charset="0"/>
              </a:rPr>
              <a:t>Purpose of Layout</a:t>
            </a:r>
            <a:r>
              <a:rPr lang="en-US" sz="1200" dirty="0">
                <a:solidFill>
                  <a:schemeClr val="tx1"/>
                </a:solidFill>
                <a:latin typeface="Source Sans Pro" charset="0"/>
                <a:ea typeface="Source Sans Pro" charset="0"/>
                <a:cs typeface="Arial" panose="020B0604020202020204" pitchFamily="34" charset="0"/>
              </a:rPr>
              <a:t>: To showcase iOS and laptop screenshots.</a:t>
            </a:r>
          </a:p>
          <a:p>
            <a:endParaRPr lang="en-US" sz="1200" dirty="0">
              <a:solidFill>
                <a:schemeClr val="tx1"/>
              </a:solidFill>
              <a:latin typeface="Source Sans Pro" charset="0"/>
            </a:endParaRPr>
          </a:p>
          <a:p>
            <a:r>
              <a:rPr lang="en-US" sz="1200" b="1" dirty="0">
                <a:solidFill>
                  <a:schemeClr val="tx1"/>
                </a:solidFill>
                <a:latin typeface="Source Sans Pro" charset="0"/>
                <a:ea typeface="Source Sans Pro" charset="0"/>
                <a:cs typeface="Arial" panose="020B0604020202020204" pitchFamily="34" charset="0"/>
              </a:rPr>
              <a:t>Tip</a:t>
            </a:r>
            <a:r>
              <a:rPr lang="en-US" sz="1200" dirty="0">
                <a:solidFill>
                  <a:schemeClr val="tx1"/>
                </a:solidFill>
                <a:latin typeface="Source Sans Pro" charset="0"/>
                <a:ea typeface="Source Sans Pro" charset="0"/>
                <a:cs typeface="Arial" panose="020B0604020202020204" pitchFamily="34" charset="0"/>
              </a:rPr>
              <a:t>: </a:t>
            </a:r>
            <a:r>
              <a:rPr lang="en-US" sz="1200" dirty="0">
                <a:solidFill>
                  <a:schemeClr val="tx1"/>
                </a:solidFill>
                <a:latin typeface="Source Sans Pro" panose="020B0503030403020204" pitchFamily="34" charset="77"/>
                <a:ea typeface="Source Sans Pro" charset="0"/>
                <a:cs typeface="Arial" panose="020B0604020202020204" pitchFamily="34" charset="0"/>
              </a:rPr>
              <a:t>Drag and drop mobile or laptop screenshots into the matching device. This is a cover slide, so make your screenshots impactful.</a:t>
            </a:r>
          </a:p>
        </p:txBody>
      </p:sp>
      <p:pic>
        <p:nvPicPr>
          <p:cNvPr id="19" name="phone">
            <a:extLst>
              <a:ext uri="{FF2B5EF4-FFF2-40B4-BE49-F238E27FC236}">
                <a16:creationId xmlns:a16="http://schemas.microsoft.com/office/drawing/2014/main" id="{F7601B2C-8388-5449-98D1-30222DEF065B}"/>
              </a:ext>
              <a:ext uri="{C183D7F6-B498-43B3-948B-1728B52AA6E4}">
                <adec:decorative xmlns:adec="http://schemas.microsoft.com/office/drawing/2017/decorative" xmlns="" val="1"/>
              </a:ext>
            </a:extLst>
          </p:cNvPr>
          <p:cNvPicPr>
            <a:picLocks noChangeAspect="1"/>
          </p:cNvPicPr>
          <p:nvPr userDrawn="1"/>
        </p:nvPicPr>
        <p:blipFill>
          <a:blip r:embed="rId3">
            <a:lum bright="28000"/>
          </a:blip>
          <a:stretch>
            <a:fillRect/>
          </a:stretch>
        </p:blipFill>
        <p:spPr>
          <a:xfrm>
            <a:off x="6427361" y="1182979"/>
            <a:ext cx="2565450" cy="5353679"/>
          </a:xfrm>
          <a:prstGeom prst="rect">
            <a:avLst/>
          </a:prstGeom>
        </p:spPr>
      </p:pic>
      <p:sp>
        <p:nvSpPr>
          <p:cNvPr id="20" name="Picture Placeholder 6">
            <a:extLst>
              <a:ext uri="{FF2B5EF4-FFF2-40B4-BE49-F238E27FC236}">
                <a16:creationId xmlns:a16="http://schemas.microsoft.com/office/drawing/2014/main" id="{8D74EEA5-D294-414B-BB1A-F6B7538A2CE2}"/>
              </a:ext>
              <a:ext uri="{C183D7F6-B498-43B3-948B-1728B52AA6E4}">
                <adec:decorative xmlns:adec="http://schemas.microsoft.com/office/drawing/2017/decorative" xmlns="" val="1"/>
              </a:ext>
            </a:extLst>
          </p:cNvPr>
          <p:cNvSpPr>
            <a:spLocks noGrp="1"/>
          </p:cNvSpPr>
          <p:nvPr>
            <p:ph type="pic" sz="quarter" idx="19" hasCustomPrompt="1"/>
          </p:nvPr>
        </p:nvSpPr>
        <p:spPr>
          <a:xfrm>
            <a:off x="6517380" y="1246896"/>
            <a:ext cx="2388251" cy="5204688"/>
          </a:xfrm>
          <a:custGeom>
            <a:avLst/>
            <a:gdLst>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297683 w 5512527"/>
              <a:gd name="connsiteY18" fmla="*/ 160595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46021 w 5512527"/>
              <a:gd name="connsiteY18" fmla="*/ 144482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96183 w 5512527"/>
              <a:gd name="connsiteY17" fmla="*/ 0 h 11985173"/>
              <a:gd name="connsiteX18" fmla="*/ 4927979 w 5512527"/>
              <a:gd name="connsiteY18" fmla="*/ 0 h 11985173"/>
              <a:gd name="connsiteX19" fmla="*/ 5512527 w 5512527"/>
              <a:gd name="connsiteY19" fmla="*/ 584548 h 11985173"/>
              <a:gd name="connsiteX20" fmla="*/ 5512527 w 5512527"/>
              <a:gd name="connsiteY20" fmla="*/ 11400625 h 11985173"/>
              <a:gd name="connsiteX21" fmla="*/ 4927979 w 5512527"/>
              <a:gd name="connsiteY21" fmla="*/ 11985173 h 11985173"/>
              <a:gd name="connsiteX22" fmla="*/ 584548 w 5512527"/>
              <a:gd name="connsiteY22" fmla="*/ 11985173 h 11985173"/>
              <a:gd name="connsiteX23" fmla="*/ 0 w 5512527"/>
              <a:gd name="connsiteY23" fmla="*/ 11400625 h 11985173"/>
              <a:gd name="connsiteX24" fmla="*/ 0 w 5512527"/>
              <a:gd name="connsiteY24" fmla="*/ 584548 h 11985173"/>
              <a:gd name="connsiteX25" fmla="*/ 584548 w 5512527"/>
              <a:gd name="connsiteY25" fmla="*/ 0 h 119851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12135 w 5512527"/>
              <a:gd name="connsiteY12" fmla="*/ 46029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333881 w 5512527"/>
              <a:gd name="connsiteY9" fmla="*/ 124570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77515 w 5512527"/>
              <a:gd name="connsiteY7" fmla="*/ 50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20100 h 12005273"/>
              <a:gd name="connsiteX1" fmla="*/ 867289 w 5512527"/>
              <a:gd name="connsiteY1" fmla="*/ 20100 h 12005273"/>
              <a:gd name="connsiteX2" fmla="*/ 872596 w 5512527"/>
              <a:gd name="connsiteY2" fmla="*/ 21807 h 12005273"/>
              <a:gd name="connsiteX3" fmla="*/ 957894 w 5512527"/>
              <a:gd name="connsiteY3" fmla="*/ 20887 h 12005273"/>
              <a:gd name="connsiteX4" fmla="*/ 981310 w 5512527"/>
              <a:gd name="connsiteY4" fmla="*/ 20100 h 12005273"/>
              <a:gd name="connsiteX5" fmla="*/ 1099734 w 5512527"/>
              <a:gd name="connsiteY5" fmla="*/ 20100 h 12005273"/>
              <a:gd name="connsiteX6" fmla="*/ 1134631 w 5512527"/>
              <a:gd name="connsiteY6" fmla="*/ 0 h 12005273"/>
              <a:gd name="connsiteX7" fmla="*/ 1177515 w 5512527"/>
              <a:gd name="connsiteY7" fmla="*/ 18840 h 12005273"/>
              <a:gd name="connsiteX8" fmla="*/ 1262697 w 5512527"/>
              <a:gd name="connsiteY8" fmla="*/ 170136 h 12005273"/>
              <a:gd name="connsiteX9" fmla="*/ 1262701 w 5512527"/>
              <a:gd name="connsiteY9" fmla="*/ 195708 h 12005273"/>
              <a:gd name="connsiteX10" fmla="*/ 1531513 w 5512527"/>
              <a:gd name="connsiteY10" fmla="*/ 458170 h 12005273"/>
              <a:gd name="connsiteX11" fmla="*/ 4005785 w 5512527"/>
              <a:gd name="connsiteY11" fmla="*/ 454995 h 12005273"/>
              <a:gd name="connsiteX12" fmla="*/ 4211195 w 5512527"/>
              <a:gd name="connsiteY12" fmla="*/ 391592 h 12005273"/>
              <a:gd name="connsiteX13" fmla="*/ 4214215 w 5512527"/>
              <a:gd name="connsiteY13" fmla="*/ 387109 h 12005273"/>
              <a:gd name="connsiteX14" fmla="*/ 4215227 w 5512527"/>
              <a:gd name="connsiteY14" fmla="*/ 386276 h 12005273"/>
              <a:gd name="connsiteX15" fmla="*/ 4278629 w 5512527"/>
              <a:gd name="connsiteY15" fmla="*/ 184042 h 12005273"/>
              <a:gd name="connsiteX16" fmla="*/ 4389833 w 5512527"/>
              <a:gd name="connsiteY16" fmla="*/ 13750 h 12005273"/>
              <a:gd name="connsiteX17" fmla="*/ 4927979 w 5512527"/>
              <a:gd name="connsiteY17" fmla="*/ 20100 h 12005273"/>
              <a:gd name="connsiteX18" fmla="*/ 5512527 w 5512527"/>
              <a:gd name="connsiteY18" fmla="*/ 604648 h 12005273"/>
              <a:gd name="connsiteX19" fmla="*/ 5512527 w 5512527"/>
              <a:gd name="connsiteY19" fmla="*/ 11420725 h 12005273"/>
              <a:gd name="connsiteX20" fmla="*/ 4927979 w 5512527"/>
              <a:gd name="connsiteY20" fmla="*/ 12005273 h 12005273"/>
              <a:gd name="connsiteX21" fmla="*/ 584548 w 5512527"/>
              <a:gd name="connsiteY21" fmla="*/ 12005273 h 12005273"/>
              <a:gd name="connsiteX22" fmla="*/ 0 w 5512527"/>
              <a:gd name="connsiteY22" fmla="*/ 11420725 h 12005273"/>
              <a:gd name="connsiteX23" fmla="*/ 0 w 5512527"/>
              <a:gd name="connsiteY23" fmla="*/ 604648 h 12005273"/>
              <a:gd name="connsiteX24" fmla="*/ 584548 w 5512527"/>
              <a:gd name="connsiteY24" fmla="*/ 20100 h 120052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77515 w 5512527"/>
              <a:gd name="connsiteY6" fmla="*/ 5090 h 11991523"/>
              <a:gd name="connsiteX7" fmla="*/ 1262697 w 5512527"/>
              <a:gd name="connsiteY7" fmla="*/ 156386 h 11991523"/>
              <a:gd name="connsiteX8" fmla="*/ 1262701 w 5512527"/>
              <a:gd name="connsiteY8" fmla="*/ 181958 h 11991523"/>
              <a:gd name="connsiteX9" fmla="*/ 1531513 w 5512527"/>
              <a:gd name="connsiteY9" fmla="*/ 444420 h 11991523"/>
              <a:gd name="connsiteX10" fmla="*/ 4005785 w 5512527"/>
              <a:gd name="connsiteY10" fmla="*/ 441245 h 11991523"/>
              <a:gd name="connsiteX11" fmla="*/ 4211195 w 5512527"/>
              <a:gd name="connsiteY11" fmla="*/ 377842 h 11991523"/>
              <a:gd name="connsiteX12" fmla="*/ 4214215 w 5512527"/>
              <a:gd name="connsiteY12" fmla="*/ 373359 h 11991523"/>
              <a:gd name="connsiteX13" fmla="*/ 4215227 w 5512527"/>
              <a:gd name="connsiteY13" fmla="*/ 372526 h 11991523"/>
              <a:gd name="connsiteX14" fmla="*/ 4278629 w 5512527"/>
              <a:gd name="connsiteY14" fmla="*/ 170292 h 11991523"/>
              <a:gd name="connsiteX15" fmla="*/ 4389833 w 5512527"/>
              <a:gd name="connsiteY15" fmla="*/ 0 h 11991523"/>
              <a:gd name="connsiteX16" fmla="*/ 4927979 w 5512527"/>
              <a:gd name="connsiteY16" fmla="*/ 6350 h 11991523"/>
              <a:gd name="connsiteX17" fmla="*/ 5512527 w 5512527"/>
              <a:gd name="connsiteY17" fmla="*/ 590898 h 11991523"/>
              <a:gd name="connsiteX18" fmla="*/ 5512527 w 5512527"/>
              <a:gd name="connsiteY18" fmla="*/ 11406975 h 11991523"/>
              <a:gd name="connsiteX19" fmla="*/ 4927979 w 5512527"/>
              <a:gd name="connsiteY19" fmla="*/ 11991523 h 11991523"/>
              <a:gd name="connsiteX20" fmla="*/ 584548 w 5512527"/>
              <a:gd name="connsiteY20" fmla="*/ 11991523 h 11991523"/>
              <a:gd name="connsiteX21" fmla="*/ 0 w 5512527"/>
              <a:gd name="connsiteY21" fmla="*/ 11406975 h 11991523"/>
              <a:gd name="connsiteX22" fmla="*/ 0 w 5512527"/>
              <a:gd name="connsiteY22" fmla="*/ 590898 h 11991523"/>
              <a:gd name="connsiteX23" fmla="*/ 584548 w 5512527"/>
              <a:gd name="connsiteY23"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177515 w 5512527"/>
              <a:gd name="connsiteY5" fmla="*/ 5090 h 11991523"/>
              <a:gd name="connsiteX6" fmla="*/ 1262697 w 5512527"/>
              <a:gd name="connsiteY6" fmla="*/ 156386 h 11991523"/>
              <a:gd name="connsiteX7" fmla="*/ 1262701 w 5512527"/>
              <a:gd name="connsiteY7" fmla="*/ 181958 h 11991523"/>
              <a:gd name="connsiteX8" fmla="*/ 1531513 w 5512527"/>
              <a:gd name="connsiteY8" fmla="*/ 444420 h 11991523"/>
              <a:gd name="connsiteX9" fmla="*/ 4005785 w 5512527"/>
              <a:gd name="connsiteY9" fmla="*/ 441245 h 11991523"/>
              <a:gd name="connsiteX10" fmla="*/ 4211195 w 5512527"/>
              <a:gd name="connsiteY10" fmla="*/ 377842 h 11991523"/>
              <a:gd name="connsiteX11" fmla="*/ 4214215 w 5512527"/>
              <a:gd name="connsiteY11" fmla="*/ 373359 h 11991523"/>
              <a:gd name="connsiteX12" fmla="*/ 4215227 w 5512527"/>
              <a:gd name="connsiteY12" fmla="*/ 372526 h 11991523"/>
              <a:gd name="connsiteX13" fmla="*/ 4278629 w 5512527"/>
              <a:gd name="connsiteY13" fmla="*/ 170292 h 11991523"/>
              <a:gd name="connsiteX14" fmla="*/ 4389833 w 5512527"/>
              <a:gd name="connsiteY14" fmla="*/ 0 h 11991523"/>
              <a:gd name="connsiteX15" fmla="*/ 4927979 w 5512527"/>
              <a:gd name="connsiteY15" fmla="*/ 6350 h 11991523"/>
              <a:gd name="connsiteX16" fmla="*/ 5512527 w 5512527"/>
              <a:gd name="connsiteY16" fmla="*/ 590898 h 11991523"/>
              <a:gd name="connsiteX17" fmla="*/ 5512527 w 5512527"/>
              <a:gd name="connsiteY17" fmla="*/ 11406975 h 11991523"/>
              <a:gd name="connsiteX18" fmla="*/ 4927979 w 5512527"/>
              <a:gd name="connsiteY18" fmla="*/ 11991523 h 11991523"/>
              <a:gd name="connsiteX19" fmla="*/ 584548 w 5512527"/>
              <a:gd name="connsiteY19" fmla="*/ 11991523 h 11991523"/>
              <a:gd name="connsiteX20" fmla="*/ 0 w 5512527"/>
              <a:gd name="connsiteY20" fmla="*/ 11406975 h 11991523"/>
              <a:gd name="connsiteX21" fmla="*/ 0 w 5512527"/>
              <a:gd name="connsiteY21" fmla="*/ 590898 h 11991523"/>
              <a:gd name="connsiteX22" fmla="*/ 584548 w 5512527"/>
              <a:gd name="connsiteY22"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1177515 w 5512527"/>
              <a:gd name="connsiteY4" fmla="*/ 5090 h 11991523"/>
              <a:gd name="connsiteX5" fmla="*/ 1262697 w 5512527"/>
              <a:gd name="connsiteY5" fmla="*/ 156386 h 11991523"/>
              <a:gd name="connsiteX6" fmla="*/ 1262701 w 5512527"/>
              <a:gd name="connsiteY6" fmla="*/ 181958 h 11991523"/>
              <a:gd name="connsiteX7" fmla="*/ 1531513 w 5512527"/>
              <a:gd name="connsiteY7" fmla="*/ 444420 h 11991523"/>
              <a:gd name="connsiteX8" fmla="*/ 4005785 w 5512527"/>
              <a:gd name="connsiteY8" fmla="*/ 441245 h 11991523"/>
              <a:gd name="connsiteX9" fmla="*/ 4211195 w 5512527"/>
              <a:gd name="connsiteY9" fmla="*/ 377842 h 11991523"/>
              <a:gd name="connsiteX10" fmla="*/ 4214215 w 5512527"/>
              <a:gd name="connsiteY10" fmla="*/ 373359 h 11991523"/>
              <a:gd name="connsiteX11" fmla="*/ 4215227 w 5512527"/>
              <a:gd name="connsiteY11" fmla="*/ 372526 h 11991523"/>
              <a:gd name="connsiteX12" fmla="*/ 4278629 w 5512527"/>
              <a:gd name="connsiteY12" fmla="*/ 170292 h 11991523"/>
              <a:gd name="connsiteX13" fmla="*/ 4389833 w 5512527"/>
              <a:gd name="connsiteY13" fmla="*/ 0 h 11991523"/>
              <a:gd name="connsiteX14" fmla="*/ 4927979 w 5512527"/>
              <a:gd name="connsiteY14" fmla="*/ 6350 h 11991523"/>
              <a:gd name="connsiteX15" fmla="*/ 5512527 w 5512527"/>
              <a:gd name="connsiteY15" fmla="*/ 590898 h 11991523"/>
              <a:gd name="connsiteX16" fmla="*/ 5512527 w 5512527"/>
              <a:gd name="connsiteY16" fmla="*/ 11406975 h 11991523"/>
              <a:gd name="connsiteX17" fmla="*/ 4927979 w 5512527"/>
              <a:gd name="connsiteY17" fmla="*/ 11991523 h 11991523"/>
              <a:gd name="connsiteX18" fmla="*/ 584548 w 5512527"/>
              <a:gd name="connsiteY18" fmla="*/ 11991523 h 11991523"/>
              <a:gd name="connsiteX19" fmla="*/ 0 w 5512527"/>
              <a:gd name="connsiteY19" fmla="*/ 11406975 h 11991523"/>
              <a:gd name="connsiteX20" fmla="*/ 0 w 5512527"/>
              <a:gd name="connsiteY20" fmla="*/ 590898 h 11991523"/>
              <a:gd name="connsiteX21" fmla="*/ 584548 w 5512527"/>
              <a:gd name="connsiteY21" fmla="*/ 6350 h 11991523"/>
              <a:gd name="connsiteX0" fmla="*/ 584548 w 5512527"/>
              <a:gd name="connsiteY0" fmla="*/ 6350 h 11991523"/>
              <a:gd name="connsiteX1" fmla="*/ 867289 w 5512527"/>
              <a:gd name="connsiteY1" fmla="*/ 6350 h 11991523"/>
              <a:gd name="connsiteX2" fmla="*/ 957894 w 5512527"/>
              <a:gd name="connsiteY2" fmla="*/ 7137 h 11991523"/>
              <a:gd name="connsiteX3" fmla="*/ 1177515 w 5512527"/>
              <a:gd name="connsiteY3" fmla="*/ 5090 h 11991523"/>
              <a:gd name="connsiteX4" fmla="*/ 1262697 w 5512527"/>
              <a:gd name="connsiteY4" fmla="*/ 156386 h 11991523"/>
              <a:gd name="connsiteX5" fmla="*/ 1262701 w 5512527"/>
              <a:gd name="connsiteY5" fmla="*/ 181958 h 11991523"/>
              <a:gd name="connsiteX6" fmla="*/ 1531513 w 5512527"/>
              <a:gd name="connsiteY6" fmla="*/ 444420 h 11991523"/>
              <a:gd name="connsiteX7" fmla="*/ 4005785 w 5512527"/>
              <a:gd name="connsiteY7" fmla="*/ 441245 h 11991523"/>
              <a:gd name="connsiteX8" fmla="*/ 4211195 w 5512527"/>
              <a:gd name="connsiteY8" fmla="*/ 377842 h 11991523"/>
              <a:gd name="connsiteX9" fmla="*/ 4214215 w 5512527"/>
              <a:gd name="connsiteY9" fmla="*/ 373359 h 11991523"/>
              <a:gd name="connsiteX10" fmla="*/ 4215227 w 5512527"/>
              <a:gd name="connsiteY10" fmla="*/ 372526 h 11991523"/>
              <a:gd name="connsiteX11" fmla="*/ 4278629 w 5512527"/>
              <a:gd name="connsiteY11" fmla="*/ 170292 h 11991523"/>
              <a:gd name="connsiteX12" fmla="*/ 4389833 w 5512527"/>
              <a:gd name="connsiteY12" fmla="*/ 0 h 11991523"/>
              <a:gd name="connsiteX13" fmla="*/ 4927979 w 5512527"/>
              <a:gd name="connsiteY13" fmla="*/ 6350 h 11991523"/>
              <a:gd name="connsiteX14" fmla="*/ 5512527 w 5512527"/>
              <a:gd name="connsiteY14" fmla="*/ 590898 h 11991523"/>
              <a:gd name="connsiteX15" fmla="*/ 5512527 w 5512527"/>
              <a:gd name="connsiteY15" fmla="*/ 11406975 h 11991523"/>
              <a:gd name="connsiteX16" fmla="*/ 4927979 w 5512527"/>
              <a:gd name="connsiteY16" fmla="*/ 11991523 h 11991523"/>
              <a:gd name="connsiteX17" fmla="*/ 584548 w 5512527"/>
              <a:gd name="connsiteY17" fmla="*/ 11991523 h 11991523"/>
              <a:gd name="connsiteX18" fmla="*/ 0 w 5512527"/>
              <a:gd name="connsiteY18" fmla="*/ 11406975 h 11991523"/>
              <a:gd name="connsiteX19" fmla="*/ 0 w 5512527"/>
              <a:gd name="connsiteY19" fmla="*/ 590898 h 11991523"/>
              <a:gd name="connsiteX20" fmla="*/ 584548 w 5512527"/>
              <a:gd name="connsiteY20" fmla="*/ 6350 h 11991523"/>
              <a:gd name="connsiteX0" fmla="*/ 584548 w 5512527"/>
              <a:gd name="connsiteY0" fmla="*/ 11913 h 11997086"/>
              <a:gd name="connsiteX1" fmla="*/ 867289 w 5512527"/>
              <a:gd name="connsiteY1" fmla="*/ 11913 h 11997086"/>
              <a:gd name="connsiteX2" fmla="*/ 961069 w 5512527"/>
              <a:gd name="connsiteY2" fmla="*/ 0 h 11997086"/>
              <a:gd name="connsiteX3" fmla="*/ 1177515 w 5512527"/>
              <a:gd name="connsiteY3" fmla="*/ 10653 h 11997086"/>
              <a:gd name="connsiteX4" fmla="*/ 1262697 w 5512527"/>
              <a:gd name="connsiteY4" fmla="*/ 161949 h 11997086"/>
              <a:gd name="connsiteX5" fmla="*/ 1262701 w 5512527"/>
              <a:gd name="connsiteY5" fmla="*/ 187521 h 11997086"/>
              <a:gd name="connsiteX6" fmla="*/ 1531513 w 5512527"/>
              <a:gd name="connsiteY6" fmla="*/ 449983 h 11997086"/>
              <a:gd name="connsiteX7" fmla="*/ 4005785 w 5512527"/>
              <a:gd name="connsiteY7" fmla="*/ 446808 h 11997086"/>
              <a:gd name="connsiteX8" fmla="*/ 4211195 w 5512527"/>
              <a:gd name="connsiteY8" fmla="*/ 383405 h 11997086"/>
              <a:gd name="connsiteX9" fmla="*/ 4214215 w 5512527"/>
              <a:gd name="connsiteY9" fmla="*/ 378922 h 11997086"/>
              <a:gd name="connsiteX10" fmla="*/ 4215227 w 5512527"/>
              <a:gd name="connsiteY10" fmla="*/ 378089 h 11997086"/>
              <a:gd name="connsiteX11" fmla="*/ 4278629 w 5512527"/>
              <a:gd name="connsiteY11" fmla="*/ 175855 h 11997086"/>
              <a:gd name="connsiteX12" fmla="*/ 4389833 w 5512527"/>
              <a:gd name="connsiteY12" fmla="*/ 5563 h 11997086"/>
              <a:gd name="connsiteX13" fmla="*/ 4927979 w 5512527"/>
              <a:gd name="connsiteY13" fmla="*/ 11913 h 11997086"/>
              <a:gd name="connsiteX14" fmla="*/ 5512527 w 5512527"/>
              <a:gd name="connsiteY14" fmla="*/ 596461 h 11997086"/>
              <a:gd name="connsiteX15" fmla="*/ 5512527 w 5512527"/>
              <a:gd name="connsiteY15" fmla="*/ 11412538 h 11997086"/>
              <a:gd name="connsiteX16" fmla="*/ 4927979 w 5512527"/>
              <a:gd name="connsiteY16" fmla="*/ 11997086 h 11997086"/>
              <a:gd name="connsiteX17" fmla="*/ 584548 w 5512527"/>
              <a:gd name="connsiteY17" fmla="*/ 11997086 h 11997086"/>
              <a:gd name="connsiteX18" fmla="*/ 0 w 5512527"/>
              <a:gd name="connsiteY18" fmla="*/ 11412538 h 11997086"/>
              <a:gd name="connsiteX19" fmla="*/ 0 w 5512527"/>
              <a:gd name="connsiteY19" fmla="*/ 596461 h 11997086"/>
              <a:gd name="connsiteX20" fmla="*/ 584548 w 5512527"/>
              <a:gd name="connsiteY20" fmla="*/ 11913 h 11997086"/>
              <a:gd name="connsiteX0" fmla="*/ 584548 w 5512527"/>
              <a:gd name="connsiteY0" fmla="*/ 19050 h 12004223"/>
              <a:gd name="connsiteX1" fmla="*/ 857764 w 5512527"/>
              <a:gd name="connsiteY1" fmla="*/ 0 h 12004223"/>
              <a:gd name="connsiteX2" fmla="*/ 961069 w 5512527"/>
              <a:gd name="connsiteY2" fmla="*/ 7137 h 12004223"/>
              <a:gd name="connsiteX3" fmla="*/ 1177515 w 5512527"/>
              <a:gd name="connsiteY3" fmla="*/ 17790 h 12004223"/>
              <a:gd name="connsiteX4" fmla="*/ 1262697 w 5512527"/>
              <a:gd name="connsiteY4" fmla="*/ 169086 h 12004223"/>
              <a:gd name="connsiteX5" fmla="*/ 1262701 w 5512527"/>
              <a:gd name="connsiteY5" fmla="*/ 194658 h 12004223"/>
              <a:gd name="connsiteX6" fmla="*/ 1531513 w 5512527"/>
              <a:gd name="connsiteY6" fmla="*/ 457120 h 12004223"/>
              <a:gd name="connsiteX7" fmla="*/ 4005785 w 5512527"/>
              <a:gd name="connsiteY7" fmla="*/ 453945 h 12004223"/>
              <a:gd name="connsiteX8" fmla="*/ 4211195 w 5512527"/>
              <a:gd name="connsiteY8" fmla="*/ 390542 h 12004223"/>
              <a:gd name="connsiteX9" fmla="*/ 4214215 w 5512527"/>
              <a:gd name="connsiteY9" fmla="*/ 386059 h 12004223"/>
              <a:gd name="connsiteX10" fmla="*/ 4215227 w 5512527"/>
              <a:gd name="connsiteY10" fmla="*/ 385226 h 12004223"/>
              <a:gd name="connsiteX11" fmla="*/ 4278629 w 5512527"/>
              <a:gd name="connsiteY11" fmla="*/ 182992 h 12004223"/>
              <a:gd name="connsiteX12" fmla="*/ 4389833 w 5512527"/>
              <a:gd name="connsiteY12" fmla="*/ 12700 h 12004223"/>
              <a:gd name="connsiteX13" fmla="*/ 4927979 w 5512527"/>
              <a:gd name="connsiteY13" fmla="*/ 19050 h 12004223"/>
              <a:gd name="connsiteX14" fmla="*/ 5512527 w 5512527"/>
              <a:gd name="connsiteY14" fmla="*/ 603598 h 12004223"/>
              <a:gd name="connsiteX15" fmla="*/ 5512527 w 5512527"/>
              <a:gd name="connsiteY15" fmla="*/ 11419675 h 12004223"/>
              <a:gd name="connsiteX16" fmla="*/ 4927979 w 5512527"/>
              <a:gd name="connsiteY16" fmla="*/ 12004223 h 12004223"/>
              <a:gd name="connsiteX17" fmla="*/ 584548 w 5512527"/>
              <a:gd name="connsiteY17" fmla="*/ 12004223 h 12004223"/>
              <a:gd name="connsiteX18" fmla="*/ 0 w 5512527"/>
              <a:gd name="connsiteY18" fmla="*/ 11419675 h 12004223"/>
              <a:gd name="connsiteX19" fmla="*/ 0 w 5512527"/>
              <a:gd name="connsiteY19" fmla="*/ 603598 h 12004223"/>
              <a:gd name="connsiteX20" fmla="*/ 584548 w 5512527"/>
              <a:gd name="connsiteY20" fmla="*/ 19050 h 12004223"/>
              <a:gd name="connsiteX0" fmla="*/ 584548 w 5512527"/>
              <a:gd name="connsiteY0" fmla="*/ 19050 h 12004223"/>
              <a:gd name="connsiteX1" fmla="*/ 857764 w 5512527"/>
              <a:gd name="connsiteY1" fmla="*/ 0 h 12004223"/>
              <a:gd name="connsiteX2" fmla="*/ 1177515 w 5512527"/>
              <a:gd name="connsiteY2" fmla="*/ 17790 h 12004223"/>
              <a:gd name="connsiteX3" fmla="*/ 1262697 w 5512527"/>
              <a:gd name="connsiteY3" fmla="*/ 169086 h 12004223"/>
              <a:gd name="connsiteX4" fmla="*/ 1262701 w 5512527"/>
              <a:gd name="connsiteY4" fmla="*/ 194658 h 12004223"/>
              <a:gd name="connsiteX5" fmla="*/ 1531513 w 5512527"/>
              <a:gd name="connsiteY5" fmla="*/ 457120 h 12004223"/>
              <a:gd name="connsiteX6" fmla="*/ 4005785 w 5512527"/>
              <a:gd name="connsiteY6" fmla="*/ 453945 h 12004223"/>
              <a:gd name="connsiteX7" fmla="*/ 4211195 w 5512527"/>
              <a:gd name="connsiteY7" fmla="*/ 390542 h 12004223"/>
              <a:gd name="connsiteX8" fmla="*/ 4214215 w 5512527"/>
              <a:gd name="connsiteY8" fmla="*/ 386059 h 12004223"/>
              <a:gd name="connsiteX9" fmla="*/ 4215227 w 5512527"/>
              <a:gd name="connsiteY9" fmla="*/ 385226 h 12004223"/>
              <a:gd name="connsiteX10" fmla="*/ 4278629 w 5512527"/>
              <a:gd name="connsiteY10" fmla="*/ 182992 h 12004223"/>
              <a:gd name="connsiteX11" fmla="*/ 4389833 w 5512527"/>
              <a:gd name="connsiteY11" fmla="*/ 12700 h 12004223"/>
              <a:gd name="connsiteX12" fmla="*/ 4927979 w 5512527"/>
              <a:gd name="connsiteY12" fmla="*/ 19050 h 12004223"/>
              <a:gd name="connsiteX13" fmla="*/ 5512527 w 5512527"/>
              <a:gd name="connsiteY13" fmla="*/ 603598 h 12004223"/>
              <a:gd name="connsiteX14" fmla="*/ 5512527 w 5512527"/>
              <a:gd name="connsiteY14" fmla="*/ 11419675 h 12004223"/>
              <a:gd name="connsiteX15" fmla="*/ 4927979 w 5512527"/>
              <a:gd name="connsiteY15" fmla="*/ 12004223 h 12004223"/>
              <a:gd name="connsiteX16" fmla="*/ 584548 w 5512527"/>
              <a:gd name="connsiteY16" fmla="*/ 12004223 h 12004223"/>
              <a:gd name="connsiteX17" fmla="*/ 0 w 5512527"/>
              <a:gd name="connsiteY17" fmla="*/ 11419675 h 12004223"/>
              <a:gd name="connsiteX18" fmla="*/ 0 w 5512527"/>
              <a:gd name="connsiteY18" fmla="*/ 603598 h 12004223"/>
              <a:gd name="connsiteX19" fmla="*/ 584548 w 5512527"/>
              <a:gd name="connsiteY19" fmla="*/ 19050 h 12004223"/>
              <a:gd name="connsiteX0" fmla="*/ 584548 w 5512527"/>
              <a:gd name="connsiteY0" fmla="*/ 6350 h 11991523"/>
              <a:gd name="connsiteX1" fmla="*/ 854589 w 5512527"/>
              <a:gd name="connsiteY1" fmla="*/ 0 h 11991523"/>
              <a:gd name="connsiteX2" fmla="*/ 1177515 w 5512527"/>
              <a:gd name="connsiteY2" fmla="*/ 5090 h 11991523"/>
              <a:gd name="connsiteX3" fmla="*/ 1262697 w 5512527"/>
              <a:gd name="connsiteY3" fmla="*/ 156386 h 11991523"/>
              <a:gd name="connsiteX4" fmla="*/ 1262701 w 5512527"/>
              <a:gd name="connsiteY4" fmla="*/ 181958 h 11991523"/>
              <a:gd name="connsiteX5" fmla="*/ 1531513 w 5512527"/>
              <a:gd name="connsiteY5" fmla="*/ 444420 h 11991523"/>
              <a:gd name="connsiteX6" fmla="*/ 4005785 w 5512527"/>
              <a:gd name="connsiteY6" fmla="*/ 441245 h 11991523"/>
              <a:gd name="connsiteX7" fmla="*/ 4211195 w 5512527"/>
              <a:gd name="connsiteY7" fmla="*/ 377842 h 11991523"/>
              <a:gd name="connsiteX8" fmla="*/ 4214215 w 5512527"/>
              <a:gd name="connsiteY8" fmla="*/ 373359 h 11991523"/>
              <a:gd name="connsiteX9" fmla="*/ 4215227 w 5512527"/>
              <a:gd name="connsiteY9" fmla="*/ 372526 h 11991523"/>
              <a:gd name="connsiteX10" fmla="*/ 4278629 w 5512527"/>
              <a:gd name="connsiteY10" fmla="*/ 170292 h 11991523"/>
              <a:gd name="connsiteX11" fmla="*/ 4389833 w 5512527"/>
              <a:gd name="connsiteY11" fmla="*/ 0 h 11991523"/>
              <a:gd name="connsiteX12" fmla="*/ 4927979 w 5512527"/>
              <a:gd name="connsiteY12" fmla="*/ 6350 h 11991523"/>
              <a:gd name="connsiteX13" fmla="*/ 5512527 w 5512527"/>
              <a:gd name="connsiteY13" fmla="*/ 590898 h 11991523"/>
              <a:gd name="connsiteX14" fmla="*/ 5512527 w 5512527"/>
              <a:gd name="connsiteY14" fmla="*/ 11406975 h 11991523"/>
              <a:gd name="connsiteX15" fmla="*/ 4927979 w 5512527"/>
              <a:gd name="connsiteY15" fmla="*/ 11991523 h 11991523"/>
              <a:gd name="connsiteX16" fmla="*/ 584548 w 5512527"/>
              <a:gd name="connsiteY16" fmla="*/ 11991523 h 11991523"/>
              <a:gd name="connsiteX17" fmla="*/ 0 w 5512527"/>
              <a:gd name="connsiteY17" fmla="*/ 11406975 h 11991523"/>
              <a:gd name="connsiteX18" fmla="*/ 0 w 5512527"/>
              <a:gd name="connsiteY18" fmla="*/ 590898 h 11991523"/>
              <a:gd name="connsiteX19" fmla="*/ 584548 w 5512527"/>
              <a:gd name="connsiteY19" fmla="*/ 6350 h 11991523"/>
              <a:gd name="connsiteX0" fmla="*/ 584548 w 5512527"/>
              <a:gd name="connsiteY0" fmla="*/ 0 h 11994698"/>
              <a:gd name="connsiteX1" fmla="*/ 854589 w 5512527"/>
              <a:gd name="connsiteY1" fmla="*/ 3175 h 11994698"/>
              <a:gd name="connsiteX2" fmla="*/ 1177515 w 5512527"/>
              <a:gd name="connsiteY2" fmla="*/ 8265 h 11994698"/>
              <a:gd name="connsiteX3" fmla="*/ 1262697 w 5512527"/>
              <a:gd name="connsiteY3" fmla="*/ 159561 h 11994698"/>
              <a:gd name="connsiteX4" fmla="*/ 1262701 w 5512527"/>
              <a:gd name="connsiteY4" fmla="*/ 185133 h 11994698"/>
              <a:gd name="connsiteX5" fmla="*/ 1531513 w 5512527"/>
              <a:gd name="connsiteY5" fmla="*/ 447595 h 11994698"/>
              <a:gd name="connsiteX6" fmla="*/ 4005785 w 5512527"/>
              <a:gd name="connsiteY6" fmla="*/ 444420 h 11994698"/>
              <a:gd name="connsiteX7" fmla="*/ 4211195 w 5512527"/>
              <a:gd name="connsiteY7" fmla="*/ 381017 h 11994698"/>
              <a:gd name="connsiteX8" fmla="*/ 4214215 w 5512527"/>
              <a:gd name="connsiteY8" fmla="*/ 376534 h 11994698"/>
              <a:gd name="connsiteX9" fmla="*/ 4215227 w 5512527"/>
              <a:gd name="connsiteY9" fmla="*/ 375701 h 11994698"/>
              <a:gd name="connsiteX10" fmla="*/ 4278629 w 5512527"/>
              <a:gd name="connsiteY10" fmla="*/ 173467 h 11994698"/>
              <a:gd name="connsiteX11" fmla="*/ 4389833 w 5512527"/>
              <a:gd name="connsiteY11" fmla="*/ 3175 h 11994698"/>
              <a:gd name="connsiteX12" fmla="*/ 4927979 w 5512527"/>
              <a:gd name="connsiteY12" fmla="*/ 9525 h 11994698"/>
              <a:gd name="connsiteX13" fmla="*/ 5512527 w 5512527"/>
              <a:gd name="connsiteY13" fmla="*/ 594073 h 11994698"/>
              <a:gd name="connsiteX14" fmla="*/ 5512527 w 5512527"/>
              <a:gd name="connsiteY14" fmla="*/ 11410150 h 11994698"/>
              <a:gd name="connsiteX15" fmla="*/ 4927979 w 5512527"/>
              <a:gd name="connsiteY15" fmla="*/ 11994698 h 11994698"/>
              <a:gd name="connsiteX16" fmla="*/ 584548 w 5512527"/>
              <a:gd name="connsiteY16" fmla="*/ 11994698 h 11994698"/>
              <a:gd name="connsiteX17" fmla="*/ 0 w 5512527"/>
              <a:gd name="connsiteY17" fmla="*/ 11410150 h 11994698"/>
              <a:gd name="connsiteX18" fmla="*/ 0 w 5512527"/>
              <a:gd name="connsiteY18" fmla="*/ 594073 h 11994698"/>
              <a:gd name="connsiteX19" fmla="*/ 584548 w 5512527"/>
              <a:gd name="connsiteY19" fmla="*/ 0 h 11994698"/>
              <a:gd name="connsiteX0" fmla="*/ 584548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4548 w 5512527"/>
              <a:gd name="connsiteY19" fmla="*/ 6350 h 12001048"/>
              <a:gd name="connsiteX0" fmla="*/ 587723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7723 w 5512527"/>
              <a:gd name="connsiteY19" fmla="*/ 6350 h 12001048"/>
              <a:gd name="connsiteX0" fmla="*/ 587723 w 5512527"/>
              <a:gd name="connsiteY0" fmla="*/ 7263 h 12001961"/>
              <a:gd name="connsiteX1" fmla="*/ 870464 w 5512527"/>
              <a:gd name="connsiteY1" fmla="*/ 913 h 12001961"/>
              <a:gd name="connsiteX2" fmla="*/ 1177515 w 5512527"/>
              <a:gd name="connsiteY2" fmla="*/ 15528 h 12001961"/>
              <a:gd name="connsiteX3" fmla="*/ 1262697 w 5512527"/>
              <a:gd name="connsiteY3" fmla="*/ 166824 h 12001961"/>
              <a:gd name="connsiteX4" fmla="*/ 1262701 w 5512527"/>
              <a:gd name="connsiteY4" fmla="*/ 192396 h 12001961"/>
              <a:gd name="connsiteX5" fmla="*/ 1531513 w 5512527"/>
              <a:gd name="connsiteY5" fmla="*/ 454858 h 12001961"/>
              <a:gd name="connsiteX6" fmla="*/ 4005785 w 5512527"/>
              <a:gd name="connsiteY6" fmla="*/ 451683 h 12001961"/>
              <a:gd name="connsiteX7" fmla="*/ 4211195 w 5512527"/>
              <a:gd name="connsiteY7" fmla="*/ 388280 h 12001961"/>
              <a:gd name="connsiteX8" fmla="*/ 4214215 w 5512527"/>
              <a:gd name="connsiteY8" fmla="*/ 383797 h 12001961"/>
              <a:gd name="connsiteX9" fmla="*/ 4215227 w 5512527"/>
              <a:gd name="connsiteY9" fmla="*/ 382964 h 12001961"/>
              <a:gd name="connsiteX10" fmla="*/ 4278629 w 5512527"/>
              <a:gd name="connsiteY10" fmla="*/ 180730 h 12001961"/>
              <a:gd name="connsiteX11" fmla="*/ 4389833 w 5512527"/>
              <a:gd name="connsiteY11" fmla="*/ 10438 h 12001961"/>
              <a:gd name="connsiteX12" fmla="*/ 4927979 w 5512527"/>
              <a:gd name="connsiteY12" fmla="*/ 16788 h 12001961"/>
              <a:gd name="connsiteX13" fmla="*/ 5512527 w 5512527"/>
              <a:gd name="connsiteY13" fmla="*/ 601336 h 12001961"/>
              <a:gd name="connsiteX14" fmla="*/ 5512527 w 5512527"/>
              <a:gd name="connsiteY14" fmla="*/ 11417413 h 12001961"/>
              <a:gd name="connsiteX15" fmla="*/ 4927979 w 5512527"/>
              <a:gd name="connsiteY15" fmla="*/ 12001961 h 12001961"/>
              <a:gd name="connsiteX16" fmla="*/ 584548 w 5512527"/>
              <a:gd name="connsiteY16" fmla="*/ 12001961 h 12001961"/>
              <a:gd name="connsiteX17" fmla="*/ 0 w 5512527"/>
              <a:gd name="connsiteY17" fmla="*/ 11417413 h 12001961"/>
              <a:gd name="connsiteX18" fmla="*/ 0 w 5512527"/>
              <a:gd name="connsiteY18" fmla="*/ 601336 h 12001961"/>
              <a:gd name="connsiteX19" fmla="*/ 587723 w 5512527"/>
              <a:gd name="connsiteY19" fmla="*/ 7263 h 12001961"/>
              <a:gd name="connsiteX0" fmla="*/ 587723 w 5512527"/>
              <a:gd name="connsiteY0" fmla="*/ 9253 h 12003951"/>
              <a:gd name="connsiteX1" fmla="*/ 870464 w 5512527"/>
              <a:gd name="connsiteY1" fmla="*/ 2903 h 12003951"/>
              <a:gd name="connsiteX2" fmla="*/ 1177515 w 5512527"/>
              <a:gd name="connsiteY2" fmla="*/ 17518 h 12003951"/>
              <a:gd name="connsiteX3" fmla="*/ 1262697 w 5512527"/>
              <a:gd name="connsiteY3" fmla="*/ 168814 h 12003951"/>
              <a:gd name="connsiteX4" fmla="*/ 1262701 w 5512527"/>
              <a:gd name="connsiteY4" fmla="*/ 194386 h 12003951"/>
              <a:gd name="connsiteX5" fmla="*/ 1531513 w 5512527"/>
              <a:gd name="connsiteY5" fmla="*/ 456848 h 12003951"/>
              <a:gd name="connsiteX6" fmla="*/ 4005785 w 5512527"/>
              <a:gd name="connsiteY6" fmla="*/ 453673 h 12003951"/>
              <a:gd name="connsiteX7" fmla="*/ 4211195 w 5512527"/>
              <a:gd name="connsiteY7" fmla="*/ 390270 h 12003951"/>
              <a:gd name="connsiteX8" fmla="*/ 4214215 w 5512527"/>
              <a:gd name="connsiteY8" fmla="*/ 385787 h 12003951"/>
              <a:gd name="connsiteX9" fmla="*/ 4215227 w 5512527"/>
              <a:gd name="connsiteY9" fmla="*/ 384954 h 12003951"/>
              <a:gd name="connsiteX10" fmla="*/ 4278629 w 5512527"/>
              <a:gd name="connsiteY10" fmla="*/ 182720 h 12003951"/>
              <a:gd name="connsiteX11" fmla="*/ 4389833 w 5512527"/>
              <a:gd name="connsiteY11" fmla="*/ 12428 h 12003951"/>
              <a:gd name="connsiteX12" fmla="*/ 4927979 w 5512527"/>
              <a:gd name="connsiteY12" fmla="*/ 18778 h 12003951"/>
              <a:gd name="connsiteX13" fmla="*/ 5512527 w 5512527"/>
              <a:gd name="connsiteY13" fmla="*/ 603326 h 12003951"/>
              <a:gd name="connsiteX14" fmla="*/ 5512527 w 5512527"/>
              <a:gd name="connsiteY14" fmla="*/ 11419403 h 12003951"/>
              <a:gd name="connsiteX15" fmla="*/ 4927979 w 5512527"/>
              <a:gd name="connsiteY15" fmla="*/ 12003951 h 12003951"/>
              <a:gd name="connsiteX16" fmla="*/ 584548 w 5512527"/>
              <a:gd name="connsiteY16" fmla="*/ 12003951 h 12003951"/>
              <a:gd name="connsiteX17" fmla="*/ 0 w 5512527"/>
              <a:gd name="connsiteY17" fmla="*/ 11419403 h 12003951"/>
              <a:gd name="connsiteX18" fmla="*/ 0 w 5512527"/>
              <a:gd name="connsiteY18" fmla="*/ 603326 h 12003951"/>
              <a:gd name="connsiteX19" fmla="*/ 587723 w 5512527"/>
              <a:gd name="connsiteY19" fmla="*/ 9253 h 12003951"/>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15227 w 5512527"/>
              <a:gd name="connsiteY9" fmla="*/ 38339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05702 w 5512527"/>
              <a:gd name="connsiteY9" fmla="*/ 37704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78629 w 5512527"/>
              <a:gd name="connsiteY9" fmla="*/ 181162 h 12002393"/>
              <a:gd name="connsiteX10" fmla="*/ 4389833 w 5512527"/>
              <a:gd name="connsiteY10" fmla="*/ 10870 h 12002393"/>
              <a:gd name="connsiteX11" fmla="*/ 4927979 w 5512527"/>
              <a:gd name="connsiteY11" fmla="*/ 17220 h 12002393"/>
              <a:gd name="connsiteX12" fmla="*/ 5512527 w 5512527"/>
              <a:gd name="connsiteY12" fmla="*/ 601768 h 12002393"/>
              <a:gd name="connsiteX13" fmla="*/ 5512527 w 5512527"/>
              <a:gd name="connsiteY13" fmla="*/ 11417845 h 12002393"/>
              <a:gd name="connsiteX14" fmla="*/ 4927979 w 5512527"/>
              <a:gd name="connsiteY14" fmla="*/ 12002393 h 12002393"/>
              <a:gd name="connsiteX15" fmla="*/ 584548 w 5512527"/>
              <a:gd name="connsiteY15" fmla="*/ 12002393 h 12002393"/>
              <a:gd name="connsiteX16" fmla="*/ 0 w 5512527"/>
              <a:gd name="connsiteY16" fmla="*/ 11417845 h 12002393"/>
              <a:gd name="connsiteX17" fmla="*/ 0 w 5512527"/>
              <a:gd name="connsiteY17" fmla="*/ 601768 h 12002393"/>
              <a:gd name="connsiteX18" fmla="*/ 587723 w 5512527"/>
              <a:gd name="connsiteY18"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48479 w 5512527"/>
              <a:gd name="connsiteY8" fmla="*/ 216087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94504 w 5512527"/>
              <a:gd name="connsiteY8" fmla="*/ 22561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18454 w 5512527"/>
              <a:gd name="connsiteY9" fmla="*/ 45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701 w 5512527"/>
              <a:gd name="connsiteY3" fmla="*/ 19282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3175 h 11997873"/>
              <a:gd name="connsiteX1" fmla="*/ 1177515 w 5512527"/>
              <a:gd name="connsiteY1" fmla="*/ 11440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3175 h 11997873"/>
              <a:gd name="connsiteX1" fmla="*/ 1107665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5086 h 11999784"/>
              <a:gd name="connsiteX1" fmla="*/ 1107665 w 5512527"/>
              <a:gd name="connsiteY1" fmla="*/ 3826 h 11999784"/>
              <a:gd name="connsiteX2" fmla="*/ 1284926 w 5512527"/>
              <a:gd name="connsiteY2" fmla="*/ 285469 h 11999784"/>
              <a:gd name="connsiteX3" fmla="*/ 1531513 w 5512527"/>
              <a:gd name="connsiteY3" fmla="*/ 452681 h 11999784"/>
              <a:gd name="connsiteX4" fmla="*/ 4005785 w 5512527"/>
              <a:gd name="connsiteY4" fmla="*/ 449506 h 11999784"/>
              <a:gd name="connsiteX5" fmla="*/ 4214370 w 5512527"/>
              <a:gd name="connsiteY5" fmla="*/ 373403 h 11999784"/>
              <a:gd name="connsiteX6" fmla="*/ 4389833 w 5512527"/>
              <a:gd name="connsiteY6" fmla="*/ 8261 h 11999784"/>
              <a:gd name="connsiteX7" fmla="*/ 4918454 w 5512527"/>
              <a:gd name="connsiteY7" fmla="*/ 1911 h 11999784"/>
              <a:gd name="connsiteX8" fmla="*/ 5512527 w 5512527"/>
              <a:gd name="connsiteY8" fmla="*/ 599159 h 11999784"/>
              <a:gd name="connsiteX9" fmla="*/ 5512527 w 5512527"/>
              <a:gd name="connsiteY9" fmla="*/ 11415236 h 11999784"/>
              <a:gd name="connsiteX10" fmla="*/ 4927979 w 5512527"/>
              <a:gd name="connsiteY10" fmla="*/ 11999784 h 11999784"/>
              <a:gd name="connsiteX11" fmla="*/ 584548 w 5512527"/>
              <a:gd name="connsiteY11" fmla="*/ 11999784 h 11999784"/>
              <a:gd name="connsiteX12" fmla="*/ 0 w 5512527"/>
              <a:gd name="connsiteY12" fmla="*/ 11415236 h 11999784"/>
              <a:gd name="connsiteX13" fmla="*/ 0 w 5512527"/>
              <a:gd name="connsiteY13" fmla="*/ 599159 h 11999784"/>
              <a:gd name="connsiteX14" fmla="*/ 587723 w 5512527"/>
              <a:gd name="connsiteY14" fmla="*/ 5086 h 1199978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397890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8540 w 5512527"/>
              <a:gd name="connsiteY5" fmla="*/ 413481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4512 w 5512527"/>
              <a:gd name="connsiteY5" fmla="*/ 381255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8909 h 12003607"/>
              <a:gd name="connsiteX1" fmla="*/ 1107665 w 5512527"/>
              <a:gd name="connsiteY1" fmla="*/ 7649 h 12003607"/>
              <a:gd name="connsiteX2" fmla="*/ 1284926 w 5512527"/>
              <a:gd name="connsiteY2" fmla="*/ 289292 h 12003607"/>
              <a:gd name="connsiteX3" fmla="*/ 1531513 w 5512527"/>
              <a:gd name="connsiteY3" fmla="*/ 456504 h 12003607"/>
              <a:gd name="connsiteX4" fmla="*/ 4005785 w 5512527"/>
              <a:gd name="connsiteY4" fmla="*/ 453329 h 12003607"/>
              <a:gd name="connsiteX5" fmla="*/ 4234512 w 5512527"/>
              <a:gd name="connsiteY5" fmla="*/ 373198 h 12003607"/>
              <a:gd name="connsiteX6" fmla="*/ 4422059 w 5512527"/>
              <a:gd name="connsiteY6" fmla="*/ 0 h 12003607"/>
              <a:gd name="connsiteX7" fmla="*/ 4918454 w 5512527"/>
              <a:gd name="connsiteY7" fmla="*/ 5734 h 12003607"/>
              <a:gd name="connsiteX8" fmla="*/ 5512527 w 5512527"/>
              <a:gd name="connsiteY8" fmla="*/ 602982 h 12003607"/>
              <a:gd name="connsiteX9" fmla="*/ 5512527 w 5512527"/>
              <a:gd name="connsiteY9" fmla="*/ 11419059 h 12003607"/>
              <a:gd name="connsiteX10" fmla="*/ 4927979 w 5512527"/>
              <a:gd name="connsiteY10" fmla="*/ 12003607 h 12003607"/>
              <a:gd name="connsiteX11" fmla="*/ 584548 w 5512527"/>
              <a:gd name="connsiteY11" fmla="*/ 12003607 h 12003607"/>
              <a:gd name="connsiteX12" fmla="*/ 0 w 5512527"/>
              <a:gd name="connsiteY12" fmla="*/ 11419059 h 12003607"/>
              <a:gd name="connsiteX13" fmla="*/ 0 w 5512527"/>
              <a:gd name="connsiteY13" fmla="*/ 602982 h 12003607"/>
              <a:gd name="connsiteX14" fmla="*/ 587723 w 5512527"/>
              <a:gd name="connsiteY14" fmla="*/ 8909 h 1200360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7838 w 5512527"/>
              <a:gd name="connsiteY5" fmla="*/ 349513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71222 w 5512527"/>
              <a:gd name="connsiteY5" fmla="*/ 412921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59526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583 h 12010281"/>
              <a:gd name="connsiteX1" fmla="*/ 1107665 w 5512527"/>
              <a:gd name="connsiteY1" fmla="*/ 14323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15583 h 12010281"/>
              <a:gd name="connsiteX1" fmla="*/ 1104240 w 5512527"/>
              <a:gd name="connsiteY1" fmla="*/ 4049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0 h 12011822"/>
              <a:gd name="connsiteX1" fmla="*/ 1104240 w 5512527"/>
              <a:gd name="connsiteY1" fmla="*/ 5590 h 12011822"/>
              <a:gd name="connsiteX2" fmla="*/ 1284926 w 5512527"/>
              <a:gd name="connsiteY2" fmla="*/ 297507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 name="connsiteX0" fmla="*/ 587723 w 5512527"/>
              <a:gd name="connsiteY0" fmla="*/ 0 h 12011822"/>
              <a:gd name="connsiteX1" fmla="*/ 1104240 w 5512527"/>
              <a:gd name="connsiteY1" fmla="*/ 5590 h 12011822"/>
              <a:gd name="connsiteX2" fmla="*/ 1288350 w 5512527"/>
              <a:gd name="connsiteY2" fmla="*/ 280383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12527" h="12011822">
                <a:moveTo>
                  <a:pt x="587723" y="0"/>
                </a:moveTo>
                <a:lnTo>
                  <a:pt x="1104240" y="5590"/>
                </a:lnTo>
                <a:cubicBezTo>
                  <a:pt x="1258513" y="12104"/>
                  <a:pt x="1264275" y="137311"/>
                  <a:pt x="1288350" y="280383"/>
                </a:cubicBezTo>
                <a:cubicBezTo>
                  <a:pt x="1316925" y="362833"/>
                  <a:pt x="1376037" y="464719"/>
                  <a:pt x="1531513" y="464719"/>
                </a:cubicBezTo>
                <a:lnTo>
                  <a:pt x="4005785" y="461544"/>
                </a:lnTo>
                <a:cubicBezTo>
                  <a:pt x="4083521" y="461544"/>
                  <a:pt x="4174043" y="445058"/>
                  <a:pt x="4234512" y="361391"/>
                </a:cubicBezTo>
                <a:cubicBezTo>
                  <a:pt x="4291846" y="271164"/>
                  <a:pt x="4223813" y="4524"/>
                  <a:pt x="4422059" y="1541"/>
                </a:cubicBezTo>
                <a:lnTo>
                  <a:pt x="4902341" y="1865"/>
                </a:lnTo>
                <a:cubicBezTo>
                  <a:pt x="5257403" y="17978"/>
                  <a:pt x="5512527" y="288360"/>
                  <a:pt x="5512527" y="611197"/>
                </a:cubicBezTo>
                <a:lnTo>
                  <a:pt x="5512527" y="11427274"/>
                </a:lnTo>
                <a:cubicBezTo>
                  <a:pt x="5512527" y="11750111"/>
                  <a:pt x="5250815" y="12011822"/>
                  <a:pt x="4927979" y="12011822"/>
                </a:cubicBezTo>
                <a:lnTo>
                  <a:pt x="584548" y="12011822"/>
                </a:lnTo>
                <a:cubicBezTo>
                  <a:pt x="261711" y="12011822"/>
                  <a:pt x="0" y="11750111"/>
                  <a:pt x="0" y="11427274"/>
                </a:cubicBezTo>
                <a:lnTo>
                  <a:pt x="0" y="611197"/>
                </a:lnTo>
                <a:cubicBezTo>
                  <a:pt x="0" y="288360"/>
                  <a:pt x="264886" y="0"/>
                  <a:pt x="587723" y="0"/>
                </a:cubicBezTo>
                <a:close/>
              </a:path>
            </a:pathLst>
          </a:custGeom>
          <a:pattFill prst="wdUpDiag">
            <a:fgClr>
              <a:srgbClr val="FADFD9"/>
            </a:fgClr>
            <a:bgClr>
              <a:schemeClr val="bg1"/>
            </a:bgClr>
          </a:pattFill>
        </p:spPr>
        <p:txBody>
          <a:bodyPr wrap="square" lIns="457200" tIns="2560320" rIns="457200" bIns="457200" anchor="t">
            <a:noAutofit/>
          </a:bodyPr>
          <a:lstStyle>
            <a:lvl1pPr marL="0" indent="0" algn="l">
              <a:buNone/>
              <a:defRPr sz="1800">
                <a:solidFill>
                  <a:schemeClr val="tx1"/>
                </a:solidFill>
              </a:defRPr>
            </a:lvl1pPr>
          </a:lstStyle>
          <a:p>
            <a:r>
              <a:rPr lang="en-US" dirty="0"/>
              <a:t>Drag and drop your iPhone X screenshot into this photo placeholder</a:t>
            </a:r>
          </a:p>
        </p:txBody>
      </p:sp>
      <p:pic>
        <p:nvPicPr>
          <p:cNvPr id="13" name="Picture 12">
            <a:extLst>
              <a:ext uri="{FF2B5EF4-FFF2-40B4-BE49-F238E27FC236}">
                <a16:creationId xmlns:a16="http://schemas.microsoft.com/office/drawing/2014/main" id="{0E156965-DBEE-A541-8F48-764C7986C034}"/>
              </a:ext>
              <a:ext uri="{C183D7F6-B498-43B3-948B-1728B52AA6E4}">
                <adec:decorative xmlns:adec="http://schemas.microsoft.com/office/drawing/2017/decorative" xmlns="" val="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62695" y="5850473"/>
            <a:ext cx="970212" cy="245528"/>
          </a:xfrm>
          <a:prstGeom prst="rect">
            <a:avLst/>
          </a:prstGeom>
        </p:spPr>
      </p:pic>
    </p:spTree>
    <p:extLst>
      <p:ext uri="{BB962C8B-B14F-4D97-AF65-F5344CB8AC3E}">
        <p14:creationId xmlns:p14="http://schemas.microsoft.com/office/powerpoint/2010/main" val="4284734237"/>
      </p:ext>
    </p:extLst>
  </p:cSld>
  <p:clrMapOvr>
    <a:masterClrMapping/>
  </p:clrMapOvr>
  <p:hf hdr="0" ftr="0" dt="0"/>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title + samsung s9 + macbook air">
    <p:bg>
      <p:bgPr>
        <a:solidFill>
          <a:schemeClr val="bg1"/>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FE5BDD6C-9423-9D42-94BC-F7C9FF19086A}"/>
              </a:ext>
              <a:ext uri="{C183D7F6-B498-43B3-948B-1728B52AA6E4}">
                <adec:decorative xmlns:adec="http://schemas.microsoft.com/office/drawing/2017/decorative" xmlns="" val="1"/>
              </a:ext>
            </a:extLst>
          </p:cNvPr>
          <p:cNvSpPr/>
          <p:nvPr userDrawn="1"/>
        </p:nvSpPr>
        <p:spPr>
          <a:xfrm>
            <a:off x="0" y="1"/>
            <a:ext cx="8218933" cy="6858000"/>
          </a:xfrm>
          <a:custGeom>
            <a:avLst/>
            <a:gdLst>
              <a:gd name="connsiteX0" fmla="*/ 0 w 16440007"/>
              <a:gd name="connsiteY0" fmla="*/ 0 h 13715999"/>
              <a:gd name="connsiteX1" fmla="*/ 14694637 w 16440007"/>
              <a:gd name="connsiteY1" fmla="*/ 0 h 13715999"/>
              <a:gd name="connsiteX2" fmla="*/ 14710471 w 16440007"/>
              <a:gd name="connsiteY2" fmla="*/ 27538 h 13715999"/>
              <a:gd name="connsiteX3" fmla="*/ 16440007 w 16440007"/>
              <a:gd name="connsiteY3" fmla="*/ 6857999 h 13715999"/>
              <a:gd name="connsiteX4" fmla="*/ 14710471 w 16440007"/>
              <a:gd name="connsiteY4" fmla="*/ 13688459 h 13715999"/>
              <a:gd name="connsiteX5" fmla="*/ 14694636 w 16440007"/>
              <a:gd name="connsiteY5" fmla="*/ 13715999 h 13715999"/>
              <a:gd name="connsiteX6" fmla="*/ 0 w 16440007"/>
              <a:gd name="connsiteY6" fmla="*/ 13715999 h 13715999"/>
              <a:gd name="connsiteX7" fmla="*/ 0 w 16440007"/>
              <a:gd name="connsiteY7" fmla="*/ 0 h 13715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40007" h="13715999">
                <a:moveTo>
                  <a:pt x="0" y="0"/>
                </a:moveTo>
                <a:lnTo>
                  <a:pt x="14694637" y="0"/>
                </a:lnTo>
                <a:lnTo>
                  <a:pt x="14710471" y="27538"/>
                </a:lnTo>
                <a:cubicBezTo>
                  <a:pt x="15813473" y="2057983"/>
                  <a:pt x="16440007" y="4384824"/>
                  <a:pt x="16440007" y="6857999"/>
                </a:cubicBezTo>
                <a:cubicBezTo>
                  <a:pt x="16440007" y="9331174"/>
                  <a:pt x="15813474" y="11658015"/>
                  <a:pt x="14710471" y="13688459"/>
                </a:cubicBezTo>
                <a:lnTo>
                  <a:pt x="14694636" y="13715999"/>
                </a:lnTo>
                <a:lnTo>
                  <a:pt x="0" y="13715999"/>
                </a:lnTo>
                <a:lnTo>
                  <a:pt x="0" y="0"/>
                </a:lnTo>
                <a:close/>
              </a:path>
            </a:pathLst>
          </a:cu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457040"/>
            <a:endParaRPr lang="en-US" sz="3999">
              <a:solidFill>
                <a:srgbClr val="FFFFFF"/>
              </a:solidFill>
              <a:latin typeface="Calibri" panose="020F0502020204030204"/>
            </a:endParaRPr>
          </a:p>
        </p:txBody>
      </p:sp>
      <p:sp>
        <p:nvSpPr>
          <p:cNvPr id="12" name="Title 4">
            <a:extLst>
              <a:ext uri="{FF2B5EF4-FFF2-40B4-BE49-F238E27FC236}">
                <a16:creationId xmlns:a16="http://schemas.microsoft.com/office/drawing/2014/main" id="{94CEF34F-035A-2548-AFC6-14115402624F}"/>
              </a:ext>
            </a:extLst>
          </p:cNvPr>
          <p:cNvSpPr>
            <a:spLocks noGrp="1"/>
          </p:cNvSpPr>
          <p:nvPr>
            <p:ph type="title" hasCustomPrompt="1"/>
          </p:nvPr>
        </p:nvSpPr>
        <p:spPr>
          <a:xfrm>
            <a:off x="745552" y="2103120"/>
            <a:ext cx="4454421" cy="2674620"/>
          </a:xfrm>
        </p:spPr>
        <p:txBody>
          <a:bodyPr anchor="ctr" anchorCtr="0"/>
          <a:lstStyle>
            <a:lvl1pPr>
              <a:defRPr lang="en-US" sz="6899" kern="1200" baseline="0" smtClean="0">
                <a:solidFill>
                  <a:schemeClr val="accent2"/>
                </a:solidFill>
                <a:latin typeface="Community Light" panose="02000303040000020003" pitchFamily="2" charset="0"/>
                <a:ea typeface="+mn-ea"/>
                <a:cs typeface="+mn-cs"/>
              </a:defRPr>
            </a:lvl1pPr>
          </a:lstStyle>
          <a:p>
            <a:r>
              <a:rPr lang="en-US" dirty="0"/>
              <a:t>Enter slide title here</a:t>
            </a:r>
          </a:p>
        </p:txBody>
      </p:sp>
      <p:pic>
        <p:nvPicPr>
          <p:cNvPr id="9" name="Picture 8">
            <a:extLst>
              <a:ext uri="{FF2B5EF4-FFF2-40B4-BE49-F238E27FC236}">
                <a16:creationId xmlns:a16="http://schemas.microsoft.com/office/drawing/2014/main" id="{ED253D5F-252B-FB4C-9E6F-158170B52619}"/>
              </a:ext>
              <a:ext uri="{C183D7F6-B498-43B3-948B-1728B52AA6E4}">
                <adec:decorative xmlns:adec="http://schemas.microsoft.com/office/drawing/2017/decorative" xmlns="" val="1"/>
              </a:ext>
            </a:extLst>
          </p:cNvPr>
          <p:cNvPicPr>
            <a:picLocks noChangeAspect="1"/>
          </p:cNvPicPr>
          <p:nvPr userDrawn="1"/>
        </p:nvPicPr>
        <p:blipFill>
          <a:blip r:embed="rId2"/>
          <a:stretch>
            <a:fillRect/>
          </a:stretch>
        </p:blipFill>
        <p:spPr>
          <a:xfrm>
            <a:off x="8138569" y="224473"/>
            <a:ext cx="11563351" cy="6394032"/>
          </a:xfrm>
          <a:prstGeom prst="rect">
            <a:avLst/>
          </a:prstGeom>
        </p:spPr>
      </p:pic>
      <p:sp>
        <p:nvSpPr>
          <p:cNvPr id="10" name="Picture Placeholder 5">
            <a:extLst>
              <a:ext uri="{FF2B5EF4-FFF2-40B4-BE49-F238E27FC236}">
                <a16:creationId xmlns:a16="http://schemas.microsoft.com/office/drawing/2014/main" id="{1C633728-34FD-A340-BE18-A7F691D80D8A}"/>
              </a:ext>
              <a:ext uri="{C183D7F6-B498-43B3-948B-1728B52AA6E4}">
                <adec:decorative xmlns:adec="http://schemas.microsoft.com/office/drawing/2017/decorative" xmlns="" val="1"/>
              </a:ext>
            </a:extLst>
          </p:cNvPr>
          <p:cNvSpPr>
            <a:spLocks noGrp="1"/>
          </p:cNvSpPr>
          <p:nvPr>
            <p:ph type="pic" sz="quarter" idx="18" hasCustomPrompt="1"/>
          </p:nvPr>
        </p:nvSpPr>
        <p:spPr>
          <a:xfrm>
            <a:off x="9646400" y="662486"/>
            <a:ext cx="8559737" cy="5133865"/>
          </a:xfrm>
          <a:pattFill prst="wdUpDiag">
            <a:fgClr>
              <a:srgbClr val="FADFD9"/>
            </a:fgClr>
            <a:bgClr>
              <a:schemeClr val="bg1"/>
            </a:bgClr>
          </a:pattFill>
        </p:spPr>
        <p:txBody>
          <a:bodyPr lIns="914400" tIns="1463040" rIns="914400">
            <a:normAutofit/>
          </a:bodyPr>
          <a:lstStyle>
            <a:lvl1pPr marL="0" indent="0" algn="ctr">
              <a:buNone/>
              <a:defRPr sz="1800">
                <a:solidFill>
                  <a:schemeClr val="tx1"/>
                </a:solidFill>
              </a:defRPr>
            </a:lvl1pPr>
          </a:lstStyle>
          <a:p>
            <a:r>
              <a:rPr lang="en-US" dirty="0"/>
              <a:t>Drag and drop your screenshot into</a:t>
            </a:r>
          </a:p>
          <a:p>
            <a:r>
              <a:rPr lang="en-US" dirty="0"/>
              <a:t>this photo placeholder</a:t>
            </a:r>
          </a:p>
        </p:txBody>
      </p:sp>
      <p:sp>
        <p:nvSpPr>
          <p:cNvPr id="15" name="Folded Corner 14">
            <a:extLst>
              <a:ext uri="{FF2B5EF4-FFF2-40B4-BE49-F238E27FC236}">
                <a16:creationId xmlns:a16="http://schemas.microsoft.com/office/drawing/2014/main" id="{FD7B4F82-4E1D-7542-B680-BDA95FA50734}"/>
              </a:ext>
              <a:ext uri="{C183D7F6-B498-43B3-948B-1728B52AA6E4}">
                <adec:decorative xmlns:adec="http://schemas.microsoft.com/office/drawing/2017/decorative" xmlns="" val="1"/>
              </a:ext>
            </a:extLst>
          </p:cNvPr>
          <p:cNvSpPr/>
          <p:nvPr userDrawn="1"/>
        </p:nvSpPr>
        <p:spPr>
          <a:xfrm>
            <a:off x="-1" y="-1333500"/>
            <a:ext cx="4610294" cy="1041400"/>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Arial" panose="020B0604020202020204" pitchFamily="34" charset="0"/>
              </a:rPr>
              <a:t>Purpose of Layout</a:t>
            </a:r>
            <a:r>
              <a:rPr lang="en-US" sz="1200" dirty="0">
                <a:solidFill>
                  <a:schemeClr val="tx1"/>
                </a:solidFill>
                <a:latin typeface="Source Sans Pro" charset="0"/>
                <a:ea typeface="Source Sans Pro" charset="0"/>
                <a:cs typeface="Arial" panose="020B0604020202020204" pitchFamily="34" charset="0"/>
              </a:rPr>
              <a:t>: To showcase Android and laptop screenshots.</a:t>
            </a:r>
          </a:p>
          <a:p>
            <a:endParaRPr lang="en-US" sz="1200" dirty="0">
              <a:solidFill>
                <a:schemeClr val="tx1"/>
              </a:solidFill>
              <a:latin typeface="Source Sans Pro" charset="0"/>
            </a:endParaRPr>
          </a:p>
          <a:p>
            <a:r>
              <a:rPr lang="en-US" sz="1200" b="1" dirty="0">
                <a:solidFill>
                  <a:schemeClr val="tx1"/>
                </a:solidFill>
                <a:latin typeface="Source Sans Pro" charset="0"/>
                <a:ea typeface="Source Sans Pro" charset="0"/>
                <a:cs typeface="Arial" panose="020B0604020202020204" pitchFamily="34" charset="0"/>
              </a:rPr>
              <a:t>Tip</a:t>
            </a:r>
            <a:r>
              <a:rPr lang="en-US" sz="1200" dirty="0">
                <a:solidFill>
                  <a:schemeClr val="tx1"/>
                </a:solidFill>
                <a:latin typeface="Source Sans Pro" charset="0"/>
                <a:ea typeface="Source Sans Pro" charset="0"/>
                <a:cs typeface="Arial" panose="020B0604020202020204" pitchFamily="34" charset="0"/>
              </a:rPr>
              <a:t>: </a:t>
            </a:r>
            <a:r>
              <a:rPr lang="en-US" sz="1200" dirty="0">
                <a:solidFill>
                  <a:schemeClr val="tx1"/>
                </a:solidFill>
                <a:latin typeface="Source Sans Pro" panose="020B0503030403020204" pitchFamily="34" charset="77"/>
                <a:ea typeface="Source Sans Pro" charset="0"/>
                <a:cs typeface="Arial" panose="020B0604020202020204" pitchFamily="34" charset="0"/>
              </a:rPr>
              <a:t>Drag and drop mobile or laptop screenshots into the matching device. This is a cover slide, so make your screenshots impactful.</a:t>
            </a:r>
          </a:p>
        </p:txBody>
      </p:sp>
      <p:pic>
        <p:nvPicPr>
          <p:cNvPr id="13" name="Picture 12">
            <a:extLst>
              <a:ext uri="{FF2B5EF4-FFF2-40B4-BE49-F238E27FC236}">
                <a16:creationId xmlns:a16="http://schemas.microsoft.com/office/drawing/2014/main" id="{853B862F-684E-4743-BD4D-BCFD8387F843}"/>
              </a:ext>
              <a:ext uri="{C183D7F6-B498-43B3-948B-1728B52AA6E4}">
                <adec:decorative xmlns:adec="http://schemas.microsoft.com/office/drawing/2017/decorative" xmlns="" val="1"/>
              </a:ext>
            </a:extLst>
          </p:cNvPr>
          <p:cNvPicPr>
            <a:picLocks noChangeAspect="1"/>
          </p:cNvPicPr>
          <p:nvPr userDrawn="1"/>
        </p:nvPicPr>
        <p:blipFill>
          <a:blip r:embed="rId3"/>
          <a:stretch>
            <a:fillRect/>
          </a:stretch>
        </p:blipFill>
        <p:spPr>
          <a:xfrm>
            <a:off x="6274786" y="1024569"/>
            <a:ext cx="2654218" cy="5556064"/>
          </a:xfrm>
          <a:prstGeom prst="rect">
            <a:avLst/>
          </a:prstGeom>
        </p:spPr>
      </p:pic>
      <p:sp>
        <p:nvSpPr>
          <p:cNvPr id="14" name="Picture Placeholder 8">
            <a:extLst>
              <a:ext uri="{FF2B5EF4-FFF2-40B4-BE49-F238E27FC236}">
                <a16:creationId xmlns:a16="http://schemas.microsoft.com/office/drawing/2014/main" id="{F740CD01-0372-0B4A-8C73-A19B2654E62B}"/>
              </a:ext>
              <a:ext uri="{C183D7F6-B498-43B3-948B-1728B52AA6E4}">
                <adec:decorative xmlns:adec="http://schemas.microsoft.com/office/drawing/2017/decorative" xmlns="" val="1"/>
              </a:ext>
            </a:extLst>
          </p:cNvPr>
          <p:cNvSpPr>
            <a:spLocks noGrp="1"/>
          </p:cNvSpPr>
          <p:nvPr>
            <p:ph type="pic" sz="quarter" idx="20" hasCustomPrompt="1"/>
          </p:nvPr>
        </p:nvSpPr>
        <p:spPr>
          <a:xfrm>
            <a:off x="6376725" y="1311942"/>
            <a:ext cx="2447198" cy="5028156"/>
          </a:xfrm>
          <a:custGeom>
            <a:avLst/>
            <a:gdLst>
              <a:gd name="connsiteX0" fmla="*/ 497476 w 5570220"/>
              <a:gd name="connsiteY0" fmla="*/ 0 h 11460480"/>
              <a:gd name="connsiteX1" fmla="*/ 5072744 w 5570220"/>
              <a:gd name="connsiteY1" fmla="*/ 0 h 11460480"/>
              <a:gd name="connsiteX2" fmla="*/ 5570220 w 5570220"/>
              <a:gd name="connsiteY2" fmla="*/ 497476 h 11460480"/>
              <a:gd name="connsiteX3" fmla="*/ 5570220 w 5570220"/>
              <a:gd name="connsiteY3" fmla="*/ 10963004 h 11460480"/>
              <a:gd name="connsiteX4" fmla="*/ 5072744 w 5570220"/>
              <a:gd name="connsiteY4" fmla="*/ 11460480 h 11460480"/>
              <a:gd name="connsiteX5" fmla="*/ 497476 w 5570220"/>
              <a:gd name="connsiteY5" fmla="*/ 11460480 h 11460480"/>
              <a:gd name="connsiteX6" fmla="*/ 0 w 5570220"/>
              <a:gd name="connsiteY6" fmla="*/ 10963004 h 11460480"/>
              <a:gd name="connsiteX7" fmla="*/ 0 w 5570220"/>
              <a:gd name="connsiteY7" fmla="*/ 497476 h 11460480"/>
              <a:gd name="connsiteX8" fmla="*/ 497476 w 5570220"/>
              <a:gd name="connsiteY8" fmla="*/ 0 h 1146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0220" h="11460480">
                <a:moveTo>
                  <a:pt x="497476" y="0"/>
                </a:moveTo>
                <a:lnTo>
                  <a:pt x="5072744" y="0"/>
                </a:lnTo>
                <a:cubicBezTo>
                  <a:pt x="5347492" y="0"/>
                  <a:pt x="5570220" y="222728"/>
                  <a:pt x="5570220" y="497476"/>
                </a:cubicBezTo>
                <a:lnTo>
                  <a:pt x="5570220" y="10963004"/>
                </a:lnTo>
                <a:cubicBezTo>
                  <a:pt x="5570220" y="11237752"/>
                  <a:pt x="5347492" y="11460480"/>
                  <a:pt x="5072744" y="11460480"/>
                </a:cubicBezTo>
                <a:lnTo>
                  <a:pt x="497476" y="11460480"/>
                </a:lnTo>
                <a:cubicBezTo>
                  <a:pt x="222728" y="11460480"/>
                  <a:pt x="0" y="11237752"/>
                  <a:pt x="0" y="10963004"/>
                </a:cubicBezTo>
                <a:lnTo>
                  <a:pt x="0" y="497476"/>
                </a:lnTo>
                <a:cubicBezTo>
                  <a:pt x="0" y="222728"/>
                  <a:pt x="222728" y="0"/>
                  <a:pt x="497476" y="0"/>
                </a:cubicBezTo>
                <a:close/>
              </a:path>
            </a:pathLst>
          </a:custGeom>
          <a:pattFill prst="wdUpDiag">
            <a:fgClr>
              <a:srgbClr val="FADFD9"/>
            </a:fgClr>
            <a:bgClr>
              <a:schemeClr val="bg1"/>
            </a:bgClr>
          </a:pattFill>
        </p:spPr>
        <p:txBody>
          <a:bodyPr wrap="square" lIns="457200" tIns="2103120" rIns="457200">
            <a:noAutofit/>
          </a:bodyPr>
          <a:lstStyle>
            <a:lvl1pPr marL="0" indent="0" algn="l">
              <a:buNone/>
              <a:defRPr sz="2000">
                <a:solidFill>
                  <a:schemeClr val="tx1"/>
                </a:solidFill>
              </a:defRPr>
            </a:lvl1pPr>
          </a:lstStyle>
          <a:p>
            <a:r>
              <a:rPr lang="en-US" dirty="0"/>
              <a:t>Drag and drop your Samsung screenshot into this photo placeholder</a:t>
            </a:r>
          </a:p>
        </p:txBody>
      </p:sp>
      <p:pic>
        <p:nvPicPr>
          <p:cNvPr id="16" name="Picture 15">
            <a:extLst>
              <a:ext uri="{FF2B5EF4-FFF2-40B4-BE49-F238E27FC236}">
                <a16:creationId xmlns:a16="http://schemas.microsoft.com/office/drawing/2014/main" id="{FF2BEFB6-D3AD-7D4D-B4C9-7ED95B704F2C}"/>
              </a:ext>
              <a:ext uri="{C183D7F6-B498-43B3-948B-1728B52AA6E4}">
                <adec:decorative xmlns:adec="http://schemas.microsoft.com/office/drawing/2017/decorative" xmlns="" val="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62695" y="5850473"/>
            <a:ext cx="970212" cy="245528"/>
          </a:xfrm>
          <a:prstGeom prst="rect">
            <a:avLst/>
          </a:prstGeom>
        </p:spPr>
      </p:pic>
    </p:spTree>
    <p:extLst>
      <p:ext uri="{BB962C8B-B14F-4D97-AF65-F5344CB8AC3E}">
        <p14:creationId xmlns:p14="http://schemas.microsoft.com/office/powerpoint/2010/main" val="1235405438"/>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mber_title and image 2">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81D6F86-E34F-E34E-A0FE-F64D4A5BA15F}"/>
              </a:ext>
              <a:ext uri="{C183D7F6-B498-43B3-948B-1728B52AA6E4}">
                <adec:decorative xmlns:adec="http://schemas.microsoft.com/office/drawing/2017/decorative" xmlns="" val="1"/>
              </a:ext>
            </a:extLst>
          </p:cNvPr>
          <p:cNvSpPr/>
          <p:nvPr userDrawn="1"/>
        </p:nvSpPr>
        <p:spPr>
          <a:xfrm>
            <a:off x="5049412" y="776453"/>
            <a:ext cx="5276047" cy="5276734"/>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2" name="Title">
            <a:extLst>
              <a:ext uri="{FF2B5EF4-FFF2-40B4-BE49-F238E27FC236}">
                <a16:creationId xmlns:a16="http://schemas.microsoft.com/office/drawing/2014/main" id="{99176E16-4787-0041-932D-FEE8C560D230}"/>
              </a:ext>
            </a:extLst>
          </p:cNvPr>
          <p:cNvSpPr>
            <a:spLocks noGrp="1"/>
          </p:cNvSpPr>
          <p:nvPr>
            <p:ph type="title" hasCustomPrompt="1"/>
          </p:nvPr>
        </p:nvSpPr>
        <p:spPr>
          <a:xfrm>
            <a:off x="6817488" y="1990227"/>
            <a:ext cx="4611818" cy="1339056"/>
          </a:xfrm>
          <a:noFill/>
        </p:spPr>
        <p:txBody>
          <a:bodyPr vert="horz" lIns="0" tIns="45720" rIns="0" bIns="45720" rtlCol="0" anchor="b" anchorCtr="0">
            <a:normAutofit/>
          </a:bodyPr>
          <a:lstStyle>
            <a:lvl1pPr>
              <a:defRPr lang="en-US" sz="4799">
                <a:solidFill>
                  <a:schemeClr val="accent2"/>
                </a:solidFill>
                <a:ea typeface="+mn-ea"/>
                <a:cs typeface="+mn-cs"/>
              </a:defRPr>
            </a:lvl1pPr>
          </a:lstStyle>
          <a:p>
            <a:pPr marL="0" lvl="0" indent="0">
              <a:spcBef>
                <a:spcPts val="1000"/>
              </a:spcBef>
              <a:buFont typeface="Arial" panose="020B0604020202020204" pitchFamily="34" charset="0"/>
            </a:pPr>
            <a:r>
              <a:rPr lang="en-US" dirty="0"/>
              <a:t>Enter slide title here in two lines or less</a:t>
            </a:r>
          </a:p>
        </p:txBody>
      </p:sp>
      <p:sp>
        <p:nvSpPr>
          <p:cNvPr id="20" name="Subtitle">
            <a:extLst>
              <a:ext uri="{FF2B5EF4-FFF2-40B4-BE49-F238E27FC236}">
                <a16:creationId xmlns:a16="http://schemas.microsoft.com/office/drawing/2014/main" id="{020C3EE7-4C31-B648-9206-0F8F5E4D81F4}"/>
              </a:ext>
            </a:extLst>
          </p:cNvPr>
          <p:cNvSpPr>
            <a:spLocks noGrp="1"/>
          </p:cNvSpPr>
          <p:nvPr>
            <p:ph type="body" sz="quarter" idx="12" hasCustomPrompt="1"/>
          </p:nvPr>
        </p:nvSpPr>
        <p:spPr>
          <a:xfrm>
            <a:off x="6830108" y="3380874"/>
            <a:ext cx="3287935" cy="1101185"/>
          </a:xfrm>
        </p:spPr>
        <p:txBody>
          <a:bodyPr>
            <a:noAutofit/>
          </a:bodyPr>
          <a:lstStyle>
            <a:lvl1pPr marL="0" indent="0">
              <a:lnSpc>
                <a:spcPts val="3239"/>
              </a:lnSpc>
              <a:buNone/>
              <a:defRPr sz="2699">
                <a:solidFill>
                  <a:schemeClr val="accent6"/>
                </a:solidFill>
              </a:defRPr>
            </a:lvl1pPr>
            <a:lvl2pPr marL="457109" indent="0">
              <a:buNone/>
              <a:defRPr sz="2699"/>
            </a:lvl2pPr>
            <a:lvl3pPr marL="914217" indent="0">
              <a:buNone/>
              <a:defRPr sz="2699"/>
            </a:lvl3pPr>
            <a:lvl4pPr marL="1371326" indent="0">
              <a:buNone/>
              <a:defRPr sz="2699"/>
            </a:lvl4pPr>
            <a:lvl5pPr marL="1828434" indent="0">
              <a:buNone/>
              <a:defRPr sz="2699"/>
            </a:lvl5pPr>
          </a:lstStyle>
          <a:p>
            <a:pPr lvl="0"/>
            <a:r>
              <a:rPr lang="en-US" dirty="0"/>
              <a:t>Enter subtitle here, in two lines or less</a:t>
            </a:r>
          </a:p>
        </p:txBody>
      </p:sp>
      <p:sp>
        <p:nvSpPr>
          <p:cNvPr id="9" name="intersection">
            <a:extLst>
              <a:ext uri="{FF2B5EF4-FFF2-40B4-BE49-F238E27FC236}">
                <a16:creationId xmlns:a16="http://schemas.microsoft.com/office/drawing/2014/main" id="{0E88DC24-2DD1-4047-B59D-B335D12FC0BF}"/>
              </a:ext>
              <a:ext uri="{C183D7F6-B498-43B3-948B-1728B52AA6E4}">
                <adec:decorative xmlns:adec="http://schemas.microsoft.com/office/drawing/2017/decorative" xmlns="" val="1"/>
              </a:ext>
            </a:extLst>
          </p:cNvPr>
          <p:cNvSpPr/>
          <p:nvPr userDrawn="1"/>
        </p:nvSpPr>
        <p:spPr>
          <a:xfrm rot="10800000" flipH="1">
            <a:off x="5049412"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Picture Placeholder">
            <a:extLst>
              <a:ext uri="{FF2B5EF4-FFF2-40B4-BE49-F238E27FC236}">
                <a16:creationId xmlns:a16="http://schemas.microsoft.com/office/drawing/2014/main" id="{C83727A9-32A2-4941-8F9F-C5EFE74F133B}"/>
              </a:ext>
              <a:ext uri="{C183D7F6-B498-43B3-948B-1728B52AA6E4}">
                <adec:decorative xmlns:adec="http://schemas.microsoft.com/office/drawing/2017/decorative" xmlns="" val="1"/>
              </a:ext>
            </a:extLst>
          </p:cNvPr>
          <p:cNvSpPr>
            <a:spLocks noGrp="1"/>
          </p:cNvSpPr>
          <p:nvPr>
            <p:ph type="pic" sz="quarter" idx="10" hasCustomPrompt="1"/>
          </p:nvPr>
        </p:nvSpPr>
        <p:spPr>
          <a:xfrm>
            <a:off x="794" y="0"/>
            <a:ext cx="6096000" cy="6858000"/>
          </a:xfrm>
          <a:custGeom>
            <a:avLst/>
            <a:gdLst>
              <a:gd name="connsiteX0" fmla="*/ 0 w 12193587"/>
              <a:gd name="connsiteY0" fmla="*/ 0 h 13716000"/>
              <a:gd name="connsiteX1" fmla="*/ 12193587 w 12193587"/>
              <a:gd name="connsiteY1" fmla="*/ 0 h 13716000"/>
              <a:gd name="connsiteX2" fmla="*/ 12193587 w 12193587"/>
              <a:gd name="connsiteY2" fmla="*/ 2605019 h 13716000"/>
              <a:gd name="connsiteX3" fmla="*/ 12017004 w 12193587"/>
              <a:gd name="connsiteY3" fmla="*/ 2743786 h 13716000"/>
              <a:gd name="connsiteX4" fmla="*/ 10096762 w 12193587"/>
              <a:gd name="connsiteY4" fmla="*/ 6815570 h 13716000"/>
              <a:gd name="connsiteX5" fmla="*/ 12017004 w 12193587"/>
              <a:gd name="connsiteY5" fmla="*/ 10887355 h 13716000"/>
              <a:gd name="connsiteX6" fmla="*/ 12193587 w 12193587"/>
              <a:gd name="connsiteY6" fmla="*/ 11026123 h 13716000"/>
              <a:gd name="connsiteX7" fmla="*/ 12193587 w 12193587"/>
              <a:gd name="connsiteY7" fmla="*/ 13716000 h 13716000"/>
              <a:gd name="connsiteX8" fmla="*/ 0 w 12193587"/>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7" h="13716000">
                <a:moveTo>
                  <a:pt x="0" y="0"/>
                </a:moveTo>
                <a:lnTo>
                  <a:pt x="12193587" y="0"/>
                </a:lnTo>
                <a:lnTo>
                  <a:pt x="12193587" y="2605019"/>
                </a:lnTo>
                <a:lnTo>
                  <a:pt x="12017004" y="2743786"/>
                </a:lnTo>
                <a:cubicBezTo>
                  <a:pt x="10844264" y="3711617"/>
                  <a:pt x="10096762" y="5176300"/>
                  <a:pt x="10096762" y="6815570"/>
                </a:cubicBezTo>
                <a:cubicBezTo>
                  <a:pt x="10096762" y="8454842"/>
                  <a:pt x="10844264" y="9919525"/>
                  <a:pt x="12017004" y="10887355"/>
                </a:cubicBezTo>
                <a:lnTo>
                  <a:pt x="12193587" y="11026123"/>
                </a:lnTo>
                <a:lnTo>
                  <a:pt x="12193587" y="13716000"/>
                </a:lnTo>
                <a:lnTo>
                  <a:pt x="0" y="13716000"/>
                </a:lnTo>
                <a:close/>
              </a:path>
            </a:pathLst>
          </a:custGeom>
          <a:pattFill prst="wdUpDiag">
            <a:fgClr>
              <a:srgbClr val="FADFD9"/>
            </a:fgClr>
            <a:bgClr>
              <a:schemeClr val="bg1"/>
            </a:bgClr>
          </a:pattFill>
        </p:spPr>
        <p:txBody>
          <a:bodyPr wrap="square" rIns="1554480" anchor="ctr" anchorCtr="0">
            <a:noAutofit/>
          </a:bodyPr>
          <a:lstStyle>
            <a:lvl1pPr marL="0" indent="0" algn="ctr">
              <a:buNone/>
              <a:defRPr b="0">
                <a:solidFill>
                  <a:schemeClr val="tx1"/>
                </a:solidFill>
              </a:defRPr>
            </a:lvl1pPr>
          </a:lstStyle>
          <a:p>
            <a:r>
              <a:rPr lang="en-US" dirty="0"/>
              <a:t>Drag and drop image here</a:t>
            </a:r>
          </a:p>
        </p:txBody>
      </p:sp>
      <p:pic>
        <p:nvPicPr>
          <p:cNvPr id="12" name="Logo">
            <a:extLst>
              <a:ext uri="{FF2B5EF4-FFF2-40B4-BE49-F238E27FC236}">
                <a16:creationId xmlns:a16="http://schemas.microsoft.com/office/drawing/2014/main" id="{1F65D500-D818-694C-A31A-7726F910B531}"/>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97373" y="6109855"/>
            <a:ext cx="1091168" cy="276138"/>
          </a:xfrm>
          <a:prstGeom prst="rect">
            <a:avLst/>
          </a:prstGeom>
        </p:spPr>
      </p:pic>
      <p:sp>
        <p:nvSpPr>
          <p:cNvPr id="13" name="Folded Corner 12">
            <a:extLst>
              <a:ext uri="{FF2B5EF4-FFF2-40B4-BE49-F238E27FC236}">
                <a16:creationId xmlns:a16="http://schemas.microsoft.com/office/drawing/2014/main" id="{325EFF35-0314-BE4B-8A2D-A515BA837997}"/>
              </a:ext>
              <a:ext uri="{C183D7F6-B498-43B3-948B-1728B52AA6E4}">
                <adec:decorative xmlns:adec="http://schemas.microsoft.com/office/drawing/2017/decorative" xmlns="" val="1"/>
              </a:ext>
            </a:extLst>
          </p:cNvPr>
          <p:cNvSpPr/>
          <p:nvPr userDrawn="1"/>
        </p:nvSpPr>
        <p:spPr>
          <a:xfrm>
            <a:off x="0" y="-1371601"/>
            <a:ext cx="5219814" cy="11013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Layout Tip: </a:t>
            </a:r>
            <a:r>
              <a:rPr lang="en-US" sz="1200" dirty="0">
                <a:solidFill>
                  <a:schemeClr val="tx1"/>
                </a:solidFill>
                <a:latin typeface="Source Sans Pro" charset="0"/>
                <a:ea typeface="Source Sans Pro" charset="0"/>
                <a:cs typeface="Source Sans Pro" charset="0"/>
              </a:rPr>
              <a:t>Portrait image flush left with placeholder text descriptor on right.</a:t>
            </a:r>
          </a:p>
          <a:p>
            <a:endParaRPr lang="en-US" sz="1200" dirty="0">
              <a:solidFill>
                <a:schemeClr val="tx1"/>
              </a:solidFill>
              <a:latin typeface="Source Sans Pro" charset="0"/>
            </a:endParaRPr>
          </a:p>
          <a:p>
            <a:r>
              <a:rPr lang="en-US" sz="1200" b="1" dirty="0">
                <a:solidFill>
                  <a:schemeClr val="tx1"/>
                </a:solidFill>
                <a:latin typeface="Source Sans Pro" charset="0"/>
                <a:ea typeface="Source Sans Pro" charset="0"/>
                <a:cs typeface="Source Sans Pro" charset="0"/>
              </a:rPr>
              <a:t>Tip</a:t>
            </a:r>
            <a:r>
              <a:rPr lang="en-US" sz="1200" dirty="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p:txBody>
      </p:sp>
    </p:spTree>
    <p:extLst>
      <p:ext uri="{BB962C8B-B14F-4D97-AF65-F5344CB8AC3E}">
        <p14:creationId xmlns:p14="http://schemas.microsoft.com/office/powerpoint/2010/main" val="1588367760"/>
      </p:ext>
    </p:extLst>
  </p:cSld>
  <p:clrMapOvr>
    <a:masterClrMapping/>
  </p:clrMapOvr>
  <p:hf hdr="0" ftr="0" dt="0"/>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itles + macbook air">
    <p:bg>
      <p:bgPr>
        <a:solidFill>
          <a:srgbClr val="FDFAF5"/>
        </a:solidFill>
        <a:effectLst/>
      </p:bgPr>
    </p:bg>
    <p:spTree>
      <p:nvGrpSpPr>
        <p:cNvPr id="1" name=""/>
        <p:cNvGrpSpPr/>
        <p:nvPr/>
      </p:nvGrpSpPr>
      <p:grpSpPr>
        <a:xfrm>
          <a:off x="0" y="0"/>
          <a:ext cx="0" cy="0"/>
          <a:chOff x="0" y="0"/>
          <a:chExt cx="0" cy="0"/>
        </a:xfrm>
      </p:grpSpPr>
      <p:sp>
        <p:nvSpPr>
          <p:cNvPr id="14" name="Freeform 13">
            <a:extLst>
              <a:ext uri="{FF2B5EF4-FFF2-40B4-BE49-F238E27FC236}">
                <a16:creationId xmlns:a16="http://schemas.microsoft.com/office/drawing/2014/main" id="{71054D90-0146-C648-9DF3-B94C3E775693}"/>
              </a:ext>
              <a:ext uri="{C183D7F6-B498-43B3-948B-1728B52AA6E4}">
                <adec:decorative xmlns:adec="http://schemas.microsoft.com/office/drawing/2017/decorative" xmlns="" val="1"/>
              </a:ext>
            </a:extLst>
          </p:cNvPr>
          <p:cNvSpPr/>
          <p:nvPr/>
        </p:nvSpPr>
        <p:spPr>
          <a:xfrm>
            <a:off x="5667147" y="0"/>
            <a:ext cx="6524854" cy="6858000"/>
          </a:xfrm>
          <a:custGeom>
            <a:avLst/>
            <a:gdLst>
              <a:gd name="connsiteX0" fmla="*/ 2591986 w 13051407"/>
              <a:gd name="connsiteY0" fmla="*/ 0 h 13716000"/>
              <a:gd name="connsiteX1" fmla="*/ 13051407 w 13051407"/>
              <a:gd name="connsiteY1" fmla="*/ 0 h 13716000"/>
              <a:gd name="connsiteX2" fmla="*/ 13051407 w 13051407"/>
              <a:gd name="connsiteY2" fmla="*/ 13716000 h 13716000"/>
              <a:gd name="connsiteX3" fmla="*/ 2591986 w 13051407"/>
              <a:gd name="connsiteY3" fmla="*/ 13716000 h 13716000"/>
              <a:gd name="connsiteX4" fmla="*/ 2369931 w 13051407"/>
              <a:gd name="connsiteY4" fmla="*/ 13459652 h 13716000"/>
              <a:gd name="connsiteX5" fmla="*/ 0 w 13051407"/>
              <a:gd name="connsiteY5" fmla="*/ 6858000 h 13716000"/>
              <a:gd name="connsiteX6" fmla="*/ 2369931 w 13051407"/>
              <a:gd name="connsiteY6" fmla="*/ 256349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51407" h="13716000">
                <a:moveTo>
                  <a:pt x="2591986" y="0"/>
                </a:moveTo>
                <a:lnTo>
                  <a:pt x="13051407" y="0"/>
                </a:lnTo>
                <a:lnTo>
                  <a:pt x="13051407" y="13716000"/>
                </a:lnTo>
                <a:lnTo>
                  <a:pt x="2591986" y="13716000"/>
                </a:lnTo>
                <a:lnTo>
                  <a:pt x="2369931" y="13459652"/>
                </a:lnTo>
                <a:cubicBezTo>
                  <a:pt x="889386" y="11665645"/>
                  <a:pt x="0" y="9365686"/>
                  <a:pt x="0" y="6858000"/>
                </a:cubicBezTo>
                <a:cubicBezTo>
                  <a:pt x="0" y="4350314"/>
                  <a:pt x="889386" y="2050355"/>
                  <a:pt x="2369931" y="256349"/>
                </a:cubicBezTo>
                <a:close/>
              </a:path>
            </a:pathLst>
          </a:cu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noProof="0"/>
          </a:p>
        </p:txBody>
      </p:sp>
      <p:sp>
        <p:nvSpPr>
          <p:cNvPr id="15" name="Title Placeholder 1">
            <a:extLst>
              <a:ext uri="{FF2B5EF4-FFF2-40B4-BE49-F238E27FC236}">
                <a16:creationId xmlns:a16="http://schemas.microsoft.com/office/drawing/2014/main" id="{BD83B4EB-A5CF-5C4B-851B-2E7212A67D17}"/>
              </a:ext>
            </a:extLst>
          </p:cNvPr>
          <p:cNvSpPr>
            <a:spLocks noGrp="1"/>
          </p:cNvSpPr>
          <p:nvPr>
            <p:ph type="title" hasCustomPrompt="1"/>
          </p:nvPr>
        </p:nvSpPr>
        <p:spPr>
          <a:xfrm>
            <a:off x="720754" y="2171700"/>
            <a:ext cx="3589428" cy="1257300"/>
          </a:xfrm>
          <a:prstGeom prst="rect">
            <a:avLst/>
          </a:prstGeom>
        </p:spPr>
        <p:txBody>
          <a:bodyPr vert="horz" lIns="91440" tIns="45720" rIns="91440" bIns="45720" rtlCol="0" anchor="b" anchorCtr="0">
            <a:noAutofit/>
          </a:bodyPr>
          <a:lstStyle>
            <a:lvl1pPr>
              <a:defRPr sz="4399">
                <a:solidFill>
                  <a:schemeClr val="accent2"/>
                </a:solidFill>
              </a:defRPr>
            </a:lvl1pPr>
          </a:lstStyle>
          <a:p>
            <a:r>
              <a:rPr lang="en-US" dirty="0"/>
              <a:t>Enter slide title here in two lines</a:t>
            </a:r>
          </a:p>
        </p:txBody>
      </p:sp>
      <p:sp>
        <p:nvSpPr>
          <p:cNvPr id="13" name="Text Placeholder 8">
            <a:extLst>
              <a:ext uri="{FF2B5EF4-FFF2-40B4-BE49-F238E27FC236}">
                <a16:creationId xmlns:a16="http://schemas.microsoft.com/office/drawing/2014/main" id="{3DC6B344-9856-064E-9D29-4F593472BDAD}"/>
              </a:ext>
            </a:extLst>
          </p:cNvPr>
          <p:cNvSpPr>
            <a:spLocks noGrp="1"/>
          </p:cNvSpPr>
          <p:nvPr>
            <p:ph type="body" sz="quarter" idx="17" hasCustomPrompt="1"/>
          </p:nvPr>
        </p:nvSpPr>
        <p:spPr>
          <a:xfrm>
            <a:off x="720755" y="3474720"/>
            <a:ext cx="3372098" cy="1159626"/>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dirty="0"/>
              <a:t>Enter your description here</a:t>
            </a:r>
          </a:p>
        </p:txBody>
      </p:sp>
      <p:pic>
        <p:nvPicPr>
          <p:cNvPr id="3" name="Picture 2">
            <a:extLst>
              <a:ext uri="{FF2B5EF4-FFF2-40B4-BE49-F238E27FC236}">
                <a16:creationId xmlns:a16="http://schemas.microsoft.com/office/drawing/2014/main" id="{6E6FCC90-F31E-344F-9EDC-5666858B1551}"/>
              </a:ext>
              <a:ext uri="{C183D7F6-B498-43B3-948B-1728B52AA6E4}">
                <adec:decorative xmlns:adec="http://schemas.microsoft.com/office/drawing/2017/decorative" xmlns="" val="1"/>
              </a:ext>
            </a:extLst>
          </p:cNvPr>
          <p:cNvPicPr>
            <a:picLocks noChangeAspect="1"/>
          </p:cNvPicPr>
          <p:nvPr userDrawn="1"/>
        </p:nvPicPr>
        <p:blipFill>
          <a:blip r:embed="rId2"/>
          <a:stretch>
            <a:fillRect/>
          </a:stretch>
        </p:blipFill>
        <p:spPr>
          <a:xfrm>
            <a:off x="4196880" y="1175174"/>
            <a:ext cx="7987693" cy="4416848"/>
          </a:xfrm>
          <a:prstGeom prst="rect">
            <a:avLst/>
          </a:prstGeom>
        </p:spPr>
      </p:pic>
      <p:sp>
        <p:nvSpPr>
          <p:cNvPr id="12" name="Picture Placeholder 5">
            <a:extLst>
              <a:ext uri="{FF2B5EF4-FFF2-40B4-BE49-F238E27FC236}">
                <a16:creationId xmlns:a16="http://schemas.microsoft.com/office/drawing/2014/main" id="{2855B3D1-83BB-D14D-8205-4C511F91D824}"/>
              </a:ext>
              <a:ext uri="{C183D7F6-B498-43B3-948B-1728B52AA6E4}">
                <adec:decorative xmlns:adec="http://schemas.microsoft.com/office/drawing/2017/decorative" xmlns="" val="1"/>
              </a:ext>
            </a:extLst>
          </p:cNvPr>
          <p:cNvSpPr>
            <a:spLocks noGrp="1"/>
          </p:cNvSpPr>
          <p:nvPr>
            <p:ph type="pic" sz="quarter" idx="18" hasCustomPrompt="1"/>
          </p:nvPr>
        </p:nvSpPr>
        <p:spPr>
          <a:xfrm>
            <a:off x="5229687" y="1474319"/>
            <a:ext cx="5915398" cy="3554881"/>
          </a:xfrm>
          <a:pattFill prst="wdUpDiag">
            <a:fgClr>
              <a:srgbClr val="FADFD9"/>
            </a:fgClr>
            <a:bgClr>
              <a:schemeClr val="bg1"/>
            </a:bgClr>
          </a:pattFill>
        </p:spPr>
        <p:txBody>
          <a:bodyPr lIns="914400" tIns="1463040" rIns="914400">
            <a:normAutofit/>
          </a:bodyPr>
          <a:lstStyle>
            <a:lvl1pPr marL="0" indent="0" algn="ctr">
              <a:buNone/>
              <a:defRPr sz="1800">
                <a:solidFill>
                  <a:schemeClr val="tx1"/>
                </a:solidFill>
              </a:defRPr>
            </a:lvl1pPr>
          </a:lstStyle>
          <a:p>
            <a:r>
              <a:rPr lang="en-US" dirty="0"/>
              <a:t>Drag and drop your screenshot into</a:t>
            </a:r>
          </a:p>
          <a:p>
            <a:r>
              <a:rPr lang="en-US" dirty="0"/>
              <a:t>this photo placeholder</a:t>
            </a:r>
          </a:p>
        </p:txBody>
      </p:sp>
      <p:sp>
        <p:nvSpPr>
          <p:cNvPr id="7" name="Folded Corner 6">
            <a:extLst>
              <a:ext uri="{FF2B5EF4-FFF2-40B4-BE49-F238E27FC236}">
                <a16:creationId xmlns:a16="http://schemas.microsoft.com/office/drawing/2014/main" id="{4A75138B-86ED-9A47-9C1A-BDA75D1DA028}"/>
              </a:ext>
              <a:ext uri="{C183D7F6-B498-43B3-948B-1728B52AA6E4}">
                <adec:decorative xmlns:adec="http://schemas.microsoft.com/office/drawing/2017/decorative" xmlns="" val="1"/>
              </a:ext>
            </a:extLst>
          </p:cNvPr>
          <p:cNvSpPr/>
          <p:nvPr userDrawn="1"/>
        </p:nvSpPr>
        <p:spPr>
          <a:xfrm>
            <a:off x="0" y="-1257300"/>
            <a:ext cx="4248391" cy="965200"/>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Arial" panose="020B0604020202020204" pitchFamily="34" charset="0"/>
              </a:rPr>
              <a:t>Purpose of Layout</a:t>
            </a:r>
            <a:r>
              <a:rPr lang="en-US" sz="1200" dirty="0">
                <a:solidFill>
                  <a:schemeClr val="tx1"/>
                </a:solidFill>
                <a:latin typeface="Source Sans Pro" charset="0"/>
                <a:ea typeface="Source Sans Pro" charset="0"/>
                <a:cs typeface="Arial" panose="020B0604020202020204" pitchFamily="34" charset="0"/>
              </a:rPr>
              <a:t>: To showcase laptop screenshot.</a:t>
            </a:r>
          </a:p>
          <a:p>
            <a:endParaRPr lang="en-US" sz="1200" dirty="0">
              <a:solidFill>
                <a:schemeClr val="tx1"/>
              </a:solidFill>
              <a:latin typeface="Source Sans Pro" charset="0"/>
            </a:endParaRPr>
          </a:p>
          <a:p>
            <a:r>
              <a:rPr lang="en-US" sz="1200" b="1" dirty="0">
                <a:solidFill>
                  <a:schemeClr val="tx1"/>
                </a:solidFill>
                <a:latin typeface="Source Sans Pro" charset="0"/>
                <a:ea typeface="Source Sans Pro" charset="0"/>
                <a:cs typeface="Arial" panose="020B0604020202020204" pitchFamily="34" charset="0"/>
              </a:rPr>
              <a:t>Tip</a:t>
            </a:r>
            <a:r>
              <a:rPr lang="en-US" sz="1200" dirty="0">
                <a:solidFill>
                  <a:schemeClr val="tx1"/>
                </a:solidFill>
                <a:latin typeface="Source Sans Pro" charset="0"/>
                <a:ea typeface="Source Sans Pro" charset="0"/>
                <a:cs typeface="Arial" panose="020B0604020202020204" pitchFamily="34" charset="0"/>
              </a:rPr>
              <a:t>: Drag and drop your screenshot and replace text placeholders with your own words.</a:t>
            </a:r>
            <a:endParaRPr lang="en-US" sz="1200" dirty="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4219815598"/>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titles + iphone x vertical">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5B232F01-48BC-E849-A3D8-4710F1C3691C}"/>
              </a:ext>
            </a:extLst>
          </p:cNvPr>
          <p:cNvSpPr>
            <a:spLocks noGrp="1"/>
          </p:cNvSpPr>
          <p:nvPr>
            <p:ph type="title" hasCustomPrompt="1"/>
          </p:nvPr>
        </p:nvSpPr>
        <p:spPr>
          <a:xfrm>
            <a:off x="720754" y="2171700"/>
            <a:ext cx="3671059" cy="1257300"/>
          </a:xfrm>
          <a:prstGeom prst="rect">
            <a:avLst/>
          </a:prstGeom>
        </p:spPr>
        <p:txBody>
          <a:bodyPr vert="horz" lIns="91440" tIns="45720" rIns="91440" bIns="45720" rtlCol="0" anchor="b" anchorCtr="0">
            <a:noAutofit/>
          </a:bodyPr>
          <a:lstStyle>
            <a:lvl1pPr>
              <a:defRPr sz="4399">
                <a:solidFill>
                  <a:schemeClr val="accent2"/>
                </a:solidFill>
              </a:defRPr>
            </a:lvl1pPr>
          </a:lstStyle>
          <a:p>
            <a:r>
              <a:rPr lang="en-US" dirty="0"/>
              <a:t>Enter slide title here in two lines</a:t>
            </a:r>
          </a:p>
        </p:txBody>
      </p:sp>
      <p:sp>
        <p:nvSpPr>
          <p:cNvPr id="8" name="Text Placeholder 8">
            <a:extLst>
              <a:ext uri="{FF2B5EF4-FFF2-40B4-BE49-F238E27FC236}">
                <a16:creationId xmlns:a16="http://schemas.microsoft.com/office/drawing/2014/main" id="{BD17AF82-CFEF-444E-8CB0-C4CD52448D72}"/>
              </a:ext>
            </a:extLst>
          </p:cNvPr>
          <p:cNvSpPr>
            <a:spLocks noGrp="1"/>
          </p:cNvSpPr>
          <p:nvPr>
            <p:ph type="body" sz="quarter" idx="17" hasCustomPrompt="1"/>
          </p:nvPr>
        </p:nvSpPr>
        <p:spPr>
          <a:xfrm>
            <a:off x="720755" y="3474720"/>
            <a:ext cx="3372098" cy="1159626"/>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dirty="0"/>
              <a:t>Enter your description here</a:t>
            </a:r>
          </a:p>
        </p:txBody>
      </p:sp>
      <p:sp>
        <p:nvSpPr>
          <p:cNvPr id="9" name="Freeform 8">
            <a:extLst>
              <a:ext uri="{FF2B5EF4-FFF2-40B4-BE49-F238E27FC236}">
                <a16:creationId xmlns:a16="http://schemas.microsoft.com/office/drawing/2014/main" id="{F5188961-A5EF-F94E-93B3-8A45F5C7C1A1}"/>
              </a:ext>
              <a:ext uri="{C183D7F6-B498-43B3-948B-1728B52AA6E4}">
                <adec:decorative xmlns:adec="http://schemas.microsoft.com/office/drawing/2017/decorative" xmlns="" val="1"/>
              </a:ext>
            </a:extLst>
          </p:cNvPr>
          <p:cNvSpPr/>
          <p:nvPr/>
        </p:nvSpPr>
        <p:spPr>
          <a:xfrm>
            <a:off x="5667147" y="0"/>
            <a:ext cx="6524854" cy="6858000"/>
          </a:xfrm>
          <a:custGeom>
            <a:avLst/>
            <a:gdLst>
              <a:gd name="connsiteX0" fmla="*/ 2591986 w 13051407"/>
              <a:gd name="connsiteY0" fmla="*/ 0 h 13716000"/>
              <a:gd name="connsiteX1" fmla="*/ 13051407 w 13051407"/>
              <a:gd name="connsiteY1" fmla="*/ 0 h 13716000"/>
              <a:gd name="connsiteX2" fmla="*/ 13051407 w 13051407"/>
              <a:gd name="connsiteY2" fmla="*/ 13716000 h 13716000"/>
              <a:gd name="connsiteX3" fmla="*/ 2591986 w 13051407"/>
              <a:gd name="connsiteY3" fmla="*/ 13716000 h 13716000"/>
              <a:gd name="connsiteX4" fmla="*/ 2369931 w 13051407"/>
              <a:gd name="connsiteY4" fmla="*/ 13459652 h 13716000"/>
              <a:gd name="connsiteX5" fmla="*/ 0 w 13051407"/>
              <a:gd name="connsiteY5" fmla="*/ 6858000 h 13716000"/>
              <a:gd name="connsiteX6" fmla="*/ 2369931 w 13051407"/>
              <a:gd name="connsiteY6" fmla="*/ 256349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51407" h="13716000">
                <a:moveTo>
                  <a:pt x="2591986" y="0"/>
                </a:moveTo>
                <a:lnTo>
                  <a:pt x="13051407" y="0"/>
                </a:lnTo>
                <a:lnTo>
                  <a:pt x="13051407" y="13716000"/>
                </a:lnTo>
                <a:lnTo>
                  <a:pt x="2591986" y="13716000"/>
                </a:lnTo>
                <a:lnTo>
                  <a:pt x="2369931" y="13459652"/>
                </a:lnTo>
                <a:cubicBezTo>
                  <a:pt x="889386" y="11665645"/>
                  <a:pt x="0" y="9365686"/>
                  <a:pt x="0" y="6858000"/>
                </a:cubicBezTo>
                <a:cubicBezTo>
                  <a:pt x="0" y="4350314"/>
                  <a:pt x="889386" y="2050355"/>
                  <a:pt x="2369931" y="256349"/>
                </a:cubicBezTo>
                <a:close/>
              </a:path>
            </a:pathLst>
          </a:cu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noProof="0"/>
          </a:p>
        </p:txBody>
      </p:sp>
      <p:pic>
        <p:nvPicPr>
          <p:cNvPr id="4" name="phone">
            <a:extLst>
              <a:ext uri="{FF2B5EF4-FFF2-40B4-BE49-F238E27FC236}">
                <a16:creationId xmlns:a16="http://schemas.microsoft.com/office/drawing/2014/main" id="{C85F4C07-40BB-BE42-A952-E64B3F5B3B55}"/>
              </a:ext>
              <a:ext uri="{C183D7F6-B498-43B3-948B-1728B52AA6E4}">
                <adec:decorative xmlns:adec="http://schemas.microsoft.com/office/drawing/2017/decorative" xmlns="" val="1"/>
              </a:ext>
            </a:extLst>
          </p:cNvPr>
          <p:cNvPicPr>
            <a:picLocks noChangeAspect="1"/>
          </p:cNvPicPr>
          <p:nvPr userDrawn="1"/>
        </p:nvPicPr>
        <p:blipFill>
          <a:blip r:embed="rId2">
            <a:lum bright="28000"/>
          </a:blip>
          <a:stretch>
            <a:fillRect/>
          </a:stretch>
        </p:blipFill>
        <p:spPr>
          <a:xfrm>
            <a:off x="6354803" y="356395"/>
            <a:ext cx="2944931" cy="6173268"/>
          </a:xfrm>
          <a:prstGeom prst="rect">
            <a:avLst/>
          </a:prstGeom>
        </p:spPr>
      </p:pic>
      <p:sp>
        <p:nvSpPr>
          <p:cNvPr id="37" name="Picture Placeholder 6">
            <a:extLst>
              <a:ext uri="{FF2B5EF4-FFF2-40B4-BE49-F238E27FC236}">
                <a16:creationId xmlns:a16="http://schemas.microsoft.com/office/drawing/2014/main" id="{184DDDC5-FB04-5341-BE58-E60D02432D72}"/>
              </a:ext>
              <a:ext uri="{C183D7F6-B498-43B3-948B-1728B52AA6E4}">
                <adec:decorative xmlns:adec="http://schemas.microsoft.com/office/drawing/2017/decorative" xmlns="" val="1"/>
              </a:ext>
            </a:extLst>
          </p:cNvPr>
          <p:cNvSpPr>
            <a:spLocks noGrp="1"/>
          </p:cNvSpPr>
          <p:nvPr>
            <p:ph type="pic" sz="quarter" idx="18" hasCustomPrompt="1"/>
          </p:nvPr>
        </p:nvSpPr>
        <p:spPr>
          <a:xfrm>
            <a:off x="6440725" y="430072"/>
            <a:ext cx="2755905" cy="6005911"/>
          </a:xfrm>
          <a:custGeom>
            <a:avLst/>
            <a:gdLst>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297683 w 5512527"/>
              <a:gd name="connsiteY18" fmla="*/ 160595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46021 w 5512527"/>
              <a:gd name="connsiteY18" fmla="*/ 144482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96183 w 5512527"/>
              <a:gd name="connsiteY17" fmla="*/ 0 h 11985173"/>
              <a:gd name="connsiteX18" fmla="*/ 4927979 w 5512527"/>
              <a:gd name="connsiteY18" fmla="*/ 0 h 11985173"/>
              <a:gd name="connsiteX19" fmla="*/ 5512527 w 5512527"/>
              <a:gd name="connsiteY19" fmla="*/ 584548 h 11985173"/>
              <a:gd name="connsiteX20" fmla="*/ 5512527 w 5512527"/>
              <a:gd name="connsiteY20" fmla="*/ 11400625 h 11985173"/>
              <a:gd name="connsiteX21" fmla="*/ 4927979 w 5512527"/>
              <a:gd name="connsiteY21" fmla="*/ 11985173 h 11985173"/>
              <a:gd name="connsiteX22" fmla="*/ 584548 w 5512527"/>
              <a:gd name="connsiteY22" fmla="*/ 11985173 h 11985173"/>
              <a:gd name="connsiteX23" fmla="*/ 0 w 5512527"/>
              <a:gd name="connsiteY23" fmla="*/ 11400625 h 11985173"/>
              <a:gd name="connsiteX24" fmla="*/ 0 w 5512527"/>
              <a:gd name="connsiteY24" fmla="*/ 584548 h 11985173"/>
              <a:gd name="connsiteX25" fmla="*/ 584548 w 5512527"/>
              <a:gd name="connsiteY25" fmla="*/ 0 h 119851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12135 w 5512527"/>
              <a:gd name="connsiteY12" fmla="*/ 46029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333881 w 5512527"/>
              <a:gd name="connsiteY9" fmla="*/ 124570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77515 w 5512527"/>
              <a:gd name="connsiteY7" fmla="*/ 50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20100 h 12005273"/>
              <a:gd name="connsiteX1" fmla="*/ 867289 w 5512527"/>
              <a:gd name="connsiteY1" fmla="*/ 20100 h 12005273"/>
              <a:gd name="connsiteX2" fmla="*/ 872596 w 5512527"/>
              <a:gd name="connsiteY2" fmla="*/ 21807 h 12005273"/>
              <a:gd name="connsiteX3" fmla="*/ 957894 w 5512527"/>
              <a:gd name="connsiteY3" fmla="*/ 20887 h 12005273"/>
              <a:gd name="connsiteX4" fmla="*/ 981310 w 5512527"/>
              <a:gd name="connsiteY4" fmla="*/ 20100 h 12005273"/>
              <a:gd name="connsiteX5" fmla="*/ 1099734 w 5512527"/>
              <a:gd name="connsiteY5" fmla="*/ 20100 h 12005273"/>
              <a:gd name="connsiteX6" fmla="*/ 1134631 w 5512527"/>
              <a:gd name="connsiteY6" fmla="*/ 0 h 12005273"/>
              <a:gd name="connsiteX7" fmla="*/ 1177515 w 5512527"/>
              <a:gd name="connsiteY7" fmla="*/ 18840 h 12005273"/>
              <a:gd name="connsiteX8" fmla="*/ 1262697 w 5512527"/>
              <a:gd name="connsiteY8" fmla="*/ 170136 h 12005273"/>
              <a:gd name="connsiteX9" fmla="*/ 1262701 w 5512527"/>
              <a:gd name="connsiteY9" fmla="*/ 195708 h 12005273"/>
              <a:gd name="connsiteX10" fmla="*/ 1531513 w 5512527"/>
              <a:gd name="connsiteY10" fmla="*/ 458170 h 12005273"/>
              <a:gd name="connsiteX11" fmla="*/ 4005785 w 5512527"/>
              <a:gd name="connsiteY11" fmla="*/ 454995 h 12005273"/>
              <a:gd name="connsiteX12" fmla="*/ 4211195 w 5512527"/>
              <a:gd name="connsiteY12" fmla="*/ 391592 h 12005273"/>
              <a:gd name="connsiteX13" fmla="*/ 4214215 w 5512527"/>
              <a:gd name="connsiteY13" fmla="*/ 387109 h 12005273"/>
              <a:gd name="connsiteX14" fmla="*/ 4215227 w 5512527"/>
              <a:gd name="connsiteY14" fmla="*/ 386276 h 12005273"/>
              <a:gd name="connsiteX15" fmla="*/ 4278629 w 5512527"/>
              <a:gd name="connsiteY15" fmla="*/ 184042 h 12005273"/>
              <a:gd name="connsiteX16" fmla="*/ 4389833 w 5512527"/>
              <a:gd name="connsiteY16" fmla="*/ 13750 h 12005273"/>
              <a:gd name="connsiteX17" fmla="*/ 4927979 w 5512527"/>
              <a:gd name="connsiteY17" fmla="*/ 20100 h 12005273"/>
              <a:gd name="connsiteX18" fmla="*/ 5512527 w 5512527"/>
              <a:gd name="connsiteY18" fmla="*/ 604648 h 12005273"/>
              <a:gd name="connsiteX19" fmla="*/ 5512527 w 5512527"/>
              <a:gd name="connsiteY19" fmla="*/ 11420725 h 12005273"/>
              <a:gd name="connsiteX20" fmla="*/ 4927979 w 5512527"/>
              <a:gd name="connsiteY20" fmla="*/ 12005273 h 12005273"/>
              <a:gd name="connsiteX21" fmla="*/ 584548 w 5512527"/>
              <a:gd name="connsiteY21" fmla="*/ 12005273 h 12005273"/>
              <a:gd name="connsiteX22" fmla="*/ 0 w 5512527"/>
              <a:gd name="connsiteY22" fmla="*/ 11420725 h 12005273"/>
              <a:gd name="connsiteX23" fmla="*/ 0 w 5512527"/>
              <a:gd name="connsiteY23" fmla="*/ 604648 h 12005273"/>
              <a:gd name="connsiteX24" fmla="*/ 584548 w 5512527"/>
              <a:gd name="connsiteY24" fmla="*/ 20100 h 120052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77515 w 5512527"/>
              <a:gd name="connsiteY6" fmla="*/ 5090 h 11991523"/>
              <a:gd name="connsiteX7" fmla="*/ 1262697 w 5512527"/>
              <a:gd name="connsiteY7" fmla="*/ 156386 h 11991523"/>
              <a:gd name="connsiteX8" fmla="*/ 1262701 w 5512527"/>
              <a:gd name="connsiteY8" fmla="*/ 181958 h 11991523"/>
              <a:gd name="connsiteX9" fmla="*/ 1531513 w 5512527"/>
              <a:gd name="connsiteY9" fmla="*/ 444420 h 11991523"/>
              <a:gd name="connsiteX10" fmla="*/ 4005785 w 5512527"/>
              <a:gd name="connsiteY10" fmla="*/ 441245 h 11991523"/>
              <a:gd name="connsiteX11" fmla="*/ 4211195 w 5512527"/>
              <a:gd name="connsiteY11" fmla="*/ 377842 h 11991523"/>
              <a:gd name="connsiteX12" fmla="*/ 4214215 w 5512527"/>
              <a:gd name="connsiteY12" fmla="*/ 373359 h 11991523"/>
              <a:gd name="connsiteX13" fmla="*/ 4215227 w 5512527"/>
              <a:gd name="connsiteY13" fmla="*/ 372526 h 11991523"/>
              <a:gd name="connsiteX14" fmla="*/ 4278629 w 5512527"/>
              <a:gd name="connsiteY14" fmla="*/ 170292 h 11991523"/>
              <a:gd name="connsiteX15" fmla="*/ 4389833 w 5512527"/>
              <a:gd name="connsiteY15" fmla="*/ 0 h 11991523"/>
              <a:gd name="connsiteX16" fmla="*/ 4927979 w 5512527"/>
              <a:gd name="connsiteY16" fmla="*/ 6350 h 11991523"/>
              <a:gd name="connsiteX17" fmla="*/ 5512527 w 5512527"/>
              <a:gd name="connsiteY17" fmla="*/ 590898 h 11991523"/>
              <a:gd name="connsiteX18" fmla="*/ 5512527 w 5512527"/>
              <a:gd name="connsiteY18" fmla="*/ 11406975 h 11991523"/>
              <a:gd name="connsiteX19" fmla="*/ 4927979 w 5512527"/>
              <a:gd name="connsiteY19" fmla="*/ 11991523 h 11991523"/>
              <a:gd name="connsiteX20" fmla="*/ 584548 w 5512527"/>
              <a:gd name="connsiteY20" fmla="*/ 11991523 h 11991523"/>
              <a:gd name="connsiteX21" fmla="*/ 0 w 5512527"/>
              <a:gd name="connsiteY21" fmla="*/ 11406975 h 11991523"/>
              <a:gd name="connsiteX22" fmla="*/ 0 w 5512527"/>
              <a:gd name="connsiteY22" fmla="*/ 590898 h 11991523"/>
              <a:gd name="connsiteX23" fmla="*/ 584548 w 5512527"/>
              <a:gd name="connsiteY23"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177515 w 5512527"/>
              <a:gd name="connsiteY5" fmla="*/ 5090 h 11991523"/>
              <a:gd name="connsiteX6" fmla="*/ 1262697 w 5512527"/>
              <a:gd name="connsiteY6" fmla="*/ 156386 h 11991523"/>
              <a:gd name="connsiteX7" fmla="*/ 1262701 w 5512527"/>
              <a:gd name="connsiteY7" fmla="*/ 181958 h 11991523"/>
              <a:gd name="connsiteX8" fmla="*/ 1531513 w 5512527"/>
              <a:gd name="connsiteY8" fmla="*/ 444420 h 11991523"/>
              <a:gd name="connsiteX9" fmla="*/ 4005785 w 5512527"/>
              <a:gd name="connsiteY9" fmla="*/ 441245 h 11991523"/>
              <a:gd name="connsiteX10" fmla="*/ 4211195 w 5512527"/>
              <a:gd name="connsiteY10" fmla="*/ 377842 h 11991523"/>
              <a:gd name="connsiteX11" fmla="*/ 4214215 w 5512527"/>
              <a:gd name="connsiteY11" fmla="*/ 373359 h 11991523"/>
              <a:gd name="connsiteX12" fmla="*/ 4215227 w 5512527"/>
              <a:gd name="connsiteY12" fmla="*/ 372526 h 11991523"/>
              <a:gd name="connsiteX13" fmla="*/ 4278629 w 5512527"/>
              <a:gd name="connsiteY13" fmla="*/ 170292 h 11991523"/>
              <a:gd name="connsiteX14" fmla="*/ 4389833 w 5512527"/>
              <a:gd name="connsiteY14" fmla="*/ 0 h 11991523"/>
              <a:gd name="connsiteX15" fmla="*/ 4927979 w 5512527"/>
              <a:gd name="connsiteY15" fmla="*/ 6350 h 11991523"/>
              <a:gd name="connsiteX16" fmla="*/ 5512527 w 5512527"/>
              <a:gd name="connsiteY16" fmla="*/ 590898 h 11991523"/>
              <a:gd name="connsiteX17" fmla="*/ 5512527 w 5512527"/>
              <a:gd name="connsiteY17" fmla="*/ 11406975 h 11991523"/>
              <a:gd name="connsiteX18" fmla="*/ 4927979 w 5512527"/>
              <a:gd name="connsiteY18" fmla="*/ 11991523 h 11991523"/>
              <a:gd name="connsiteX19" fmla="*/ 584548 w 5512527"/>
              <a:gd name="connsiteY19" fmla="*/ 11991523 h 11991523"/>
              <a:gd name="connsiteX20" fmla="*/ 0 w 5512527"/>
              <a:gd name="connsiteY20" fmla="*/ 11406975 h 11991523"/>
              <a:gd name="connsiteX21" fmla="*/ 0 w 5512527"/>
              <a:gd name="connsiteY21" fmla="*/ 590898 h 11991523"/>
              <a:gd name="connsiteX22" fmla="*/ 584548 w 5512527"/>
              <a:gd name="connsiteY22"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1177515 w 5512527"/>
              <a:gd name="connsiteY4" fmla="*/ 5090 h 11991523"/>
              <a:gd name="connsiteX5" fmla="*/ 1262697 w 5512527"/>
              <a:gd name="connsiteY5" fmla="*/ 156386 h 11991523"/>
              <a:gd name="connsiteX6" fmla="*/ 1262701 w 5512527"/>
              <a:gd name="connsiteY6" fmla="*/ 181958 h 11991523"/>
              <a:gd name="connsiteX7" fmla="*/ 1531513 w 5512527"/>
              <a:gd name="connsiteY7" fmla="*/ 444420 h 11991523"/>
              <a:gd name="connsiteX8" fmla="*/ 4005785 w 5512527"/>
              <a:gd name="connsiteY8" fmla="*/ 441245 h 11991523"/>
              <a:gd name="connsiteX9" fmla="*/ 4211195 w 5512527"/>
              <a:gd name="connsiteY9" fmla="*/ 377842 h 11991523"/>
              <a:gd name="connsiteX10" fmla="*/ 4214215 w 5512527"/>
              <a:gd name="connsiteY10" fmla="*/ 373359 h 11991523"/>
              <a:gd name="connsiteX11" fmla="*/ 4215227 w 5512527"/>
              <a:gd name="connsiteY11" fmla="*/ 372526 h 11991523"/>
              <a:gd name="connsiteX12" fmla="*/ 4278629 w 5512527"/>
              <a:gd name="connsiteY12" fmla="*/ 170292 h 11991523"/>
              <a:gd name="connsiteX13" fmla="*/ 4389833 w 5512527"/>
              <a:gd name="connsiteY13" fmla="*/ 0 h 11991523"/>
              <a:gd name="connsiteX14" fmla="*/ 4927979 w 5512527"/>
              <a:gd name="connsiteY14" fmla="*/ 6350 h 11991523"/>
              <a:gd name="connsiteX15" fmla="*/ 5512527 w 5512527"/>
              <a:gd name="connsiteY15" fmla="*/ 590898 h 11991523"/>
              <a:gd name="connsiteX16" fmla="*/ 5512527 w 5512527"/>
              <a:gd name="connsiteY16" fmla="*/ 11406975 h 11991523"/>
              <a:gd name="connsiteX17" fmla="*/ 4927979 w 5512527"/>
              <a:gd name="connsiteY17" fmla="*/ 11991523 h 11991523"/>
              <a:gd name="connsiteX18" fmla="*/ 584548 w 5512527"/>
              <a:gd name="connsiteY18" fmla="*/ 11991523 h 11991523"/>
              <a:gd name="connsiteX19" fmla="*/ 0 w 5512527"/>
              <a:gd name="connsiteY19" fmla="*/ 11406975 h 11991523"/>
              <a:gd name="connsiteX20" fmla="*/ 0 w 5512527"/>
              <a:gd name="connsiteY20" fmla="*/ 590898 h 11991523"/>
              <a:gd name="connsiteX21" fmla="*/ 584548 w 5512527"/>
              <a:gd name="connsiteY21" fmla="*/ 6350 h 11991523"/>
              <a:gd name="connsiteX0" fmla="*/ 584548 w 5512527"/>
              <a:gd name="connsiteY0" fmla="*/ 6350 h 11991523"/>
              <a:gd name="connsiteX1" fmla="*/ 867289 w 5512527"/>
              <a:gd name="connsiteY1" fmla="*/ 6350 h 11991523"/>
              <a:gd name="connsiteX2" fmla="*/ 957894 w 5512527"/>
              <a:gd name="connsiteY2" fmla="*/ 7137 h 11991523"/>
              <a:gd name="connsiteX3" fmla="*/ 1177515 w 5512527"/>
              <a:gd name="connsiteY3" fmla="*/ 5090 h 11991523"/>
              <a:gd name="connsiteX4" fmla="*/ 1262697 w 5512527"/>
              <a:gd name="connsiteY4" fmla="*/ 156386 h 11991523"/>
              <a:gd name="connsiteX5" fmla="*/ 1262701 w 5512527"/>
              <a:gd name="connsiteY5" fmla="*/ 181958 h 11991523"/>
              <a:gd name="connsiteX6" fmla="*/ 1531513 w 5512527"/>
              <a:gd name="connsiteY6" fmla="*/ 444420 h 11991523"/>
              <a:gd name="connsiteX7" fmla="*/ 4005785 w 5512527"/>
              <a:gd name="connsiteY7" fmla="*/ 441245 h 11991523"/>
              <a:gd name="connsiteX8" fmla="*/ 4211195 w 5512527"/>
              <a:gd name="connsiteY8" fmla="*/ 377842 h 11991523"/>
              <a:gd name="connsiteX9" fmla="*/ 4214215 w 5512527"/>
              <a:gd name="connsiteY9" fmla="*/ 373359 h 11991523"/>
              <a:gd name="connsiteX10" fmla="*/ 4215227 w 5512527"/>
              <a:gd name="connsiteY10" fmla="*/ 372526 h 11991523"/>
              <a:gd name="connsiteX11" fmla="*/ 4278629 w 5512527"/>
              <a:gd name="connsiteY11" fmla="*/ 170292 h 11991523"/>
              <a:gd name="connsiteX12" fmla="*/ 4389833 w 5512527"/>
              <a:gd name="connsiteY12" fmla="*/ 0 h 11991523"/>
              <a:gd name="connsiteX13" fmla="*/ 4927979 w 5512527"/>
              <a:gd name="connsiteY13" fmla="*/ 6350 h 11991523"/>
              <a:gd name="connsiteX14" fmla="*/ 5512527 w 5512527"/>
              <a:gd name="connsiteY14" fmla="*/ 590898 h 11991523"/>
              <a:gd name="connsiteX15" fmla="*/ 5512527 w 5512527"/>
              <a:gd name="connsiteY15" fmla="*/ 11406975 h 11991523"/>
              <a:gd name="connsiteX16" fmla="*/ 4927979 w 5512527"/>
              <a:gd name="connsiteY16" fmla="*/ 11991523 h 11991523"/>
              <a:gd name="connsiteX17" fmla="*/ 584548 w 5512527"/>
              <a:gd name="connsiteY17" fmla="*/ 11991523 h 11991523"/>
              <a:gd name="connsiteX18" fmla="*/ 0 w 5512527"/>
              <a:gd name="connsiteY18" fmla="*/ 11406975 h 11991523"/>
              <a:gd name="connsiteX19" fmla="*/ 0 w 5512527"/>
              <a:gd name="connsiteY19" fmla="*/ 590898 h 11991523"/>
              <a:gd name="connsiteX20" fmla="*/ 584548 w 5512527"/>
              <a:gd name="connsiteY20" fmla="*/ 6350 h 11991523"/>
              <a:gd name="connsiteX0" fmla="*/ 584548 w 5512527"/>
              <a:gd name="connsiteY0" fmla="*/ 11913 h 11997086"/>
              <a:gd name="connsiteX1" fmla="*/ 867289 w 5512527"/>
              <a:gd name="connsiteY1" fmla="*/ 11913 h 11997086"/>
              <a:gd name="connsiteX2" fmla="*/ 961069 w 5512527"/>
              <a:gd name="connsiteY2" fmla="*/ 0 h 11997086"/>
              <a:gd name="connsiteX3" fmla="*/ 1177515 w 5512527"/>
              <a:gd name="connsiteY3" fmla="*/ 10653 h 11997086"/>
              <a:gd name="connsiteX4" fmla="*/ 1262697 w 5512527"/>
              <a:gd name="connsiteY4" fmla="*/ 161949 h 11997086"/>
              <a:gd name="connsiteX5" fmla="*/ 1262701 w 5512527"/>
              <a:gd name="connsiteY5" fmla="*/ 187521 h 11997086"/>
              <a:gd name="connsiteX6" fmla="*/ 1531513 w 5512527"/>
              <a:gd name="connsiteY6" fmla="*/ 449983 h 11997086"/>
              <a:gd name="connsiteX7" fmla="*/ 4005785 w 5512527"/>
              <a:gd name="connsiteY7" fmla="*/ 446808 h 11997086"/>
              <a:gd name="connsiteX8" fmla="*/ 4211195 w 5512527"/>
              <a:gd name="connsiteY8" fmla="*/ 383405 h 11997086"/>
              <a:gd name="connsiteX9" fmla="*/ 4214215 w 5512527"/>
              <a:gd name="connsiteY9" fmla="*/ 378922 h 11997086"/>
              <a:gd name="connsiteX10" fmla="*/ 4215227 w 5512527"/>
              <a:gd name="connsiteY10" fmla="*/ 378089 h 11997086"/>
              <a:gd name="connsiteX11" fmla="*/ 4278629 w 5512527"/>
              <a:gd name="connsiteY11" fmla="*/ 175855 h 11997086"/>
              <a:gd name="connsiteX12" fmla="*/ 4389833 w 5512527"/>
              <a:gd name="connsiteY12" fmla="*/ 5563 h 11997086"/>
              <a:gd name="connsiteX13" fmla="*/ 4927979 w 5512527"/>
              <a:gd name="connsiteY13" fmla="*/ 11913 h 11997086"/>
              <a:gd name="connsiteX14" fmla="*/ 5512527 w 5512527"/>
              <a:gd name="connsiteY14" fmla="*/ 596461 h 11997086"/>
              <a:gd name="connsiteX15" fmla="*/ 5512527 w 5512527"/>
              <a:gd name="connsiteY15" fmla="*/ 11412538 h 11997086"/>
              <a:gd name="connsiteX16" fmla="*/ 4927979 w 5512527"/>
              <a:gd name="connsiteY16" fmla="*/ 11997086 h 11997086"/>
              <a:gd name="connsiteX17" fmla="*/ 584548 w 5512527"/>
              <a:gd name="connsiteY17" fmla="*/ 11997086 h 11997086"/>
              <a:gd name="connsiteX18" fmla="*/ 0 w 5512527"/>
              <a:gd name="connsiteY18" fmla="*/ 11412538 h 11997086"/>
              <a:gd name="connsiteX19" fmla="*/ 0 w 5512527"/>
              <a:gd name="connsiteY19" fmla="*/ 596461 h 11997086"/>
              <a:gd name="connsiteX20" fmla="*/ 584548 w 5512527"/>
              <a:gd name="connsiteY20" fmla="*/ 11913 h 11997086"/>
              <a:gd name="connsiteX0" fmla="*/ 584548 w 5512527"/>
              <a:gd name="connsiteY0" fmla="*/ 19050 h 12004223"/>
              <a:gd name="connsiteX1" fmla="*/ 857764 w 5512527"/>
              <a:gd name="connsiteY1" fmla="*/ 0 h 12004223"/>
              <a:gd name="connsiteX2" fmla="*/ 961069 w 5512527"/>
              <a:gd name="connsiteY2" fmla="*/ 7137 h 12004223"/>
              <a:gd name="connsiteX3" fmla="*/ 1177515 w 5512527"/>
              <a:gd name="connsiteY3" fmla="*/ 17790 h 12004223"/>
              <a:gd name="connsiteX4" fmla="*/ 1262697 w 5512527"/>
              <a:gd name="connsiteY4" fmla="*/ 169086 h 12004223"/>
              <a:gd name="connsiteX5" fmla="*/ 1262701 w 5512527"/>
              <a:gd name="connsiteY5" fmla="*/ 194658 h 12004223"/>
              <a:gd name="connsiteX6" fmla="*/ 1531513 w 5512527"/>
              <a:gd name="connsiteY6" fmla="*/ 457120 h 12004223"/>
              <a:gd name="connsiteX7" fmla="*/ 4005785 w 5512527"/>
              <a:gd name="connsiteY7" fmla="*/ 453945 h 12004223"/>
              <a:gd name="connsiteX8" fmla="*/ 4211195 w 5512527"/>
              <a:gd name="connsiteY8" fmla="*/ 390542 h 12004223"/>
              <a:gd name="connsiteX9" fmla="*/ 4214215 w 5512527"/>
              <a:gd name="connsiteY9" fmla="*/ 386059 h 12004223"/>
              <a:gd name="connsiteX10" fmla="*/ 4215227 w 5512527"/>
              <a:gd name="connsiteY10" fmla="*/ 385226 h 12004223"/>
              <a:gd name="connsiteX11" fmla="*/ 4278629 w 5512527"/>
              <a:gd name="connsiteY11" fmla="*/ 182992 h 12004223"/>
              <a:gd name="connsiteX12" fmla="*/ 4389833 w 5512527"/>
              <a:gd name="connsiteY12" fmla="*/ 12700 h 12004223"/>
              <a:gd name="connsiteX13" fmla="*/ 4927979 w 5512527"/>
              <a:gd name="connsiteY13" fmla="*/ 19050 h 12004223"/>
              <a:gd name="connsiteX14" fmla="*/ 5512527 w 5512527"/>
              <a:gd name="connsiteY14" fmla="*/ 603598 h 12004223"/>
              <a:gd name="connsiteX15" fmla="*/ 5512527 w 5512527"/>
              <a:gd name="connsiteY15" fmla="*/ 11419675 h 12004223"/>
              <a:gd name="connsiteX16" fmla="*/ 4927979 w 5512527"/>
              <a:gd name="connsiteY16" fmla="*/ 12004223 h 12004223"/>
              <a:gd name="connsiteX17" fmla="*/ 584548 w 5512527"/>
              <a:gd name="connsiteY17" fmla="*/ 12004223 h 12004223"/>
              <a:gd name="connsiteX18" fmla="*/ 0 w 5512527"/>
              <a:gd name="connsiteY18" fmla="*/ 11419675 h 12004223"/>
              <a:gd name="connsiteX19" fmla="*/ 0 w 5512527"/>
              <a:gd name="connsiteY19" fmla="*/ 603598 h 12004223"/>
              <a:gd name="connsiteX20" fmla="*/ 584548 w 5512527"/>
              <a:gd name="connsiteY20" fmla="*/ 19050 h 12004223"/>
              <a:gd name="connsiteX0" fmla="*/ 584548 w 5512527"/>
              <a:gd name="connsiteY0" fmla="*/ 19050 h 12004223"/>
              <a:gd name="connsiteX1" fmla="*/ 857764 w 5512527"/>
              <a:gd name="connsiteY1" fmla="*/ 0 h 12004223"/>
              <a:gd name="connsiteX2" fmla="*/ 1177515 w 5512527"/>
              <a:gd name="connsiteY2" fmla="*/ 17790 h 12004223"/>
              <a:gd name="connsiteX3" fmla="*/ 1262697 w 5512527"/>
              <a:gd name="connsiteY3" fmla="*/ 169086 h 12004223"/>
              <a:gd name="connsiteX4" fmla="*/ 1262701 w 5512527"/>
              <a:gd name="connsiteY4" fmla="*/ 194658 h 12004223"/>
              <a:gd name="connsiteX5" fmla="*/ 1531513 w 5512527"/>
              <a:gd name="connsiteY5" fmla="*/ 457120 h 12004223"/>
              <a:gd name="connsiteX6" fmla="*/ 4005785 w 5512527"/>
              <a:gd name="connsiteY6" fmla="*/ 453945 h 12004223"/>
              <a:gd name="connsiteX7" fmla="*/ 4211195 w 5512527"/>
              <a:gd name="connsiteY7" fmla="*/ 390542 h 12004223"/>
              <a:gd name="connsiteX8" fmla="*/ 4214215 w 5512527"/>
              <a:gd name="connsiteY8" fmla="*/ 386059 h 12004223"/>
              <a:gd name="connsiteX9" fmla="*/ 4215227 w 5512527"/>
              <a:gd name="connsiteY9" fmla="*/ 385226 h 12004223"/>
              <a:gd name="connsiteX10" fmla="*/ 4278629 w 5512527"/>
              <a:gd name="connsiteY10" fmla="*/ 182992 h 12004223"/>
              <a:gd name="connsiteX11" fmla="*/ 4389833 w 5512527"/>
              <a:gd name="connsiteY11" fmla="*/ 12700 h 12004223"/>
              <a:gd name="connsiteX12" fmla="*/ 4927979 w 5512527"/>
              <a:gd name="connsiteY12" fmla="*/ 19050 h 12004223"/>
              <a:gd name="connsiteX13" fmla="*/ 5512527 w 5512527"/>
              <a:gd name="connsiteY13" fmla="*/ 603598 h 12004223"/>
              <a:gd name="connsiteX14" fmla="*/ 5512527 w 5512527"/>
              <a:gd name="connsiteY14" fmla="*/ 11419675 h 12004223"/>
              <a:gd name="connsiteX15" fmla="*/ 4927979 w 5512527"/>
              <a:gd name="connsiteY15" fmla="*/ 12004223 h 12004223"/>
              <a:gd name="connsiteX16" fmla="*/ 584548 w 5512527"/>
              <a:gd name="connsiteY16" fmla="*/ 12004223 h 12004223"/>
              <a:gd name="connsiteX17" fmla="*/ 0 w 5512527"/>
              <a:gd name="connsiteY17" fmla="*/ 11419675 h 12004223"/>
              <a:gd name="connsiteX18" fmla="*/ 0 w 5512527"/>
              <a:gd name="connsiteY18" fmla="*/ 603598 h 12004223"/>
              <a:gd name="connsiteX19" fmla="*/ 584548 w 5512527"/>
              <a:gd name="connsiteY19" fmla="*/ 19050 h 12004223"/>
              <a:gd name="connsiteX0" fmla="*/ 584548 w 5512527"/>
              <a:gd name="connsiteY0" fmla="*/ 6350 h 11991523"/>
              <a:gd name="connsiteX1" fmla="*/ 854589 w 5512527"/>
              <a:gd name="connsiteY1" fmla="*/ 0 h 11991523"/>
              <a:gd name="connsiteX2" fmla="*/ 1177515 w 5512527"/>
              <a:gd name="connsiteY2" fmla="*/ 5090 h 11991523"/>
              <a:gd name="connsiteX3" fmla="*/ 1262697 w 5512527"/>
              <a:gd name="connsiteY3" fmla="*/ 156386 h 11991523"/>
              <a:gd name="connsiteX4" fmla="*/ 1262701 w 5512527"/>
              <a:gd name="connsiteY4" fmla="*/ 181958 h 11991523"/>
              <a:gd name="connsiteX5" fmla="*/ 1531513 w 5512527"/>
              <a:gd name="connsiteY5" fmla="*/ 444420 h 11991523"/>
              <a:gd name="connsiteX6" fmla="*/ 4005785 w 5512527"/>
              <a:gd name="connsiteY6" fmla="*/ 441245 h 11991523"/>
              <a:gd name="connsiteX7" fmla="*/ 4211195 w 5512527"/>
              <a:gd name="connsiteY7" fmla="*/ 377842 h 11991523"/>
              <a:gd name="connsiteX8" fmla="*/ 4214215 w 5512527"/>
              <a:gd name="connsiteY8" fmla="*/ 373359 h 11991523"/>
              <a:gd name="connsiteX9" fmla="*/ 4215227 w 5512527"/>
              <a:gd name="connsiteY9" fmla="*/ 372526 h 11991523"/>
              <a:gd name="connsiteX10" fmla="*/ 4278629 w 5512527"/>
              <a:gd name="connsiteY10" fmla="*/ 170292 h 11991523"/>
              <a:gd name="connsiteX11" fmla="*/ 4389833 w 5512527"/>
              <a:gd name="connsiteY11" fmla="*/ 0 h 11991523"/>
              <a:gd name="connsiteX12" fmla="*/ 4927979 w 5512527"/>
              <a:gd name="connsiteY12" fmla="*/ 6350 h 11991523"/>
              <a:gd name="connsiteX13" fmla="*/ 5512527 w 5512527"/>
              <a:gd name="connsiteY13" fmla="*/ 590898 h 11991523"/>
              <a:gd name="connsiteX14" fmla="*/ 5512527 w 5512527"/>
              <a:gd name="connsiteY14" fmla="*/ 11406975 h 11991523"/>
              <a:gd name="connsiteX15" fmla="*/ 4927979 w 5512527"/>
              <a:gd name="connsiteY15" fmla="*/ 11991523 h 11991523"/>
              <a:gd name="connsiteX16" fmla="*/ 584548 w 5512527"/>
              <a:gd name="connsiteY16" fmla="*/ 11991523 h 11991523"/>
              <a:gd name="connsiteX17" fmla="*/ 0 w 5512527"/>
              <a:gd name="connsiteY17" fmla="*/ 11406975 h 11991523"/>
              <a:gd name="connsiteX18" fmla="*/ 0 w 5512527"/>
              <a:gd name="connsiteY18" fmla="*/ 590898 h 11991523"/>
              <a:gd name="connsiteX19" fmla="*/ 584548 w 5512527"/>
              <a:gd name="connsiteY19" fmla="*/ 6350 h 11991523"/>
              <a:gd name="connsiteX0" fmla="*/ 584548 w 5512527"/>
              <a:gd name="connsiteY0" fmla="*/ 0 h 11994698"/>
              <a:gd name="connsiteX1" fmla="*/ 854589 w 5512527"/>
              <a:gd name="connsiteY1" fmla="*/ 3175 h 11994698"/>
              <a:gd name="connsiteX2" fmla="*/ 1177515 w 5512527"/>
              <a:gd name="connsiteY2" fmla="*/ 8265 h 11994698"/>
              <a:gd name="connsiteX3" fmla="*/ 1262697 w 5512527"/>
              <a:gd name="connsiteY3" fmla="*/ 159561 h 11994698"/>
              <a:gd name="connsiteX4" fmla="*/ 1262701 w 5512527"/>
              <a:gd name="connsiteY4" fmla="*/ 185133 h 11994698"/>
              <a:gd name="connsiteX5" fmla="*/ 1531513 w 5512527"/>
              <a:gd name="connsiteY5" fmla="*/ 447595 h 11994698"/>
              <a:gd name="connsiteX6" fmla="*/ 4005785 w 5512527"/>
              <a:gd name="connsiteY6" fmla="*/ 444420 h 11994698"/>
              <a:gd name="connsiteX7" fmla="*/ 4211195 w 5512527"/>
              <a:gd name="connsiteY7" fmla="*/ 381017 h 11994698"/>
              <a:gd name="connsiteX8" fmla="*/ 4214215 w 5512527"/>
              <a:gd name="connsiteY8" fmla="*/ 376534 h 11994698"/>
              <a:gd name="connsiteX9" fmla="*/ 4215227 w 5512527"/>
              <a:gd name="connsiteY9" fmla="*/ 375701 h 11994698"/>
              <a:gd name="connsiteX10" fmla="*/ 4278629 w 5512527"/>
              <a:gd name="connsiteY10" fmla="*/ 173467 h 11994698"/>
              <a:gd name="connsiteX11" fmla="*/ 4389833 w 5512527"/>
              <a:gd name="connsiteY11" fmla="*/ 3175 h 11994698"/>
              <a:gd name="connsiteX12" fmla="*/ 4927979 w 5512527"/>
              <a:gd name="connsiteY12" fmla="*/ 9525 h 11994698"/>
              <a:gd name="connsiteX13" fmla="*/ 5512527 w 5512527"/>
              <a:gd name="connsiteY13" fmla="*/ 594073 h 11994698"/>
              <a:gd name="connsiteX14" fmla="*/ 5512527 w 5512527"/>
              <a:gd name="connsiteY14" fmla="*/ 11410150 h 11994698"/>
              <a:gd name="connsiteX15" fmla="*/ 4927979 w 5512527"/>
              <a:gd name="connsiteY15" fmla="*/ 11994698 h 11994698"/>
              <a:gd name="connsiteX16" fmla="*/ 584548 w 5512527"/>
              <a:gd name="connsiteY16" fmla="*/ 11994698 h 11994698"/>
              <a:gd name="connsiteX17" fmla="*/ 0 w 5512527"/>
              <a:gd name="connsiteY17" fmla="*/ 11410150 h 11994698"/>
              <a:gd name="connsiteX18" fmla="*/ 0 w 5512527"/>
              <a:gd name="connsiteY18" fmla="*/ 594073 h 11994698"/>
              <a:gd name="connsiteX19" fmla="*/ 584548 w 5512527"/>
              <a:gd name="connsiteY19" fmla="*/ 0 h 11994698"/>
              <a:gd name="connsiteX0" fmla="*/ 584548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4548 w 5512527"/>
              <a:gd name="connsiteY19" fmla="*/ 6350 h 12001048"/>
              <a:gd name="connsiteX0" fmla="*/ 587723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7723 w 5512527"/>
              <a:gd name="connsiteY19" fmla="*/ 6350 h 12001048"/>
              <a:gd name="connsiteX0" fmla="*/ 587723 w 5512527"/>
              <a:gd name="connsiteY0" fmla="*/ 7263 h 12001961"/>
              <a:gd name="connsiteX1" fmla="*/ 870464 w 5512527"/>
              <a:gd name="connsiteY1" fmla="*/ 913 h 12001961"/>
              <a:gd name="connsiteX2" fmla="*/ 1177515 w 5512527"/>
              <a:gd name="connsiteY2" fmla="*/ 15528 h 12001961"/>
              <a:gd name="connsiteX3" fmla="*/ 1262697 w 5512527"/>
              <a:gd name="connsiteY3" fmla="*/ 166824 h 12001961"/>
              <a:gd name="connsiteX4" fmla="*/ 1262701 w 5512527"/>
              <a:gd name="connsiteY4" fmla="*/ 192396 h 12001961"/>
              <a:gd name="connsiteX5" fmla="*/ 1531513 w 5512527"/>
              <a:gd name="connsiteY5" fmla="*/ 454858 h 12001961"/>
              <a:gd name="connsiteX6" fmla="*/ 4005785 w 5512527"/>
              <a:gd name="connsiteY6" fmla="*/ 451683 h 12001961"/>
              <a:gd name="connsiteX7" fmla="*/ 4211195 w 5512527"/>
              <a:gd name="connsiteY7" fmla="*/ 388280 h 12001961"/>
              <a:gd name="connsiteX8" fmla="*/ 4214215 w 5512527"/>
              <a:gd name="connsiteY8" fmla="*/ 383797 h 12001961"/>
              <a:gd name="connsiteX9" fmla="*/ 4215227 w 5512527"/>
              <a:gd name="connsiteY9" fmla="*/ 382964 h 12001961"/>
              <a:gd name="connsiteX10" fmla="*/ 4278629 w 5512527"/>
              <a:gd name="connsiteY10" fmla="*/ 180730 h 12001961"/>
              <a:gd name="connsiteX11" fmla="*/ 4389833 w 5512527"/>
              <a:gd name="connsiteY11" fmla="*/ 10438 h 12001961"/>
              <a:gd name="connsiteX12" fmla="*/ 4927979 w 5512527"/>
              <a:gd name="connsiteY12" fmla="*/ 16788 h 12001961"/>
              <a:gd name="connsiteX13" fmla="*/ 5512527 w 5512527"/>
              <a:gd name="connsiteY13" fmla="*/ 601336 h 12001961"/>
              <a:gd name="connsiteX14" fmla="*/ 5512527 w 5512527"/>
              <a:gd name="connsiteY14" fmla="*/ 11417413 h 12001961"/>
              <a:gd name="connsiteX15" fmla="*/ 4927979 w 5512527"/>
              <a:gd name="connsiteY15" fmla="*/ 12001961 h 12001961"/>
              <a:gd name="connsiteX16" fmla="*/ 584548 w 5512527"/>
              <a:gd name="connsiteY16" fmla="*/ 12001961 h 12001961"/>
              <a:gd name="connsiteX17" fmla="*/ 0 w 5512527"/>
              <a:gd name="connsiteY17" fmla="*/ 11417413 h 12001961"/>
              <a:gd name="connsiteX18" fmla="*/ 0 w 5512527"/>
              <a:gd name="connsiteY18" fmla="*/ 601336 h 12001961"/>
              <a:gd name="connsiteX19" fmla="*/ 587723 w 5512527"/>
              <a:gd name="connsiteY19" fmla="*/ 7263 h 12001961"/>
              <a:gd name="connsiteX0" fmla="*/ 587723 w 5512527"/>
              <a:gd name="connsiteY0" fmla="*/ 9253 h 12003951"/>
              <a:gd name="connsiteX1" fmla="*/ 870464 w 5512527"/>
              <a:gd name="connsiteY1" fmla="*/ 2903 h 12003951"/>
              <a:gd name="connsiteX2" fmla="*/ 1177515 w 5512527"/>
              <a:gd name="connsiteY2" fmla="*/ 17518 h 12003951"/>
              <a:gd name="connsiteX3" fmla="*/ 1262697 w 5512527"/>
              <a:gd name="connsiteY3" fmla="*/ 168814 h 12003951"/>
              <a:gd name="connsiteX4" fmla="*/ 1262701 w 5512527"/>
              <a:gd name="connsiteY4" fmla="*/ 194386 h 12003951"/>
              <a:gd name="connsiteX5" fmla="*/ 1531513 w 5512527"/>
              <a:gd name="connsiteY5" fmla="*/ 456848 h 12003951"/>
              <a:gd name="connsiteX6" fmla="*/ 4005785 w 5512527"/>
              <a:gd name="connsiteY6" fmla="*/ 453673 h 12003951"/>
              <a:gd name="connsiteX7" fmla="*/ 4211195 w 5512527"/>
              <a:gd name="connsiteY7" fmla="*/ 390270 h 12003951"/>
              <a:gd name="connsiteX8" fmla="*/ 4214215 w 5512527"/>
              <a:gd name="connsiteY8" fmla="*/ 385787 h 12003951"/>
              <a:gd name="connsiteX9" fmla="*/ 4215227 w 5512527"/>
              <a:gd name="connsiteY9" fmla="*/ 384954 h 12003951"/>
              <a:gd name="connsiteX10" fmla="*/ 4278629 w 5512527"/>
              <a:gd name="connsiteY10" fmla="*/ 182720 h 12003951"/>
              <a:gd name="connsiteX11" fmla="*/ 4389833 w 5512527"/>
              <a:gd name="connsiteY11" fmla="*/ 12428 h 12003951"/>
              <a:gd name="connsiteX12" fmla="*/ 4927979 w 5512527"/>
              <a:gd name="connsiteY12" fmla="*/ 18778 h 12003951"/>
              <a:gd name="connsiteX13" fmla="*/ 5512527 w 5512527"/>
              <a:gd name="connsiteY13" fmla="*/ 603326 h 12003951"/>
              <a:gd name="connsiteX14" fmla="*/ 5512527 w 5512527"/>
              <a:gd name="connsiteY14" fmla="*/ 11419403 h 12003951"/>
              <a:gd name="connsiteX15" fmla="*/ 4927979 w 5512527"/>
              <a:gd name="connsiteY15" fmla="*/ 12003951 h 12003951"/>
              <a:gd name="connsiteX16" fmla="*/ 584548 w 5512527"/>
              <a:gd name="connsiteY16" fmla="*/ 12003951 h 12003951"/>
              <a:gd name="connsiteX17" fmla="*/ 0 w 5512527"/>
              <a:gd name="connsiteY17" fmla="*/ 11419403 h 12003951"/>
              <a:gd name="connsiteX18" fmla="*/ 0 w 5512527"/>
              <a:gd name="connsiteY18" fmla="*/ 603326 h 12003951"/>
              <a:gd name="connsiteX19" fmla="*/ 587723 w 5512527"/>
              <a:gd name="connsiteY19" fmla="*/ 9253 h 12003951"/>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15227 w 5512527"/>
              <a:gd name="connsiteY9" fmla="*/ 38339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05702 w 5512527"/>
              <a:gd name="connsiteY9" fmla="*/ 37704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78629 w 5512527"/>
              <a:gd name="connsiteY9" fmla="*/ 181162 h 12002393"/>
              <a:gd name="connsiteX10" fmla="*/ 4389833 w 5512527"/>
              <a:gd name="connsiteY10" fmla="*/ 10870 h 12002393"/>
              <a:gd name="connsiteX11" fmla="*/ 4927979 w 5512527"/>
              <a:gd name="connsiteY11" fmla="*/ 17220 h 12002393"/>
              <a:gd name="connsiteX12" fmla="*/ 5512527 w 5512527"/>
              <a:gd name="connsiteY12" fmla="*/ 601768 h 12002393"/>
              <a:gd name="connsiteX13" fmla="*/ 5512527 w 5512527"/>
              <a:gd name="connsiteY13" fmla="*/ 11417845 h 12002393"/>
              <a:gd name="connsiteX14" fmla="*/ 4927979 w 5512527"/>
              <a:gd name="connsiteY14" fmla="*/ 12002393 h 12002393"/>
              <a:gd name="connsiteX15" fmla="*/ 584548 w 5512527"/>
              <a:gd name="connsiteY15" fmla="*/ 12002393 h 12002393"/>
              <a:gd name="connsiteX16" fmla="*/ 0 w 5512527"/>
              <a:gd name="connsiteY16" fmla="*/ 11417845 h 12002393"/>
              <a:gd name="connsiteX17" fmla="*/ 0 w 5512527"/>
              <a:gd name="connsiteY17" fmla="*/ 601768 h 12002393"/>
              <a:gd name="connsiteX18" fmla="*/ 587723 w 5512527"/>
              <a:gd name="connsiteY18"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48479 w 5512527"/>
              <a:gd name="connsiteY8" fmla="*/ 216087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94504 w 5512527"/>
              <a:gd name="connsiteY8" fmla="*/ 22561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18454 w 5512527"/>
              <a:gd name="connsiteY9" fmla="*/ 45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701 w 5512527"/>
              <a:gd name="connsiteY3" fmla="*/ 19282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3175 h 11997873"/>
              <a:gd name="connsiteX1" fmla="*/ 1177515 w 5512527"/>
              <a:gd name="connsiteY1" fmla="*/ 11440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3175 h 11997873"/>
              <a:gd name="connsiteX1" fmla="*/ 1107665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5086 h 11999784"/>
              <a:gd name="connsiteX1" fmla="*/ 1107665 w 5512527"/>
              <a:gd name="connsiteY1" fmla="*/ 3826 h 11999784"/>
              <a:gd name="connsiteX2" fmla="*/ 1284926 w 5512527"/>
              <a:gd name="connsiteY2" fmla="*/ 285469 h 11999784"/>
              <a:gd name="connsiteX3" fmla="*/ 1531513 w 5512527"/>
              <a:gd name="connsiteY3" fmla="*/ 452681 h 11999784"/>
              <a:gd name="connsiteX4" fmla="*/ 4005785 w 5512527"/>
              <a:gd name="connsiteY4" fmla="*/ 449506 h 11999784"/>
              <a:gd name="connsiteX5" fmla="*/ 4214370 w 5512527"/>
              <a:gd name="connsiteY5" fmla="*/ 373403 h 11999784"/>
              <a:gd name="connsiteX6" fmla="*/ 4389833 w 5512527"/>
              <a:gd name="connsiteY6" fmla="*/ 8261 h 11999784"/>
              <a:gd name="connsiteX7" fmla="*/ 4918454 w 5512527"/>
              <a:gd name="connsiteY7" fmla="*/ 1911 h 11999784"/>
              <a:gd name="connsiteX8" fmla="*/ 5512527 w 5512527"/>
              <a:gd name="connsiteY8" fmla="*/ 599159 h 11999784"/>
              <a:gd name="connsiteX9" fmla="*/ 5512527 w 5512527"/>
              <a:gd name="connsiteY9" fmla="*/ 11415236 h 11999784"/>
              <a:gd name="connsiteX10" fmla="*/ 4927979 w 5512527"/>
              <a:gd name="connsiteY10" fmla="*/ 11999784 h 11999784"/>
              <a:gd name="connsiteX11" fmla="*/ 584548 w 5512527"/>
              <a:gd name="connsiteY11" fmla="*/ 11999784 h 11999784"/>
              <a:gd name="connsiteX12" fmla="*/ 0 w 5512527"/>
              <a:gd name="connsiteY12" fmla="*/ 11415236 h 11999784"/>
              <a:gd name="connsiteX13" fmla="*/ 0 w 5512527"/>
              <a:gd name="connsiteY13" fmla="*/ 599159 h 11999784"/>
              <a:gd name="connsiteX14" fmla="*/ 587723 w 5512527"/>
              <a:gd name="connsiteY14" fmla="*/ 5086 h 1199978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397890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8540 w 5512527"/>
              <a:gd name="connsiteY5" fmla="*/ 413481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4512 w 5512527"/>
              <a:gd name="connsiteY5" fmla="*/ 381255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8909 h 12003607"/>
              <a:gd name="connsiteX1" fmla="*/ 1107665 w 5512527"/>
              <a:gd name="connsiteY1" fmla="*/ 7649 h 12003607"/>
              <a:gd name="connsiteX2" fmla="*/ 1284926 w 5512527"/>
              <a:gd name="connsiteY2" fmla="*/ 289292 h 12003607"/>
              <a:gd name="connsiteX3" fmla="*/ 1531513 w 5512527"/>
              <a:gd name="connsiteY3" fmla="*/ 456504 h 12003607"/>
              <a:gd name="connsiteX4" fmla="*/ 4005785 w 5512527"/>
              <a:gd name="connsiteY4" fmla="*/ 453329 h 12003607"/>
              <a:gd name="connsiteX5" fmla="*/ 4234512 w 5512527"/>
              <a:gd name="connsiteY5" fmla="*/ 373198 h 12003607"/>
              <a:gd name="connsiteX6" fmla="*/ 4422059 w 5512527"/>
              <a:gd name="connsiteY6" fmla="*/ 0 h 12003607"/>
              <a:gd name="connsiteX7" fmla="*/ 4918454 w 5512527"/>
              <a:gd name="connsiteY7" fmla="*/ 5734 h 12003607"/>
              <a:gd name="connsiteX8" fmla="*/ 5512527 w 5512527"/>
              <a:gd name="connsiteY8" fmla="*/ 602982 h 12003607"/>
              <a:gd name="connsiteX9" fmla="*/ 5512527 w 5512527"/>
              <a:gd name="connsiteY9" fmla="*/ 11419059 h 12003607"/>
              <a:gd name="connsiteX10" fmla="*/ 4927979 w 5512527"/>
              <a:gd name="connsiteY10" fmla="*/ 12003607 h 12003607"/>
              <a:gd name="connsiteX11" fmla="*/ 584548 w 5512527"/>
              <a:gd name="connsiteY11" fmla="*/ 12003607 h 12003607"/>
              <a:gd name="connsiteX12" fmla="*/ 0 w 5512527"/>
              <a:gd name="connsiteY12" fmla="*/ 11419059 h 12003607"/>
              <a:gd name="connsiteX13" fmla="*/ 0 w 5512527"/>
              <a:gd name="connsiteY13" fmla="*/ 602982 h 12003607"/>
              <a:gd name="connsiteX14" fmla="*/ 587723 w 5512527"/>
              <a:gd name="connsiteY14" fmla="*/ 8909 h 1200360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7838 w 5512527"/>
              <a:gd name="connsiteY5" fmla="*/ 349513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71222 w 5512527"/>
              <a:gd name="connsiteY5" fmla="*/ 412921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59526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583 h 12010281"/>
              <a:gd name="connsiteX1" fmla="*/ 1107665 w 5512527"/>
              <a:gd name="connsiteY1" fmla="*/ 14323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15583 h 12010281"/>
              <a:gd name="connsiteX1" fmla="*/ 1104240 w 5512527"/>
              <a:gd name="connsiteY1" fmla="*/ 4049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0 h 12011822"/>
              <a:gd name="connsiteX1" fmla="*/ 1104240 w 5512527"/>
              <a:gd name="connsiteY1" fmla="*/ 5590 h 12011822"/>
              <a:gd name="connsiteX2" fmla="*/ 1284926 w 5512527"/>
              <a:gd name="connsiteY2" fmla="*/ 297507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 name="connsiteX0" fmla="*/ 587723 w 5512527"/>
              <a:gd name="connsiteY0" fmla="*/ 0 h 12011822"/>
              <a:gd name="connsiteX1" fmla="*/ 1104240 w 5512527"/>
              <a:gd name="connsiteY1" fmla="*/ 5590 h 12011822"/>
              <a:gd name="connsiteX2" fmla="*/ 1288350 w 5512527"/>
              <a:gd name="connsiteY2" fmla="*/ 280383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12527" h="12011822">
                <a:moveTo>
                  <a:pt x="587723" y="0"/>
                </a:moveTo>
                <a:lnTo>
                  <a:pt x="1104240" y="5590"/>
                </a:lnTo>
                <a:cubicBezTo>
                  <a:pt x="1258513" y="12104"/>
                  <a:pt x="1264275" y="137311"/>
                  <a:pt x="1288350" y="280383"/>
                </a:cubicBezTo>
                <a:cubicBezTo>
                  <a:pt x="1316925" y="362833"/>
                  <a:pt x="1376037" y="464719"/>
                  <a:pt x="1531513" y="464719"/>
                </a:cubicBezTo>
                <a:lnTo>
                  <a:pt x="4005785" y="461544"/>
                </a:lnTo>
                <a:cubicBezTo>
                  <a:pt x="4083521" y="461544"/>
                  <a:pt x="4174043" y="445058"/>
                  <a:pt x="4234512" y="361391"/>
                </a:cubicBezTo>
                <a:cubicBezTo>
                  <a:pt x="4291846" y="271164"/>
                  <a:pt x="4223813" y="4524"/>
                  <a:pt x="4422059" y="1541"/>
                </a:cubicBezTo>
                <a:lnTo>
                  <a:pt x="4902341" y="1865"/>
                </a:lnTo>
                <a:cubicBezTo>
                  <a:pt x="5257403" y="17978"/>
                  <a:pt x="5512527" y="288360"/>
                  <a:pt x="5512527" y="611197"/>
                </a:cubicBezTo>
                <a:lnTo>
                  <a:pt x="5512527" y="11427274"/>
                </a:lnTo>
                <a:cubicBezTo>
                  <a:pt x="5512527" y="11750111"/>
                  <a:pt x="5250815" y="12011822"/>
                  <a:pt x="4927979" y="12011822"/>
                </a:cubicBezTo>
                <a:lnTo>
                  <a:pt x="584548" y="12011822"/>
                </a:lnTo>
                <a:cubicBezTo>
                  <a:pt x="261711" y="12011822"/>
                  <a:pt x="0" y="11750111"/>
                  <a:pt x="0" y="11427274"/>
                </a:cubicBezTo>
                <a:lnTo>
                  <a:pt x="0" y="611197"/>
                </a:lnTo>
                <a:cubicBezTo>
                  <a:pt x="0" y="288360"/>
                  <a:pt x="264886" y="0"/>
                  <a:pt x="587723" y="0"/>
                </a:cubicBezTo>
                <a:close/>
              </a:path>
            </a:pathLst>
          </a:custGeom>
          <a:pattFill prst="wdUpDiag">
            <a:fgClr>
              <a:srgbClr val="FADFD9"/>
            </a:fgClr>
            <a:bgClr>
              <a:schemeClr val="bg1"/>
            </a:bgClr>
          </a:pattFill>
        </p:spPr>
        <p:txBody>
          <a:bodyPr wrap="square" lIns="457200" tIns="2560320" rIns="457200" bIns="457200" anchor="t">
            <a:noAutofit/>
          </a:bodyPr>
          <a:lstStyle>
            <a:lvl1pPr marL="0" indent="0" algn="l">
              <a:buNone/>
              <a:defRPr sz="1800">
                <a:solidFill>
                  <a:schemeClr val="tx1"/>
                </a:solidFill>
              </a:defRPr>
            </a:lvl1pPr>
          </a:lstStyle>
          <a:p>
            <a:r>
              <a:rPr lang="en-US" dirty="0"/>
              <a:t>Drag and drop your iPhone X screenshot into this photo placeholder</a:t>
            </a:r>
          </a:p>
        </p:txBody>
      </p:sp>
      <p:sp>
        <p:nvSpPr>
          <p:cNvPr id="10" name="Folded Corner 9">
            <a:extLst>
              <a:ext uri="{FF2B5EF4-FFF2-40B4-BE49-F238E27FC236}">
                <a16:creationId xmlns:a16="http://schemas.microsoft.com/office/drawing/2014/main" id="{F9756405-AACC-DF4A-A1BA-4DFBCE4A26C3}"/>
              </a:ext>
              <a:ext uri="{C183D7F6-B498-43B3-948B-1728B52AA6E4}">
                <adec:decorative xmlns:adec="http://schemas.microsoft.com/office/drawing/2017/decorative" xmlns="" val="1"/>
              </a:ext>
            </a:extLst>
          </p:cNvPr>
          <p:cNvSpPr/>
          <p:nvPr userDrawn="1"/>
        </p:nvSpPr>
        <p:spPr>
          <a:xfrm>
            <a:off x="0" y="-1257300"/>
            <a:ext cx="4248391" cy="965200"/>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Arial" panose="020B0604020202020204" pitchFamily="34" charset="0"/>
              </a:rPr>
              <a:t>Purpose of Layout</a:t>
            </a:r>
            <a:r>
              <a:rPr lang="en-US" sz="1200" dirty="0">
                <a:solidFill>
                  <a:schemeClr val="tx1"/>
                </a:solidFill>
                <a:latin typeface="Source Sans Pro" charset="0"/>
                <a:ea typeface="Source Sans Pro" charset="0"/>
                <a:cs typeface="Arial" panose="020B0604020202020204" pitchFamily="34" charset="0"/>
              </a:rPr>
              <a:t>: To showcase iPhone X screenshot</a:t>
            </a:r>
          </a:p>
          <a:p>
            <a:endParaRPr lang="en-US" sz="1200" dirty="0">
              <a:solidFill>
                <a:schemeClr val="tx1"/>
              </a:solidFill>
              <a:latin typeface="Source Sans Pro" charset="0"/>
            </a:endParaRPr>
          </a:p>
          <a:p>
            <a:r>
              <a:rPr lang="en-US" sz="1200" b="1" dirty="0">
                <a:solidFill>
                  <a:schemeClr val="tx1"/>
                </a:solidFill>
                <a:latin typeface="Source Sans Pro" charset="0"/>
                <a:ea typeface="Source Sans Pro" charset="0"/>
                <a:cs typeface="Arial" panose="020B0604020202020204" pitchFamily="34" charset="0"/>
              </a:rPr>
              <a:t>Tip</a:t>
            </a:r>
            <a:r>
              <a:rPr lang="en-US" sz="1200" dirty="0">
                <a:solidFill>
                  <a:schemeClr val="tx1"/>
                </a:solidFill>
                <a:latin typeface="Source Sans Pro" charset="0"/>
                <a:ea typeface="Source Sans Pro" charset="0"/>
                <a:cs typeface="Arial" panose="020B0604020202020204" pitchFamily="34" charset="0"/>
              </a:rPr>
              <a:t>: Drag and drop your screenshot and replace text placeholders with your own words.</a:t>
            </a:r>
            <a:endParaRPr lang="en-US" sz="1200" dirty="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1060682394"/>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7_titles + iphone x vertical">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5B232F01-48BC-E849-A3D8-4710F1C3691C}"/>
              </a:ext>
            </a:extLst>
          </p:cNvPr>
          <p:cNvSpPr>
            <a:spLocks noGrp="1"/>
          </p:cNvSpPr>
          <p:nvPr>
            <p:ph type="title" hasCustomPrompt="1"/>
          </p:nvPr>
        </p:nvSpPr>
        <p:spPr>
          <a:xfrm>
            <a:off x="720754" y="2171700"/>
            <a:ext cx="3573101" cy="1257300"/>
          </a:xfrm>
          <a:prstGeom prst="rect">
            <a:avLst/>
          </a:prstGeom>
        </p:spPr>
        <p:txBody>
          <a:bodyPr vert="horz" lIns="91440" tIns="45720" rIns="91440" bIns="45720" rtlCol="0" anchor="b" anchorCtr="0">
            <a:noAutofit/>
          </a:bodyPr>
          <a:lstStyle>
            <a:lvl1pPr>
              <a:defRPr sz="4399">
                <a:solidFill>
                  <a:schemeClr val="accent2"/>
                </a:solidFill>
              </a:defRPr>
            </a:lvl1pPr>
          </a:lstStyle>
          <a:p>
            <a:r>
              <a:rPr lang="en-US" dirty="0"/>
              <a:t>Enter slide title here in two lines</a:t>
            </a:r>
          </a:p>
        </p:txBody>
      </p:sp>
      <p:sp>
        <p:nvSpPr>
          <p:cNvPr id="8" name="Text Placeholder 8">
            <a:extLst>
              <a:ext uri="{FF2B5EF4-FFF2-40B4-BE49-F238E27FC236}">
                <a16:creationId xmlns:a16="http://schemas.microsoft.com/office/drawing/2014/main" id="{BD17AF82-CFEF-444E-8CB0-C4CD52448D72}"/>
              </a:ext>
            </a:extLst>
          </p:cNvPr>
          <p:cNvSpPr>
            <a:spLocks noGrp="1"/>
          </p:cNvSpPr>
          <p:nvPr>
            <p:ph type="body" sz="quarter" idx="17" hasCustomPrompt="1"/>
          </p:nvPr>
        </p:nvSpPr>
        <p:spPr>
          <a:xfrm>
            <a:off x="720755" y="3474720"/>
            <a:ext cx="3372098" cy="1159626"/>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dirty="0"/>
              <a:t>Enter your description here</a:t>
            </a:r>
          </a:p>
        </p:txBody>
      </p:sp>
      <p:sp>
        <p:nvSpPr>
          <p:cNvPr id="9" name="Freeform 8">
            <a:extLst>
              <a:ext uri="{FF2B5EF4-FFF2-40B4-BE49-F238E27FC236}">
                <a16:creationId xmlns:a16="http://schemas.microsoft.com/office/drawing/2014/main" id="{F5188961-A5EF-F94E-93B3-8A45F5C7C1A1}"/>
              </a:ext>
              <a:ext uri="{C183D7F6-B498-43B3-948B-1728B52AA6E4}">
                <adec:decorative xmlns:adec="http://schemas.microsoft.com/office/drawing/2017/decorative" xmlns="" val="1"/>
              </a:ext>
            </a:extLst>
          </p:cNvPr>
          <p:cNvSpPr/>
          <p:nvPr/>
        </p:nvSpPr>
        <p:spPr>
          <a:xfrm>
            <a:off x="5667147" y="0"/>
            <a:ext cx="6524854" cy="6858000"/>
          </a:xfrm>
          <a:custGeom>
            <a:avLst/>
            <a:gdLst>
              <a:gd name="connsiteX0" fmla="*/ 2591986 w 13051407"/>
              <a:gd name="connsiteY0" fmla="*/ 0 h 13716000"/>
              <a:gd name="connsiteX1" fmla="*/ 13051407 w 13051407"/>
              <a:gd name="connsiteY1" fmla="*/ 0 h 13716000"/>
              <a:gd name="connsiteX2" fmla="*/ 13051407 w 13051407"/>
              <a:gd name="connsiteY2" fmla="*/ 13716000 h 13716000"/>
              <a:gd name="connsiteX3" fmla="*/ 2591986 w 13051407"/>
              <a:gd name="connsiteY3" fmla="*/ 13716000 h 13716000"/>
              <a:gd name="connsiteX4" fmla="*/ 2369931 w 13051407"/>
              <a:gd name="connsiteY4" fmla="*/ 13459652 h 13716000"/>
              <a:gd name="connsiteX5" fmla="*/ 0 w 13051407"/>
              <a:gd name="connsiteY5" fmla="*/ 6858000 h 13716000"/>
              <a:gd name="connsiteX6" fmla="*/ 2369931 w 13051407"/>
              <a:gd name="connsiteY6" fmla="*/ 256349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51407" h="13716000">
                <a:moveTo>
                  <a:pt x="2591986" y="0"/>
                </a:moveTo>
                <a:lnTo>
                  <a:pt x="13051407" y="0"/>
                </a:lnTo>
                <a:lnTo>
                  <a:pt x="13051407" y="13716000"/>
                </a:lnTo>
                <a:lnTo>
                  <a:pt x="2591986" y="13716000"/>
                </a:lnTo>
                <a:lnTo>
                  <a:pt x="2369931" y="13459652"/>
                </a:lnTo>
                <a:cubicBezTo>
                  <a:pt x="889386" y="11665645"/>
                  <a:pt x="0" y="9365686"/>
                  <a:pt x="0" y="6858000"/>
                </a:cubicBezTo>
                <a:cubicBezTo>
                  <a:pt x="0" y="4350314"/>
                  <a:pt x="889386" y="2050355"/>
                  <a:pt x="2369931" y="256349"/>
                </a:cubicBezTo>
                <a:close/>
              </a:path>
            </a:pathLst>
          </a:cu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noProof="0"/>
          </a:p>
        </p:txBody>
      </p:sp>
      <p:pic>
        <p:nvPicPr>
          <p:cNvPr id="12" name="phone">
            <a:extLst>
              <a:ext uri="{FF2B5EF4-FFF2-40B4-BE49-F238E27FC236}">
                <a16:creationId xmlns:a16="http://schemas.microsoft.com/office/drawing/2014/main" id="{B8A066BC-10F7-6544-9AEE-90E35E913FA4}"/>
              </a:ext>
              <a:ext uri="{C183D7F6-B498-43B3-948B-1728B52AA6E4}">
                <adec:decorative xmlns:adec="http://schemas.microsoft.com/office/drawing/2017/decorative" xmlns="" val="1"/>
              </a:ext>
            </a:extLst>
          </p:cNvPr>
          <p:cNvPicPr>
            <a:picLocks noChangeAspect="1"/>
          </p:cNvPicPr>
          <p:nvPr userDrawn="1"/>
        </p:nvPicPr>
        <p:blipFill>
          <a:blip r:embed="rId2">
            <a:lum bright="28000"/>
          </a:blip>
          <a:stretch>
            <a:fillRect/>
          </a:stretch>
        </p:blipFill>
        <p:spPr>
          <a:xfrm>
            <a:off x="6354803" y="356395"/>
            <a:ext cx="2944931" cy="6173268"/>
          </a:xfrm>
          <a:prstGeom prst="rect">
            <a:avLst/>
          </a:prstGeom>
        </p:spPr>
      </p:pic>
      <p:sp>
        <p:nvSpPr>
          <p:cNvPr id="13" name="Picture Placeholder 6">
            <a:extLst>
              <a:ext uri="{FF2B5EF4-FFF2-40B4-BE49-F238E27FC236}">
                <a16:creationId xmlns:a16="http://schemas.microsoft.com/office/drawing/2014/main" id="{2CD40360-DEDA-8E4D-9A20-B38EBAE3D49A}"/>
              </a:ext>
              <a:ext uri="{C183D7F6-B498-43B3-948B-1728B52AA6E4}">
                <adec:decorative xmlns:adec="http://schemas.microsoft.com/office/drawing/2017/decorative" xmlns="" val="1"/>
              </a:ext>
            </a:extLst>
          </p:cNvPr>
          <p:cNvSpPr>
            <a:spLocks noGrp="1"/>
          </p:cNvSpPr>
          <p:nvPr>
            <p:ph type="pic" sz="quarter" idx="18" hasCustomPrompt="1"/>
          </p:nvPr>
        </p:nvSpPr>
        <p:spPr>
          <a:xfrm>
            <a:off x="6440725" y="430072"/>
            <a:ext cx="2755905" cy="6005911"/>
          </a:xfrm>
          <a:custGeom>
            <a:avLst/>
            <a:gdLst>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297683 w 5512527"/>
              <a:gd name="connsiteY18" fmla="*/ 160595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46021 w 5512527"/>
              <a:gd name="connsiteY18" fmla="*/ 144482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96183 w 5512527"/>
              <a:gd name="connsiteY17" fmla="*/ 0 h 11985173"/>
              <a:gd name="connsiteX18" fmla="*/ 4927979 w 5512527"/>
              <a:gd name="connsiteY18" fmla="*/ 0 h 11985173"/>
              <a:gd name="connsiteX19" fmla="*/ 5512527 w 5512527"/>
              <a:gd name="connsiteY19" fmla="*/ 584548 h 11985173"/>
              <a:gd name="connsiteX20" fmla="*/ 5512527 w 5512527"/>
              <a:gd name="connsiteY20" fmla="*/ 11400625 h 11985173"/>
              <a:gd name="connsiteX21" fmla="*/ 4927979 w 5512527"/>
              <a:gd name="connsiteY21" fmla="*/ 11985173 h 11985173"/>
              <a:gd name="connsiteX22" fmla="*/ 584548 w 5512527"/>
              <a:gd name="connsiteY22" fmla="*/ 11985173 h 11985173"/>
              <a:gd name="connsiteX23" fmla="*/ 0 w 5512527"/>
              <a:gd name="connsiteY23" fmla="*/ 11400625 h 11985173"/>
              <a:gd name="connsiteX24" fmla="*/ 0 w 5512527"/>
              <a:gd name="connsiteY24" fmla="*/ 584548 h 11985173"/>
              <a:gd name="connsiteX25" fmla="*/ 584548 w 5512527"/>
              <a:gd name="connsiteY25" fmla="*/ 0 h 119851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12135 w 5512527"/>
              <a:gd name="connsiteY12" fmla="*/ 46029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333881 w 5512527"/>
              <a:gd name="connsiteY9" fmla="*/ 124570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77515 w 5512527"/>
              <a:gd name="connsiteY7" fmla="*/ 50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20100 h 12005273"/>
              <a:gd name="connsiteX1" fmla="*/ 867289 w 5512527"/>
              <a:gd name="connsiteY1" fmla="*/ 20100 h 12005273"/>
              <a:gd name="connsiteX2" fmla="*/ 872596 w 5512527"/>
              <a:gd name="connsiteY2" fmla="*/ 21807 h 12005273"/>
              <a:gd name="connsiteX3" fmla="*/ 957894 w 5512527"/>
              <a:gd name="connsiteY3" fmla="*/ 20887 h 12005273"/>
              <a:gd name="connsiteX4" fmla="*/ 981310 w 5512527"/>
              <a:gd name="connsiteY4" fmla="*/ 20100 h 12005273"/>
              <a:gd name="connsiteX5" fmla="*/ 1099734 w 5512527"/>
              <a:gd name="connsiteY5" fmla="*/ 20100 h 12005273"/>
              <a:gd name="connsiteX6" fmla="*/ 1134631 w 5512527"/>
              <a:gd name="connsiteY6" fmla="*/ 0 h 12005273"/>
              <a:gd name="connsiteX7" fmla="*/ 1177515 w 5512527"/>
              <a:gd name="connsiteY7" fmla="*/ 18840 h 12005273"/>
              <a:gd name="connsiteX8" fmla="*/ 1262697 w 5512527"/>
              <a:gd name="connsiteY8" fmla="*/ 170136 h 12005273"/>
              <a:gd name="connsiteX9" fmla="*/ 1262701 w 5512527"/>
              <a:gd name="connsiteY9" fmla="*/ 195708 h 12005273"/>
              <a:gd name="connsiteX10" fmla="*/ 1531513 w 5512527"/>
              <a:gd name="connsiteY10" fmla="*/ 458170 h 12005273"/>
              <a:gd name="connsiteX11" fmla="*/ 4005785 w 5512527"/>
              <a:gd name="connsiteY11" fmla="*/ 454995 h 12005273"/>
              <a:gd name="connsiteX12" fmla="*/ 4211195 w 5512527"/>
              <a:gd name="connsiteY12" fmla="*/ 391592 h 12005273"/>
              <a:gd name="connsiteX13" fmla="*/ 4214215 w 5512527"/>
              <a:gd name="connsiteY13" fmla="*/ 387109 h 12005273"/>
              <a:gd name="connsiteX14" fmla="*/ 4215227 w 5512527"/>
              <a:gd name="connsiteY14" fmla="*/ 386276 h 12005273"/>
              <a:gd name="connsiteX15" fmla="*/ 4278629 w 5512527"/>
              <a:gd name="connsiteY15" fmla="*/ 184042 h 12005273"/>
              <a:gd name="connsiteX16" fmla="*/ 4389833 w 5512527"/>
              <a:gd name="connsiteY16" fmla="*/ 13750 h 12005273"/>
              <a:gd name="connsiteX17" fmla="*/ 4927979 w 5512527"/>
              <a:gd name="connsiteY17" fmla="*/ 20100 h 12005273"/>
              <a:gd name="connsiteX18" fmla="*/ 5512527 w 5512527"/>
              <a:gd name="connsiteY18" fmla="*/ 604648 h 12005273"/>
              <a:gd name="connsiteX19" fmla="*/ 5512527 w 5512527"/>
              <a:gd name="connsiteY19" fmla="*/ 11420725 h 12005273"/>
              <a:gd name="connsiteX20" fmla="*/ 4927979 w 5512527"/>
              <a:gd name="connsiteY20" fmla="*/ 12005273 h 12005273"/>
              <a:gd name="connsiteX21" fmla="*/ 584548 w 5512527"/>
              <a:gd name="connsiteY21" fmla="*/ 12005273 h 12005273"/>
              <a:gd name="connsiteX22" fmla="*/ 0 w 5512527"/>
              <a:gd name="connsiteY22" fmla="*/ 11420725 h 12005273"/>
              <a:gd name="connsiteX23" fmla="*/ 0 w 5512527"/>
              <a:gd name="connsiteY23" fmla="*/ 604648 h 12005273"/>
              <a:gd name="connsiteX24" fmla="*/ 584548 w 5512527"/>
              <a:gd name="connsiteY24" fmla="*/ 20100 h 120052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77515 w 5512527"/>
              <a:gd name="connsiteY6" fmla="*/ 5090 h 11991523"/>
              <a:gd name="connsiteX7" fmla="*/ 1262697 w 5512527"/>
              <a:gd name="connsiteY7" fmla="*/ 156386 h 11991523"/>
              <a:gd name="connsiteX8" fmla="*/ 1262701 w 5512527"/>
              <a:gd name="connsiteY8" fmla="*/ 181958 h 11991523"/>
              <a:gd name="connsiteX9" fmla="*/ 1531513 w 5512527"/>
              <a:gd name="connsiteY9" fmla="*/ 444420 h 11991523"/>
              <a:gd name="connsiteX10" fmla="*/ 4005785 w 5512527"/>
              <a:gd name="connsiteY10" fmla="*/ 441245 h 11991523"/>
              <a:gd name="connsiteX11" fmla="*/ 4211195 w 5512527"/>
              <a:gd name="connsiteY11" fmla="*/ 377842 h 11991523"/>
              <a:gd name="connsiteX12" fmla="*/ 4214215 w 5512527"/>
              <a:gd name="connsiteY12" fmla="*/ 373359 h 11991523"/>
              <a:gd name="connsiteX13" fmla="*/ 4215227 w 5512527"/>
              <a:gd name="connsiteY13" fmla="*/ 372526 h 11991523"/>
              <a:gd name="connsiteX14" fmla="*/ 4278629 w 5512527"/>
              <a:gd name="connsiteY14" fmla="*/ 170292 h 11991523"/>
              <a:gd name="connsiteX15" fmla="*/ 4389833 w 5512527"/>
              <a:gd name="connsiteY15" fmla="*/ 0 h 11991523"/>
              <a:gd name="connsiteX16" fmla="*/ 4927979 w 5512527"/>
              <a:gd name="connsiteY16" fmla="*/ 6350 h 11991523"/>
              <a:gd name="connsiteX17" fmla="*/ 5512527 w 5512527"/>
              <a:gd name="connsiteY17" fmla="*/ 590898 h 11991523"/>
              <a:gd name="connsiteX18" fmla="*/ 5512527 w 5512527"/>
              <a:gd name="connsiteY18" fmla="*/ 11406975 h 11991523"/>
              <a:gd name="connsiteX19" fmla="*/ 4927979 w 5512527"/>
              <a:gd name="connsiteY19" fmla="*/ 11991523 h 11991523"/>
              <a:gd name="connsiteX20" fmla="*/ 584548 w 5512527"/>
              <a:gd name="connsiteY20" fmla="*/ 11991523 h 11991523"/>
              <a:gd name="connsiteX21" fmla="*/ 0 w 5512527"/>
              <a:gd name="connsiteY21" fmla="*/ 11406975 h 11991523"/>
              <a:gd name="connsiteX22" fmla="*/ 0 w 5512527"/>
              <a:gd name="connsiteY22" fmla="*/ 590898 h 11991523"/>
              <a:gd name="connsiteX23" fmla="*/ 584548 w 5512527"/>
              <a:gd name="connsiteY23"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177515 w 5512527"/>
              <a:gd name="connsiteY5" fmla="*/ 5090 h 11991523"/>
              <a:gd name="connsiteX6" fmla="*/ 1262697 w 5512527"/>
              <a:gd name="connsiteY6" fmla="*/ 156386 h 11991523"/>
              <a:gd name="connsiteX7" fmla="*/ 1262701 w 5512527"/>
              <a:gd name="connsiteY7" fmla="*/ 181958 h 11991523"/>
              <a:gd name="connsiteX8" fmla="*/ 1531513 w 5512527"/>
              <a:gd name="connsiteY8" fmla="*/ 444420 h 11991523"/>
              <a:gd name="connsiteX9" fmla="*/ 4005785 w 5512527"/>
              <a:gd name="connsiteY9" fmla="*/ 441245 h 11991523"/>
              <a:gd name="connsiteX10" fmla="*/ 4211195 w 5512527"/>
              <a:gd name="connsiteY10" fmla="*/ 377842 h 11991523"/>
              <a:gd name="connsiteX11" fmla="*/ 4214215 w 5512527"/>
              <a:gd name="connsiteY11" fmla="*/ 373359 h 11991523"/>
              <a:gd name="connsiteX12" fmla="*/ 4215227 w 5512527"/>
              <a:gd name="connsiteY12" fmla="*/ 372526 h 11991523"/>
              <a:gd name="connsiteX13" fmla="*/ 4278629 w 5512527"/>
              <a:gd name="connsiteY13" fmla="*/ 170292 h 11991523"/>
              <a:gd name="connsiteX14" fmla="*/ 4389833 w 5512527"/>
              <a:gd name="connsiteY14" fmla="*/ 0 h 11991523"/>
              <a:gd name="connsiteX15" fmla="*/ 4927979 w 5512527"/>
              <a:gd name="connsiteY15" fmla="*/ 6350 h 11991523"/>
              <a:gd name="connsiteX16" fmla="*/ 5512527 w 5512527"/>
              <a:gd name="connsiteY16" fmla="*/ 590898 h 11991523"/>
              <a:gd name="connsiteX17" fmla="*/ 5512527 w 5512527"/>
              <a:gd name="connsiteY17" fmla="*/ 11406975 h 11991523"/>
              <a:gd name="connsiteX18" fmla="*/ 4927979 w 5512527"/>
              <a:gd name="connsiteY18" fmla="*/ 11991523 h 11991523"/>
              <a:gd name="connsiteX19" fmla="*/ 584548 w 5512527"/>
              <a:gd name="connsiteY19" fmla="*/ 11991523 h 11991523"/>
              <a:gd name="connsiteX20" fmla="*/ 0 w 5512527"/>
              <a:gd name="connsiteY20" fmla="*/ 11406975 h 11991523"/>
              <a:gd name="connsiteX21" fmla="*/ 0 w 5512527"/>
              <a:gd name="connsiteY21" fmla="*/ 590898 h 11991523"/>
              <a:gd name="connsiteX22" fmla="*/ 584548 w 5512527"/>
              <a:gd name="connsiteY22"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1177515 w 5512527"/>
              <a:gd name="connsiteY4" fmla="*/ 5090 h 11991523"/>
              <a:gd name="connsiteX5" fmla="*/ 1262697 w 5512527"/>
              <a:gd name="connsiteY5" fmla="*/ 156386 h 11991523"/>
              <a:gd name="connsiteX6" fmla="*/ 1262701 w 5512527"/>
              <a:gd name="connsiteY6" fmla="*/ 181958 h 11991523"/>
              <a:gd name="connsiteX7" fmla="*/ 1531513 w 5512527"/>
              <a:gd name="connsiteY7" fmla="*/ 444420 h 11991523"/>
              <a:gd name="connsiteX8" fmla="*/ 4005785 w 5512527"/>
              <a:gd name="connsiteY8" fmla="*/ 441245 h 11991523"/>
              <a:gd name="connsiteX9" fmla="*/ 4211195 w 5512527"/>
              <a:gd name="connsiteY9" fmla="*/ 377842 h 11991523"/>
              <a:gd name="connsiteX10" fmla="*/ 4214215 w 5512527"/>
              <a:gd name="connsiteY10" fmla="*/ 373359 h 11991523"/>
              <a:gd name="connsiteX11" fmla="*/ 4215227 w 5512527"/>
              <a:gd name="connsiteY11" fmla="*/ 372526 h 11991523"/>
              <a:gd name="connsiteX12" fmla="*/ 4278629 w 5512527"/>
              <a:gd name="connsiteY12" fmla="*/ 170292 h 11991523"/>
              <a:gd name="connsiteX13" fmla="*/ 4389833 w 5512527"/>
              <a:gd name="connsiteY13" fmla="*/ 0 h 11991523"/>
              <a:gd name="connsiteX14" fmla="*/ 4927979 w 5512527"/>
              <a:gd name="connsiteY14" fmla="*/ 6350 h 11991523"/>
              <a:gd name="connsiteX15" fmla="*/ 5512527 w 5512527"/>
              <a:gd name="connsiteY15" fmla="*/ 590898 h 11991523"/>
              <a:gd name="connsiteX16" fmla="*/ 5512527 w 5512527"/>
              <a:gd name="connsiteY16" fmla="*/ 11406975 h 11991523"/>
              <a:gd name="connsiteX17" fmla="*/ 4927979 w 5512527"/>
              <a:gd name="connsiteY17" fmla="*/ 11991523 h 11991523"/>
              <a:gd name="connsiteX18" fmla="*/ 584548 w 5512527"/>
              <a:gd name="connsiteY18" fmla="*/ 11991523 h 11991523"/>
              <a:gd name="connsiteX19" fmla="*/ 0 w 5512527"/>
              <a:gd name="connsiteY19" fmla="*/ 11406975 h 11991523"/>
              <a:gd name="connsiteX20" fmla="*/ 0 w 5512527"/>
              <a:gd name="connsiteY20" fmla="*/ 590898 h 11991523"/>
              <a:gd name="connsiteX21" fmla="*/ 584548 w 5512527"/>
              <a:gd name="connsiteY21" fmla="*/ 6350 h 11991523"/>
              <a:gd name="connsiteX0" fmla="*/ 584548 w 5512527"/>
              <a:gd name="connsiteY0" fmla="*/ 6350 h 11991523"/>
              <a:gd name="connsiteX1" fmla="*/ 867289 w 5512527"/>
              <a:gd name="connsiteY1" fmla="*/ 6350 h 11991523"/>
              <a:gd name="connsiteX2" fmla="*/ 957894 w 5512527"/>
              <a:gd name="connsiteY2" fmla="*/ 7137 h 11991523"/>
              <a:gd name="connsiteX3" fmla="*/ 1177515 w 5512527"/>
              <a:gd name="connsiteY3" fmla="*/ 5090 h 11991523"/>
              <a:gd name="connsiteX4" fmla="*/ 1262697 w 5512527"/>
              <a:gd name="connsiteY4" fmla="*/ 156386 h 11991523"/>
              <a:gd name="connsiteX5" fmla="*/ 1262701 w 5512527"/>
              <a:gd name="connsiteY5" fmla="*/ 181958 h 11991523"/>
              <a:gd name="connsiteX6" fmla="*/ 1531513 w 5512527"/>
              <a:gd name="connsiteY6" fmla="*/ 444420 h 11991523"/>
              <a:gd name="connsiteX7" fmla="*/ 4005785 w 5512527"/>
              <a:gd name="connsiteY7" fmla="*/ 441245 h 11991523"/>
              <a:gd name="connsiteX8" fmla="*/ 4211195 w 5512527"/>
              <a:gd name="connsiteY8" fmla="*/ 377842 h 11991523"/>
              <a:gd name="connsiteX9" fmla="*/ 4214215 w 5512527"/>
              <a:gd name="connsiteY9" fmla="*/ 373359 h 11991523"/>
              <a:gd name="connsiteX10" fmla="*/ 4215227 w 5512527"/>
              <a:gd name="connsiteY10" fmla="*/ 372526 h 11991523"/>
              <a:gd name="connsiteX11" fmla="*/ 4278629 w 5512527"/>
              <a:gd name="connsiteY11" fmla="*/ 170292 h 11991523"/>
              <a:gd name="connsiteX12" fmla="*/ 4389833 w 5512527"/>
              <a:gd name="connsiteY12" fmla="*/ 0 h 11991523"/>
              <a:gd name="connsiteX13" fmla="*/ 4927979 w 5512527"/>
              <a:gd name="connsiteY13" fmla="*/ 6350 h 11991523"/>
              <a:gd name="connsiteX14" fmla="*/ 5512527 w 5512527"/>
              <a:gd name="connsiteY14" fmla="*/ 590898 h 11991523"/>
              <a:gd name="connsiteX15" fmla="*/ 5512527 w 5512527"/>
              <a:gd name="connsiteY15" fmla="*/ 11406975 h 11991523"/>
              <a:gd name="connsiteX16" fmla="*/ 4927979 w 5512527"/>
              <a:gd name="connsiteY16" fmla="*/ 11991523 h 11991523"/>
              <a:gd name="connsiteX17" fmla="*/ 584548 w 5512527"/>
              <a:gd name="connsiteY17" fmla="*/ 11991523 h 11991523"/>
              <a:gd name="connsiteX18" fmla="*/ 0 w 5512527"/>
              <a:gd name="connsiteY18" fmla="*/ 11406975 h 11991523"/>
              <a:gd name="connsiteX19" fmla="*/ 0 w 5512527"/>
              <a:gd name="connsiteY19" fmla="*/ 590898 h 11991523"/>
              <a:gd name="connsiteX20" fmla="*/ 584548 w 5512527"/>
              <a:gd name="connsiteY20" fmla="*/ 6350 h 11991523"/>
              <a:gd name="connsiteX0" fmla="*/ 584548 w 5512527"/>
              <a:gd name="connsiteY0" fmla="*/ 11913 h 11997086"/>
              <a:gd name="connsiteX1" fmla="*/ 867289 w 5512527"/>
              <a:gd name="connsiteY1" fmla="*/ 11913 h 11997086"/>
              <a:gd name="connsiteX2" fmla="*/ 961069 w 5512527"/>
              <a:gd name="connsiteY2" fmla="*/ 0 h 11997086"/>
              <a:gd name="connsiteX3" fmla="*/ 1177515 w 5512527"/>
              <a:gd name="connsiteY3" fmla="*/ 10653 h 11997086"/>
              <a:gd name="connsiteX4" fmla="*/ 1262697 w 5512527"/>
              <a:gd name="connsiteY4" fmla="*/ 161949 h 11997086"/>
              <a:gd name="connsiteX5" fmla="*/ 1262701 w 5512527"/>
              <a:gd name="connsiteY5" fmla="*/ 187521 h 11997086"/>
              <a:gd name="connsiteX6" fmla="*/ 1531513 w 5512527"/>
              <a:gd name="connsiteY6" fmla="*/ 449983 h 11997086"/>
              <a:gd name="connsiteX7" fmla="*/ 4005785 w 5512527"/>
              <a:gd name="connsiteY7" fmla="*/ 446808 h 11997086"/>
              <a:gd name="connsiteX8" fmla="*/ 4211195 w 5512527"/>
              <a:gd name="connsiteY8" fmla="*/ 383405 h 11997086"/>
              <a:gd name="connsiteX9" fmla="*/ 4214215 w 5512527"/>
              <a:gd name="connsiteY9" fmla="*/ 378922 h 11997086"/>
              <a:gd name="connsiteX10" fmla="*/ 4215227 w 5512527"/>
              <a:gd name="connsiteY10" fmla="*/ 378089 h 11997086"/>
              <a:gd name="connsiteX11" fmla="*/ 4278629 w 5512527"/>
              <a:gd name="connsiteY11" fmla="*/ 175855 h 11997086"/>
              <a:gd name="connsiteX12" fmla="*/ 4389833 w 5512527"/>
              <a:gd name="connsiteY12" fmla="*/ 5563 h 11997086"/>
              <a:gd name="connsiteX13" fmla="*/ 4927979 w 5512527"/>
              <a:gd name="connsiteY13" fmla="*/ 11913 h 11997086"/>
              <a:gd name="connsiteX14" fmla="*/ 5512527 w 5512527"/>
              <a:gd name="connsiteY14" fmla="*/ 596461 h 11997086"/>
              <a:gd name="connsiteX15" fmla="*/ 5512527 w 5512527"/>
              <a:gd name="connsiteY15" fmla="*/ 11412538 h 11997086"/>
              <a:gd name="connsiteX16" fmla="*/ 4927979 w 5512527"/>
              <a:gd name="connsiteY16" fmla="*/ 11997086 h 11997086"/>
              <a:gd name="connsiteX17" fmla="*/ 584548 w 5512527"/>
              <a:gd name="connsiteY17" fmla="*/ 11997086 h 11997086"/>
              <a:gd name="connsiteX18" fmla="*/ 0 w 5512527"/>
              <a:gd name="connsiteY18" fmla="*/ 11412538 h 11997086"/>
              <a:gd name="connsiteX19" fmla="*/ 0 w 5512527"/>
              <a:gd name="connsiteY19" fmla="*/ 596461 h 11997086"/>
              <a:gd name="connsiteX20" fmla="*/ 584548 w 5512527"/>
              <a:gd name="connsiteY20" fmla="*/ 11913 h 11997086"/>
              <a:gd name="connsiteX0" fmla="*/ 584548 w 5512527"/>
              <a:gd name="connsiteY0" fmla="*/ 19050 h 12004223"/>
              <a:gd name="connsiteX1" fmla="*/ 857764 w 5512527"/>
              <a:gd name="connsiteY1" fmla="*/ 0 h 12004223"/>
              <a:gd name="connsiteX2" fmla="*/ 961069 w 5512527"/>
              <a:gd name="connsiteY2" fmla="*/ 7137 h 12004223"/>
              <a:gd name="connsiteX3" fmla="*/ 1177515 w 5512527"/>
              <a:gd name="connsiteY3" fmla="*/ 17790 h 12004223"/>
              <a:gd name="connsiteX4" fmla="*/ 1262697 w 5512527"/>
              <a:gd name="connsiteY4" fmla="*/ 169086 h 12004223"/>
              <a:gd name="connsiteX5" fmla="*/ 1262701 w 5512527"/>
              <a:gd name="connsiteY5" fmla="*/ 194658 h 12004223"/>
              <a:gd name="connsiteX6" fmla="*/ 1531513 w 5512527"/>
              <a:gd name="connsiteY6" fmla="*/ 457120 h 12004223"/>
              <a:gd name="connsiteX7" fmla="*/ 4005785 w 5512527"/>
              <a:gd name="connsiteY7" fmla="*/ 453945 h 12004223"/>
              <a:gd name="connsiteX8" fmla="*/ 4211195 w 5512527"/>
              <a:gd name="connsiteY8" fmla="*/ 390542 h 12004223"/>
              <a:gd name="connsiteX9" fmla="*/ 4214215 w 5512527"/>
              <a:gd name="connsiteY9" fmla="*/ 386059 h 12004223"/>
              <a:gd name="connsiteX10" fmla="*/ 4215227 w 5512527"/>
              <a:gd name="connsiteY10" fmla="*/ 385226 h 12004223"/>
              <a:gd name="connsiteX11" fmla="*/ 4278629 w 5512527"/>
              <a:gd name="connsiteY11" fmla="*/ 182992 h 12004223"/>
              <a:gd name="connsiteX12" fmla="*/ 4389833 w 5512527"/>
              <a:gd name="connsiteY12" fmla="*/ 12700 h 12004223"/>
              <a:gd name="connsiteX13" fmla="*/ 4927979 w 5512527"/>
              <a:gd name="connsiteY13" fmla="*/ 19050 h 12004223"/>
              <a:gd name="connsiteX14" fmla="*/ 5512527 w 5512527"/>
              <a:gd name="connsiteY14" fmla="*/ 603598 h 12004223"/>
              <a:gd name="connsiteX15" fmla="*/ 5512527 w 5512527"/>
              <a:gd name="connsiteY15" fmla="*/ 11419675 h 12004223"/>
              <a:gd name="connsiteX16" fmla="*/ 4927979 w 5512527"/>
              <a:gd name="connsiteY16" fmla="*/ 12004223 h 12004223"/>
              <a:gd name="connsiteX17" fmla="*/ 584548 w 5512527"/>
              <a:gd name="connsiteY17" fmla="*/ 12004223 h 12004223"/>
              <a:gd name="connsiteX18" fmla="*/ 0 w 5512527"/>
              <a:gd name="connsiteY18" fmla="*/ 11419675 h 12004223"/>
              <a:gd name="connsiteX19" fmla="*/ 0 w 5512527"/>
              <a:gd name="connsiteY19" fmla="*/ 603598 h 12004223"/>
              <a:gd name="connsiteX20" fmla="*/ 584548 w 5512527"/>
              <a:gd name="connsiteY20" fmla="*/ 19050 h 12004223"/>
              <a:gd name="connsiteX0" fmla="*/ 584548 w 5512527"/>
              <a:gd name="connsiteY0" fmla="*/ 19050 h 12004223"/>
              <a:gd name="connsiteX1" fmla="*/ 857764 w 5512527"/>
              <a:gd name="connsiteY1" fmla="*/ 0 h 12004223"/>
              <a:gd name="connsiteX2" fmla="*/ 1177515 w 5512527"/>
              <a:gd name="connsiteY2" fmla="*/ 17790 h 12004223"/>
              <a:gd name="connsiteX3" fmla="*/ 1262697 w 5512527"/>
              <a:gd name="connsiteY3" fmla="*/ 169086 h 12004223"/>
              <a:gd name="connsiteX4" fmla="*/ 1262701 w 5512527"/>
              <a:gd name="connsiteY4" fmla="*/ 194658 h 12004223"/>
              <a:gd name="connsiteX5" fmla="*/ 1531513 w 5512527"/>
              <a:gd name="connsiteY5" fmla="*/ 457120 h 12004223"/>
              <a:gd name="connsiteX6" fmla="*/ 4005785 w 5512527"/>
              <a:gd name="connsiteY6" fmla="*/ 453945 h 12004223"/>
              <a:gd name="connsiteX7" fmla="*/ 4211195 w 5512527"/>
              <a:gd name="connsiteY7" fmla="*/ 390542 h 12004223"/>
              <a:gd name="connsiteX8" fmla="*/ 4214215 w 5512527"/>
              <a:gd name="connsiteY8" fmla="*/ 386059 h 12004223"/>
              <a:gd name="connsiteX9" fmla="*/ 4215227 w 5512527"/>
              <a:gd name="connsiteY9" fmla="*/ 385226 h 12004223"/>
              <a:gd name="connsiteX10" fmla="*/ 4278629 w 5512527"/>
              <a:gd name="connsiteY10" fmla="*/ 182992 h 12004223"/>
              <a:gd name="connsiteX11" fmla="*/ 4389833 w 5512527"/>
              <a:gd name="connsiteY11" fmla="*/ 12700 h 12004223"/>
              <a:gd name="connsiteX12" fmla="*/ 4927979 w 5512527"/>
              <a:gd name="connsiteY12" fmla="*/ 19050 h 12004223"/>
              <a:gd name="connsiteX13" fmla="*/ 5512527 w 5512527"/>
              <a:gd name="connsiteY13" fmla="*/ 603598 h 12004223"/>
              <a:gd name="connsiteX14" fmla="*/ 5512527 w 5512527"/>
              <a:gd name="connsiteY14" fmla="*/ 11419675 h 12004223"/>
              <a:gd name="connsiteX15" fmla="*/ 4927979 w 5512527"/>
              <a:gd name="connsiteY15" fmla="*/ 12004223 h 12004223"/>
              <a:gd name="connsiteX16" fmla="*/ 584548 w 5512527"/>
              <a:gd name="connsiteY16" fmla="*/ 12004223 h 12004223"/>
              <a:gd name="connsiteX17" fmla="*/ 0 w 5512527"/>
              <a:gd name="connsiteY17" fmla="*/ 11419675 h 12004223"/>
              <a:gd name="connsiteX18" fmla="*/ 0 w 5512527"/>
              <a:gd name="connsiteY18" fmla="*/ 603598 h 12004223"/>
              <a:gd name="connsiteX19" fmla="*/ 584548 w 5512527"/>
              <a:gd name="connsiteY19" fmla="*/ 19050 h 12004223"/>
              <a:gd name="connsiteX0" fmla="*/ 584548 w 5512527"/>
              <a:gd name="connsiteY0" fmla="*/ 6350 h 11991523"/>
              <a:gd name="connsiteX1" fmla="*/ 854589 w 5512527"/>
              <a:gd name="connsiteY1" fmla="*/ 0 h 11991523"/>
              <a:gd name="connsiteX2" fmla="*/ 1177515 w 5512527"/>
              <a:gd name="connsiteY2" fmla="*/ 5090 h 11991523"/>
              <a:gd name="connsiteX3" fmla="*/ 1262697 w 5512527"/>
              <a:gd name="connsiteY3" fmla="*/ 156386 h 11991523"/>
              <a:gd name="connsiteX4" fmla="*/ 1262701 w 5512527"/>
              <a:gd name="connsiteY4" fmla="*/ 181958 h 11991523"/>
              <a:gd name="connsiteX5" fmla="*/ 1531513 w 5512527"/>
              <a:gd name="connsiteY5" fmla="*/ 444420 h 11991523"/>
              <a:gd name="connsiteX6" fmla="*/ 4005785 w 5512527"/>
              <a:gd name="connsiteY6" fmla="*/ 441245 h 11991523"/>
              <a:gd name="connsiteX7" fmla="*/ 4211195 w 5512527"/>
              <a:gd name="connsiteY7" fmla="*/ 377842 h 11991523"/>
              <a:gd name="connsiteX8" fmla="*/ 4214215 w 5512527"/>
              <a:gd name="connsiteY8" fmla="*/ 373359 h 11991523"/>
              <a:gd name="connsiteX9" fmla="*/ 4215227 w 5512527"/>
              <a:gd name="connsiteY9" fmla="*/ 372526 h 11991523"/>
              <a:gd name="connsiteX10" fmla="*/ 4278629 w 5512527"/>
              <a:gd name="connsiteY10" fmla="*/ 170292 h 11991523"/>
              <a:gd name="connsiteX11" fmla="*/ 4389833 w 5512527"/>
              <a:gd name="connsiteY11" fmla="*/ 0 h 11991523"/>
              <a:gd name="connsiteX12" fmla="*/ 4927979 w 5512527"/>
              <a:gd name="connsiteY12" fmla="*/ 6350 h 11991523"/>
              <a:gd name="connsiteX13" fmla="*/ 5512527 w 5512527"/>
              <a:gd name="connsiteY13" fmla="*/ 590898 h 11991523"/>
              <a:gd name="connsiteX14" fmla="*/ 5512527 w 5512527"/>
              <a:gd name="connsiteY14" fmla="*/ 11406975 h 11991523"/>
              <a:gd name="connsiteX15" fmla="*/ 4927979 w 5512527"/>
              <a:gd name="connsiteY15" fmla="*/ 11991523 h 11991523"/>
              <a:gd name="connsiteX16" fmla="*/ 584548 w 5512527"/>
              <a:gd name="connsiteY16" fmla="*/ 11991523 h 11991523"/>
              <a:gd name="connsiteX17" fmla="*/ 0 w 5512527"/>
              <a:gd name="connsiteY17" fmla="*/ 11406975 h 11991523"/>
              <a:gd name="connsiteX18" fmla="*/ 0 w 5512527"/>
              <a:gd name="connsiteY18" fmla="*/ 590898 h 11991523"/>
              <a:gd name="connsiteX19" fmla="*/ 584548 w 5512527"/>
              <a:gd name="connsiteY19" fmla="*/ 6350 h 11991523"/>
              <a:gd name="connsiteX0" fmla="*/ 584548 w 5512527"/>
              <a:gd name="connsiteY0" fmla="*/ 0 h 11994698"/>
              <a:gd name="connsiteX1" fmla="*/ 854589 w 5512527"/>
              <a:gd name="connsiteY1" fmla="*/ 3175 h 11994698"/>
              <a:gd name="connsiteX2" fmla="*/ 1177515 w 5512527"/>
              <a:gd name="connsiteY2" fmla="*/ 8265 h 11994698"/>
              <a:gd name="connsiteX3" fmla="*/ 1262697 w 5512527"/>
              <a:gd name="connsiteY3" fmla="*/ 159561 h 11994698"/>
              <a:gd name="connsiteX4" fmla="*/ 1262701 w 5512527"/>
              <a:gd name="connsiteY4" fmla="*/ 185133 h 11994698"/>
              <a:gd name="connsiteX5" fmla="*/ 1531513 w 5512527"/>
              <a:gd name="connsiteY5" fmla="*/ 447595 h 11994698"/>
              <a:gd name="connsiteX6" fmla="*/ 4005785 w 5512527"/>
              <a:gd name="connsiteY6" fmla="*/ 444420 h 11994698"/>
              <a:gd name="connsiteX7" fmla="*/ 4211195 w 5512527"/>
              <a:gd name="connsiteY7" fmla="*/ 381017 h 11994698"/>
              <a:gd name="connsiteX8" fmla="*/ 4214215 w 5512527"/>
              <a:gd name="connsiteY8" fmla="*/ 376534 h 11994698"/>
              <a:gd name="connsiteX9" fmla="*/ 4215227 w 5512527"/>
              <a:gd name="connsiteY9" fmla="*/ 375701 h 11994698"/>
              <a:gd name="connsiteX10" fmla="*/ 4278629 w 5512527"/>
              <a:gd name="connsiteY10" fmla="*/ 173467 h 11994698"/>
              <a:gd name="connsiteX11" fmla="*/ 4389833 w 5512527"/>
              <a:gd name="connsiteY11" fmla="*/ 3175 h 11994698"/>
              <a:gd name="connsiteX12" fmla="*/ 4927979 w 5512527"/>
              <a:gd name="connsiteY12" fmla="*/ 9525 h 11994698"/>
              <a:gd name="connsiteX13" fmla="*/ 5512527 w 5512527"/>
              <a:gd name="connsiteY13" fmla="*/ 594073 h 11994698"/>
              <a:gd name="connsiteX14" fmla="*/ 5512527 w 5512527"/>
              <a:gd name="connsiteY14" fmla="*/ 11410150 h 11994698"/>
              <a:gd name="connsiteX15" fmla="*/ 4927979 w 5512527"/>
              <a:gd name="connsiteY15" fmla="*/ 11994698 h 11994698"/>
              <a:gd name="connsiteX16" fmla="*/ 584548 w 5512527"/>
              <a:gd name="connsiteY16" fmla="*/ 11994698 h 11994698"/>
              <a:gd name="connsiteX17" fmla="*/ 0 w 5512527"/>
              <a:gd name="connsiteY17" fmla="*/ 11410150 h 11994698"/>
              <a:gd name="connsiteX18" fmla="*/ 0 w 5512527"/>
              <a:gd name="connsiteY18" fmla="*/ 594073 h 11994698"/>
              <a:gd name="connsiteX19" fmla="*/ 584548 w 5512527"/>
              <a:gd name="connsiteY19" fmla="*/ 0 h 11994698"/>
              <a:gd name="connsiteX0" fmla="*/ 584548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4548 w 5512527"/>
              <a:gd name="connsiteY19" fmla="*/ 6350 h 12001048"/>
              <a:gd name="connsiteX0" fmla="*/ 587723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7723 w 5512527"/>
              <a:gd name="connsiteY19" fmla="*/ 6350 h 12001048"/>
              <a:gd name="connsiteX0" fmla="*/ 587723 w 5512527"/>
              <a:gd name="connsiteY0" fmla="*/ 7263 h 12001961"/>
              <a:gd name="connsiteX1" fmla="*/ 870464 w 5512527"/>
              <a:gd name="connsiteY1" fmla="*/ 913 h 12001961"/>
              <a:gd name="connsiteX2" fmla="*/ 1177515 w 5512527"/>
              <a:gd name="connsiteY2" fmla="*/ 15528 h 12001961"/>
              <a:gd name="connsiteX3" fmla="*/ 1262697 w 5512527"/>
              <a:gd name="connsiteY3" fmla="*/ 166824 h 12001961"/>
              <a:gd name="connsiteX4" fmla="*/ 1262701 w 5512527"/>
              <a:gd name="connsiteY4" fmla="*/ 192396 h 12001961"/>
              <a:gd name="connsiteX5" fmla="*/ 1531513 w 5512527"/>
              <a:gd name="connsiteY5" fmla="*/ 454858 h 12001961"/>
              <a:gd name="connsiteX6" fmla="*/ 4005785 w 5512527"/>
              <a:gd name="connsiteY6" fmla="*/ 451683 h 12001961"/>
              <a:gd name="connsiteX7" fmla="*/ 4211195 w 5512527"/>
              <a:gd name="connsiteY7" fmla="*/ 388280 h 12001961"/>
              <a:gd name="connsiteX8" fmla="*/ 4214215 w 5512527"/>
              <a:gd name="connsiteY8" fmla="*/ 383797 h 12001961"/>
              <a:gd name="connsiteX9" fmla="*/ 4215227 w 5512527"/>
              <a:gd name="connsiteY9" fmla="*/ 382964 h 12001961"/>
              <a:gd name="connsiteX10" fmla="*/ 4278629 w 5512527"/>
              <a:gd name="connsiteY10" fmla="*/ 180730 h 12001961"/>
              <a:gd name="connsiteX11" fmla="*/ 4389833 w 5512527"/>
              <a:gd name="connsiteY11" fmla="*/ 10438 h 12001961"/>
              <a:gd name="connsiteX12" fmla="*/ 4927979 w 5512527"/>
              <a:gd name="connsiteY12" fmla="*/ 16788 h 12001961"/>
              <a:gd name="connsiteX13" fmla="*/ 5512527 w 5512527"/>
              <a:gd name="connsiteY13" fmla="*/ 601336 h 12001961"/>
              <a:gd name="connsiteX14" fmla="*/ 5512527 w 5512527"/>
              <a:gd name="connsiteY14" fmla="*/ 11417413 h 12001961"/>
              <a:gd name="connsiteX15" fmla="*/ 4927979 w 5512527"/>
              <a:gd name="connsiteY15" fmla="*/ 12001961 h 12001961"/>
              <a:gd name="connsiteX16" fmla="*/ 584548 w 5512527"/>
              <a:gd name="connsiteY16" fmla="*/ 12001961 h 12001961"/>
              <a:gd name="connsiteX17" fmla="*/ 0 w 5512527"/>
              <a:gd name="connsiteY17" fmla="*/ 11417413 h 12001961"/>
              <a:gd name="connsiteX18" fmla="*/ 0 w 5512527"/>
              <a:gd name="connsiteY18" fmla="*/ 601336 h 12001961"/>
              <a:gd name="connsiteX19" fmla="*/ 587723 w 5512527"/>
              <a:gd name="connsiteY19" fmla="*/ 7263 h 12001961"/>
              <a:gd name="connsiteX0" fmla="*/ 587723 w 5512527"/>
              <a:gd name="connsiteY0" fmla="*/ 9253 h 12003951"/>
              <a:gd name="connsiteX1" fmla="*/ 870464 w 5512527"/>
              <a:gd name="connsiteY1" fmla="*/ 2903 h 12003951"/>
              <a:gd name="connsiteX2" fmla="*/ 1177515 w 5512527"/>
              <a:gd name="connsiteY2" fmla="*/ 17518 h 12003951"/>
              <a:gd name="connsiteX3" fmla="*/ 1262697 w 5512527"/>
              <a:gd name="connsiteY3" fmla="*/ 168814 h 12003951"/>
              <a:gd name="connsiteX4" fmla="*/ 1262701 w 5512527"/>
              <a:gd name="connsiteY4" fmla="*/ 194386 h 12003951"/>
              <a:gd name="connsiteX5" fmla="*/ 1531513 w 5512527"/>
              <a:gd name="connsiteY5" fmla="*/ 456848 h 12003951"/>
              <a:gd name="connsiteX6" fmla="*/ 4005785 w 5512527"/>
              <a:gd name="connsiteY6" fmla="*/ 453673 h 12003951"/>
              <a:gd name="connsiteX7" fmla="*/ 4211195 w 5512527"/>
              <a:gd name="connsiteY7" fmla="*/ 390270 h 12003951"/>
              <a:gd name="connsiteX8" fmla="*/ 4214215 w 5512527"/>
              <a:gd name="connsiteY8" fmla="*/ 385787 h 12003951"/>
              <a:gd name="connsiteX9" fmla="*/ 4215227 w 5512527"/>
              <a:gd name="connsiteY9" fmla="*/ 384954 h 12003951"/>
              <a:gd name="connsiteX10" fmla="*/ 4278629 w 5512527"/>
              <a:gd name="connsiteY10" fmla="*/ 182720 h 12003951"/>
              <a:gd name="connsiteX11" fmla="*/ 4389833 w 5512527"/>
              <a:gd name="connsiteY11" fmla="*/ 12428 h 12003951"/>
              <a:gd name="connsiteX12" fmla="*/ 4927979 w 5512527"/>
              <a:gd name="connsiteY12" fmla="*/ 18778 h 12003951"/>
              <a:gd name="connsiteX13" fmla="*/ 5512527 w 5512527"/>
              <a:gd name="connsiteY13" fmla="*/ 603326 h 12003951"/>
              <a:gd name="connsiteX14" fmla="*/ 5512527 w 5512527"/>
              <a:gd name="connsiteY14" fmla="*/ 11419403 h 12003951"/>
              <a:gd name="connsiteX15" fmla="*/ 4927979 w 5512527"/>
              <a:gd name="connsiteY15" fmla="*/ 12003951 h 12003951"/>
              <a:gd name="connsiteX16" fmla="*/ 584548 w 5512527"/>
              <a:gd name="connsiteY16" fmla="*/ 12003951 h 12003951"/>
              <a:gd name="connsiteX17" fmla="*/ 0 w 5512527"/>
              <a:gd name="connsiteY17" fmla="*/ 11419403 h 12003951"/>
              <a:gd name="connsiteX18" fmla="*/ 0 w 5512527"/>
              <a:gd name="connsiteY18" fmla="*/ 603326 h 12003951"/>
              <a:gd name="connsiteX19" fmla="*/ 587723 w 5512527"/>
              <a:gd name="connsiteY19" fmla="*/ 9253 h 12003951"/>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15227 w 5512527"/>
              <a:gd name="connsiteY9" fmla="*/ 38339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05702 w 5512527"/>
              <a:gd name="connsiteY9" fmla="*/ 37704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78629 w 5512527"/>
              <a:gd name="connsiteY9" fmla="*/ 181162 h 12002393"/>
              <a:gd name="connsiteX10" fmla="*/ 4389833 w 5512527"/>
              <a:gd name="connsiteY10" fmla="*/ 10870 h 12002393"/>
              <a:gd name="connsiteX11" fmla="*/ 4927979 w 5512527"/>
              <a:gd name="connsiteY11" fmla="*/ 17220 h 12002393"/>
              <a:gd name="connsiteX12" fmla="*/ 5512527 w 5512527"/>
              <a:gd name="connsiteY12" fmla="*/ 601768 h 12002393"/>
              <a:gd name="connsiteX13" fmla="*/ 5512527 w 5512527"/>
              <a:gd name="connsiteY13" fmla="*/ 11417845 h 12002393"/>
              <a:gd name="connsiteX14" fmla="*/ 4927979 w 5512527"/>
              <a:gd name="connsiteY14" fmla="*/ 12002393 h 12002393"/>
              <a:gd name="connsiteX15" fmla="*/ 584548 w 5512527"/>
              <a:gd name="connsiteY15" fmla="*/ 12002393 h 12002393"/>
              <a:gd name="connsiteX16" fmla="*/ 0 w 5512527"/>
              <a:gd name="connsiteY16" fmla="*/ 11417845 h 12002393"/>
              <a:gd name="connsiteX17" fmla="*/ 0 w 5512527"/>
              <a:gd name="connsiteY17" fmla="*/ 601768 h 12002393"/>
              <a:gd name="connsiteX18" fmla="*/ 587723 w 5512527"/>
              <a:gd name="connsiteY18"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48479 w 5512527"/>
              <a:gd name="connsiteY8" fmla="*/ 216087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94504 w 5512527"/>
              <a:gd name="connsiteY8" fmla="*/ 22561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18454 w 5512527"/>
              <a:gd name="connsiteY9" fmla="*/ 45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701 w 5512527"/>
              <a:gd name="connsiteY3" fmla="*/ 19282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3175 h 11997873"/>
              <a:gd name="connsiteX1" fmla="*/ 1177515 w 5512527"/>
              <a:gd name="connsiteY1" fmla="*/ 11440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3175 h 11997873"/>
              <a:gd name="connsiteX1" fmla="*/ 1107665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5086 h 11999784"/>
              <a:gd name="connsiteX1" fmla="*/ 1107665 w 5512527"/>
              <a:gd name="connsiteY1" fmla="*/ 3826 h 11999784"/>
              <a:gd name="connsiteX2" fmla="*/ 1284926 w 5512527"/>
              <a:gd name="connsiteY2" fmla="*/ 285469 h 11999784"/>
              <a:gd name="connsiteX3" fmla="*/ 1531513 w 5512527"/>
              <a:gd name="connsiteY3" fmla="*/ 452681 h 11999784"/>
              <a:gd name="connsiteX4" fmla="*/ 4005785 w 5512527"/>
              <a:gd name="connsiteY4" fmla="*/ 449506 h 11999784"/>
              <a:gd name="connsiteX5" fmla="*/ 4214370 w 5512527"/>
              <a:gd name="connsiteY5" fmla="*/ 373403 h 11999784"/>
              <a:gd name="connsiteX6" fmla="*/ 4389833 w 5512527"/>
              <a:gd name="connsiteY6" fmla="*/ 8261 h 11999784"/>
              <a:gd name="connsiteX7" fmla="*/ 4918454 w 5512527"/>
              <a:gd name="connsiteY7" fmla="*/ 1911 h 11999784"/>
              <a:gd name="connsiteX8" fmla="*/ 5512527 w 5512527"/>
              <a:gd name="connsiteY8" fmla="*/ 599159 h 11999784"/>
              <a:gd name="connsiteX9" fmla="*/ 5512527 w 5512527"/>
              <a:gd name="connsiteY9" fmla="*/ 11415236 h 11999784"/>
              <a:gd name="connsiteX10" fmla="*/ 4927979 w 5512527"/>
              <a:gd name="connsiteY10" fmla="*/ 11999784 h 11999784"/>
              <a:gd name="connsiteX11" fmla="*/ 584548 w 5512527"/>
              <a:gd name="connsiteY11" fmla="*/ 11999784 h 11999784"/>
              <a:gd name="connsiteX12" fmla="*/ 0 w 5512527"/>
              <a:gd name="connsiteY12" fmla="*/ 11415236 h 11999784"/>
              <a:gd name="connsiteX13" fmla="*/ 0 w 5512527"/>
              <a:gd name="connsiteY13" fmla="*/ 599159 h 11999784"/>
              <a:gd name="connsiteX14" fmla="*/ 587723 w 5512527"/>
              <a:gd name="connsiteY14" fmla="*/ 5086 h 1199978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397890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8540 w 5512527"/>
              <a:gd name="connsiteY5" fmla="*/ 413481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4512 w 5512527"/>
              <a:gd name="connsiteY5" fmla="*/ 381255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8909 h 12003607"/>
              <a:gd name="connsiteX1" fmla="*/ 1107665 w 5512527"/>
              <a:gd name="connsiteY1" fmla="*/ 7649 h 12003607"/>
              <a:gd name="connsiteX2" fmla="*/ 1284926 w 5512527"/>
              <a:gd name="connsiteY2" fmla="*/ 289292 h 12003607"/>
              <a:gd name="connsiteX3" fmla="*/ 1531513 w 5512527"/>
              <a:gd name="connsiteY3" fmla="*/ 456504 h 12003607"/>
              <a:gd name="connsiteX4" fmla="*/ 4005785 w 5512527"/>
              <a:gd name="connsiteY4" fmla="*/ 453329 h 12003607"/>
              <a:gd name="connsiteX5" fmla="*/ 4234512 w 5512527"/>
              <a:gd name="connsiteY5" fmla="*/ 373198 h 12003607"/>
              <a:gd name="connsiteX6" fmla="*/ 4422059 w 5512527"/>
              <a:gd name="connsiteY6" fmla="*/ 0 h 12003607"/>
              <a:gd name="connsiteX7" fmla="*/ 4918454 w 5512527"/>
              <a:gd name="connsiteY7" fmla="*/ 5734 h 12003607"/>
              <a:gd name="connsiteX8" fmla="*/ 5512527 w 5512527"/>
              <a:gd name="connsiteY8" fmla="*/ 602982 h 12003607"/>
              <a:gd name="connsiteX9" fmla="*/ 5512527 w 5512527"/>
              <a:gd name="connsiteY9" fmla="*/ 11419059 h 12003607"/>
              <a:gd name="connsiteX10" fmla="*/ 4927979 w 5512527"/>
              <a:gd name="connsiteY10" fmla="*/ 12003607 h 12003607"/>
              <a:gd name="connsiteX11" fmla="*/ 584548 w 5512527"/>
              <a:gd name="connsiteY11" fmla="*/ 12003607 h 12003607"/>
              <a:gd name="connsiteX12" fmla="*/ 0 w 5512527"/>
              <a:gd name="connsiteY12" fmla="*/ 11419059 h 12003607"/>
              <a:gd name="connsiteX13" fmla="*/ 0 w 5512527"/>
              <a:gd name="connsiteY13" fmla="*/ 602982 h 12003607"/>
              <a:gd name="connsiteX14" fmla="*/ 587723 w 5512527"/>
              <a:gd name="connsiteY14" fmla="*/ 8909 h 1200360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7838 w 5512527"/>
              <a:gd name="connsiteY5" fmla="*/ 349513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71222 w 5512527"/>
              <a:gd name="connsiteY5" fmla="*/ 412921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59526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583 h 12010281"/>
              <a:gd name="connsiteX1" fmla="*/ 1107665 w 5512527"/>
              <a:gd name="connsiteY1" fmla="*/ 14323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15583 h 12010281"/>
              <a:gd name="connsiteX1" fmla="*/ 1104240 w 5512527"/>
              <a:gd name="connsiteY1" fmla="*/ 4049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0 h 12011822"/>
              <a:gd name="connsiteX1" fmla="*/ 1104240 w 5512527"/>
              <a:gd name="connsiteY1" fmla="*/ 5590 h 12011822"/>
              <a:gd name="connsiteX2" fmla="*/ 1284926 w 5512527"/>
              <a:gd name="connsiteY2" fmla="*/ 297507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 name="connsiteX0" fmla="*/ 587723 w 5512527"/>
              <a:gd name="connsiteY0" fmla="*/ 0 h 12011822"/>
              <a:gd name="connsiteX1" fmla="*/ 1104240 w 5512527"/>
              <a:gd name="connsiteY1" fmla="*/ 5590 h 12011822"/>
              <a:gd name="connsiteX2" fmla="*/ 1288350 w 5512527"/>
              <a:gd name="connsiteY2" fmla="*/ 280383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12527" h="12011822">
                <a:moveTo>
                  <a:pt x="587723" y="0"/>
                </a:moveTo>
                <a:lnTo>
                  <a:pt x="1104240" y="5590"/>
                </a:lnTo>
                <a:cubicBezTo>
                  <a:pt x="1258513" y="12104"/>
                  <a:pt x="1264275" y="137311"/>
                  <a:pt x="1288350" y="280383"/>
                </a:cubicBezTo>
                <a:cubicBezTo>
                  <a:pt x="1316925" y="362833"/>
                  <a:pt x="1376037" y="464719"/>
                  <a:pt x="1531513" y="464719"/>
                </a:cubicBezTo>
                <a:lnTo>
                  <a:pt x="4005785" y="461544"/>
                </a:lnTo>
                <a:cubicBezTo>
                  <a:pt x="4083521" y="461544"/>
                  <a:pt x="4174043" y="445058"/>
                  <a:pt x="4234512" y="361391"/>
                </a:cubicBezTo>
                <a:cubicBezTo>
                  <a:pt x="4291846" y="271164"/>
                  <a:pt x="4223813" y="4524"/>
                  <a:pt x="4422059" y="1541"/>
                </a:cubicBezTo>
                <a:lnTo>
                  <a:pt x="4902341" y="1865"/>
                </a:lnTo>
                <a:cubicBezTo>
                  <a:pt x="5257403" y="17978"/>
                  <a:pt x="5512527" y="288360"/>
                  <a:pt x="5512527" y="611197"/>
                </a:cubicBezTo>
                <a:lnTo>
                  <a:pt x="5512527" y="11427274"/>
                </a:lnTo>
                <a:cubicBezTo>
                  <a:pt x="5512527" y="11750111"/>
                  <a:pt x="5250815" y="12011822"/>
                  <a:pt x="4927979" y="12011822"/>
                </a:cubicBezTo>
                <a:lnTo>
                  <a:pt x="584548" y="12011822"/>
                </a:lnTo>
                <a:cubicBezTo>
                  <a:pt x="261711" y="12011822"/>
                  <a:pt x="0" y="11750111"/>
                  <a:pt x="0" y="11427274"/>
                </a:cubicBezTo>
                <a:lnTo>
                  <a:pt x="0" y="611197"/>
                </a:lnTo>
                <a:cubicBezTo>
                  <a:pt x="0" y="288360"/>
                  <a:pt x="264886" y="0"/>
                  <a:pt x="587723" y="0"/>
                </a:cubicBezTo>
                <a:close/>
              </a:path>
            </a:pathLst>
          </a:custGeom>
          <a:pattFill prst="wdUpDiag">
            <a:fgClr>
              <a:srgbClr val="FADFD9"/>
            </a:fgClr>
            <a:bgClr>
              <a:schemeClr val="bg1"/>
            </a:bgClr>
          </a:pattFill>
        </p:spPr>
        <p:txBody>
          <a:bodyPr wrap="square" lIns="457200" tIns="2560320" rIns="457200" bIns="457200" anchor="t">
            <a:noAutofit/>
          </a:bodyPr>
          <a:lstStyle>
            <a:lvl1pPr marL="0" indent="0" algn="l">
              <a:buNone/>
              <a:defRPr sz="1800">
                <a:solidFill>
                  <a:schemeClr val="tx1"/>
                </a:solidFill>
              </a:defRPr>
            </a:lvl1pPr>
          </a:lstStyle>
          <a:p>
            <a:r>
              <a:rPr lang="en-US" dirty="0"/>
              <a:t>Drag and drop your iPhone X screenshot into this photo placeholder</a:t>
            </a:r>
          </a:p>
        </p:txBody>
      </p:sp>
      <p:pic>
        <p:nvPicPr>
          <p:cNvPr id="14" name="phone">
            <a:extLst>
              <a:ext uri="{FF2B5EF4-FFF2-40B4-BE49-F238E27FC236}">
                <a16:creationId xmlns:a16="http://schemas.microsoft.com/office/drawing/2014/main" id="{197CCC9F-480F-C648-92E6-AB136E9EFC0D}"/>
              </a:ext>
              <a:ext uri="{C183D7F6-B498-43B3-948B-1728B52AA6E4}">
                <adec:decorative xmlns:adec="http://schemas.microsoft.com/office/drawing/2017/decorative" xmlns="" val="1"/>
              </a:ext>
            </a:extLst>
          </p:cNvPr>
          <p:cNvPicPr>
            <a:picLocks noChangeAspect="1"/>
          </p:cNvPicPr>
          <p:nvPr userDrawn="1"/>
        </p:nvPicPr>
        <p:blipFill>
          <a:blip r:embed="rId2">
            <a:lum bright="28000"/>
          </a:blip>
          <a:stretch>
            <a:fillRect/>
          </a:stretch>
        </p:blipFill>
        <p:spPr>
          <a:xfrm>
            <a:off x="9490786" y="356395"/>
            <a:ext cx="2944931" cy="6173268"/>
          </a:xfrm>
          <a:prstGeom prst="rect">
            <a:avLst/>
          </a:prstGeom>
        </p:spPr>
      </p:pic>
      <p:sp>
        <p:nvSpPr>
          <p:cNvPr id="15" name="Picture Placeholder 6">
            <a:extLst>
              <a:ext uri="{FF2B5EF4-FFF2-40B4-BE49-F238E27FC236}">
                <a16:creationId xmlns:a16="http://schemas.microsoft.com/office/drawing/2014/main" id="{3B299AA6-362A-B645-B905-8DB9FD96D19B}"/>
              </a:ext>
              <a:ext uri="{C183D7F6-B498-43B3-948B-1728B52AA6E4}">
                <adec:decorative xmlns:adec="http://schemas.microsoft.com/office/drawing/2017/decorative" xmlns="" val="1"/>
              </a:ext>
            </a:extLst>
          </p:cNvPr>
          <p:cNvSpPr>
            <a:spLocks noGrp="1"/>
          </p:cNvSpPr>
          <p:nvPr>
            <p:ph type="pic" sz="quarter" idx="19" hasCustomPrompt="1"/>
          </p:nvPr>
        </p:nvSpPr>
        <p:spPr>
          <a:xfrm>
            <a:off x="9576709" y="430072"/>
            <a:ext cx="2755905" cy="6005911"/>
          </a:xfrm>
          <a:custGeom>
            <a:avLst/>
            <a:gdLst>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297683 w 5512527"/>
              <a:gd name="connsiteY18" fmla="*/ 160595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46021 w 5512527"/>
              <a:gd name="connsiteY18" fmla="*/ 144482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96183 w 5512527"/>
              <a:gd name="connsiteY17" fmla="*/ 0 h 11985173"/>
              <a:gd name="connsiteX18" fmla="*/ 4927979 w 5512527"/>
              <a:gd name="connsiteY18" fmla="*/ 0 h 11985173"/>
              <a:gd name="connsiteX19" fmla="*/ 5512527 w 5512527"/>
              <a:gd name="connsiteY19" fmla="*/ 584548 h 11985173"/>
              <a:gd name="connsiteX20" fmla="*/ 5512527 w 5512527"/>
              <a:gd name="connsiteY20" fmla="*/ 11400625 h 11985173"/>
              <a:gd name="connsiteX21" fmla="*/ 4927979 w 5512527"/>
              <a:gd name="connsiteY21" fmla="*/ 11985173 h 11985173"/>
              <a:gd name="connsiteX22" fmla="*/ 584548 w 5512527"/>
              <a:gd name="connsiteY22" fmla="*/ 11985173 h 11985173"/>
              <a:gd name="connsiteX23" fmla="*/ 0 w 5512527"/>
              <a:gd name="connsiteY23" fmla="*/ 11400625 h 11985173"/>
              <a:gd name="connsiteX24" fmla="*/ 0 w 5512527"/>
              <a:gd name="connsiteY24" fmla="*/ 584548 h 11985173"/>
              <a:gd name="connsiteX25" fmla="*/ 584548 w 5512527"/>
              <a:gd name="connsiteY25" fmla="*/ 0 h 119851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12135 w 5512527"/>
              <a:gd name="connsiteY12" fmla="*/ 46029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333881 w 5512527"/>
              <a:gd name="connsiteY9" fmla="*/ 124570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77515 w 5512527"/>
              <a:gd name="connsiteY7" fmla="*/ 50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20100 h 12005273"/>
              <a:gd name="connsiteX1" fmla="*/ 867289 w 5512527"/>
              <a:gd name="connsiteY1" fmla="*/ 20100 h 12005273"/>
              <a:gd name="connsiteX2" fmla="*/ 872596 w 5512527"/>
              <a:gd name="connsiteY2" fmla="*/ 21807 h 12005273"/>
              <a:gd name="connsiteX3" fmla="*/ 957894 w 5512527"/>
              <a:gd name="connsiteY3" fmla="*/ 20887 h 12005273"/>
              <a:gd name="connsiteX4" fmla="*/ 981310 w 5512527"/>
              <a:gd name="connsiteY4" fmla="*/ 20100 h 12005273"/>
              <a:gd name="connsiteX5" fmla="*/ 1099734 w 5512527"/>
              <a:gd name="connsiteY5" fmla="*/ 20100 h 12005273"/>
              <a:gd name="connsiteX6" fmla="*/ 1134631 w 5512527"/>
              <a:gd name="connsiteY6" fmla="*/ 0 h 12005273"/>
              <a:gd name="connsiteX7" fmla="*/ 1177515 w 5512527"/>
              <a:gd name="connsiteY7" fmla="*/ 18840 h 12005273"/>
              <a:gd name="connsiteX8" fmla="*/ 1262697 w 5512527"/>
              <a:gd name="connsiteY8" fmla="*/ 170136 h 12005273"/>
              <a:gd name="connsiteX9" fmla="*/ 1262701 w 5512527"/>
              <a:gd name="connsiteY9" fmla="*/ 195708 h 12005273"/>
              <a:gd name="connsiteX10" fmla="*/ 1531513 w 5512527"/>
              <a:gd name="connsiteY10" fmla="*/ 458170 h 12005273"/>
              <a:gd name="connsiteX11" fmla="*/ 4005785 w 5512527"/>
              <a:gd name="connsiteY11" fmla="*/ 454995 h 12005273"/>
              <a:gd name="connsiteX12" fmla="*/ 4211195 w 5512527"/>
              <a:gd name="connsiteY12" fmla="*/ 391592 h 12005273"/>
              <a:gd name="connsiteX13" fmla="*/ 4214215 w 5512527"/>
              <a:gd name="connsiteY13" fmla="*/ 387109 h 12005273"/>
              <a:gd name="connsiteX14" fmla="*/ 4215227 w 5512527"/>
              <a:gd name="connsiteY14" fmla="*/ 386276 h 12005273"/>
              <a:gd name="connsiteX15" fmla="*/ 4278629 w 5512527"/>
              <a:gd name="connsiteY15" fmla="*/ 184042 h 12005273"/>
              <a:gd name="connsiteX16" fmla="*/ 4389833 w 5512527"/>
              <a:gd name="connsiteY16" fmla="*/ 13750 h 12005273"/>
              <a:gd name="connsiteX17" fmla="*/ 4927979 w 5512527"/>
              <a:gd name="connsiteY17" fmla="*/ 20100 h 12005273"/>
              <a:gd name="connsiteX18" fmla="*/ 5512527 w 5512527"/>
              <a:gd name="connsiteY18" fmla="*/ 604648 h 12005273"/>
              <a:gd name="connsiteX19" fmla="*/ 5512527 w 5512527"/>
              <a:gd name="connsiteY19" fmla="*/ 11420725 h 12005273"/>
              <a:gd name="connsiteX20" fmla="*/ 4927979 w 5512527"/>
              <a:gd name="connsiteY20" fmla="*/ 12005273 h 12005273"/>
              <a:gd name="connsiteX21" fmla="*/ 584548 w 5512527"/>
              <a:gd name="connsiteY21" fmla="*/ 12005273 h 12005273"/>
              <a:gd name="connsiteX22" fmla="*/ 0 w 5512527"/>
              <a:gd name="connsiteY22" fmla="*/ 11420725 h 12005273"/>
              <a:gd name="connsiteX23" fmla="*/ 0 w 5512527"/>
              <a:gd name="connsiteY23" fmla="*/ 604648 h 12005273"/>
              <a:gd name="connsiteX24" fmla="*/ 584548 w 5512527"/>
              <a:gd name="connsiteY24" fmla="*/ 20100 h 120052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77515 w 5512527"/>
              <a:gd name="connsiteY6" fmla="*/ 5090 h 11991523"/>
              <a:gd name="connsiteX7" fmla="*/ 1262697 w 5512527"/>
              <a:gd name="connsiteY7" fmla="*/ 156386 h 11991523"/>
              <a:gd name="connsiteX8" fmla="*/ 1262701 w 5512527"/>
              <a:gd name="connsiteY8" fmla="*/ 181958 h 11991523"/>
              <a:gd name="connsiteX9" fmla="*/ 1531513 w 5512527"/>
              <a:gd name="connsiteY9" fmla="*/ 444420 h 11991523"/>
              <a:gd name="connsiteX10" fmla="*/ 4005785 w 5512527"/>
              <a:gd name="connsiteY10" fmla="*/ 441245 h 11991523"/>
              <a:gd name="connsiteX11" fmla="*/ 4211195 w 5512527"/>
              <a:gd name="connsiteY11" fmla="*/ 377842 h 11991523"/>
              <a:gd name="connsiteX12" fmla="*/ 4214215 w 5512527"/>
              <a:gd name="connsiteY12" fmla="*/ 373359 h 11991523"/>
              <a:gd name="connsiteX13" fmla="*/ 4215227 w 5512527"/>
              <a:gd name="connsiteY13" fmla="*/ 372526 h 11991523"/>
              <a:gd name="connsiteX14" fmla="*/ 4278629 w 5512527"/>
              <a:gd name="connsiteY14" fmla="*/ 170292 h 11991523"/>
              <a:gd name="connsiteX15" fmla="*/ 4389833 w 5512527"/>
              <a:gd name="connsiteY15" fmla="*/ 0 h 11991523"/>
              <a:gd name="connsiteX16" fmla="*/ 4927979 w 5512527"/>
              <a:gd name="connsiteY16" fmla="*/ 6350 h 11991523"/>
              <a:gd name="connsiteX17" fmla="*/ 5512527 w 5512527"/>
              <a:gd name="connsiteY17" fmla="*/ 590898 h 11991523"/>
              <a:gd name="connsiteX18" fmla="*/ 5512527 w 5512527"/>
              <a:gd name="connsiteY18" fmla="*/ 11406975 h 11991523"/>
              <a:gd name="connsiteX19" fmla="*/ 4927979 w 5512527"/>
              <a:gd name="connsiteY19" fmla="*/ 11991523 h 11991523"/>
              <a:gd name="connsiteX20" fmla="*/ 584548 w 5512527"/>
              <a:gd name="connsiteY20" fmla="*/ 11991523 h 11991523"/>
              <a:gd name="connsiteX21" fmla="*/ 0 w 5512527"/>
              <a:gd name="connsiteY21" fmla="*/ 11406975 h 11991523"/>
              <a:gd name="connsiteX22" fmla="*/ 0 w 5512527"/>
              <a:gd name="connsiteY22" fmla="*/ 590898 h 11991523"/>
              <a:gd name="connsiteX23" fmla="*/ 584548 w 5512527"/>
              <a:gd name="connsiteY23"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177515 w 5512527"/>
              <a:gd name="connsiteY5" fmla="*/ 5090 h 11991523"/>
              <a:gd name="connsiteX6" fmla="*/ 1262697 w 5512527"/>
              <a:gd name="connsiteY6" fmla="*/ 156386 h 11991523"/>
              <a:gd name="connsiteX7" fmla="*/ 1262701 w 5512527"/>
              <a:gd name="connsiteY7" fmla="*/ 181958 h 11991523"/>
              <a:gd name="connsiteX8" fmla="*/ 1531513 w 5512527"/>
              <a:gd name="connsiteY8" fmla="*/ 444420 h 11991523"/>
              <a:gd name="connsiteX9" fmla="*/ 4005785 w 5512527"/>
              <a:gd name="connsiteY9" fmla="*/ 441245 h 11991523"/>
              <a:gd name="connsiteX10" fmla="*/ 4211195 w 5512527"/>
              <a:gd name="connsiteY10" fmla="*/ 377842 h 11991523"/>
              <a:gd name="connsiteX11" fmla="*/ 4214215 w 5512527"/>
              <a:gd name="connsiteY11" fmla="*/ 373359 h 11991523"/>
              <a:gd name="connsiteX12" fmla="*/ 4215227 w 5512527"/>
              <a:gd name="connsiteY12" fmla="*/ 372526 h 11991523"/>
              <a:gd name="connsiteX13" fmla="*/ 4278629 w 5512527"/>
              <a:gd name="connsiteY13" fmla="*/ 170292 h 11991523"/>
              <a:gd name="connsiteX14" fmla="*/ 4389833 w 5512527"/>
              <a:gd name="connsiteY14" fmla="*/ 0 h 11991523"/>
              <a:gd name="connsiteX15" fmla="*/ 4927979 w 5512527"/>
              <a:gd name="connsiteY15" fmla="*/ 6350 h 11991523"/>
              <a:gd name="connsiteX16" fmla="*/ 5512527 w 5512527"/>
              <a:gd name="connsiteY16" fmla="*/ 590898 h 11991523"/>
              <a:gd name="connsiteX17" fmla="*/ 5512527 w 5512527"/>
              <a:gd name="connsiteY17" fmla="*/ 11406975 h 11991523"/>
              <a:gd name="connsiteX18" fmla="*/ 4927979 w 5512527"/>
              <a:gd name="connsiteY18" fmla="*/ 11991523 h 11991523"/>
              <a:gd name="connsiteX19" fmla="*/ 584548 w 5512527"/>
              <a:gd name="connsiteY19" fmla="*/ 11991523 h 11991523"/>
              <a:gd name="connsiteX20" fmla="*/ 0 w 5512527"/>
              <a:gd name="connsiteY20" fmla="*/ 11406975 h 11991523"/>
              <a:gd name="connsiteX21" fmla="*/ 0 w 5512527"/>
              <a:gd name="connsiteY21" fmla="*/ 590898 h 11991523"/>
              <a:gd name="connsiteX22" fmla="*/ 584548 w 5512527"/>
              <a:gd name="connsiteY22"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1177515 w 5512527"/>
              <a:gd name="connsiteY4" fmla="*/ 5090 h 11991523"/>
              <a:gd name="connsiteX5" fmla="*/ 1262697 w 5512527"/>
              <a:gd name="connsiteY5" fmla="*/ 156386 h 11991523"/>
              <a:gd name="connsiteX6" fmla="*/ 1262701 w 5512527"/>
              <a:gd name="connsiteY6" fmla="*/ 181958 h 11991523"/>
              <a:gd name="connsiteX7" fmla="*/ 1531513 w 5512527"/>
              <a:gd name="connsiteY7" fmla="*/ 444420 h 11991523"/>
              <a:gd name="connsiteX8" fmla="*/ 4005785 w 5512527"/>
              <a:gd name="connsiteY8" fmla="*/ 441245 h 11991523"/>
              <a:gd name="connsiteX9" fmla="*/ 4211195 w 5512527"/>
              <a:gd name="connsiteY9" fmla="*/ 377842 h 11991523"/>
              <a:gd name="connsiteX10" fmla="*/ 4214215 w 5512527"/>
              <a:gd name="connsiteY10" fmla="*/ 373359 h 11991523"/>
              <a:gd name="connsiteX11" fmla="*/ 4215227 w 5512527"/>
              <a:gd name="connsiteY11" fmla="*/ 372526 h 11991523"/>
              <a:gd name="connsiteX12" fmla="*/ 4278629 w 5512527"/>
              <a:gd name="connsiteY12" fmla="*/ 170292 h 11991523"/>
              <a:gd name="connsiteX13" fmla="*/ 4389833 w 5512527"/>
              <a:gd name="connsiteY13" fmla="*/ 0 h 11991523"/>
              <a:gd name="connsiteX14" fmla="*/ 4927979 w 5512527"/>
              <a:gd name="connsiteY14" fmla="*/ 6350 h 11991523"/>
              <a:gd name="connsiteX15" fmla="*/ 5512527 w 5512527"/>
              <a:gd name="connsiteY15" fmla="*/ 590898 h 11991523"/>
              <a:gd name="connsiteX16" fmla="*/ 5512527 w 5512527"/>
              <a:gd name="connsiteY16" fmla="*/ 11406975 h 11991523"/>
              <a:gd name="connsiteX17" fmla="*/ 4927979 w 5512527"/>
              <a:gd name="connsiteY17" fmla="*/ 11991523 h 11991523"/>
              <a:gd name="connsiteX18" fmla="*/ 584548 w 5512527"/>
              <a:gd name="connsiteY18" fmla="*/ 11991523 h 11991523"/>
              <a:gd name="connsiteX19" fmla="*/ 0 w 5512527"/>
              <a:gd name="connsiteY19" fmla="*/ 11406975 h 11991523"/>
              <a:gd name="connsiteX20" fmla="*/ 0 w 5512527"/>
              <a:gd name="connsiteY20" fmla="*/ 590898 h 11991523"/>
              <a:gd name="connsiteX21" fmla="*/ 584548 w 5512527"/>
              <a:gd name="connsiteY21" fmla="*/ 6350 h 11991523"/>
              <a:gd name="connsiteX0" fmla="*/ 584548 w 5512527"/>
              <a:gd name="connsiteY0" fmla="*/ 6350 h 11991523"/>
              <a:gd name="connsiteX1" fmla="*/ 867289 w 5512527"/>
              <a:gd name="connsiteY1" fmla="*/ 6350 h 11991523"/>
              <a:gd name="connsiteX2" fmla="*/ 957894 w 5512527"/>
              <a:gd name="connsiteY2" fmla="*/ 7137 h 11991523"/>
              <a:gd name="connsiteX3" fmla="*/ 1177515 w 5512527"/>
              <a:gd name="connsiteY3" fmla="*/ 5090 h 11991523"/>
              <a:gd name="connsiteX4" fmla="*/ 1262697 w 5512527"/>
              <a:gd name="connsiteY4" fmla="*/ 156386 h 11991523"/>
              <a:gd name="connsiteX5" fmla="*/ 1262701 w 5512527"/>
              <a:gd name="connsiteY5" fmla="*/ 181958 h 11991523"/>
              <a:gd name="connsiteX6" fmla="*/ 1531513 w 5512527"/>
              <a:gd name="connsiteY6" fmla="*/ 444420 h 11991523"/>
              <a:gd name="connsiteX7" fmla="*/ 4005785 w 5512527"/>
              <a:gd name="connsiteY7" fmla="*/ 441245 h 11991523"/>
              <a:gd name="connsiteX8" fmla="*/ 4211195 w 5512527"/>
              <a:gd name="connsiteY8" fmla="*/ 377842 h 11991523"/>
              <a:gd name="connsiteX9" fmla="*/ 4214215 w 5512527"/>
              <a:gd name="connsiteY9" fmla="*/ 373359 h 11991523"/>
              <a:gd name="connsiteX10" fmla="*/ 4215227 w 5512527"/>
              <a:gd name="connsiteY10" fmla="*/ 372526 h 11991523"/>
              <a:gd name="connsiteX11" fmla="*/ 4278629 w 5512527"/>
              <a:gd name="connsiteY11" fmla="*/ 170292 h 11991523"/>
              <a:gd name="connsiteX12" fmla="*/ 4389833 w 5512527"/>
              <a:gd name="connsiteY12" fmla="*/ 0 h 11991523"/>
              <a:gd name="connsiteX13" fmla="*/ 4927979 w 5512527"/>
              <a:gd name="connsiteY13" fmla="*/ 6350 h 11991523"/>
              <a:gd name="connsiteX14" fmla="*/ 5512527 w 5512527"/>
              <a:gd name="connsiteY14" fmla="*/ 590898 h 11991523"/>
              <a:gd name="connsiteX15" fmla="*/ 5512527 w 5512527"/>
              <a:gd name="connsiteY15" fmla="*/ 11406975 h 11991523"/>
              <a:gd name="connsiteX16" fmla="*/ 4927979 w 5512527"/>
              <a:gd name="connsiteY16" fmla="*/ 11991523 h 11991523"/>
              <a:gd name="connsiteX17" fmla="*/ 584548 w 5512527"/>
              <a:gd name="connsiteY17" fmla="*/ 11991523 h 11991523"/>
              <a:gd name="connsiteX18" fmla="*/ 0 w 5512527"/>
              <a:gd name="connsiteY18" fmla="*/ 11406975 h 11991523"/>
              <a:gd name="connsiteX19" fmla="*/ 0 w 5512527"/>
              <a:gd name="connsiteY19" fmla="*/ 590898 h 11991523"/>
              <a:gd name="connsiteX20" fmla="*/ 584548 w 5512527"/>
              <a:gd name="connsiteY20" fmla="*/ 6350 h 11991523"/>
              <a:gd name="connsiteX0" fmla="*/ 584548 w 5512527"/>
              <a:gd name="connsiteY0" fmla="*/ 11913 h 11997086"/>
              <a:gd name="connsiteX1" fmla="*/ 867289 w 5512527"/>
              <a:gd name="connsiteY1" fmla="*/ 11913 h 11997086"/>
              <a:gd name="connsiteX2" fmla="*/ 961069 w 5512527"/>
              <a:gd name="connsiteY2" fmla="*/ 0 h 11997086"/>
              <a:gd name="connsiteX3" fmla="*/ 1177515 w 5512527"/>
              <a:gd name="connsiteY3" fmla="*/ 10653 h 11997086"/>
              <a:gd name="connsiteX4" fmla="*/ 1262697 w 5512527"/>
              <a:gd name="connsiteY4" fmla="*/ 161949 h 11997086"/>
              <a:gd name="connsiteX5" fmla="*/ 1262701 w 5512527"/>
              <a:gd name="connsiteY5" fmla="*/ 187521 h 11997086"/>
              <a:gd name="connsiteX6" fmla="*/ 1531513 w 5512527"/>
              <a:gd name="connsiteY6" fmla="*/ 449983 h 11997086"/>
              <a:gd name="connsiteX7" fmla="*/ 4005785 w 5512527"/>
              <a:gd name="connsiteY7" fmla="*/ 446808 h 11997086"/>
              <a:gd name="connsiteX8" fmla="*/ 4211195 w 5512527"/>
              <a:gd name="connsiteY8" fmla="*/ 383405 h 11997086"/>
              <a:gd name="connsiteX9" fmla="*/ 4214215 w 5512527"/>
              <a:gd name="connsiteY9" fmla="*/ 378922 h 11997086"/>
              <a:gd name="connsiteX10" fmla="*/ 4215227 w 5512527"/>
              <a:gd name="connsiteY10" fmla="*/ 378089 h 11997086"/>
              <a:gd name="connsiteX11" fmla="*/ 4278629 w 5512527"/>
              <a:gd name="connsiteY11" fmla="*/ 175855 h 11997086"/>
              <a:gd name="connsiteX12" fmla="*/ 4389833 w 5512527"/>
              <a:gd name="connsiteY12" fmla="*/ 5563 h 11997086"/>
              <a:gd name="connsiteX13" fmla="*/ 4927979 w 5512527"/>
              <a:gd name="connsiteY13" fmla="*/ 11913 h 11997086"/>
              <a:gd name="connsiteX14" fmla="*/ 5512527 w 5512527"/>
              <a:gd name="connsiteY14" fmla="*/ 596461 h 11997086"/>
              <a:gd name="connsiteX15" fmla="*/ 5512527 w 5512527"/>
              <a:gd name="connsiteY15" fmla="*/ 11412538 h 11997086"/>
              <a:gd name="connsiteX16" fmla="*/ 4927979 w 5512527"/>
              <a:gd name="connsiteY16" fmla="*/ 11997086 h 11997086"/>
              <a:gd name="connsiteX17" fmla="*/ 584548 w 5512527"/>
              <a:gd name="connsiteY17" fmla="*/ 11997086 h 11997086"/>
              <a:gd name="connsiteX18" fmla="*/ 0 w 5512527"/>
              <a:gd name="connsiteY18" fmla="*/ 11412538 h 11997086"/>
              <a:gd name="connsiteX19" fmla="*/ 0 w 5512527"/>
              <a:gd name="connsiteY19" fmla="*/ 596461 h 11997086"/>
              <a:gd name="connsiteX20" fmla="*/ 584548 w 5512527"/>
              <a:gd name="connsiteY20" fmla="*/ 11913 h 11997086"/>
              <a:gd name="connsiteX0" fmla="*/ 584548 w 5512527"/>
              <a:gd name="connsiteY0" fmla="*/ 19050 h 12004223"/>
              <a:gd name="connsiteX1" fmla="*/ 857764 w 5512527"/>
              <a:gd name="connsiteY1" fmla="*/ 0 h 12004223"/>
              <a:gd name="connsiteX2" fmla="*/ 961069 w 5512527"/>
              <a:gd name="connsiteY2" fmla="*/ 7137 h 12004223"/>
              <a:gd name="connsiteX3" fmla="*/ 1177515 w 5512527"/>
              <a:gd name="connsiteY3" fmla="*/ 17790 h 12004223"/>
              <a:gd name="connsiteX4" fmla="*/ 1262697 w 5512527"/>
              <a:gd name="connsiteY4" fmla="*/ 169086 h 12004223"/>
              <a:gd name="connsiteX5" fmla="*/ 1262701 w 5512527"/>
              <a:gd name="connsiteY5" fmla="*/ 194658 h 12004223"/>
              <a:gd name="connsiteX6" fmla="*/ 1531513 w 5512527"/>
              <a:gd name="connsiteY6" fmla="*/ 457120 h 12004223"/>
              <a:gd name="connsiteX7" fmla="*/ 4005785 w 5512527"/>
              <a:gd name="connsiteY7" fmla="*/ 453945 h 12004223"/>
              <a:gd name="connsiteX8" fmla="*/ 4211195 w 5512527"/>
              <a:gd name="connsiteY8" fmla="*/ 390542 h 12004223"/>
              <a:gd name="connsiteX9" fmla="*/ 4214215 w 5512527"/>
              <a:gd name="connsiteY9" fmla="*/ 386059 h 12004223"/>
              <a:gd name="connsiteX10" fmla="*/ 4215227 w 5512527"/>
              <a:gd name="connsiteY10" fmla="*/ 385226 h 12004223"/>
              <a:gd name="connsiteX11" fmla="*/ 4278629 w 5512527"/>
              <a:gd name="connsiteY11" fmla="*/ 182992 h 12004223"/>
              <a:gd name="connsiteX12" fmla="*/ 4389833 w 5512527"/>
              <a:gd name="connsiteY12" fmla="*/ 12700 h 12004223"/>
              <a:gd name="connsiteX13" fmla="*/ 4927979 w 5512527"/>
              <a:gd name="connsiteY13" fmla="*/ 19050 h 12004223"/>
              <a:gd name="connsiteX14" fmla="*/ 5512527 w 5512527"/>
              <a:gd name="connsiteY14" fmla="*/ 603598 h 12004223"/>
              <a:gd name="connsiteX15" fmla="*/ 5512527 w 5512527"/>
              <a:gd name="connsiteY15" fmla="*/ 11419675 h 12004223"/>
              <a:gd name="connsiteX16" fmla="*/ 4927979 w 5512527"/>
              <a:gd name="connsiteY16" fmla="*/ 12004223 h 12004223"/>
              <a:gd name="connsiteX17" fmla="*/ 584548 w 5512527"/>
              <a:gd name="connsiteY17" fmla="*/ 12004223 h 12004223"/>
              <a:gd name="connsiteX18" fmla="*/ 0 w 5512527"/>
              <a:gd name="connsiteY18" fmla="*/ 11419675 h 12004223"/>
              <a:gd name="connsiteX19" fmla="*/ 0 w 5512527"/>
              <a:gd name="connsiteY19" fmla="*/ 603598 h 12004223"/>
              <a:gd name="connsiteX20" fmla="*/ 584548 w 5512527"/>
              <a:gd name="connsiteY20" fmla="*/ 19050 h 12004223"/>
              <a:gd name="connsiteX0" fmla="*/ 584548 w 5512527"/>
              <a:gd name="connsiteY0" fmla="*/ 19050 h 12004223"/>
              <a:gd name="connsiteX1" fmla="*/ 857764 w 5512527"/>
              <a:gd name="connsiteY1" fmla="*/ 0 h 12004223"/>
              <a:gd name="connsiteX2" fmla="*/ 1177515 w 5512527"/>
              <a:gd name="connsiteY2" fmla="*/ 17790 h 12004223"/>
              <a:gd name="connsiteX3" fmla="*/ 1262697 w 5512527"/>
              <a:gd name="connsiteY3" fmla="*/ 169086 h 12004223"/>
              <a:gd name="connsiteX4" fmla="*/ 1262701 w 5512527"/>
              <a:gd name="connsiteY4" fmla="*/ 194658 h 12004223"/>
              <a:gd name="connsiteX5" fmla="*/ 1531513 w 5512527"/>
              <a:gd name="connsiteY5" fmla="*/ 457120 h 12004223"/>
              <a:gd name="connsiteX6" fmla="*/ 4005785 w 5512527"/>
              <a:gd name="connsiteY6" fmla="*/ 453945 h 12004223"/>
              <a:gd name="connsiteX7" fmla="*/ 4211195 w 5512527"/>
              <a:gd name="connsiteY7" fmla="*/ 390542 h 12004223"/>
              <a:gd name="connsiteX8" fmla="*/ 4214215 w 5512527"/>
              <a:gd name="connsiteY8" fmla="*/ 386059 h 12004223"/>
              <a:gd name="connsiteX9" fmla="*/ 4215227 w 5512527"/>
              <a:gd name="connsiteY9" fmla="*/ 385226 h 12004223"/>
              <a:gd name="connsiteX10" fmla="*/ 4278629 w 5512527"/>
              <a:gd name="connsiteY10" fmla="*/ 182992 h 12004223"/>
              <a:gd name="connsiteX11" fmla="*/ 4389833 w 5512527"/>
              <a:gd name="connsiteY11" fmla="*/ 12700 h 12004223"/>
              <a:gd name="connsiteX12" fmla="*/ 4927979 w 5512527"/>
              <a:gd name="connsiteY12" fmla="*/ 19050 h 12004223"/>
              <a:gd name="connsiteX13" fmla="*/ 5512527 w 5512527"/>
              <a:gd name="connsiteY13" fmla="*/ 603598 h 12004223"/>
              <a:gd name="connsiteX14" fmla="*/ 5512527 w 5512527"/>
              <a:gd name="connsiteY14" fmla="*/ 11419675 h 12004223"/>
              <a:gd name="connsiteX15" fmla="*/ 4927979 w 5512527"/>
              <a:gd name="connsiteY15" fmla="*/ 12004223 h 12004223"/>
              <a:gd name="connsiteX16" fmla="*/ 584548 w 5512527"/>
              <a:gd name="connsiteY16" fmla="*/ 12004223 h 12004223"/>
              <a:gd name="connsiteX17" fmla="*/ 0 w 5512527"/>
              <a:gd name="connsiteY17" fmla="*/ 11419675 h 12004223"/>
              <a:gd name="connsiteX18" fmla="*/ 0 w 5512527"/>
              <a:gd name="connsiteY18" fmla="*/ 603598 h 12004223"/>
              <a:gd name="connsiteX19" fmla="*/ 584548 w 5512527"/>
              <a:gd name="connsiteY19" fmla="*/ 19050 h 12004223"/>
              <a:gd name="connsiteX0" fmla="*/ 584548 w 5512527"/>
              <a:gd name="connsiteY0" fmla="*/ 6350 h 11991523"/>
              <a:gd name="connsiteX1" fmla="*/ 854589 w 5512527"/>
              <a:gd name="connsiteY1" fmla="*/ 0 h 11991523"/>
              <a:gd name="connsiteX2" fmla="*/ 1177515 w 5512527"/>
              <a:gd name="connsiteY2" fmla="*/ 5090 h 11991523"/>
              <a:gd name="connsiteX3" fmla="*/ 1262697 w 5512527"/>
              <a:gd name="connsiteY3" fmla="*/ 156386 h 11991523"/>
              <a:gd name="connsiteX4" fmla="*/ 1262701 w 5512527"/>
              <a:gd name="connsiteY4" fmla="*/ 181958 h 11991523"/>
              <a:gd name="connsiteX5" fmla="*/ 1531513 w 5512527"/>
              <a:gd name="connsiteY5" fmla="*/ 444420 h 11991523"/>
              <a:gd name="connsiteX6" fmla="*/ 4005785 w 5512527"/>
              <a:gd name="connsiteY6" fmla="*/ 441245 h 11991523"/>
              <a:gd name="connsiteX7" fmla="*/ 4211195 w 5512527"/>
              <a:gd name="connsiteY7" fmla="*/ 377842 h 11991523"/>
              <a:gd name="connsiteX8" fmla="*/ 4214215 w 5512527"/>
              <a:gd name="connsiteY8" fmla="*/ 373359 h 11991523"/>
              <a:gd name="connsiteX9" fmla="*/ 4215227 w 5512527"/>
              <a:gd name="connsiteY9" fmla="*/ 372526 h 11991523"/>
              <a:gd name="connsiteX10" fmla="*/ 4278629 w 5512527"/>
              <a:gd name="connsiteY10" fmla="*/ 170292 h 11991523"/>
              <a:gd name="connsiteX11" fmla="*/ 4389833 w 5512527"/>
              <a:gd name="connsiteY11" fmla="*/ 0 h 11991523"/>
              <a:gd name="connsiteX12" fmla="*/ 4927979 w 5512527"/>
              <a:gd name="connsiteY12" fmla="*/ 6350 h 11991523"/>
              <a:gd name="connsiteX13" fmla="*/ 5512527 w 5512527"/>
              <a:gd name="connsiteY13" fmla="*/ 590898 h 11991523"/>
              <a:gd name="connsiteX14" fmla="*/ 5512527 w 5512527"/>
              <a:gd name="connsiteY14" fmla="*/ 11406975 h 11991523"/>
              <a:gd name="connsiteX15" fmla="*/ 4927979 w 5512527"/>
              <a:gd name="connsiteY15" fmla="*/ 11991523 h 11991523"/>
              <a:gd name="connsiteX16" fmla="*/ 584548 w 5512527"/>
              <a:gd name="connsiteY16" fmla="*/ 11991523 h 11991523"/>
              <a:gd name="connsiteX17" fmla="*/ 0 w 5512527"/>
              <a:gd name="connsiteY17" fmla="*/ 11406975 h 11991523"/>
              <a:gd name="connsiteX18" fmla="*/ 0 w 5512527"/>
              <a:gd name="connsiteY18" fmla="*/ 590898 h 11991523"/>
              <a:gd name="connsiteX19" fmla="*/ 584548 w 5512527"/>
              <a:gd name="connsiteY19" fmla="*/ 6350 h 11991523"/>
              <a:gd name="connsiteX0" fmla="*/ 584548 w 5512527"/>
              <a:gd name="connsiteY0" fmla="*/ 0 h 11994698"/>
              <a:gd name="connsiteX1" fmla="*/ 854589 w 5512527"/>
              <a:gd name="connsiteY1" fmla="*/ 3175 h 11994698"/>
              <a:gd name="connsiteX2" fmla="*/ 1177515 w 5512527"/>
              <a:gd name="connsiteY2" fmla="*/ 8265 h 11994698"/>
              <a:gd name="connsiteX3" fmla="*/ 1262697 w 5512527"/>
              <a:gd name="connsiteY3" fmla="*/ 159561 h 11994698"/>
              <a:gd name="connsiteX4" fmla="*/ 1262701 w 5512527"/>
              <a:gd name="connsiteY4" fmla="*/ 185133 h 11994698"/>
              <a:gd name="connsiteX5" fmla="*/ 1531513 w 5512527"/>
              <a:gd name="connsiteY5" fmla="*/ 447595 h 11994698"/>
              <a:gd name="connsiteX6" fmla="*/ 4005785 w 5512527"/>
              <a:gd name="connsiteY6" fmla="*/ 444420 h 11994698"/>
              <a:gd name="connsiteX7" fmla="*/ 4211195 w 5512527"/>
              <a:gd name="connsiteY7" fmla="*/ 381017 h 11994698"/>
              <a:gd name="connsiteX8" fmla="*/ 4214215 w 5512527"/>
              <a:gd name="connsiteY8" fmla="*/ 376534 h 11994698"/>
              <a:gd name="connsiteX9" fmla="*/ 4215227 w 5512527"/>
              <a:gd name="connsiteY9" fmla="*/ 375701 h 11994698"/>
              <a:gd name="connsiteX10" fmla="*/ 4278629 w 5512527"/>
              <a:gd name="connsiteY10" fmla="*/ 173467 h 11994698"/>
              <a:gd name="connsiteX11" fmla="*/ 4389833 w 5512527"/>
              <a:gd name="connsiteY11" fmla="*/ 3175 h 11994698"/>
              <a:gd name="connsiteX12" fmla="*/ 4927979 w 5512527"/>
              <a:gd name="connsiteY12" fmla="*/ 9525 h 11994698"/>
              <a:gd name="connsiteX13" fmla="*/ 5512527 w 5512527"/>
              <a:gd name="connsiteY13" fmla="*/ 594073 h 11994698"/>
              <a:gd name="connsiteX14" fmla="*/ 5512527 w 5512527"/>
              <a:gd name="connsiteY14" fmla="*/ 11410150 h 11994698"/>
              <a:gd name="connsiteX15" fmla="*/ 4927979 w 5512527"/>
              <a:gd name="connsiteY15" fmla="*/ 11994698 h 11994698"/>
              <a:gd name="connsiteX16" fmla="*/ 584548 w 5512527"/>
              <a:gd name="connsiteY16" fmla="*/ 11994698 h 11994698"/>
              <a:gd name="connsiteX17" fmla="*/ 0 w 5512527"/>
              <a:gd name="connsiteY17" fmla="*/ 11410150 h 11994698"/>
              <a:gd name="connsiteX18" fmla="*/ 0 w 5512527"/>
              <a:gd name="connsiteY18" fmla="*/ 594073 h 11994698"/>
              <a:gd name="connsiteX19" fmla="*/ 584548 w 5512527"/>
              <a:gd name="connsiteY19" fmla="*/ 0 h 11994698"/>
              <a:gd name="connsiteX0" fmla="*/ 584548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4548 w 5512527"/>
              <a:gd name="connsiteY19" fmla="*/ 6350 h 12001048"/>
              <a:gd name="connsiteX0" fmla="*/ 587723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7723 w 5512527"/>
              <a:gd name="connsiteY19" fmla="*/ 6350 h 12001048"/>
              <a:gd name="connsiteX0" fmla="*/ 587723 w 5512527"/>
              <a:gd name="connsiteY0" fmla="*/ 7263 h 12001961"/>
              <a:gd name="connsiteX1" fmla="*/ 870464 w 5512527"/>
              <a:gd name="connsiteY1" fmla="*/ 913 h 12001961"/>
              <a:gd name="connsiteX2" fmla="*/ 1177515 w 5512527"/>
              <a:gd name="connsiteY2" fmla="*/ 15528 h 12001961"/>
              <a:gd name="connsiteX3" fmla="*/ 1262697 w 5512527"/>
              <a:gd name="connsiteY3" fmla="*/ 166824 h 12001961"/>
              <a:gd name="connsiteX4" fmla="*/ 1262701 w 5512527"/>
              <a:gd name="connsiteY4" fmla="*/ 192396 h 12001961"/>
              <a:gd name="connsiteX5" fmla="*/ 1531513 w 5512527"/>
              <a:gd name="connsiteY5" fmla="*/ 454858 h 12001961"/>
              <a:gd name="connsiteX6" fmla="*/ 4005785 w 5512527"/>
              <a:gd name="connsiteY6" fmla="*/ 451683 h 12001961"/>
              <a:gd name="connsiteX7" fmla="*/ 4211195 w 5512527"/>
              <a:gd name="connsiteY7" fmla="*/ 388280 h 12001961"/>
              <a:gd name="connsiteX8" fmla="*/ 4214215 w 5512527"/>
              <a:gd name="connsiteY8" fmla="*/ 383797 h 12001961"/>
              <a:gd name="connsiteX9" fmla="*/ 4215227 w 5512527"/>
              <a:gd name="connsiteY9" fmla="*/ 382964 h 12001961"/>
              <a:gd name="connsiteX10" fmla="*/ 4278629 w 5512527"/>
              <a:gd name="connsiteY10" fmla="*/ 180730 h 12001961"/>
              <a:gd name="connsiteX11" fmla="*/ 4389833 w 5512527"/>
              <a:gd name="connsiteY11" fmla="*/ 10438 h 12001961"/>
              <a:gd name="connsiteX12" fmla="*/ 4927979 w 5512527"/>
              <a:gd name="connsiteY12" fmla="*/ 16788 h 12001961"/>
              <a:gd name="connsiteX13" fmla="*/ 5512527 w 5512527"/>
              <a:gd name="connsiteY13" fmla="*/ 601336 h 12001961"/>
              <a:gd name="connsiteX14" fmla="*/ 5512527 w 5512527"/>
              <a:gd name="connsiteY14" fmla="*/ 11417413 h 12001961"/>
              <a:gd name="connsiteX15" fmla="*/ 4927979 w 5512527"/>
              <a:gd name="connsiteY15" fmla="*/ 12001961 h 12001961"/>
              <a:gd name="connsiteX16" fmla="*/ 584548 w 5512527"/>
              <a:gd name="connsiteY16" fmla="*/ 12001961 h 12001961"/>
              <a:gd name="connsiteX17" fmla="*/ 0 w 5512527"/>
              <a:gd name="connsiteY17" fmla="*/ 11417413 h 12001961"/>
              <a:gd name="connsiteX18" fmla="*/ 0 w 5512527"/>
              <a:gd name="connsiteY18" fmla="*/ 601336 h 12001961"/>
              <a:gd name="connsiteX19" fmla="*/ 587723 w 5512527"/>
              <a:gd name="connsiteY19" fmla="*/ 7263 h 12001961"/>
              <a:gd name="connsiteX0" fmla="*/ 587723 w 5512527"/>
              <a:gd name="connsiteY0" fmla="*/ 9253 h 12003951"/>
              <a:gd name="connsiteX1" fmla="*/ 870464 w 5512527"/>
              <a:gd name="connsiteY1" fmla="*/ 2903 h 12003951"/>
              <a:gd name="connsiteX2" fmla="*/ 1177515 w 5512527"/>
              <a:gd name="connsiteY2" fmla="*/ 17518 h 12003951"/>
              <a:gd name="connsiteX3" fmla="*/ 1262697 w 5512527"/>
              <a:gd name="connsiteY3" fmla="*/ 168814 h 12003951"/>
              <a:gd name="connsiteX4" fmla="*/ 1262701 w 5512527"/>
              <a:gd name="connsiteY4" fmla="*/ 194386 h 12003951"/>
              <a:gd name="connsiteX5" fmla="*/ 1531513 w 5512527"/>
              <a:gd name="connsiteY5" fmla="*/ 456848 h 12003951"/>
              <a:gd name="connsiteX6" fmla="*/ 4005785 w 5512527"/>
              <a:gd name="connsiteY6" fmla="*/ 453673 h 12003951"/>
              <a:gd name="connsiteX7" fmla="*/ 4211195 w 5512527"/>
              <a:gd name="connsiteY7" fmla="*/ 390270 h 12003951"/>
              <a:gd name="connsiteX8" fmla="*/ 4214215 w 5512527"/>
              <a:gd name="connsiteY8" fmla="*/ 385787 h 12003951"/>
              <a:gd name="connsiteX9" fmla="*/ 4215227 w 5512527"/>
              <a:gd name="connsiteY9" fmla="*/ 384954 h 12003951"/>
              <a:gd name="connsiteX10" fmla="*/ 4278629 w 5512527"/>
              <a:gd name="connsiteY10" fmla="*/ 182720 h 12003951"/>
              <a:gd name="connsiteX11" fmla="*/ 4389833 w 5512527"/>
              <a:gd name="connsiteY11" fmla="*/ 12428 h 12003951"/>
              <a:gd name="connsiteX12" fmla="*/ 4927979 w 5512527"/>
              <a:gd name="connsiteY12" fmla="*/ 18778 h 12003951"/>
              <a:gd name="connsiteX13" fmla="*/ 5512527 w 5512527"/>
              <a:gd name="connsiteY13" fmla="*/ 603326 h 12003951"/>
              <a:gd name="connsiteX14" fmla="*/ 5512527 w 5512527"/>
              <a:gd name="connsiteY14" fmla="*/ 11419403 h 12003951"/>
              <a:gd name="connsiteX15" fmla="*/ 4927979 w 5512527"/>
              <a:gd name="connsiteY15" fmla="*/ 12003951 h 12003951"/>
              <a:gd name="connsiteX16" fmla="*/ 584548 w 5512527"/>
              <a:gd name="connsiteY16" fmla="*/ 12003951 h 12003951"/>
              <a:gd name="connsiteX17" fmla="*/ 0 w 5512527"/>
              <a:gd name="connsiteY17" fmla="*/ 11419403 h 12003951"/>
              <a:gd name="connsiteX18" fmla="*/ 0 w 5512527"/>
              <a:gd name="connsiteY18" fmla="*/ 603326 h 12003951"/>
              <a:gd name="connsiteX19" fmla="*/ 587723 w 5512527"/>
              <a:gd name="connsiteY19" fmla="*/ 9253 h 12003951"/>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15227 w 5512527"/>
              <a:gd name="connsiteY9" fmla="*/ 38339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05702 w 5512527"/>
              <a:gd name="connsiteY9" fmla="*/ 37704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78629 w 5512527"/>
              <a:gd name="connsiteY9" fmla="*/ 181162 h 12002393"/>
              <a:gd name="connsiteX10" fmla="*/ 4389833 w 5512527"/>
              <a:gd name="connsiteY10" fmla="*/ 10870 h 12002393"/>
              <a:gd name="connsiteX11" fmla="*/ 4927979 w 5512527"/>
              <a:gd name="connsiteY11" fmla="*/ 17220 h 12002393"/>
              <a:gd name="connsiteX12" fmla="*/ 5512527 w 5512527"/>
              <a:gd name="connsiteY12" fmla="*/ 601768 h 12002393"/>
              <a:gd name="connsiteX13" fmla="*/ 5512527 w 5512527"/>
              <a:gd name="connsiteY13" fmla="*/ 11417845 h 12002393"/>
              <a:gd name="connsiteX14" fmla="*/ 4927979 w 5512527"/>
              <a:gd name="connsiteY14" fmla="*/ 12002393 h 12002393"/>
              <a:gd name="connsiteX15" fmla="*/ 584548 w 5512527"/>
              <a:gd name="connsiteY15" fmla="*/ 12002393 h 12002393"/>
              <a:gd name="connsiteX16" fmla="*/ 0 w 5512527"/>
              <a:gd name="connsiteY16" fmla="*/ 11417845 h 12002393"/>
              <a:gd name="connsiteX17" fmla="*/ 0 w 5512527"/>
              <a:gd name="connsiteY17" fmla="*/ 601768 h 12002393"/>
              <a:gd name="connsiteX18" fmla="*/ 587723 w 5512527"/>
              <a:gd name="connsiteY18"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48479 w 5512527"/>
              <a:gd name="connsiteY8" fmla="*/ 216087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94504 w 5512527"/>
              <a:gd name="connsiteY8" fmla="*/ 22561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18454 w 5512527"/>
              <a:gd name="connsiteY9" fmla="*/ 45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701 w 5512527"/>
              <a:gd name="connsiteY3" fmla="*/ 19282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3175 h 11997873"/>
              <a:gd name="connsiteX1" fmla="*/ 1177515 w 5512527"/>
              <a:gd name="connsiteY1" fmla="*/ 11440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3175 h 11997873"/>
              <a:gd name="connsiteX1" fmla="*/ 1107665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5086 h 11999784"/>
              <a:gd name="connsiteX1" fmla="*/ 1107665 w 5512527"/>
              <a:gd name="connsiteY1" fmla="*/ 3826 h 11999784"/>
              <a:gd name="connsiteX2" fmla="*/ 1284926 w 5512527"/>
              <a:gd name="connsiteY2" fmla="*/ 285469 h 11999784"/>
              <a:gd name="connsiteX3" fmla="*/ 1531513 w 5512527"/>
              <a:gd name="connsiteY3" fmla="*/ 452681 h 11999784"/>
              <a:gd name="connsiteX4" fmla="*/ 4005785 w 5512527"/>
              <a:gd name="connsiteY4" fmla="*/ 449506 h 11999784"/>
              <a:gd name="connsiteX5" fmla="*/ 4214370 w 5512527"/>
              <a:gd name="connsiteY5" fmla="*/ 373403 h 11999784"/>
              <a:gd name="connsiteX6" fmla="*/ 4389833 w 5512527"/>
              <a:gd name="connsiteY6" fmla="*/ 8261 h 11999784"/>
              <a:gd name="connsiteX7" fmla="*/ 4918454 w 5512527"/>
              <a:gd name="connsiteY7" fmla="*/ 1911 h 11999784"/>
              <a:gd name="connsiteX8" fmla="*/ 5512527 w 5512527"/>
              <a:gd name="connsiteY8" fmla="*/ 599159 h 11999784"/>
              <a:gd name="connsiteX9" fmla="*/ 5512527 w 5512527"/>
              <a:gd name="connsiteY9" fmla="*/ 11415236 h 11999784"/>
              <a:gd name="connsiteX10" fmla="*/ 4927979 w 5512527"/>
              <a:gd name="connsiteY10" fmla="*/ 11999784 h 11999784"/>
              <a:gd name="connsiteX11" fmla="*/ 584548 w 5512527"/>
              <a:gd name="connsiteY11" fmla="*/ 11999784 h 11999784"/>
              <a:gd name="connsiteX12" fmla="*/ 0 w 5512527"/>
              <a:gd name="connsiteY12" fmla="*/ 11415236 h 11999784"/>
              <a:gd name="connsiteX13" fmla="*/ 0 w 5512527"/>
              <a:gd name="connsiteY13" fmla="*/ 599159 h 11999784"/>
              <a:gd name="connsiteX14" fmla="*/ 587723 w 5512527"/>
              <a:gd name="connsiteY14" fmla="*/ 5086 h 1199978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397890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8540 w 5512527"/>
              <a:gd name="connsiteY5" fmla="*/ 413481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4512 w 5512527"/>
              <a:gd name="connsiteY5" fmla="*/ 381255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8909 h 12003607"/>
              <a:gd name="connsiteX1" fmla="*/ 1107665 w 5512527"/>
              <a:gd name="connsiteY1" fmla="*/ 7649 h 12003607"/>
              <a:gd name="connsiteX2" fmla="*/ 1284926 w 5512527"/>
              <a:gd name="connsiteY2" fmla="*/ 289292 h 12003607"/>
              <a:gd name="connsiteX3" fmla="*/ 1531513 w 5512527"/>
              <a:gd name="connsiteY3" fmla="*/ 456504 h 12003607"/>
              <a:gd name="connsiteX4" fmla="*/ 4005785 w 5512527"/>
              <a:gd name="connsiteY4" fmla="*/ 453329 h 12003607"/>
              <a:gd name="connsiteX5" fmla="*/ 4234512 w 5512527"/>
              <a:gd name="connsiteY5" fmla="*/ 373198 h 12003607"/>
              <a:gd name="connsiteX6" fmla="*/ 4422059 w 5512527"/>
              <a:gd name="connsiteY6" fmla="*/ 0 h 12003607"/>
              <a:gd name="connsiteX7" fmla="*/ 4918454 w 5512527"/>
              <a:gd name="connsiteY7" fmla="*/ 5734 h 12003607"/>
              <a:gd name="connsiteX8" fmla="*/ 5512527 w 5512527"/>
              <a:gd name="connsiteY8" fmla="*/ 602982 h 12003607"/>
              <a:gd name="connsiteX9" fmla="*/ 5512527 w 5512527"/>
              <a:gd name="connsiteY9" fmla="*/ 11419059 h 12003607"/>
              <a:gd name="connsiteX10" fmla="*/ 4927979 w 5512527"/>
              <a:gd name="connsiteY10" fmla="*/ 12003607 h 12003607"/>
              <a:gd name="connsiteX11" fmla="*/ 584548 w 5512527"/>
              <a:gd name="connsiteY11" fmla="*/ 12003607 h 12003607"/>
              <a:gd name="connsiteX12" fmla="*/ 0 w 5512527"/>
              <a:gd name="connsiteY12" fmla="*/ 11419059 h 12003607"/>
              <a:gd name="connsiteX13" fmla="*/ 0 w 5512527"/>
              <a:gd name="connsiteY13" fmla="*/ 602982 h 12003607"/>
              <a:gd name="connsiteX14" fmla="*/ 587723 w 5512527"/>
              <a:gd name="connsiteY14" fmla="*/ 8909 h 1200360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7838 w 5512527"/>
              <a:gd name="connsiteY5" fmla="*/ 349513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71222 w 5512527"/>
              <a:gd name="connsiteY5" fmla="*/ 412921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59526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583 h 12010281"/>
              <a:gd name="connsiteX1" fmla="*/ 1107665 w 5512527"/>
              <a:gd name="connsiteY1" fmla="*/ 14323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15583 h 12010281"/>
              <a:gd name="connsiteX1" fmla="*/ 1104240 w 5512527"/>
              <a:gd name="connsiteY1" fmla="*/ 4049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0 h 12011822"/>
              <a:gd name="connsiteX1" fmla="*/ 1104240 w 5512527"/>
              <a:gd name="connsiteY1" fmla="*/ 5590 h 12011822"/>
              <a:gd name="connsiteX2" fmla="*/ 1284926 w 5512527"/>
              <a:gd name="connsiteY2" fmla="*/ 297507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 name="connsiteX0" fmla="*/ 587723 w 5512527"/>
              <a:gd name="connsiteY0" fmla="*/ 0 h 12011822"/>
              <a:gd name="connsiteX1" fmla="*/ 1104240 w 5512527"/>
              <a:gd name="connsiteY1" fmla="*/ 5590 h 12011822"/>
              <a:gd name="connsiteX2" fmla="*/ 1288350 w 5512527"/>
              <a:gd name="connsiteY2" fmla="*/ 280383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12527" h="12011822">
                <a:moveTo>
                  <a:pt x="587723" y="0"/>
                </a:moveTo>
                <a:lnTo>
                  <a:pt x="1104240" y="5590"/>
                </a:lnTo>
                <a:cubicBezTo>
                  <a:pt x="1258513" y="12104"/>
                  <a:pt x="1264275" y="137311"/>
                  <a:pt x="1288350" y="280383"/>
                </a:cubicBezTo>
                <a:cubicBezTo>
                  <a:pt x="1316925" y="362833"/>
                  <a:pt x="1376037" y="464719"/>
                  <a:pt x="1531513" y="464719"/>
                </a:cubicBezTo>
                <a:lnTo>
                  <a:pt x="4005785" y="461544"/>
                </a:lnTo>
                <a:cubicBezTo>
                  <a:pt x="4083521" y="461544"/>
                  <a:pt x="4174043" y="445058"/>
                  <a:pt x="4234512" y="361391"/>
                </a:cubicBezTo>
                <a:cubicBezTo>
                  <a:pt x="4291846" y="271164"/>
                  <a:pt x="4223813" y="4524"/>
                  <a:pt x="4422059" y="1541"/>
                </a:cubicBezTo>
                <a:lnTo>
                  <a:pt x="4902341" y="1865"/>
                </a:lnTo>
                <a:cubicBezTo>
                  <a:pt x="5257403" y="17978"/>
                  <a:pt x="5512527" y="288360"/>
                  <a:pt x="5512527" y="611197"/>
                </a:cubicBezTo>
                <a:lnTo>
                  <a:pt x="5512527" y="11427274"/>
                </a:lnTo>
                <a:cubicBezTo>
                  <a:pt x="5512527" y="11750111"/>
                  <a:pt x="5250815" y="12011822"/>
                  <a:pt x="4927979" y="12011822"/>
                </a:cubicBezTo>
                <a:lnTo>
                  <a:pt x="584548" y="12011822"/>
                </a:lnTo>
                <a:cubicBezTo>
                  <a:pt x="261711" y="12011822"/>
                  <a:pt x="0" y="11750111"/>
                  <a:pt x="0" y="11427274"/>
                </a:cubicBezTo>
                <a:lnTo>
                  <a:pt x="0" y="611197"/>
                </a:lnTo>
                <a:cubicBezTo>
                  <a:pt x="0" y="288360"/>
                  <a:pt x="264886" y="0"/>
                  <a:pt x="587723" y="0"/>
                </a:cubicBezTo>
                <a:close/>
              </a:path>
            </a:pathLst>
          </a:custGeom>
          <a:pattFill prst="wdUpDiag">
            <a:fgClr>
              <a:srgbClr val="FADFD9"/>
            </a:fgClr>
            <a:bgClr>
              <a:schemeClr val="bg1"/>
            </a:bgClr>
          </a:pattFill>
        </p:spPr>
        <p:txBody>
          <a:bodyPr wrap="square" lIns="457200" tIns="2560320" rIns="457200" bIns="457200" anchor="t">
            <a:noAutofit/>
          </a:bodyPr>
          <a:lstStyle>
            <a:lvl1pPr marL="0" indent="0" algn="l">
              <a:buNone/>
              <a:defRPr sz="1800">
                <a:solidFill>
                  <a:schemeClr val="tx1"/>
                </a:solidFill>
              </a:defRPr>
            </a:lvl1pPr>
          </a:lstStyle>
          <a:p>
            <a:r>
              <a:rPr lang="en-US" dirty="0"/>
              <a:t>Drag and drop your iPhone X screenshot into this photo placeholder</a:t>
            </a:r>
          </a:p>
        </p:txBody>
      </p:sp>
      <p:sp>
        <p:nvSpPr>
          <p:cNvPr id="10" name="Folded Corner 9">
            <a:extLst>
              <a:ext uri="{FF2B5EF4-FFF2-40B4-BE49-F238E27FC236}">
                <a16:creationId xmlns:a16="http://schemas.microsoft.com/office/drawing/2014/main" id="{EBE26B7D-A416-5A4B-A4BE-509D3019750A}"/>
              </a:ext>
              <a:ext uri="{C183D7F6-B498-43B3-948B-1728B52AA6E4}">
                <adec:decorative xmlns:adec="http://schemas.microsoft.com/office/drawing/2017/decorative" xmlns="" val="1"/>
              </a:ext>
            </a:extLst>
          </p:cNvPr>
          <p:cNvSpPr/>
          <p:nvPr userDrawn="1"/>
        </p:nvSpPr>
        <p:spPr>
          <a:xfrm>
            <a:off x="0" y="-1257300"/>
            <a:ext cx="4248391" cy="965200"/>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Arial" panose="020B0604020202020204" pitchFamily="34" charset="0"/>
              </a:rPr>
              <a:t>Purpose of Layout</a:t>
            </a:r>
            <a:r>
              <a:rPr lang="en-US" sz="1200" dirty="0">
                <a:solidFill>
                  <a:schemeClr val="tx1"/>
                </a:solidFill>
                <a:latin typeface="Source Sans Pro" charset="0"/>
                <a:ea typeface="Source Sans Pro" charset="0"/>
                <a:cs typeface="Arial" panose="020B0604020202020204" pitchFamily="34" charset="0"/>
              </a:rPr>
              <a:t>: To showcase 2 iPhone X screenshots</a:t>
            </a:r>
            <a:endParaRPr lang="en-US" sz="1200" dirty="0">
              <a:solidFill>
                <a:schemeClr val="tx1"/>
              </a:solidFill>
              <a:latin typeface="Source Sans Pro" charset="0"/>
            </a:endParaRPr>
          </a:p>
          <a:p>
            <a:endParaRPr lang="en-US" sz="1200" b="1" dirty="0">
              <a:solidFill>
                <a:schemeClr val="tx1"/>
              </a:solidFill>
              <a:latin typeface="Source Sans Pro" charset="0"/>
              <a:ea typeface="Source Sans Pro" charset="0"/>
              <a:cs typeface="Arial" panose="020B0604020202020204" pitchFamily="34" charset="0"/>
            </a:endParaRPr>
          </a:p>
          <a:p>
            <a:r>
              <a:rPr lang="en-US" sz="1200" b="1" dirty="0">
                <a:solidFill>
                  <a:schemeClr val="tx1"/>
                </a:solidFill>
                <a:latin typeface="Source Sans Pro" charset="0"/>
                <a:ea typeface="Source Sans Pro" charset="0"/>
                <a:cs typeface="Arial" panose="020B0604020202020204" pitchFamily="34" charset="0"/>
              </a:rPr>
              <a:t>Tip</a:t>
            </a:r>
            <a:r>
              <a:rPr lang="en-US" sz="1200" dirty="0">
                <a:solidFill>
                  <a:schemeClr val="tx1"/>
                </a:solidFill>
                <a:latin typeface="Source Sans Pro" charset="0"/>
                <a:ea typeface="Source Sans Pro" charset="0"/>
                <a:cs typeface="Arial" panose="020B0604020202020204" pitchFamily="34" charset="0"/>
              </a:rPr>
              <a:t>: Drag and drop your screenshot and replace text placeholders with your own words.</a:t>
            </a:r>
            <a:endParaRPr lang="en-US" sz="1200" dirty="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3367090099"/>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itles + iphone horizontal">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5B232F01-48BC-E849-A3D8-4710F1C3691C}"/>
              </a:ext>
            </a:extLst>
          </p:cNvPr>
          <p:cNvSpPr>
            <a:spLocks noGrp="1"/>
          </p:cNvSpPr>
          <p:nvPr>
            <p:ph type="title" hasCustomPrompt="1"/>
          </p:nvPr>
        </p:nvSpPr>
        <p:spPr>
          <a:xfrm>
            <a:off x="720754" y="2171700"/>
            <a:ext cx="3540448" cy="1257300"/>
          </a:xfrm>
          <a:prstGeom prst="rect">
            <a:avLst/>
          </a:prstGeom>
        </p:spPr>
        <p:txBody>
          <a:bodyPr vert="horz" lIns="91440" tIns="45720" rIns="91440" bIns="45720" rtlCol="0" anchor="b" anchorCtr="0">
            <a:noAutofit/>
          </a:bodyPr>
          <a:lstStyle>
            <a:lvl1pPr>
              <a:defRPr sz="4399">
                <a:solidFill>
                  <a:schemeClr val="accent2"/>
                </a:solidFill>
              </a:defRPr>
            </a:lvl1pPr>
          </a:lstStyle>
          <a:p>
            <a:r>
              <a:rPr lang="en-US" dirty="0"/>
              <a:t>Enter slide title here in two lines</a:t>
            </a:r>
          </a:p>
        </p:txBody>
      </p:sp>
      <p:sp>
        <p:nvSpPr>
          <p:cNvPr id="8" name="Text Placeholder 8">
            <a:extLst>
              <a:ext uri="{FF2B5EF4-FFF2-40B4-BE49-F238E27FC236}">
                <a16:creationId xmlns:a16="http://schemas.microsoft.com/office/drawing/2014/main" id="{BD17AF82-CFEF-444E-8CB0-C4CD52448D72}"/>
              </a:ext>
            </a:extLst>
          </p:cNvPr>
          <p:cNvSpPr>
            <a:spLocks noGrp="1"/>
          </p:cNvSpPr>
          <p:nvPr>
            <p:ph type="body" sz="quarter" idx="17" hasCustomPrompt="1"/>
          </p:nvPr>
        </p:nvSpPr>
        <p:spPr>
          <a:xfrm>
            <a:off x="720755" y="3474720"/>
            <a:ext cx="3372098" cy="1159626"/>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dirty="0"/>
              <a:t>Enter your description here</a:t>
            </a:r>
          </a:p>
        </p:txBody>
      </p:sp>
      <p:sp>
        <p:nvSpPr>
          <p:cNvPr id="9" name="Freeform 8">
            <a:extLst>
              <a:ext uri="{FF2B5EF4-FFF2-40B4-BE49-F238E27FC236}">
                <a16:creationId xmlns:a16="http://schemas.microsoft.com/office/drawing/2014/main" id="{F5188961-A5EF-F94E-93B3-8A45F5C7C1A1}"/>
              </a:ext>
              <a:ext uri="{C183D7F6-B498-43B3-948B-1728B52AA6E4}">
                <adec:decorative xmlns:adec="http://schemas.microsoft.com/office/drawing/2017/decorative" xmlns="" val="1"/>
              </a:ext>
            </a:extLst>
          </p:cNvPr>
          <p:cNvSpPr/>
          <p:nvPr/>
        </p:nvSpPr>
        <p:spPr>
          <a:xfrm>
            <a:off x="5667147" y="0"/>
            <a:ext cx="6524854" cy="6858000"/>
          </a:xfrm>
          <a:custGeom>
            <a:avLst/>
            <a:gdLst>
              <a:gd name="connsiteX0" fmla="*/ 2591986 w 13051407"/>
              <a:gd name="connsiteY0" fmla="*/ 0 h 13716000"/>
              <a:gd name="connsiteX1" fmla="*/ 13051407 w 13051407"/>
              <a:gd name="connsiteY1" fmla="*/ 0 h 13716000"/>
              <a:gd name="connsiteX2" fmla="*/ 13051407 w 13051407"/>
              <a:gd name="connsiteY2" fmla="*/ 13716000 h 13716000"/>
              <a:gd name="connsiteX3" fmla="*/ 2591986 w 13051407"/>
              <a:gd name="connsiteY3" fmla="*/ 13716000 h 13716000"/>
              <a:gd name="connsiteX4" fmla="*/ 2369931 w 13051407"/>
              <a:gd name="connsiteY4" fmla="*/ 13459652 h 13716000"/>
              <a:gd name="connsiteX5" fmla="*/ 0 w 13051407"/>
              <a:gd name="connsiteY5" fmla="*/ 6858000 h 13716000"/>
              <a:gd name="connsiteX6" fmla="*/ 2369931 w 13051407"/>
              <a:gd name="connsiteY6" fmla="*/ 256349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51407" h="13716000">
                <a:moveTo>
                  <a:pt x="2591986" y="0"/>
                </a:moveTo>
                <a:lnTo>
                  <a:pt x="13051407" y="0"/>
                </a:lnTo>
                <a:lnTo>
                  <a:pt x="13051407" y="13716000"/>
                </a:lnTo>
                <a:lnTo>
                  <a:pt x="2591986" y="13716000"/>
                </a:lnTo>
                <a:lnTo>
                  <a:pt x="2369931" y="13459652"/>
                </a:lnTo>
                <a:cubicBezTo>
                  <a:pt x="889386" y="11665645"/>
                  <a:pt x="0" y="9365686"/>
                  <a:pt x="0" y="6858000"/>
                </a:cubicBezTo>
                <a:cubicBezTo>
                  <a:pt x="0" y="4350314"/>
                  <a:pt x="889386" y="2050355"/>
                  <a:pt x="2369931" y="256349"/>
                </a:cubicBezTo>
                <a:close/>
              </a:path>
            </a:pathLst>
          </a:cu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noProof="0"/>
          </a:p>
        </p:txBody>
      </p:sp>
      <p:pic>
        <p:nvPicPr>
          <p:cNvPr id="4" name="phone">
            <a:extLst>
              <a:ext uri="{FF2B5EF4-FFF2-40B4-BE49-F238E27FC236}">
                <a16:creationId xmlns:a16="http://schemas.microsoft.com/office/drawing/2014/main" id="{C85F4C07-40BB-BE42-A952-E64B3F5B3B55}"/>
              </a:ext>
              <a:ext uri="{C183D7F6-B498-43B3-948B-1728B52AA6E4}">
                <adec:decorative xmlns:adec="http://schemas.microsoft.com/office/drawing/2017/decorative" xmlns="" val="1"/>
              </a:ext>
            </a:extLst>
          </p:cNvPr>
          <p:cNvPicPr>
            <a:picLocks noChangeAspect="1"/>
          </p:cNvPicPr>
          <p:nvPr userDrawn="1"/>
        </p:nvPicPr>
        <p:blipFill>
          <a:blip r:embed="rId2">
            <a:lum bright="28000"/>
          </a:blip>
          <a:stretch>
            <a:fillRect/>
          </a:stretch>
        </p:blipFill>
        <p:spPr>
          <a:xfrm rot="5400000">
            <a:off x="6828002" y="358076"/>
            <a:ext cx="2943335" cy="6168318"/>
          </a:xfrm>
          <a:prstGeom prst="rect">
            <a:avLst/>
          </a:prstGeom>
        </p:spPr>
      </p:pic>
      <p:sp>
        <p:nvSpPr>
          <p:cNvPr id="37" name="Picture Placeholder 6">
            <a:extLst>
              <a:ext uri="{FF2B5EF4-FFF2-40B4-BE49-F238E27FC236}">
                <a16:creationId xmlns:a16="http://schemas.microsoft.com/office/drawing/2014/main" id="{184DDDC5-FB04-5341-BE58-E60D02432D72}"/>
              </a:ext>
              <a:ext uri="{C183D7F6-B498-43B3-948B-1728B52AA6E4}">
                <adec:decorative xmlns:adec="http://schemas.microsoft.com/office/drawing/2017/decorative" xmlns="" val="1"/>
              </a:ext>
            </a:extLst>
          </p:cNvPr>
          <p:cNvSpPr>
            <a:spLocks noGrp="1"/>
          </p:cNvSpPr>
          <p:nvPr>
            <p:ph type="pic" sz="quarter" idx="18" hasCustomPrompt="1"/>
          </p:nvPr>
        </p:nvSpPr>
        <p:spPr>
          <a:xfrm rot="5400000">
            <a:off x="6916385" y="430463"/>
            <a:ext cx="2756264" cy="6005129"/>
          </a:xfrm>
          <a:custGeom>
            <a:avLst/>
            <a:gdLst>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297683 w 5512527"/>
              <a:gd name="connsiteY18" fmla="*/ 160595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46021 w 5512527"/>
              <a:gd name="connsiteY18" fmla="*/ 144482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96183 w 5512527"/>
              <a:gd name="connsiteY17" fmla="*/ 0 h 11985173"/>
              <a:gd name="connsiteX18" fmla="*/ 4927979 w 5512527"/>
              <a:gd name="connsiteY18" fmla="*/ 0 h 11985173"/>
              <a:gd name="connsiteX19" fmla="*/ 5512527 w 5512527"/>
              <a:gd name="connsiteY19" fmla="*/ 584548 h 11985173"/>
              <a:gd name="connsiteX20" fmla="*/ 5512527 w 5512527"/>
              <a:gd name="connsiteY20" fmla="*/ 11400625 h 11985173"/>
              <a:gd name="connsiteX21" fmla="*/ 4927979 w 5512527"/>
              <a:gd name="connsiteY21" fmla="*/ 11985173 h 11985173"/>
              <a:gd name="connsiteX22" fmla="*/ 584548 w 5512527"/>
              <a:gd name="connsiteY22" fmla="*/ 11985173 h 11985173"/>
              <a:gd name="connsiteX23" fmla="*/ 0 w 5512527"/>
              <a:gd name="connsiteY23" fmla="*/ 11400625 h 11985173"/>
              <a:gd name="connsiteX24" fmla="*/ 0 w 5512527"/>
              <a:gd name="connsiteY24" fmla="*/ 584548 h 11985173"/>
              <a:gd name="connsiteX25" fmla="*/ 584548 w 5512527"/>
              <a:gd name="connsiteY25" fmla="*/ 0 h 119851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12135 w 5512527"/>
              <a:gd name="connsiteY12" fmla="*/ 46029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333881 w 5512527"/>
              <a:gd name="connsiteY9" fmla="*/ 124570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77515 w 5512527"/>
              <a:gd name="connsiteY7" fmla="*/ 50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20100 h 12005273"/>
              <a:gd name="connsiteX1" fmla="*/ 867289 w 5512527"/>
              <a:gd name="connsiteY1" fmla="*/ 20100 h 12005273"/>
              <a:gd name="connsiteX2" fmla="*/ 872596 w 5512527"/>
              <a:gd name="connsiteY2" fmla="*/ 21807 h 12005273"/>
              <a:gd name="connsiteX3" fmla="*/ 957894 w 5512527"/>
              <a:gd name="connsiteY3" fmla="*/ 20887 h 12005273"/>
              <a:gd name="connsiteX4" fmla="*/ 981310 w 5512527"/>
              <a:gd name="connsiteY4" fmla="*/ 20100 h 12005273"/>
              <a:gd name="connsiteX5" fmla="*/ 1099734 w 5512527"/>
              <a:gd name="connsiteY5" fmla="*/ 20100 h 12005273"/>
              <a:gd name="connsiteX6" fmla="*/ 1134631 w 5512527"/>
              <a:gd name="connsiteY6" fmla="*/ 0 h 12005273"/>
              <a:gd name="connsiteX7" fmla="*/ 1177515 w 5512527"/>
              <a:gd name="connsiteY7" fmla="*/ 18840 h 12005273"/>
              <a:gd name="connsiteX8" fmla="*/ 1262697 w 5512527"/>
              <a:gd name="connsiteY8" fmla="*/ 170136 h 12005273"/>
              <a:gd name="connsiteX9" fmla="*/ 1262701 w 5512527"/>
              <a:gd name="connsiteY9" fmla="*/ 195708 h 12005273"/>
              <a:gd name="connsiteX10" fmla="*/ 1531513 w 5512527"/>
              <a:gd name="connsiteY10" fmla="*/ 458170 h 12005273"/>
              <a:gd name="connsiteX11" fmla="*/ 4005785 w 5512527"/>
              <a:gd name="connsiteY11" fmla="*/ 454995 h 12005273"/>
              <a:gd name="connsiteX12" fmla="*/ 4211195 w 5512527"/>
              <a:gd name="connsiteY12" fmla="*/ 391592 h 12005273"/>
              <a:gd name="connsiteX13" fmla="*/ 4214215 w 5512527"/>
              <a:gd name="connsiteY13" fmla="*/ 387109 h 12005273"/>
              <a:gd name="connsiteX14" fmla="*/ 4215227 w 5512527"/>
              <a:gd name="connsiteY14" fmla="*/ 386276 h 12005273"/>
              <a:gd name="connsiteX15" fmla="*/ 4278629 w 5512527"/>
              <a:gd name="connsiteY15" fmla="*/ 184042 h 12005273"/>
              <a:gd name="connsiteX16" fmla="*/ 4389833 w 5512527"/>
              <a:gd name="connsiteY16" fmla="*/ 13750 h 12005273"/>
              <a:gd name="connsiteX17" fmla="*/ 4927979 w 5512527"/>
              <a:gd name="connsiteY17" fmla="*/ 20100 h 12005273"/>
              <a:gd name="connsiteX18" fmla="*/ 5512527 w 5512527"/>
              <a:gd name="connsiteY18" fmla="*/ 604648 h 12005273"/>
              <a:gd name="connsiteX19" fmla="*/ 5512527 w 5512527"/>
              <a:gd name="connsiteY19" fmla="*/ 11420725 h 12005273"/>
              <a:gd name="connsiteX20" fmla="*/ 4927979 w 5512527"/>
              <a:gd name="connsiteY20" fmla="*/ 12005273 h 12005273"/>
              <a:gd name="connsiteX21" fmla="*/ 584548 w 5512527"/>
              <a:gd name="connsiteY21" fmla="*/ 12005273 h 12005273"/>
              <a:gd name="connsiteX22" fmla="*/ 0 w 5512527"/>
              <a:gd name="connsiteY22" fmla="*/ 11420725 h 12005273"/>
              <a:gd name="connsiteX23" fmla="*/ 0 w 5512527"/>
              <a:gd name="connsiteY23" fmla="*/ 604648 h 12005273"/>
              <a:gd name="connsiteX24" fmla="*/ 584548 w 5512527"/>
              <a:gd name="connsiteY24" fmla="*/ 20100 h 120052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77515 w 5512527"/>
              <a:gd name="connsiteY6" fmla="*/ 5090 h 11991523"/>
              <a:gd name="connsiteX7" fmla="*/ 1262697 w 5512527"/>
              <a:gd name="connsiteY7" fmla="*/ 156386 h 11991523"/>
              <a:gd name="connsiteX8" fmla="*/ 1262701 w 5512527"/>
              <a:gd name="connsiteY8" fmla="*/ 181958 h 11991523"/>
              <a:gd name="connsiteX9" fmla="*/ 1531513 w 5512527"/>
              <a:gd name="connsiteY9" fmla="*/ 444420 h 11991523"/>
              <a:gd name="connsiteX10" fmla="*/ 4005785 w 5512527"/>
              <a:gd name="connsiteY10" fmla="*/ 441245 h 11991523"/>
              <a:gd name="connsiteX11" fmla="*/ 4211195 w 5512527"/>
              <a:gd name="connsiteY11" fmla="*/ 377842 h 11991523"/>
              <a:gd name="connsiteX12" fmla="*/ 4214215 w 5512527"/>
              <a:gd name="connsiteY12" fmla="*/ 373359 h 11991523"/>
              <a:gd name="connsiteX13" fmla="*/ 4215227 w 5512527"/>
              <a:gd name="connsiteY13" fmla="*/ 372526 h 11991523"/>
              <a:gd name="connsiteX14" fmla="*/ 4278629 w 5512527"/>
              <a:gd name="connsiteY14" fmla="*/ 170292 h 11991523"/>
              <a:gd name="connsiteX15" fmla="*/ 4389833 w 5512527"/>
              <a:gd name="connsiteY15" fmla="*/ 0 h 11991523"/>
              <a:gd name="connsiteX16" fmla="*/ 4927979 w 5512527"/>
              <a:gd name="connsiteY16" fmla="*/ 6350 h 11991523"/>
              <a:gd name="connsiteX17" fmla="*/ 5512527 w 5512527"/>
              <a:gd name="connsiteY17" fmla="*/ 590898 h 11991523"/>
              <a:gd name="connsiteX18" fmla="*/ 5512527 w 5512527"/>
              <a:gd name="connsiteY18" fmla="*/ 11406975 h 11991523"/>
              <a:gd name="connsiteX19" fmla="*/ 4927979 w 5512527"/>
              <a:gd name="connsiteY19" fmla="*/ 11991523 h 11991523"/>
              <a:gd name="connsiteX20" fmla="*/ 584548 w 5512527"/>
              <a:gd name="connsiteY20" fmla="*/ 11991523 h 11991523"/>
              <a:gd name="connsiteX21" fmla="*/ 0 w 5512527"/>
              <a:gd name="connsiteY21" fmla="*/ 11406975 h 11991523"/>
              <a:gd name="connsiteX22" fmla="*/ 0 w 5512527"/>
              <a:gd name="connsiteY22" fmla="*/ 590898 h 11991523"/>
              <a:gd name="connsiteX23" fmla="*/ 584548 w 5512527"/>
              <a:gd name="connsiteY23"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177515 w 5512527"/>
              <a:gd name="connsiteY5" fmla="*/ 5090 h 11991523"/>
              <a:gd name="connsiteX6" fmla="*/ 1262697 w 5512527"/>
              <a:gd name="connsiteY6" fmla="*/ 156386 h 11991523"/>
              <a:gd name="connsiteX7" fmla="*/ 1262701 w 5512527"/>
              <a:gd name="connsiteY7" fmla="*/ 181958 h 11991523"/>
              <a:gd name="connsiteX8" fmla="*/ 1531513 w 5512527"/>
              <a:gd name="connsiteY8" fmla="*/ 444420 h 11991523"/>
              <a:gd name="connsiteX9" fmla="*/ 4005785 w 5512527"/>
              <a:gd name="connsiteY9" fmla="*/ 441245 h 11991523"/>
              <a:gd name="connsiteX10" fmla="*/ 4211195 w 5512527"/>
              <a:gd name="connsiteY10" fmla="*/ 377842 h 11991523"/>
              <a:gd name="connsiteX11" fmla="*/ 4214215 w 5512527"/>
              <a:gd name="connsiteY11" fmla="*/ 373359 h 11991523"/>
              <a:gd name="connsiteX12" fmla="*/ 4215227 w 5512527"/>
              <a:gd name="connsiteY12" fmla="*/ 372526 h 11991523"/>
              <a:gd name="connsiteX13" fmla="*/ 4278629 w 5512527"/>
              <a:gd name="connsiteY13" fmla="*/ 170292 h 11991523"/>
              <a:gd name="connsiteX14" fmla="*/ 4389833 w 5512527"/>
              <a:gd name="connsiteY14" fmla="*/ 0 h 11991523"/>
              <a:gd name="connsiteX15" fmla="*/ 4927979 w 5512527"/>
              <a:gd name="connsiteY15" fmla="*/ 6350 h 11991523"/>
              <a:gd name="connsiteX16" fmla="*/ 5512527 w 5512527"/>
              <a:gd name="connsiteY16" fmla="*/ 590898 h 11991523"/>
              <a:gd name="connsiteX17" fmla="*/ 5512527 w 5512527"/>
              <a:gd name="connsiteY17" fmla="*/ 11406975 h 11991523"/>
              <a:gd name="connsiteX18" fmla="*/ 4927979 w 5512527"/>
              <a:gd name="connsiteY18" fmla="*/ 11991523 h 11991523"/>
              <a:gd name="connsiteX19" fmla="*/ 584548 w 5512527"/>
              <a:gd name="connsiteY19" fmla="*/ 11991523 h 11991523"/>
              <a:gd name="connsiteX20" fmla="*/ 0 w 5512527"/>
              <a:gd name="connsiteY20" fmla="*/ 11406975 h 11991523"/>
              <a:gd name="connsiteX21" fmla="*/ 0 w 5512527"/>
              <a:gd name="connsiteY21" fmla="*/ 590898 h 11991523"/>
              <a:gd name="connsiteX22" fmla="*/ 584548 w 5512527"/>
              <a:gd name="connsiteY22"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1177515 w 5512527"/>
              <a:gd name="connsiteY4" fmla="*/ 5090 h 11991523"/>
              <a:gd name="connsiteX5" fmla="*/ 1262697 w 5512527"/>
              <a:gd name="connsiteY5" fmla="*/ 156386 h 11991523"/>
              <a:gd name="connsiteX6" fmla="*/ 1262701 w 5512527"/>
              <a:gd name="connsiteY6" fmla="*/ 181958 h 11991523"/>
              <a:gd name="connsiteX7" fmla="*/ 1531513 w 5512527"/>
              <a:gd name="connsiteY7" fmla="*/ 444420 h 11991523"/>
              <a:gd name="connsiteX8" fmla="*/ 4005785 w 5512527"/>
              <a:gd name="connsiteY8" fmla="*/ 441245 h 11991523"/>
              <a:gd name="connsiteX9" fmla="*/ 4211195 w 5512527"/>
              <a:gd name="connsiteY9" fmla="*/ 377842 h 11991523"/>
              <a:gd name="connsiteX10" fmla="*/ 4214215 w 5512527"/>
              <a:gd name="connsiteY10" fmla="*/ 373359 h 11991523"/>
              <a:gd name="connsiteX11" fmla="*/ 4215227 w 5512527"/>
              <a:gd name="connsiteY11" fmla="*/ 372526 h 11991523"/>
              <a:gd name="connsiteX12" fmla="*/ 4278629 w 5512527"/>
              <a:gd name="connsiteY12" fmla="*/ 170292 h 11991523"/>
              <a:gd name="connsiteX13" fmla="*/ 4389833 w 5512527"/>
              <a:gd name="connsiteY13" fmla="*/ 0 h 11991523"/>
              <a:gd name="connsiteX14" fmla="*/ 4927979 w 5512527"/>
              <a:gd name="connsiteY14" fmla="*/ 6350 h 11991523"/>
              <a:gd name="connsiteX15" fmla="*/ 5512527 w 5512527"/>
              <a:gd name="connsiteY15" fmla="*/ 590898 h 11991523"/>
              <a:gd name="connsiteX16" fmla="*/ 5512527 w 5512527"/>
              <a:gd name="connsiteY16" fmla="*/ 11406975 h 11991523"/>
              <a:gd name="connsiteX17" fmla="*/ 4927979 w 5512527"/>
              <a:gd name="connsiteY17" fmla="*/ 11991523 h 11991523"/>
              <a:gd name="connsiteX18" fmla="*/ 584548 w 5512527"/>
              <a:gd name="connsiteY18" fmla="*/ 11991523 h 11991523"/>
              <a:gd name="connsiteX19" fmla="*/ 0 w 5512527"/>
              <a:gd name="connsiteY19" fmla="*/ 11406975 h 11991523"/>
              <a:gd name="connsiteX20" fmla="*/ 0 w 5512527"/>
              <a:gd name="connsiteY20" fmla="*/ 590898 h 11991523"/>
              <a:gd name="connsiteX21" fmla="*/ 584548 w 5512527"/>
              <a:gd name="connsiteY21" fmla="*/ 6350 h 11991523"/>
              <a:gd name="connsiteX0" fmla="*/ 584548 w 5512527"/>
              <a:gd name="connsiteY0" fmla="*/ 6350 h 11991523"/>
              <a:gd name="connsiteX1" fmla="*/ 867289 w 5512527"/>
              <a:gd name="connsiteY1" fmla="*/ 6350 h 11991523"/>
              <a:gd name="connsiteX2" fmla="*/ 957894 w 5512527"/>
              <a:gd name="connsiteY2" fmla="*/ 7137 h 11991523"/>
              <a:gd name="connsiteX3" fmla="*/ 1177515 w 5512527"/>
              <a:gd name="connsiteY3" fmla="*/ 5090 h 11991523"/>
              <a:gd name="connsiteX4" fmla="*/ 1262697 w 5512527"/>
              <a:gd name="connsiteY4" fmla="*/ 156386 h 11991523"/>
              <a:gd name="connsiteX5" fmla="*/ 1262701 w 5512527"/>
              <a:gd name="connsiteY5" fmla="*/ 181958 h 11991523"/>
              <a:gd name="connsiteX6" fmla="*/ 1531513 w 5512527"/>
              <a:gd name="connsiteY6" fmla="*/ 444420 h 11991523"/>
              <a:gd name="connsiteX7" fmla="*/ 4005785 w 5512527"/>
              <a:gd name="connsiteY7" fmla="*/ 441245 h 11991523"/>
              <a:gd name="connsiteX8" fmla="*/ 4211195 w 5512527"/>
              <a:gd name="connsiteY8" fmla="*/ 377842 h 11991523"/>
              <a:gd name="connsiteX9" fmla="*/ 4214215 w 5512527"/>
              <a:gd name="connsiteY9" fmla="*/ 373359 h 11991523"/>
              <a:gd name="connsiteX10" fmla="*/ 4215227 w 5512527"/>
              <a:gd name="connsiteY10" fmla="*/ 372526 h 11991523"/>
              <a:gd name="connsiteX11" fmla="*/ 4278629 w 5512527"/>
              <a:gd name="connsiteY11" fmla="*/ 170292 h 11991523"/>
              <a:gd name="connsiteX12" fmla="*/ 4389833 w 5512527"/>
              <a:gd name="connsiteY12" fmla="*/ 0 h 11991523"/>
              <a:gd name="connsiteX13" fmla="*/ 4927979 w 5512527"/>
              <a:gd name="connsiteY13" fmla="*/ 6350 h 11991523"/>
              <a:gd name="connsiteX14" fmla="*/ 5512527 w 5512527"/>
              <a:gd name="connsiteY14" fmla="*/ 590898 h 11991523"/>
              <a:gd name="connsiteX15" fmla="*/ 5512527 w 5512527"/>
              <a:gd name="connsiteY15" fmla="*/ 11406975 h 11991523"/>
              <a:gd name="connsiteX16" fmla="*/ 4927979 w 5512527"/>
              <a:gd name="connsiteY16" fmla="*/ 11991523 h 11991523"/>
              <a:gd name="connsiteX17" fmla="*/ 584548 w 5512527"/>
              <a:gd name="connsiteY17" fmla="*/ 11991523 h 11991523"/>
              <a:gd name="connsiteX18" fmla="*/ 0 w 5512527"/>
              <a:gd name="connsiteY18" fmla="*/ 11406975 h 11991523"/>
              <a:gd name="connsiteX19" fmla="*/ 0 w 5512527"/>
              <a:gd name="connsiteY19" fmla="*/ 590898 h 11991523"/>
              <a:gd name="connsiteX20" fmla="*/ 584548 w 5512527"/>
              <a:gd name="connsiteY20" fmla="*/ 6350 h 11991523"/>
              <a:gd name="connsiteX0" fmla="*/ 584548 w 5512527"/>
              <a:gd name="connsiteY0" fmla="*/ 11913 h 11997086"/>
              <a:gd name="connsiteX1" fmla="*/ 867289 w 5512527"/>
              <a:gd name="connsiteY1" fmla="*/ 11913 h 11997086"/>
              <a:gd name="connsiteX2" fmla="*/ 961069 w 5512527"/>
              <a:gd name="connsiteY2" fmla="*/ 0 h 11997086"/>
              <a:gd name="connsiteX3" fmla="*/ 1177515 w 5512527"/>
              <a:gd name="connsiteY3" fmla="*/ 10653 h 11997086"/>
              <a:gd name="connsiteX4" fmla="*/ 1262697 w 5512527"/>
              <a:gd name="connsiteY4" fmla="*/ 161949 h 11997086"/>
              <a:gd name="connsiteX5" fmla="*/ 1262701 w 5512527"/>
              <a:gd name="connsiteY5" fmla="*/ 187521 h 11997086"/>
              <a:gd name="connsiteX6" fmla="*/ 1531513 w 5512527"/>
              <a:gd name="connsiteY6" fmla="*/ 449983 h 11997086"/>
              <a:gd name="connsiteX7" fmla="*/ 4005785 w 5512527"/>
              <a:gd name="connsiteY7" fmla="*/ 446808 h 11997086"/>
              <a:gd name="connsiteX8" fmla="*/ 4211195 w 5512527"/>
              <a:gd name="connsiteY8" fmla="*/ 383405 h 11997086"/>
              <a:gd name="connsiteX9" fmla="*/ 4214215 w 5512527"/>
              <a:gd name="connsiteY9" fmla="*/ 378922 h 11997086"/>
              <a:gd name="connsiteX10" fmla="*/ 4215227 w 5512527"/>
              <a:gd name="connsiteY10" fmla="*/ 378089 h 11997086"/>
              <a:gd name="connsiteX11" fmla="*/ 4278629 w 5512527"/>
              <a:gd name="connsiteY11" fmla="*/ 175855 h 11997086"/>
              <a:gd name="connsiteX12" fmla="*/ 4389833 w 5512527"/>
              <a:gd name="connsiteY12" fmla="*/ 5563 h 11997086"/>
              <a:gd name="connsiteX13" fmla="*/ 4927979 w 5512527"/>
              <a:gd name="connsiteY13" fmla="*/ 11913 h 11997086"/>
              <a:gd name="connsiteX14" fmla="*/ 5512527 w 5512527"/>
              <a:gd name="connsiteY14" fmla="*/ 596461 h 11997086"/>
              <a:gd name="connsiteX15" fmla="*/ 5512527 w 5512527"/>
              <a:gd name="connsiteY15" fmla="*/ 11412538 h 11997086"/>
              <a:gd name="connsiteX16" fmla="*/ 4927979 w 5512527"/>
              <a:gd name="connsiteY16" fmla="*/ 11997086 h 11997086"/>
              <a:gd name="connsiteX17" fmla="*/ 584548 w 5512527"/>
              <a:gd name="connsiteY17" fmla="*/ 11997086 h 11997086"/>
              <a:gd name="connsiteX18" fmla="*/ 0 w 5512527"/>
              <a:gd name="connsiteY18" fmla="*/ 11412538 h 11997086"/>
              <a:gd name="connsiteX19" fmla="*/ 0 w 5512527"/>
              <a:gd name="connsiteY19" fmla="*/ 596461 h 11997086"/>
              <a:gd name="connsiteX20" fmla="*/ 584548 w 5512527"/>
              <a:gd name="connsiteY20" fmla="*/ 11913 h 11997086"/>
              <a:gd name="connsiteX0" fmla="*/ 584548 w 5512527"/>
              <a:gd name="connsiteY0" fmla="*/ 19050 h 12004223"/>
              <a:gd name="connsiteX1" fmla="*/ 857764 w 5512527"/>
              <a:gd name="connsiteY1" fmla="*/ 0 h 12004223"/>
              <a:gd name="connsiteX2" fmla="*/ 961069 w 5512527"/>
              <a:gd name="connsiteY2" fmla="*/ 7137 h 12004223"/>
              <a:gd name="connsiteX3" fmla="*/ 1177515 w 5512527"/>
              <a:gd name="connsiteY3" fmla="*/ 17790 h 12004223"/>
              <a:gd name="connsiteX4" fmla="*/ 1262697 w 5512527"/>
              <a:gd name="connsiteY4" fmla="*/ 169086 h 12004223"/>
              <a:gd name="connsiteX5" fmla="*/ 1262701 w 5512527"/>
              <a:gd name="connsiteY5" fmla="*/ 194658 h 12004223"/>
              <a:gd name="connsiteX6" fmla="*/ 1531513 w 5512527"/>
              <a:gd name="connsiteY6" fmla="*/ 457120 h 12004223"/>
              <a:gd name="connsiteX7" fmla="*/ 4005785 w 5512527"/>
              <a:gd name="connsiteY7" fmla="*/ 453945 h 12004223"/>
              <a:gd name="connsiteX8" fmla="*/ 4211195 w 5512527"/>
              <a:gd name="connsiteY8" fmla="*/ 390542 h 12004223"/>
              <a:gd name="connsiteX9" fmla="*/ 4214215 w 5512527"/>
              <a:gd name="connsiteY9" fmla="*/ 386059 h 12004223"/>
              <a:gd name="connsiteX10" fmla="*/ 4215227 w 5512527"/>
              <a:gd name="connsiteY10" fmla="*/ 385226 h 12004223"/>
              <a:gd name="connsiteX11" fmla="*/ 4278629 w 5512527"/>
              <a:gd name="connsiteY11" fmla="*/ 182992 h 12004223"/>
              <a:gd name="connsiteX12" fmla="*/ 4389833 w 5512527"/>
              <a:gd name="connsiteY12" fmla="*/ 12700 h 12004223"/>
              <a:gd name="connsiteX13" fmla="*/ 4927979 w 5512527"/>
              <a:gd name="connsiteY13" fmla="*/ 19050 h 12004223"/>
              <a:gd name="connsiteX14" fmla="*/ 5512527 w 5512527"/>
              <a:gd name="connsiteY14" fmla="*/ 603598 h 12004223"/>
              <a:gd name="connsiteX15" fmla="*/ 5512527 w 5512527"/>
              <a:gd name="connsiteY15" fmla="*/ 11419675 h 12004223"/>
              <a:gd name="connsiteX16" fmla="*/ 4927979 w 5512527"/>
              <a:gd name="connsiteY16" fmla="*/ 12004223 h 12004223"/>
              <a:gd name="connsiteX17" fmla="*/ 584548 w 5512527"/>
              <a:gd name="connsiteY17" fmla="*/ 12004223 h 12004223"/>
              <a:gd name="connsiteX18" fmla="*/ 0 w 5512527"/>
              <a:gd name="connsiteY18" fmla="*/ 11419675 h 12004223"/>
              <a:gd name="connsiteX19" fmla="*/ 0 w 5512527"/>
              <a:gd name="connsiteY19" fmla="*/ 603598 h 12004223"/>
              <a:gd name="connsiteX20" fmla="*/ 584548 w 5512527"/>
              <a:gd name="connsiteY20" fmla="*/ 19050 h 12004223"/>
              <a:gd name="connsiteX0" fmla="*/ 584548 w 5512527"/>
              <a:gd name="connsiteY0" fmla="*/ 19050 h 12004223"/>
              <a:gd name="connsiteX1" fmla="*/ 857764 w 5512527"/>
              <a:gd name="connsiteY1" fmla="*/ 0 h 12004223"/>
              <a:gd name="connsiteX2" fmla="*/ 1177515 w 5512527"/>
              <a:gd name="connsiteY2" fmla="*/ 17790 h 12004223"/>
              <a:gd name="connsiteX3" fmla="*/ 1262697 w 5512527"/>
              <a:gd name="connsiteY3" fmla="*/ 169086 h 12004223"/>
              <a:gd name="connsiteX4" fmla="*/ 1262701 w 5512527"/>
              <a:gd name="connsiteY4" fmla="*/ 194658 h 12004223"/>
              <a:gd name="connsiteX5" fmla="*/ 1531513 w 5512527"/>
              <a:gd name="connsiteY5" fmla="*/ 457120 h 12004223"/>
              <a:gd name="connsiteX6" fmla="*/ 4005785 w 5512527"/>
              <a:gd name="connsiteY6" fmla="*/ 453945 h 12004223"/>
              <a:gd name="connsiteX7" fmla="*/ 4211195 w 5512527"/>
              <a:gd name="connsiteY7" fmla="*/ 390542 h 12004223"/>
              <a:gd name="connsiteX8" fmla="*/ 4214215 w 5512527"/>
              <a:gd name="connsiteY8" fmla="*/ 386059 h 12004223"/>
              <a:gd name="connsiteX9" fmla="*/ 4215227 w 5512527"/>
              <a:gd name="connsiteY9" fmla="*/ 385226 h 12004223"/>
              <a:gd name="connsiteX10" fmla="*/ 4278629 w 5512527"/>
              <a:gd name="connsiteY10" fmla="*/ 182992 h 12004223"/>
              <a:gd name="connsiteX11" fmla="*/ 4389833 w 5512527"/>
              <a:gd name="connsiteY11" fmla="*/ 12700 h 12004223"/>
              <a:gd name="connsiteX12" fmla="*/ 4927979 w 5512527"/>
              <a:gd name="connsiteY12" fmla="*/ 19050 h 12004223"/>
              <a:gd name="connsiteX13" fmla="*/ 5512527 w 5512527"/>
              <a:gd name="connsiteY13" fmla="*/ 603598 h 12004223"/>
              <a:gd name="connsiteX14" fmla="*/ 5512527 w 5512527"/>
              <a:gd name="connsiteY14" fmla="*/ 11419675 h 12004223"/>
              <a:gd name="connsiteX15" fmla="*/ 4927979 w 5512527"/>
              <a:gd name="connsiteY15" fmla="*/ 12004223 h 12004223"/>
              <a:gd name="connsiteX16" fmla="*/ 584548 w 5512527"/>
              <a:gd name="connsiteY16" fmla="*/ 12004223 h 12004223"/>
              <a:gd name="connsiteX17" fmla="*/ 0 w 5512527"/>
              <a:gd name="connsiteY17" fmla="*/ 11419675 h 12004223"/>
              <a:gd name="connsiteX18" fmla="*/ 0 w 5512527"/>
              <a:gd name="connsiteY18" fmla="*/ 603598 h 12004223"/>
              <a:gd name="connsiteX19" fmla="*/ 584548 w 5512527"/>
              <a:gd name="connsiteY19" fmla="*/ 19050 h 12004223"/>
              <a:gd name="connsiteX0" fmla="*/ 584548 w 5512527"/>
              <a:gd name="connsiteY0" fmla="*/ 6350 h 11991523"/>
              <a:gd name="connsiteX1" fmla="*/ 854589 w 5512527"/>
              <a:gd name="connsiteY1" fmla="*/ 0 h 11991523"/>
              <a:gd name="connsiteX2" fmla="*/ 1177515 w 5512527"/>
              <a:gd name="connsiteY2" fmla="*/ 5090 h 11991523"/>
              <a:gd name="connsiteX3" fmla="*/ 1262697 w 5512527"/>
              <a:gd name="connsiteY3" fmla="*/ 156386 h 11991523"/>
              <a:gd name="connsiteX4" fmla="*/ 1262701 w 5512527"/>
              <a:gd name="connsiteY4" fmla="*/ 181958 h 11991523"/>
              <a:gd name="connsiteX5" fmla="*/ 1531513 w 5512527"/>
              <a:gd name="connsiteY5" fmla="*/ 444420 h 11991523"/>
              <a:gd name="connsiteX6" fmla="*/ 4005785 w 5512527"/>
              <a:gd name="connsiteY6" fmla="*/ 441245 h 11991523"/>
              <a:gd name="connsiteX7" fmla="*/ 4211195 w 5512527"/>
              <a:gd name="connsiteY7" fmla="*/ 377842 h 11991523"/>
              <a:gd name="connsiteX8" fmla="*/ 4214215 w 5512527"/>
              <a:gd name="connsiteY8" fmla="*/ 373359 h 11991523"/>
              <a:gd name="connsiteX9" fmla="*/ 4215227 w 5512527"/>
              <a:gd name="connsiteY9" fmla="*/ 372526 h 11991523"/>
              <a:gd name="connsiteX10" fmla="*/ 4278629 w 5512527"/>
              <a:gd name="connsiteY10" fmla="*/ 170292 h 11991523"/>
              <a:gd name="connsiteX11" fmla="*/ 4389833 w 5512527"/>
              <a:gd name="connsiteY11" fmla="*/ 0 h 11991523"/>
              <a:gd name="connsiteX12" fmla="*/ 4927979 w 5512527"/>
              <a:gd name="connsiteY12" fmla="*/ 6350 h 11991523"/>
              <a:gd name="connsiteX13" fmla="*/ 5512527 w 5512527"/>
              <a:gd name="connsiteY13" fmla="*/ 590898 h 11991523"/>
              <a:gd name="connsiteX14" fmla="*/ 5512527 w 5512527"/>
              <a:gd name="connsiteY14" fmla="*/ 11406975 h 11991523"/>
              <a:gd name="connsiteX15" fmla="*/ 4927979 w 5512527"/>
              <a:gd name="connsiteY15" fmla="*/ 11991523 h 11991523"/>
              <a:gd name="connsiteX16" fmla="*/ 584548 w 5512527"/>
              <a:gd name="connsiteY16" fmla="*/ 11991523 h 11991523"/>
              <a:gd name="connsiteX17" fmla="*/ 0 w 5512527"/>
              <a:gd name="connsiteY17" fmla="*/ 11406975 h 11991523"/>
              <a:gd name="connsiteX18" fmla="*/ 0 w 5512527"/>
              <a:gd name="connsiteY18" fmla="*/ 590898 h 11991523"/>
              <a:gd name="connsiteX19" fmla="*/ 584548 w 5512527"/>
              <a:gd name="connsiteY19" fmla="*/ 6350 h 11991523"/>
              <a:gd name="connsiteX0" fmla="*/ 584548 w 5512527"/>
              <a:gd name="connsiteY0" fmla="*/ 0 h 11994698"/>
              <a:gd name="connsiteX1" fmla="*/ 854589 w 5512527"/>
              <a:gd name="connsiteY1" fmla="*/ 3175 h 11994698"/>
              <a:gd name="connsiteX2" fmla="*/ 1177515 w 5512527"/>
              <a:gd name="connsiteY2" fmla="*/ 8265 h 11994698"/>
              <a:gd name="connsiteX3" fmla="*/ 1262697 w 5512527"/>
              <a:gd name="connsiteY3" fmla="*/ 159561 h 11994698"/>
              <a:gd name="connsiteX4" fmla="*/ 1262701 w 5512527"/>
              <a:gd name="connsiteY4" fmla="*/ 185133 h 11994698"/>
              <a:gd name="connsiteX5" fmla="*/ 1531513 w 5512527"/>
              <a:gd name="connsiteY5" fmla="*/ 447595 h 11994698"/>
              <a:gd name="connsiteX6" fmla="*/ 4005785 w 5512527"/>
              <a:gd name="connsiteY6" fmla="*/ 444420 h 11994698"/>
              <a:gd name="connsiteX7" fmla="*/ 4211195 w 5512527"/>
              <a:gd name="connsiteY7" fmla="*/ 381017 h 11994698"/>
              <a:gd name="connsiteX8" fmla="*/ 4214215 w 5512527"/>
              <a:gd name="connsiteY8" fmla="*/ 376534 h 11994698"/>
              <a:gd name="connsiteX9" fmla="*/ 4215227 w 5512527"/>
              <a:gd name="connsiteY9" fmla="*/ 375701 h 11994698"/>
              <a:gd name="connsiteX10" fmla="*/ 4278629 w 5512527"/>
              <a:gd name="connsiteY10" fmla="*/ 173467 h 11994698"/>
              <a:gd name="connsiteX11" fmla="*/ 4389833 w 5512527"/>
              <a:gd name="connsiteY11" fmla="*/ 3175 h 11994698"/>
              <a:gd name="connsiteX12" fmla="*/ 4927979 w 5512527"/>
              <a:gd name="connsiteY12" fmla="*/ 9525 h 11994698"/>
              <a:gd name="connsiteX13" fmla="*/ 5512527 w 5512527"/>
              <a:gd name="connsiteY13" fmla="*/ 594073 h 11994698"/>
              <a:gd name="connsiteX14" fmla="*/ 5512527 w 5512527"/>
              <a:gd name="connsiteY14" fmla="*/ 11410150 h 11994698"/>
              <a:gd name="connsiteX15" fmla="*/ 4927979 w 5512527"/>
              <a:gd name="connsiteY15" fmla="*/ 11994698 h 11994698"/>
              <a:gd name="connsiteX16" fmla="*/ 584548 w 5512527"/>
              <a:gd name="connsiteY16" fmla="*/ 11994698 h 11994698"/>
              <a:gd name="connsiteX17" fmla="*/ 0 w 5512527"/>
              <a:gd name="connsiteY17" fmla="*/ 11410150 h 11994698"/>
              <a:gd name="connsiteX18" fmla="*/ 0 w 5512527"/>
              <a:gd name="connsiteY18" fmla="*/ 594073 h 11994698"/>
              <a:gd name="connsiteX19" fmla="*/ 584548 w 5512527"/>
              <a:gd name="connsiteY19" fmla="*/ 0 h 11994698"/>
              <a:gd name="connsiteX0" fmla="*/ 584548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4548 w 5512527"/>
              <a:gd name="connsiteY19" fmla="*/ 6350 h 12001048"/>
              <a:gd name="connsiteX0" fmla="*/ 587723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7723 w 5512527"/>
              <a:gd name="connsiteY19" fmla="*/ 6350 h 12001048"/>
              <a:gd name="connsiteX0" fmla="*/ 587723 w 5512527"/>
              <a:gd name="connsiteY0" fmla="*/ 7263 h 12001961"/>
              <a:gd name="connsiteX1" fmla="*/ 870464 w 5512527"/>
              <a:gd name="connsiteY1" fmla="*/ 913 h 12001961"/>
              <a:gd name="connsiteX2" fmla="*/ 1177515 w 5512527"/>
              <a:gd name="connsiteY2" fmla="*/ 15528 h 12001961"/>
              <a:gd name="connsiteX3" fmla="*/ 1262697 w 5512527"/>
              <a:gd name="connsiteY3" fmla="*/ 166824 h 12001961"/>
              <a:gd name="connsiteX4" fmla="*/ 1262701 w 5512527"/>
              <a:gd name="connsiteY4" fmla="*/ 192396 h 12001961"/>
              <a:gd name="connsiteX5" fmla="*/ 1531513 w 5512527"/>
              <a:gd name="connsiteY5" fmla="*/ 454858 h 12001961"/>
              <a:gd name="connsiteX6" fmla="*/ 4005785 w 5512527"/>
              <a:gd name="connsiteY6" fmla="*/ 451683 h 12001961"/>
              <a:gd name="connsiteX7" fmla="*/ 4211195 w 5512527"/>
              <a:gd name="connsiteY7" fmla="*/ 388280 h 12001961"/>
              <a:gd name="connsiteX8" fmla="*/ 4214215 w 5512527"/>
              <a:gd name="connsiteY8" fmla="*/ 383797 h 12001961"/>
              <a:gd name="connsiteX9" fmla="*/ 4215227 w 5512527"/>
              <a:gd name="connsiteY9" fmla="*/ 382964 h 12001961"/>
              <a:gd name="connsiteX10" fmla="*/ 4278629 w 5512527"/>
              <a:gd name="connsiteY10" fmla="*/ 180730 h 12001961"/>
              <a:gd name="connsiteX11" fmla="*/ 4389833 w 5512527"/>
              <a:gd name="connsiteY11" fmla="*/ 10438 h 12001961"/>
              <a:gd name="connsiteX12" fmla="*/ 4927979 w 5512527"/>
              <a:gd name="connsiteY12" fmla="*/ 16788 h 12001961"/>
              <a:gd name="connsiteX13" fmla="*/ 5512527 w 5512527"/>
              <a:gd name="connsiteY13" fmla="*/ 601336 h 12001961"/>
              <a:gd name="connsiteX14" fmla="*/ 5512527 w 5512527"/>
              <a:gd name="connsiteY14" fmla="*/ 11417413 h 12001961"/>
              <a:gd name="connsiteX15" fmla="*/ 4927979 w 5512527"/>
              <a:gd name="connsiteY15" fmla="*/ 12001961 h 12001961"/>
              <a:gd name="connsiteX16" fmla="*/ 584548 w 5512527"/>
              <a:gd name="connsiteY16" fmla="*/ 12001961 h 12001961"/>
              <a:gd name="connsiteX17" fmla="*/ 0 w 5512527"/>
              <a:gd name="connsiteY17" fmla="*/ 11417413 h 12001961"/>
              <a:gd name="connsiteX18" fmla="*/ 0 w 5512527"/>
              <a:gd name="connsiteY18" fmla="*/ 601336 h 12001961"/>
              <a:gd name="connsiteX19" fmla="*/ 587723 w 5512527"/>
              <a:gd name="connsiteY19" fmla="*/ 7263 h 12001961"/>
              <a:gd name="connsiteX0" fmla="*/ 587723 w 5512527"/>
              <a:gd name="connsiteY0" fmla="*/ 9253 h 12003951"/>
              <a:gd name="connsiteX1" fmla="*/ 870464 w 5512527"/>
              <a:gd name="connsiteY1" fmla="*/ 2903 h 12003951"/>
              <a:gd name="connsiteX2" fmla="*/ 1177515 w 5512527"/>
              <a:gd name="connsiteY2" fmla="*/ 17518 h 12003951"/>
              <a:gd name="connsiteX3" fmla="*/ 1262697 w 5512527"/>
              <a:gd name="connsiteY3" fmla="*/ 168814 h 12003951"/>
              <a:gd name="connsiteX4" fmla="*/ 1262701 w 5512527"/>
              <a:gd name="connsiteY4" fmla="*/ 194386 h 12003951"/>
              <a:gd name="connsiteX5" fmla="*/ 1531513 w 5512527"/>
              <a:gd name="connsiteY5" fmla="*/ 456848 h 12003951"/>
              <a:gd name="connsiteX6" fmla="*/ 4005785 w 5512527"/>
              <a:gd name="connsiteY6" fmla="*/ 453673 h 12003951"/>
              <a:gd name="connsiteX7" fmla="*/ 4211195 w 5512527"/>
              <a:gd name="connsiteY7" fmla="*/ 390270 h 12003951"/>
              <a:gd name="connsiteX8" fmla="*/ 4214215 w 5512527"/>
              <a:gd name="connsiteY8" fmla="*/ 385787 h 12003951"/>
              <a:gd name="connsiteX9" fmla="*/ 4215227 w 5512527"/>
              <a:gd name="connsiteY9" fmla="*/ 384954 h 12003951"/>
              <a:gd name="connsiteX10" fmla="*/ 4278629 w 5512527"/>
              <a:gd name="connsiteY10" fmla="*/ 182720 h 12003951"/>
              <a:gd name="connsiteX11" fmla="*/ 4389833 w 5512527"/>
              <a:gd name="connsiteY11" fmla="*/ 12428 h 12003951"/>
              <a:gd name="connsiteX12" fmla="*/ 4927979 w 5512527"/>
              <a:gd name="connsiteY12" fmla="*/ 18778 h 12003951"/>
              <a:gd name="connsiteX13" fmla="*/ 5512527 w 5512527"/>
              <a:gd name="connsiteY13" fmla="*/ 603326 h 12003951"/>
              <a:gd name="connsiteX14" fmla="*/ 5512527 w 5512527"/>
              <a:gd name="connsiteY14" fmla="*/ 11419403 h 12003951"/>
              <a:gd name="connsiteX15" fmla="*/ 4927979 w 5512527"/>
              <a:gd name="connsiteY15" fmla="*/ 12003951 h 12003951"/>
              <a:gd name="connsiteX16" fmla="*/ 584548 w 5512527"/>
              <a:gd name="connsiteY16" fmla="*/ 12003951 h 12003951"/>
              <a:gd name="connsiteX17" fmla="*/ 0 w 5512527"/>
              <a:gd name="connsiteY17" fmla="*/ 11419403 h 12003951"/>
              <a:gd name="connsiteX18" fmla="*/ 0 w 5512527"/>
              <a:gd name="connsiteY18" fmla="*/ 603326 h 12003951"/>
              <a:gd name="connsiteX19" fmla="*/ 587723 w 5512527"/>
              <a:gd name="connsiteY19" fmla="*/ 9253 h 12003951"/>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15227 w 5512527"/>
              <a:gd name="connsiteY9" fmla="*/ 38339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05702 w 5512527"/>
              <a:gd name="connsiteY9" fmla="*/ 37704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78629 w 5512527"/>
              <a:gd name="connsiteY9" fmla="*/ 181162 h 12002393"/>
              <a:gd name="connsiteX10" fmla="*/ 4389833 w 5512527"/>
              <a:gd name="connsiteY10" fmla="*/ 10870 h 12002393"/>
              <a:gd name="connsiteX11" fmla="*/ 4927979 w 5512527"/>
              <a:gd name="connsiteY11" fmla="*/ 17220 h 12002393"/>
              <a:gd name="connsiteX12" fmla="*/ 5512527 w 5512527"/>
              <a:gd name="connsiteY12" fmla="*/ 601768 h 12002393"/>
              <a:gd name="connsiteX13" fmla="*/ 5512527 w 5512527"/>
              <a:gd name="connsiteY13" fmla="*/ 11417845 h 12002393"/>
              <a:gd name="connsiteX14" fmla="*/ 4927979 w 5512527"/>
              <a:gd name="connsiteY14" fmla="*/ 12002393 h 12002393"/>
              <a:gd name="connsiteX15" fmla="*/ 584548 w 5512527"/>
              <a:gd name="connsiteY15" fmla="*/ 12002393 h 12002393"/>
              <a:gd name="connsiteX16" fmla="*/ 0 w 5512527"/>
              <a:gd name="connsiteY16" fmla="*/ 11417845 h 12002393"/>
              <a:gd name="connsiteX17" fmla="*/ 0 w 5512527"/>
              <a:gd name="connsiteY17" fmla="*/ 601768 h 12002393"/>
              <a:gd name="connsiteX18" fmla="*/ 587723 w 5512527"/>
              <a:gd name="connsiteY18"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48479 w 5512527"/>
              <a:gd name="connsiteY8" fmla="*/ 216087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94504 w 5512527"/>
              <a:gd name="connsiteY8" fmla="*/ 22561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18454 w 5512527"/>
              <a:gd name="connsiteY9" fmla="*/ 45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701 w 5512527"/>
              <a:gd name="connsiteY3" fmla="*/ 19282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3175 h 11997873"/>
              <a:gd name="connsiteX1" fmla="*/ 1177515 w 5512527"/>
              <a:gd name="connsiteY1" fmla="*/ 11440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3175 h 11997873"/>
              <a:gd name="connsiteX1" fmla="*/ 1107665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5086 h 11999784"/>
              <a:gd name="connsiteX1" fmla="*/ 1107665 w 5512527"/>
              <a:gd name="connsiteY1" fmla="*/ 3826 h 11999784"/>
              <a:gd name="connsiteX2" fmla="*/ 1284926 w 5512527"/>
              <a:gd name="connsiteY2" fmla="*/ 285469 h 11999784"/>
              <a:gd name="connsiteX3" fmla="*/ 1531513 w 5512527"/>
              <a:gd name="connsiteY3" fmla="*/ 452681 h 11999784"/>
              <a:gd name="connsiteX4" fmla="*/ 4005785 w 5512527"/>
              <a:gd name="connsiteY4" fmla="*/ 449506 h 11999784"/>
              <a:gd name="connsiteX5" fmla="*/ 4214370 w 5512527"/>
              <a:gd name="connsiteY5" fmla="*/ 373403 h 11999784"/>
              <a:gd name="connsiteX6" fmla="*/ 4389833 w 5512527"/>
              <a:gd name="connsiteY6" fmla="*/ 8261 h 11999784"/>
              <a:gd name="connsiteX7" fmla="*/ 4918454 w 5512527"/>
              <a:gd name="connsiteY7" fmla="*/ 1911 h 11999784"/>
              <a:gd name="connsiteX8" fmla="*/ 5512527 w 5512527"/>
              <a:gd name="connsiteY8" fmla="*/ 599159 h 11999784"/>
              <a:gd name="connsiteX9" fmla="*/ 5512527 w 5512527"/>
              <a:gd name="connsiteY9" fmla="*/ 11415236 h 11999784"/>
              <a:gd name="connsiteX10" fmla="*/ 4927979 w 5512527"/>
              <a:gd name="connsiteY10" fmla="*/ 11999784 h 11999784"/>
              <a:gd name="connsiteX11" fmla="*/ 584548 w 5512527"/>
              <a:gd name="connsiteY11" fmla="*/ 11999784 h 11999784"/>
              <a:gd name="connsiteX12" fmla="*/ 0 w 5512527"/>
              <a:gd name="connsiteY12" fmla="*/ 11415236 h 11999784"/>
              <a:gd name="connsiteX13" fmla="*/ 0 w 5512527"/>
              <a:gd name="connsiteY13" fmla="*/ 599159 h 11999784"/>
              <a:gd name="connsiteX14" fmla="*/ 587723 w 5512527"/>
              <a:gd name="connsiteY14" fmla="*/ 5086 h 1199978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397890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8540 w 5512527"/>
              <a:gd name="connsiteY5" fmla="*/ 413481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4512 w 5512527"/>
              <a:gd name="connsiteY5" fmla="*/ 381255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8909 h 12003607"/>
              <a:gd name="connsiteX1" fmla="*/ 1107665 w 5512527"/>
              <a:gd name="connsiteY1" fmla="*/ 7649 h 12003607"/>
              <a:gd name="connsiteX2" fmla="*/ 1284926 w 5512527"/>
              <a:gd name="connsiteY2" fmla="*/ 289292 h 12003607"/>
              <a:gd name="connsiteX3" fmla="*/ 1531513 w 5512527"/>
              <a:gd name="connsiteY3" fmla="*/ 456504 h 12003607"/>
              <a:gd name="connsiteX4" fmla="*/ 4005785 w 5512527"/>
              <a:gd name="connsiteY4" fmla="*/ 453329 h 12003607"/>
              <a:gd name="connsiteX5" fmla="*/ 4234512 w 5512527"/>
              <a:gd name="connsiteY5" fmla="*/ 373198 h 12003607"/>
              <a:gd name="connsiteX6" fmla="*/ 4422059 w 5512527"/>
              <a:gd name="connsiteY6" fmla="*/ 0 h 12003607"/>
              <a:gd name="connsiteX7" fmla="*/ 4918454 w 5512527"/>
              <a:gd name="connsiteY7" fmla="*/ 5734 h 12003607"/>
              <a:gd name="connsiteX8" fmla="*/ 5512527 w 5512527"/>
              <a:gd name="connsiteY8" fmla="*/ 602982 h 12003607"/>
              <a:gd name="connsiteX9" fmla="*/ 5512527 w 5512527"/>
              <a:gd name="connsiteY9" fmla="*/ 11419059 h 12003607"/>
              <a:gd name="connsiteX10" fmla="*/ 4927979 w 5512527"/>
              <a:gd name="connsiteY10" fmla="*/ 12003607 h 12003607"/>
              <a:gd name="connsiteX11" fmla="*/ 584548 w 5512527"/>
              <a:gd name="connsiteY11" fmla="*/ 12003607 h 12003607"/>
              <a:gd name="connsiteX12" fmla="*/ 0 w 5512527"/>
              <a:gd name="connsiteY12" fmla="*/ 11419059 h 12003607"/>
              <a:gd name="connsiteX13" fmla="*/ 0 w 5512527"/>
              <a:gd name="connsiteY13" fmla="*/ 602982 h 12003607"/>
              <a:gd name="connsiteX14" fmla="*/ 587723 w 5512527"/>
              <a:gd name="connsiteY14" fmla="*/ 8909 h 1200360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7838 w 5512527"/>
              <a:gd name="connsiteY5" fmla="*/ 349513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71222 w 5512527"/>
              <a:gd name="connsiteY5" fmla="*/ 412921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59526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583 h 12010281"/>
              <a:gd name="connsiteX1" fmla="*/ 1107665 w 5512527"/>
              <a:gd name="connsiteY1" fmla="*/ 14323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15583 h 12010281"/>
              <a:gd name="connsiteX1" fmla="*/ 1104240 w 5512527"/>
              <a:gd name="connsiteY1" fmla="*/ 4049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0 h 12011822"/>
              <a:gd name="connsiteX1" fmla="*/ 1104240 w 5512527"/>
              <a:gd name="connsiteY1" fmla="*/ 5590 h 12011822"/>
              <a:gd name="connsiteX2" fmla="*/ 1284926 w 5512527"/>
              <a:gd name="connsiteY2" fmla="*/ 297507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 name="connsiteX0" fmla="*/ 587723 w 5512527"/>
              <a:gd name="connsiteY0" fmla="*/ 0 h 12011822"/>
              <a:gd name="connsiteX1" fmla="*/ 1104240 w 5512527"/>
              <a:gd name="connsiteY1" fmla="*/ 5590 h 12011822"/>
              <a:gd name="connsiteX2" fmla="*/ 1288350 w 5512527"/>
              <a:gd name="connsiteY2" fmla="*/ 280383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12527" h="12011822">
                <a:moveTo>
                  <a:pt x="587723" y="0"/>
                </a:moveTo>
                <a:lnTo>
                  <a:pt x="1104240" y="5590"/>
                </a:lnTo>
                <a:cubicBezTo>
                  <a:pt x="1258513" y="12104"/>
                  <a:pt x="1264275" y="137311"/>
                  <a:pt x="1288350" y="280383"/>
                </a:cubicBezTo>
                <a:cubicBezTo>
                  <a:pt x="1316925" y="362833"/>
                  <a:pt x="1376037" y="464719"/>
                  <a:pt x="1531513" y="464719"/>
                </a:cubicBezTo>
                <a:lnTo>
                  <a:pt x="4005785" y="461544"/>
                </a:lnTo>
                <a:cubicBezTo>
                  <a:pt x="4083521" y="461544"/>
                  <a:pt x="4174043" y="445058"/>
                  <a:pt x="4234512" y="361391"/>
                </a:cubicBezTo>
                <a:cubicBezTo>
                  <a:pt x="4291846" y="271164"/>
                  <a:pt x="4223813" y="4524"/>
                  <a:pt x="4422059" y="1541"/>
                </a:cubicBezTo>
                <a:lnTo>
                  <a:pt x="4902341" y="1865"/>
                </a:lnTo>
                <a:cubicBezTo>
                  <a:pt x="5257403" y="17978"/>
                  <a:pt x="5512527" y="288360"/>
                  <a:pt x="5512527" y="611197"/>
                </a:cubicBezTo>
                <a:lnTo>
                  <a:pt x="5512527" y="11427274"/>
                </a:lnTo>
                <a:cubicBezTo>
                  <a:pt x="5512527" y="11750111"/>
                  <a:pt x="5250815" y="12011822"/>
                  <a:pt x="4927979" y="12011822"/>
                </a:cubicBezTo>
                <a:lnTo>
                  <a:pt x="584548" y="12011822"/>
                </a:lnTo>
                <a:cubicBezTo>
                  <a:pt x="261711" y="12011822"/>
                  <a:pt x="0" y="11750111"/>
                  <a:pt x="0" y="11427274"/>
                </a:cubicBezTo>
                <a:lnTo>
                  <a:pt x="0" y="611197"/>
                </a:lnTo>
                <a:cubicBezTo>
                  <a:pt x="0" y="288360"/>
                  <a:pt x="264886" y="0"/>
                  <a:pt x="587723" y="0"/>
                </a:cubicBezTo>
                <a:close/>
              </a:path>
            </a:pathLst>
          </a:custGeom>
          <a:pattFill prst="wdUpDiag">
            <a:fgClr>
              <a:srgbClr val="FADFD9"/>
            </a:fgClr>
            <a:bgClr>
              <a:schemeClr val="bg1"/>
            </a:bgClr>
          </a:pattFill>
        </p:spPr>
        <p:txBody>
          <a:bodyPr vert="vert270" wrap="square" lIns="457200" tIns="2560320" rIns="457200" bIns="457200" anchor="t">
            <a:noAutofit/>
          </a:bodyPr>
          <a:lstStyle>
            <a:lvl1pPr marL="0" indent="0" algn="l">
              <a:buNone/>
              <a:defRPr sz="1800">
                <a:solidFill>
                  <a:schemeClr val="tx1"/>
                </a:solidFill>
              </a:defRPr>
            </a:lvl1pPr>
          </a:lstStyle>
          <a:p>
            <a:r>
              <a:rPr lang="en-US" dirty="0"/>
              <a:t>Drag and drop your iPhone X screenshot into this photo placeholder</a:t>
            </a:r>
          </a:p>
        </p:txBody>
      </p:sp>
      <p:sp>
        <p:nvSpPr>
          <p:cNvPr id="10" name="Folded Corner 9">
            <a:extLst>
              <a:ext uri="{FF2B5EF4-FFF2-40B4-BE49-F238E27FC236}">
                <a16:creationId xmlns:a16="http://schemas.microsoft.com/office/drawing/2014/main" id="{B5782002-57AD-B74D-B0C9-6977D99A9A78}"/>
              </a:ext>
              <a:ext uri="{C183D7F6-B498-43B3-948B-1728B52AA6E4}">
                <adec:decorative xmlns:adec="http://schemas.microsoft.com/office/drawing/2017/decorative" xmlns="" val="1"/>
              </a:ext>
            </a:extLst>
          </p:cNvPr>
          <p:cNvSpPr/>
          <p:nvPr userDrawn="1"/>
        </p:nvSpPr>
        <p:spPr>
          <a:xfrm>
            <a:off x="0" y="-1257300"/>
            <a:ext cx="5067434" cy="965200"/>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Arial" panose="020B0604020202020204" pitchFamily="34" charset="0"/>
              </a:rPr>
              <a:t>Purpose of Layout</a:t>
            </a:r>
            <a:r>
              <a:rPr lang="en-US" sz="1200" dirty="0">
                <a:solidFill>
                  <a:schemeClr val="tx1"/>
                </a:solidFill>
                <a:latin typeface="Source Sans Pro" charset="0"/>
                <a:ea typeface="Source Sans Pro" charset="0"/>
                <a:cs typeface="Arial" panose="020B0604020202020204" pitchFamily="34" charset="0"/>
              </a:rPr>
              <a:t>: To showcase iPhone X screenshot in landscape format.</a:t>
            </a:r>
          </a:p>
          <a:p>
            <a:endParaRPr lang="en-US" sz="1200" dirty="0">
              <a:solidFill>
                <a:schemeClr val="tx1"/>
              </a:solidFill>
              <a:latin typeface="Source Sans Pro" charset="0"/>
            </a:endParaRPr>
          </a:p>
          <a:p>
            <a:r>
              <a:rPr lang="en-US" sz="1200" b="1" dirty="0">
                <a:solidFill>
                  <a:schemeClr val="tx1"/>
                </a:solidFill>
                <a:latin typeface="Source Sans Pro" charset="0"/>
                <a:ea typeface="Source Sans Pro" charset="0"/>
                <a:cs typeface="Arial" panose="020B0604020202020204" pitchFamily="34" charset="0"/>
              </a:rPr>
              <a:t>Tip</a:t>
            </a:r>
            <a:r>
              <a:rPr lang="en-US" sz="1200" dirty="0">
                <a:solidFill>
                  <a:schemeClr val="tx1"/>
                </a:solidFill>
                <a:latin typeface="Source Sans Pro" charset="0"/>
                <a:ea typeface="Source Sans Pro" charset="0"/>
                <a:cs typeface="Arial" panose="020B0604020202020204" pitchFamily="34" charset="0"/>
              </a:rPr>
              <a:t>: Drag and drop your screenshot and replace text placeholders with your own words.</a:t>
            </a:r>
            <a:endParaRPr lang="en-US" sz="1200" dirty="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306096548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titles + iphone vertical detail">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DC5147E6-3B60-9544-841F-04FE73BB8BBB}"/>
              </a:ext>
            </a:extLst>
          </p:cNvPr>
          <p:cNvSpPr>
            <a:spLocks noGrp="1"/>
          </p:cNvSpPr>
          <p:nvPr>
            <p:ph type="title" hasCustomPrompt="1"/>
          </p:nvPr>
        </p:nvSpPr>
        <p:spPr>
          <a:xfrm>
            <a:off x="720754" y="2171700"/>
            <a:ext cx="3540448" cy="1257300"/>
          </a:xfrm>
          <a:prstGeom prst="rect">
            <a:avLst/>
          </a:prstGeom>
        </p:spPr>
        <p:txBody>
          <a:bodyPr vert="horz" lIns="91440" tIns="45720" rIns="91440" bIns="45720" rtlCol="0" anchor="b" anchorCtr="0">
            <a:noAutofit/>
          </a:bodyPr>
          <a:lstStyle>
            <a:lvl1pPr>
              <a:defRPr sz="4399">
                <a:solidFill>
                  <a:schemeClr val="accent2"/>
                </a:solidFill>
              </a:defRPr>
            </a:lvl1pPr>
          </a:lstStyle>
          <a:p>
            <a:r>
              <a:rPr lang="en-US" dirty="0"/>
              <a:t>Enter slide title here in two lines</a:t>
            </a:r>
          </a:p>
        </p:txBody>
      </p:sp>
      <p:sp>
        <p:nvSpPr>
          <p:cNvPr id="8" name="Text Placeholder 8">
            <a:extLst>
              <a:ext uri="{FF2B5EF4-FFF2-40B4-BE49-F238E27FC236}">
                <a16:creationId xmlns:a16="http://schemas.microsoft.com/office/drawing/2014/main" id="{D70058F9-BDA7-8840-914D-9E80FF5B692E}"/>
              </a:ext>
            </a:extLst>
          </p:cNvPr>
          <p:cNvSpPr>
            <a:spLocks noGrp="1"/>
          </p:cNvSpPr>
          <p:nvPr>
            <p:ph type="body" sz="quarter" idx="17" hasCustomPrompt="1"/>
          </p:nvPr>
        </p:nvSpPr>
        <p:spPr>
          <a:xfrm>
            <a:off x="720755" y="3474720"/>
            <a:ext cx="3372098" cy="1159626"/>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dirty="0"/>
              <a:t>Enter your description here</a:t>
            </a:r>
          </a:p>
        </p:txBody>
      </p:sp>
      <p:sp>
        <p:nvSpPr>
          <p:cNvPr id="15" name="Freeform 14">
            <a:extLst>
              <a:ext uri="{FF2B5EF4-FFF2-40B4-BE49-F238E27FC236}">
                <a16:creationId xmlns:a16="http://schemas.microsoft.com/office/drawing/2014/main" id="{9BF9784F-07B0-2B43-B94A-28B4B8971813}"/>
              </a:ext>
              <a:ext uri="{C183D7F6-B498-43B3-948B-1728B52AA6E4}">
                <adec:decorative xmlns:adec="http://schemas.microsoft.com/office/drawing/2017/decorative" xmlns="" val="1"/>
              </a:ext>
            </a:extLst>
          </p:cNvPr>
          <p:cNvSpPr/>
          <p:nvPr userDrawn="1"/>
        </p:nvSpPr>
        <p:spPr>
          <a:xfrm>
            <a:off x="5667147" y="0"/>
            <a:ext cx="6524854" cy="6858000"/>
          </a:xfrm>
          <a:custGeom>
            <a:avLst/>
            <a:gdLst>
              <a:gd name="connsiteX0" fmla="*/ 2591986 w 13051407"/>
              <a:gd name="connsiteY0" fmla="*/ 0 h 13716000"/>
              <a:gd name="connsiteX1" fmla="*/ 13051407 w 13051407"/>
              <a:gd name="connsiteY1" fmla="*/ 0 h 13716000"/>
              <a:gd name="connsiteX2" fmla="*/ 13051407 w 13051407"/>
              <a:gd name="connsiteY2" fmla="*/ 13716000 h 13716000"/>
              <a:gd name="connsiteX3" fmla="*/ 2591986 w 13051407"/>
              <a:gd name="connsiteY3" fmla="*/ 13716000 h 13716000"/>
              <a:gd name="connsiteX4" fmla="*/ 2369931 w 13051407"/>
              <a:gd name="connsiteY4" fmla="*/ 13459652 h 13716000"/>
              <a:gd name="connsiteX5" fmla="*/ 0 w 13051407"/>
              <a:gd name="connsiteY5" fmla="*/ 6858000 h 13716000"/>
              <a:gd name="connsiteX6" fmla="*/ 2369931 w 13051407"/>
              <a:gd name="connsiteY6" fmla="*/ 256349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51407" h="13716000">
                <a:moveTo>
                  <a:pt x="2591986" y="0"/>
                </a:moveTo>
                <a:lnTo>
                  <a:pt x="13051407" y="0"/>
                </a:lnTo>
                <a:lnTo>
                  <a:pt x="13051407" y="13716000"/>
                </a:lnTo>
                <a:lnTo>
                  <a:pt x="2591986" y="13716000"/>
                </a:lnTo>
                <a:lnTo>
                  <a:pt x="2369931" y="13459652"/>
                </a:lnTo>
                <a:cubicBezTo>
                  <a:pt x="889386" y="11665645"/>
                  <a:pt x="0" y="9365686"/>
                  <a:pt x="0" y="6858000"/>
                </a:cubicBezTo>
                <a:cubicBezTo>
                  <a:pt x="0" y="4350314"/>
                  <a:pt x="889386" y="2050355"/>
                  <a:pt x="2369931" y="256349"/>
                </a:cubicBezTo>
                <a:close/>
              </a:path>
            </a:pathLst>
          </a:cu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noProof="0"/>
          </a:p>
        </p:txBody>
      </p:sp>
      <p:pic>
        <p:nvPicPr>
          <p:cNvPr id="12" name="phone">
            <a:extLst>
              <a:ext uri="{FF2B5EF4-FFF2-40B4-BE49-F238E27FC236}">
                <a16:creationId xmlns:a16="http://schemas.microsoft.com/office/drawing/2014/main" id="{2E4451B8-9EE2-A446-8FE7-EF863668EAEF}"/>
              </a:ext>
              <a:ext uri="{C183D7F6-B498-43B3-948B-1728B52AA6E4}">
                <adec:decorative xmlns:adec="http://schemas.microsoft.com/office/drawing/2017/decorative" xmlns="" val="1"/>
              </a:ext>
            </a:extLst>
          </p:cNvPr>
          <p:cNvPicPr>
            <a:picLocks noChangeAspect="1"/>
          </p:cNvPicPr>
          <p:nvPr userDrawn="1"/>
        </p:nvPicPr>
        <p:blipFill>
          <a:blip r:embed="rId2">
            <a:lum bright="28000"/>
          </a:blip>
          <a:stretch>
            <a:fillRect/>
          </a:stretch>
        </p:blipFill>
        <p:spPr>
          <a:xfrm>
            <a:off x="6280636" y="-764988"/>
            <a:ext cx="4020965" cy="8391108"/>
          </a:xfrm>
          <a:prstGeom prst="rect">
            <a:avLst/>
          </a:prstGeom>
        </p:spPr>
      </p:pic>
      <p:sp>
        <p:nvSpPr>
          <p:cNvPr id="13" name="Picture Placeholder 6">
            <a:extLst>
              <a:ext uri="{FF2B5EF4-FFF2-40B4-BE49-F238E27FC236}">
                <a16:creationId xmlns:a16="http://schemas.microsoft.com/office/drawing/2014/main" id="{A7846021-EA88-CD42-A661-C264FF86AAE3}"/>
              </a:ext>
              <a:ext uri="{C183D7F6-B498-43B3-948B-1728B52AA6E4}">
                <adec:decorative xmlns:adec="http://schemas.microsoft.com/office/drawing/2017/decorative" xmlns="" val="1"/>
              </a:ext>
            </a:extLst>
          </p:cNvPr>
          <p:cNvSpPr>
            <a:spLocks noGrp="1"/>
          </p:cNvSpPr>
          <p:nvPr>
            <p:ph type="pic" sz="quarter" idx="18" hasCustomPrompt="1"/>
          </p:nvPr>
        </p:nvSpPr>
        <p:spPr>
          <a:xfrm>
            <a:off x="6416897" y="-645313"/>
            <a:ext cx="3751746" cy="8176136"/>
          </a:xfrm>
          <a:custGeom>
            <a:avLst/>
            <a:gdLst>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297683 w 5512527"/>
              <a:gd name="connsiteY18" fmla="*/ 160595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46021 w 5512527"/>
              <a:gd name="connsiteY18" fmla="*/ 144482 h 11985173"/>
              <a:gd name="connsiteX19" fmla="*/ 4363815 w 5512527"/>
              <a:gd name="connsiteY19" fmla="*/ 6124 h 11985173"/>
              <a:gd name="connsiteX20" fmla="*/ 4396183 w 5512527"/>
              <a:gd name="connsiteY20" fmla="*/ 0 h 11985173"/>
              <a:gd name="connsiteX21" fmla="*/ 4927979 w 5512527"/>
              <a:gd name="connsiteY21" fmla="*/ 0 h 11985173"/>
              <a:gd name="connsiteX22" fmla="*/ 5512527 w 5512527"/>
              <a:gd name="connsiteY22" fmla="*/ 584548 h 11985173"/>
              <a:gd name="connsiteX23" fmla="*/ 5512527 w 5512527"/>
              <a:gd name="connsiteY23" fmla="*/ 11400625 h 11985173"/>
              <a:gd name="connsiteX24" fmla="*/ 4927979 w 5512527"/>
              <a:gd name="connsiteY24" fmla="*/ 11985173 h 11985173"/>
              <a:gd name="connsiteX25" fmla="*/ 584548 w 5512527"/>
              <a:gd name="connsiteY25" fmla="*/ 11985173 h 11985173"/>
              <a:gd name="connsiteX26" fmla="*/ 0 w 5512527"/>
              <a:gd name="connsiteY26" fmla="*/ 11400625 h 11985173"/>
              <a:gd name="connsiteX27" fmla="*/ 0 w 5512527"/>
              <a:gd name="connsiteY27" fmla="*/ 584548 h 11985173"/>
              <a:gd name="connsiteX28" fmla="*/ 584548 w 5512527"/>
              <a:gd name="connsiteY28"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296347 w 5512527"/>
              <a:gd name="connsiteY17" fmla="*/ 160529 h 11985173"/>
              <a:gd name="connsiteX18" fmla="*/ 4363815 w 5512527"/>
              <a:gd name="connsiteY18" fmla="*/ 6124 h 11985173"/>
              <a:gd name="connsiteX19" fmla="*/ 4396183 w 5512527"/>
              <a:gd name="connsiteY19" fmla="*/ 0 h 11985173"/>
              <a:gd name="connsiteX20" fmla="*/ 4927979 w 5512527"/>
              <a:gd name="connsiteY20" fmla="*/ 0 h 11985173"/>
              <a:gd name="connsiteX21" fmla="*/ 5512527 w 5512527"/>
              <a:gd name="connsiteY21" fmla="*/ 584548 h 11985173"/>
              <a:gd name="connsiteX22" fmla="*/ 5512527 w 5512527"/>
              <a:gd name="connsiteY22" fmla="*/ 11400625 h 11985173"/>
              <a:gd name="connsiteX23" fmla="*/ 4927979 w 5512527"/>
              <a:gd name="connsiteY23" fmla="*/ 11985173 h 11985173"/>
              <a:gd name="connsiteX24" fmla="*/ 584548 w 5512527"/>
              <a:gd name="connsiteY24" fmla="*/ 11985173 h 11985173"/>
              <a:gd name="connsiteX25" fmla="*/ 0 w 5512527"/>
              <a:gd name="connsiteY25" fmla="*/ 11400625 h 11985173"/>
              <a:gd name="connsiteX26" fmla="*/ 0 w 5512527"/>
              <a:gd name="connsiteY26" fmla="*/ 584548 h 11985173"/>
              <a:gd name="connsiteX27" fmla="*/ 584548 w 5512527"/>
              <a:gd name="connsiteY27"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97679 w 5512527"/>
              <a:gd name="connsiteY16" fmla="*/ 167117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63815 w 5512527"/>
              <a:gd name="connsiteY17" fmla="*/ 6124 h 11985173"/>
              <a:gd name="connsiteX18" fmla="*/ 4396183 w 5512527"/>
              <a:gd name="connsiteY18" fmla="*/ 0 h 11985173"/>
              <a:gd name="connsiteX19" fmla="*/ 4927979 w 5512527"/>
              <a:gd name="connsiteY19" fmla="*/ 0 h 11985173"/>
              <a:gd name="connsiteX20" fmla="*/ 5512527 w 5512527"/>
              <a:gd name="connsiteY20" fmla="*/ 584548 h 11985173"/>
              <a:gd name="connsiteX21" fmla="*/ 5512527 w 5512527"/>
              <a:gd name="connsiteY21" fmla="*/ 11400625 h 11985173"/>
              <a:gd name="connsiteX22" fmla="*/ 4927979 w 5512527"/>
              <a:gd name="connsiteY22" fmla="*/ 11985173 h 11985173"/>
              <a:gd name="connsiteX23" fmla="*/ 584548 w 5512527"/>
              <a:gd name="connsiteY23" fmla="*/ 11985173 h 11985173"/>
              <a:gd name="connsiteX24" fmla="*/ 0 w 5512527"/>
              <a:gd name="connsiteY24" fmla="*/ 11400625 h 11985173"/>
              <a:gd name="connsiteX25" fmla="*/ 0 w 5512527"/>
              <a:gd name="connsiteY25" fmla="*/ 584548 h 11985173"/>
              <a:gd name="connsiteX26" fmla="*/ 584548 w 5512527"/>
              <a:gd name="connsiteY26" fmla="*/ 0 h 11985173"/>
              <a:gd name="connsiteX0" fmla="*/ 584548 w 5512527"/>
              <a:gd name="connsiteY0" fmla="*/ 0 h 11985173"/>
              <a:gd name="connsiteX1" fmla="*/ 867289 w 5512527"/>
              <a:gd name="connsiteY1" fmla="*/ 0 h 11985173"/>
              <a:gd name="connsiteX2" fmla="*/ 872596 w 5512527"/>
              <a:gd name="connsiteY2" fmla="*/ 1707 h 11985173"/>
              <a:gd name="connsiteX3" fmla="*/ 957894 w 5512527"/>
              <a:gd name="connsiteY3" fmla="*/ 787 h 11985173"/>
              <a:gd name="connsiteX4" fmla="*/ 981310 w 5512527"/>
              <a:gd name="connsiteY4" fmla="*/ 0 h 11985173"/>
              <a:gd name="connsiteX5" fmla="*/ 1099734 w 5512527"/>
              <a:gd name="connsiteY5" fmla="*/ 0 h 11985173"/>
              <a:gd name="connsiteX6" fmla="*/ 1134631 w 5512527"/>
              <a:gd name="connsiteY6" fmla="*/ 2125 h 11985173"/>
              <a:gd name="connsiteX7" fmla="*/ 1183865 w 5512527"/>
              <a:gd name="connsiteY7" fmla="*/ 11440 h 11985173"/>
              <a:gd name="connsiteX8" fmla="*/ 1249997 w 5512527"/>
              <a:gd name="connsiteY8" fmla="*/ 165911 h 11985173"/>
              <a:gd name="connsiteX9" fmla="*/ 1251331 w 5512527"/>
              <a:gd name="connsiteY9" fmla="*/ 165845 h 11985173"/>
              <a:gd name="connsiteX10" fmla="*/ 1250001 w 5512527"/>
              <a:gd name="connsiteY10" fmla="*/ 172433 h 11985173"/>
              <a:gd name="connsiteX11" fmla="*/ 1531513 w 5512527"/>
              <a:gd name="connsiteY11" fmla="*/ 453945 h 11985173"/>
              <a:gd name="connsiteX12" fmla="*/ 4012135 w 5512527"/>
              <a:gd name="connsiteY12" fmla="*/ 453945 h 11985173"/>
              <a:gd name="connsiteX13" fmla="*/ 4211195 w 5512527"/>
              <a:gd name="connsiteY13" fmla="*/ 371492 h 11985173"/>
              <a:gd name="connsiteX14" fmla="*/ 4214215 w 5512527"/>
              <a:gd name="connsiteY14" fmla="*/ 367009 h 11985173"/>
              <a:gd name="connsiteX15" fmla="*/ 4215227 w 5512527"/>
              <a:gd name="connsiteY15" fmla="*/ 366176 h 11985173"/>
              <a:gd name="connsiteX16" fmla="*/ 4278629 w 5512527"/>
              <a:gd name="connsiteY16" fmla="*/ 163942 h 11985173"/>
              <a:gd name="connsiteX17" fmla="*/ 4396183 w 5512527"/>
              <a:gd name="connsiteY17" fmla="*/ 0 h 11985173"/>
              <a:gd name="connsiteX18" fmla="*/ 4927979 w 5512527"/>
              <a:gd name="connsiteY18" fmla="*/ 0 h 11985173"/>
              <a:gd name="connsiteX19" fmla="*/ 5512527 w 5512527"/>
              <a:gd name="connsiteY19" fmla="*/ 584548 h 11985173"/>
              <a:gd name="connsiteX20" fmla="*/ 5512527 w 5512527"/>
              <a:gd name="connsiteY20" fmla="*/ 11400625 h 11985173"/>
              <a:gd name="connsiteX21" fmla="*/ 4927979 w 5512527"/>
              <a:gd name="connsiteY21" fmla="*/ 11985173 h 11985173"/>
              <a:gd name="connsiteX22" fmla="*/ 584548 w 5512527"/>
              <a:gd name="connsiteY22" fmla="*/ 11985173 h 11985173"/>
              <a:gd name="connsiteX23" fmla="*/ 0 w 5512527"/>
              <a:gd name="connsiteY23" fmla="*/ 11400625 h 11985173"/>
              <a:gd name="connsiteX24" fmla="*/ 0 w 5512527"/>
              <a:gd name="connsiteY24" fmla="*/ 584548 h 11985173"/>
              <a:gd name="connsiteX25" fmla="*/ 584548 w 5512527"/>
              <a:gd name="connsiteY25" fmla="*/ 0 h 119851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12135 w 5512527"/>
              <a:gd name="connsiteY12" fmla="*/ 46029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60295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50001 w 5512527"/>
              <a:gd name="connsiteY10" fmla="*/ 178783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51331 w 5512527"/>
              <a:gd name="connsiteY9" fmla="*/ 172195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333881 w 5512527"/>
              <a:gd name="connsiteY9" fmla="*/ 124570 h 11991523"/>
              <a:gd name="connsiteX10" fmla="*/ 1262701 w 5512527"/>
              <a:gd name="connsiteY10" fmla="*/ 181958 h 11991523"/>
              <a:gd name="connsiteX11" fmla="*/ 1531513 w 5512527"/>
              <a:gd name="connsiteY11" fmla="*/ 444420 h 11991523"/>
              <a:gd name="connsiteX12" fmla="*/ 4005785 w 5512527"/>
              <a:gd name="connsiteY12" fmla="*/ 441245 h 11991523"/>
              <a:gd name="connsiteX13" fmla="*/ 4211195 w 5512527"/>
              <a:gd name="connsiteY13" fmla="*/ 377842 h 11991523"/>
              <a:gd name="connsiteX14" fmla="*/ 4214215 w 5512527"/>
              <a:gd name="connsiteY14" fmla="*/ 373359 h 11991523"/>
              <a:gd name="connsiteX15" fmla="*/ 4215227 w 5512527"/>
              <a:gd name="connsiteY15" fmla="*/ 372526 h 11991523"/>
              <a:gd name="connsiteX16" fmla="*/ 4278629 w 5512527"/>
              <a:gd name="connsiteY16" fmla="*/ 170292 h 11991523"/>
              <a:gd name="connsiteX17" fmla="*/ 4389833 w 5512527"/>
              <a:gd name="connsiteY17" fmla="*/ 0 h 11991523"/>
              <a:gd name="connsiteX18" fmla="*/ 4927979 w 5512527"/>
              <a:gd name="connsiteY18" fmla="*/ 6350 h 11991523"/>
              <a:gd name="connsiteX19" fmla="*/ 5512527 w 5512527"/>
              <a:gd name="connsiteY19" fmla="*/ 590898 h 11991523"/>
              <a:gd name="connsiteX20" fmla="*/ 5512527 w 5512527"/>
              <a:gd name="connsiteY20" fmla="*/ 11406975 h 11991523"/>
              <a:gd name="connsiteX21" fmla="*/ 4927979 w 5512527"/>
              <a:gd name="connsiteY21" fmla="*/ 11991523 h 11991523"/>
              <a:gd name="connsiteX22" fmla="*/ 584548 w 5512527"/>
              <a:gd name="connsiteY22" fmla="*/ 11991523 h 11991523"/>
              <a:gd name="connsiteX23" fmla="*/ 0 w 5512527"/>
              <a:gd name="connsiteY23" fmla="*/ 11406975 h 11991523"/>
              <a:gd name="connsiteX24" fmla="*/ 0 w 5512527"/>
              <a:gd name="connsiteY24" fmla="*/ 590898 h 11991523"/>
              <a:gd name="connsiteX25" fmla="*/ 584548 w 5512527"/>
              <a:gd name="connsiteY25"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49997 w 5512527"/>
              <a:gd name="connsiteY8" fmla="*/ 172261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83865 w 5512527"/>
              <a:gd name="connsiteY7" fmla="*/ 177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34631 w 5512527"/>
              <a:gd name="connsiteY6" fmla="*/ 8475 h 11991523"/>
              <a:gd name="connsiteX7" fmla="*/ 1177515 w 5512527"/>
              <a:gd name="connsiteY7" fmla="*/ 5090 h 11991523"/>
              <a:gd name="connsiteX8" fmla="*/ 1262697 w 5512527"/>
              <a:gd name="connsiteY8" fmla="*/ 156386 h 11991523"/>
              <a:gd name="connsiteX9" fmla="*/ 1262701 w 5512527"/>
              <a:gd name="connsiteY9" fmla="*/ 181958 h 11991523"/>
              <a:gd name="connsiteX10" fmla="*/ 1531513 w 5512527"/>
              <a:gd name="connsiteY10" fmla="*/ 444420 h 11991523"/>
              <a:gd name="connsiteX11" fmla="*/ 4005785 w 5512527"/>
              <a:gd name="connsiteY11" fmla="*/ 441245 h 11991523"/>
              <a:gd name="connsiteX12" fmla="*/ 4211195 w 5512527"/>
              <a:gd name="connsiteY12" fmla="*/ 377842 h 11991523"/>
              <a:gd name="connsiteX13" fmla="*/ 4214215 w 5512527"/>
              <a:gd name="connsiteY13" fmla="*/ 373359 h 11991523"/>
              <a:gd name="connsiteX14" fmla="*/ 4215227 w 5512527"/>
              <a:gd name="connsiteY14" fmla="*/ 372526 h 11991523"/>
              <a:gd name="connsiteX15" fmla="*/ 4278629 w 5512527"/>
              <a:gd name="connsiteY15" fmla="*/ 170292 h 11991523"/>
              <a:gd name="connsiteX16" fmla="*/ 4389833 w 5512527"/>
              <a:gd name="connsiteY16" fmla="*/ 0 h 11991523"/>
              <a:gd name="connsiteX17" fmla="*/ 4927979 w 5512527"/>
              <a:gd name="connsiteY17" fmla="*/ 6350 h 11991523"/>
              <a:gd name="connsiteX18" fmla="*/ 5512527 w 5512527"/>
              <a:gd name="connsiteY18" fmla="*/ 590898 h 11991523"/>
              <a:gd name="connsiteX19" fmla="*/ 5512527 w 5512527"/>
              <a:gd name="connsiteY19" fmla="*/ 11406975 h 11991523"/>
              <a:gd name="connsiteX20" fmla="*/ 4927979 w 5512527"/>
              <a:gd name="connsiteY20" fmla="*/ 11991523 h 11991523"/>
              <a:gd name="connsiteX21" fmla="*/ 584548 w 5512527"/>
              <a:gd name="connsiteY21" fmla="*/ 11991523 h 11991523"/>
              <a:gd name="connsiteX22" fmla="*/ 0 w 5512527"/>
              <a:gd name="connsiteY22" fmla="*/ 11406975 h 11991523"/>
              <a:gd name="connsiteX23" fmla="*/ 0 w 5512527"/>
              <a:gd name="connsiteY23" fmla="*/ 590898 h 11991523"/>
              <a:gd name="connsiteX24" fmla="*/ 584548 w 5512527"/>
              <a:gd name="connsiteY24" fmla="*/ 6350 h 11991523"/>
              <a:gd name="connsiteX0" fmla="*/ 584548 w 5512527"/>
              <a:gd name="connsiteY0" fmla="*/ 20100 h 12005273"/>
              <a:gd name="connsiteX1" fmla="*/ 867289 w 5512527"/>
              <a:gd name="connsiteY1" fmla="*/ 20100 h 12005273"/>
              <a:gd name="connsiteX2" fmla="*/ 872596 w 5512527"/>
              <a:gd name="connsiteY2" fmla="*/ 21807 h 12005273"/>
              <a:gd name="connsiteX3" fmla="*/ 957894 w 5512527"/>
              <a:gd name="connsiteY3" fmla="*/ 20887 h 12005273"/>
              <a:gd name="connsiteX4" fmla="*/ 981310 w 5512527"/>
              <a:gd name="connsiteY4" fmla="*/ 20100 h 12005273"/>
              <a:gd name="connsiteX5" fmla="*/ 1099734 w 5512527"/>
              <a:gd name="connsiteY5" fmla="*/ 20100 h 12005273"/>
              <a:gd name="connsiteX6" fmla="*/ 1134631 w 5512527"/>
              <a:gd name="connsiteY6" fmla="*/ 0 h 12005273"/>
              <a:gd name="connsiteX7" fmla="*/ 1177515 w 5512527"/>
              <a:gd name="connsiteY7" fmla="*/ 18840 h 12005273"/>
              <a:gd name="connsiteX8" fmla="*/ 1262697 w 5512527"/>
              <a:gd name="connsiteY8" fmla="*/ 170136 h 12005273"/>
              <a:gd name="connsiteX9" fmla="*/ 1262701 w 5512527"/>
              <a:gd name="connsiteY9" fmla="*/ 195708 h 12005273"/>
              <a:gd name="connsiteX10" fmla="*/ 1531513 w 5512527"/>
              <a:gd name="connsiteY10" fmla="*/ 458170 h 12005273"/>
              <a:gd name="connsiteX11" fmla="*/ 4005785 w 5512527"/>
              <a:gd name="connsiteY11" fmla="*/ 454995 h 12005273"/>
              <a:gd name="connsiteX12" fmla="*/ 4211195 w 5512527"/>
              <a:gd name="connsiteY12" fmla="*/ 391592 h 12005273"/>
              <a:gd name="connsiteX13" fmla="*/ 4214215 w 5512527"/>
              <a:gd name="connsiteY13" fmla="*/ 387109 h 12005273"/>
              <a:gd name="connsiteX14" fmla="*/ 4215227 w 5512527"/>
              <a:gd name="connsiteY14" fmla="*/ 386276 h 12005273"/>
              <a:gd name="connsiteX15" fmla="*/ 4278629 w 5512527"/>
              <a:gd name="connsiteY15" fmla="*/ 184042 h 12005273"/>
              <a:gd name="connsiteX16" fmla="*/ 4389833 w 5512527"/>
              <a:gd name="connsiteY16" fmla="*/ 13750 h 12005273"/>
              <a:gd name="connsiteX17" fmla="*/ 4927979 w 5512527"/>
              <a:gd name="connsiteY17" fmla="*/ 20100 h 12005273"/>
              <a:gd name="connsiteX18" fmla="*/ 5512527 w 5512527"/>
              <a:gd name="connsiteY18" fmla="*/ 604648 h 12005273"/>
              <a:gd name="connsiteX19" fmla="*/ 5512527 w 5512527"/>
              <a:gd name="connsiteY19" fmla="*/ 11420725 h 12005273"/>
              <a:gd name="connsiteX20" fmla="*/ 4927979 w 5512527"/>
              <a:gd name="connsiteY20" fmla="*/ 12005273 h 12005273"/>
              <a:gd name="connsiteX21" fmla="*/ 584548 w 5512527"/>
              <a:gd name="connsiteY21" fmla="*/ 12005273 h 12005273"/>
              <a:gd name="connsiteX22" fmla="*/ 0 w 5512527"/>
              <a:gd name="connsiteY22" fmla="*/ 11420725 h 12005273"/>
              <a:gd name="connsiteX23" fmla="*/ 0 w 5512527"/>
              <a:gd name="connsiteY23" fmla="*/ 604648 h 12005273"/>
              <a:gd name="connsiteX24" fmla="*/ 584548 w 5512527"/>
              <a:gd name="connsiteY24" fmla="*/ 20100 h 1200527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099734 w 5512527"/>
              <a:gd name="connsiteY5" fmla="*/ 6350 h 11991523"/>
              <a:gd name="connsiteX6" fmla="*/ 1177515 w 5512527"/>
              <a:gd name="connsiteY6" fmla="*/ 5090 h 11991523"/>
              <a:gd name="connsiteX7" fmla="*/ 1262697 w 5512527"/>
              <a:gd name="connsiteY7" fmla="*/ 156386 h 11991523"/>
              <a:gd name="connsiteX8" fmla="*/ 1262701 w 5512527"/>
              <a:gd name="connsiteY8" fmla="*/ 181958 h 11991523"/>
              <a:gd name="connsiteX9" fmla="*/ 1531513 w 5512527"/>
              <a:gd name="connsiteY9" fmla="*/ 444420 h 11991523"/>
              <a:gd name="connsiteX10" fmla="*/ 4005785 w 5512527"/>
              <a:gd name="connsiteY10" fmla="*/ 441245 h 11991523"/>
              <a:gd name="connsiteX11" fmla="*/ 4211195 w 5512527"/>
              <a:gd name="connsiteY11" fmla="*/ 377842 h 11991523"/>
              <a:gd name="connsiteX12" fmla="*/ 4214215 w 5512527"/>
              <a:gd name="connsiteY12" fmla="*/ 373359 h 11991523"/>
              <a:gd name="connsiteX13" fmla="*/ 4215227 w 5512527"/>
              <a:gd name="connsiteY13" fmla="*/ 372526 h 11991523"/>
              <a:gd name="connsiteX14" fmla="*/ 4278629 w 5512527"/>
              <a:gd name="connsiteY14" fmla="*/ 170292 h 11991523"/>
              <a:gd name="connsiteX15" fmla="*/ 4389833 w 5512527"/>
              <a:gd name="connsiteY15" fmla="*/ 0 h 11991523"/>
              <a:gd name="connsiteX16" fmla="*/ 4927979 w 5512527"/>
              <a:gd name="connsiteY16" fmla="*/ 6350 h 11991523"/>
              <a:gd name="connsiteX17" fmla="*/ 5512527 w 5512527"/>
              <a:gd name="connsiteY17" fmla="*/ 590898 h 11991523"/>
              <a:gd name="connsiteX18" fmla="*/ 5512527 w 5512527"/>
              <a:gd name="connsiteY18" fmla="*/ 11406975 h 11991523"/>
              <a:gd name="connsiteX19" fmla="*/ 4927979 w 5512527"/>
              <a:gd name="connsiteY19" fmla="*/ 11991523 h 11991523"/>
              <a:gd name="connsiteX20" fmla="*/ 584548 w 5512527"/>
              <a:gd name="connsiteY20" fmla="*/ 11991523 h 11991523"/>
              <a:gd name="connsiteX21" fmla="*/ 0 w 5512527"/>
              <a:gd name="connsiteY21" fmla="*/ 11406975 h 11991523"/>
              <a:gd name="connsiteX22" fmla="*/ 0 w 5512527"/>
              <a:gd name="connsiteY22" fmla="*/ 590898 h 11991523"/>
              <a:gd name="connsiteX23" fmla="*/ 584548 w 5512527"/>
              <a:gd name="connsiteY23"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981310 w 5512527"/>
              <a:gd name="connsiteY4" fmla="*/ 6350 h 11991523"/>
              <a:gd name="connsiteX5" fmla="*/ 1177515 w 5512527"/>
              <a:gd name="connsiteY5" fmla="*/ 5090 h 11991523"/>
              <a:gd name="connsiteX6" fmla="*/ 1262697 w 5512527"/>
              <a:gd name="connsiteY6" fmla="*/ 156386 h 11991523"/>
              <a:gd name="connsiteX7" fmla="*/ 1262701 w 5512527"/>
              <a:gd name="connsiteY7" fmla="*/ 181958 h 11991523"/>
              <a:gd name="connsiteX8" fmla="*/ 1531513 w 5512527"/>
              <a:gd name="connsiteY8" fmla="*/ 444420 h 11991523"/>
              <a:gd name="connsiteX9" fmla="*/ 4005785 w 5512527"/>
              <a:gd name="connsiteY9" fmla="*/ 441245 h 11991523"/>
              <a:gd name="connsiteX10" fmla="*/ 4211195 w 5512527"/>
              <a:gd name="connsiteY10" fmla="*/ 377842 h 11991523"/>
              <a:gd name="connsiteX11" fmla="*/ 4214215 w 5512527"/>
              <a:gd name="connsiteY11" fmla="*/ 373359 h 11991523"/>
              <a:gd name="connsiteX12" fmla="*/ 4215227 w 5512527"/>
              <a:gd name="connsiteY12" fmla="*/ 372526 h 11991523"/>
              <a:gd name="connsiteX13" fmla="*/ 4278629 w 5512527"/>
              <a:gd name="connsiteY13" fmla="*/ 170292 h 11991523"/>
              <a:gd name="connsiteX14" fmla="*/ 4389833 w 5512527"/>
              <a:gd name="connsiteY14" fmla="*/ 0 h 11991523"/>
              <a:gd name="connsiteX15" fmla="*/ 4927979 w 5512527"/>
              <a:gd name="connsiteY15" fmla="*/ 6350 h 11991523"/>
              <a:gd name="connsiteX16" fmla="*/ 5512527 w 5512527"/>
              <a:gd name="connsiteY16" fmla="*/ 590898 h 11991523"/>
              <a:gd name="connsiteX17" fmla="*/ 5512527 w 5512527"/>
              <a:gd name="connsiteY17" fmla="*/ 11406975 h 11991523"/>
              <a:gd name="connsiteX18" fmla="*/ 4927979 w 5512527"/>
              <a:gd name="connsiteY18" fmla="*/ 11991523 h 11991523"/>
              <a:gd name="connsiteX19" fmla="*/ 584548 w 5512527"/>
              <a:gd name="connsiteY19" fmla="*/ 11991523 h 11991523"/>
              <a:gd name="connsiteX20" fmla="*/ 0 w 5512527"/>
              <a:gd name="connsiteY20" fmla="*/ 11406975 h 11991523"/>
              <a:gd name="connsiteX21" fmla="*/ 0 w 5512527"/>
              <a:gd name="connsiteY21" fmla="*/ 590898 h 11991523"/>
              <a:gd name="connsiteX22" fmla="*/ 584548 w 5512527"/>
              <a:gd name="connsiteY22" fmla="*/ 6350 h 11991523"/>
              <a:gd name="connsiteX0" fmla="*/ 584548 w 5512527"/>
              <a:gd name="connsiteY0" fmla="*/ 6350 h 11991523"/>
              <a:gd name="connsiteX1" fmla="*/ 867289 w 5512527"/>
              <a:gd name="connsiteY1" fmla="*/ 6350 h 11991523"/>
              <a:gd name="connsiteX2" fmla="*/ 872596 w 5512527"/>
              <a:gd name="connsiteY2" fmla="*/ 8057 h 11991523"/>
              <a:gd name="connsiteX3" fmla="*/ 957894 w 5512527"/>
              <a:gd name="connsiteY3" fmla="*/ 7137 h 11991523"/>
              <a:gd name="connsiteX4" fmla="*/ 1177515 w 5512527"/>
              <a:gd name="connsiteY4" fmla="*/ 5090 h 11991523"/>
              <a:gd name="connsiteX5" fmla="*/ 1262697 w 5512527"/>
              <a:gd name="connsiteY5" fmla="*/ 156386 h 11991523"/>
              <a:gd name="connsiteX6" fmla="*/ 1262701 w 5512527"/>
              <a:gd name="connsiteY6" fmla="*/ 181958 h 11991523"/>
              <a:gd name="connsiteX7" fmla="*/ 1531513 w 5512527"/>
              <a:gd name="connsiteY7" fmla="*/ 444420 h 11991523"/>
              <a:gd name="connsiteX8" fmla="*/ 4005785 w 5512527"/>
              <a:gd name="connsiteY8" fmla="*/ 441245 h 11991523"/>
              <a:gd name="connsiteX9" fmla="*/ 4211195 w 5512527"/>
              <a:gd name="connsiteY9" fmla="*/ 377842 h 11991523"/>
              <a:gd name="connsiteX10" fmla="*/ 4214215 w 5512527"/>
              <a:gd name="connsiteY10" fmla="*/ 373359 h 11991523"/>
              <a:gd name="connsiteX11" fmla="*/ 4215227 w 5512527"/>
              <a:gd name="connsiteY11" fmla="*/ 372526 h 11991523"/>
              <a:gd name="connsiteX12" fmla="*/ 4278629 w 5512527"/>
              <a:gd name="connsiteY12" fmla="*/ 170292 h 11991523"/>
              <a:gd name="connsiteX13" fmla="*/ 4389833 w 5512527"/>
              <a:gd name="connsiteY13" fmla="*/ 0 h 11991523"/>
              <a:gd name="connsiteX14" fmla="*/ 4927979 w 5512527"/>
              <a:gd name="connsiteY14" fmla="*/ 6350 h 11991523"/>
              <a:gd name="connsiteX15" fmla="*/ 5512527 w 5512527"/>
              <a:gd name="connsiteY15" fmla="*/ 590898 h 11991523"/>
              <a:gd name="connsiteX16" fmla="*/ 5512527 w 5512527"/>
              <a:gd name="connsiteY16" fmla="*/ 11406975 h 11991523"/>
              <a:gd name="connsiteX17" fmla="*/ 4927979 w 5512527"/>
              <a:gd name="connsiteY17" fmla="*/ 11991523 h 11991523"/>
              <a:gd name="connsiteX18" fmla="*/ 584548 w 5512527"/>
              <a:gd name="connsiteY18" fmla="*/ 11991523 h 11991523"/>
              <a:gd name="connsiteX19" fmla="*/ 0 w 5512527"/>
              <a:gd name="connsiteY19" fmla="*/ 11406975 h 11991523"/>
              <a:gd name="connsiteX20" fmla="*/ 0 w 5512527"/>
              <a:gd name="connsiteY20" fmla="*/ 590898 h 11991523"/>
              <a:gd name="connsiteX21" fmla="*/ 584548 w 5512527"/>
              <a:gd name="connsiteY21" fmla="*/ 6350 h 11991523"/>
              <a:gd name="connsiteX0" fmla="*/ 584548 w 5512527"/>
              <a:gd name="connsiteY0" fmla="*/ 6350 h 11991523"/>
              <a:gd name="connsiteX1" fmla="*/ 867289 w 5512527"/>
              <a:gd name="connsiteY1" fmla="*/ 6350 h 11991523"/>
              <a:gd name="connsiteX2" fmla="*/ 957894 w 5512527"/>
              <a:gd name="connsiteY2" fmla="*/ 7137 h 11991523"/>
              <a:gd name="connsiteX3" fmla="*/ 1177515 w 5512527"/>
              <a:gd name="connsiteY3" fmla="*/ 5090 h 11991523"/>
              <a:gd name="connsiteX4" fmla="*/ 1262697 w 5512527"/>
              <a:gd name="connsiteY4" fmla="*/ 156386 h 11991523"/>
              <a:gd name="connsiteX5" fmla="*/ 1262701 w 5512527"/>
              <a:gd name="connsiteY5" fmla="*/ 181958 h 11991523"/>
              <a:gd name="connsiteX6" fmla="*/ 1531513 w 5512527"/>
              <a:gd name="connsiteY6" fmla="*/ 444420 h 11991523"/>
              <a:gd name="connsiteX7" fmla="*/ 4005785 w 5512527"/>
              <a:gd name="connsiteY7" fmla="*/ 441245 h 11991523"/>
              <a:gd name="connsiteX8" fmla="*/ 4211195 w 5512527"/>
              <a:gd name="connsiteY8" fmla="*/ 377842 h 11991523"/>
              <a:gd name="connsiteX9" fmla="*/ 4214215 w 5512527"/>
              <a:gd name="connsiteY9" fmla="*/ 373359 h 11991523"/>
              <a:gd name="connsiteX10" fmla="*/ 4215227 w 5512527"/>
              <a:gd name="connsiteY10" fmla="*/ 372526 h 11991523"/>
              <a:gd name="connsiteX11" fmla="*/ 4278629 w 5512527"/>
              <a:gd name="connsiteY11" fmla="*/ 170292 h 11991523"/>
              <a:gd name="connsiteX12" fmla="*/ 4389833 w 5512527"/>
              <a:gd name="connsiteY12" fmla="*/ 0 h 11991523"/>
              <a:gd name="connsiteX13" fmla="*/ 4927979 w 5512527"/>
              <a:gd name="connsiteY13" fmla="*/ 6350 h 11991523"/>
              <a:gd name="connsiteX14" fmla="*/ 5512527 w 5512527"/>
              <a:gd name="connsiteY14" fmla="*/ 590898 h 11991523"/>
              <a:gd name="connsiteX15" fmla="*/ 5512527 w 5512527"/>
              <a:gd name="connsiteY15" fmla="*/ 11406975 h 11991523"/>
              <a:gd name="connsiteX16" fmla="*/ 4927979 w 5512527"/>
              <a:gd name="connsiteY16" fmla="*/ 11991523 h 11991523"/>
              <a:gd name="connsiteX17" fmla="*/ 584548 w 5512527"/>
              <a:gd name="connsiteY17" fmla="*/ 11991523 h 11991523"/>
              <a:gd name="connsiteX18" fmla="*/ 0 w 5512527"/>
              <a:gd name="connsiteY18" fmla="*/ 11406975 h 11991523"/>
              <a:gd name="connsiteX19" fmla="*/ 0 w 5512527"/>
              <a:gd name="connsiteY19" fmla="*/ 590898 h 11991523"/>
              <a:gd name="connsiteX20" fmla="*/ 584548 w 5512527"/>
              <a:gd name="connsiteY20" fmla="*/ 6350 h 11991523"/>
              <a:gd name="connsiteX0" fmla="*/ 584548 w 5512527"/>
              <a:gd name="connsiteY0" fmla="*/ 11913 h 11997086"/>
              <a:gd name="connsiteX1" fmla="*/ 867289 w 5512527"/>
              <a:gd name="connsiteY1" fmla="*/ 11913 h 11997086"/>
              <a:gd name="connsiteX2" fmla="*/ 961069 w 5512527"/>
              <a:gd name="connsiteY2" fmla="*/ 0 h 11997086"/>
              <a:gd name="connsiteX3" fmla="*/ 1177515 w 5512527"/>
              <a:gd name="connsiteY3" fmla="*/ 10653 h 11997086"/>
              <a:gd name="connsiteX4" fmla="*/ 1262697 w 5512527"/>
              <a:gd name="connsiteY4" fmla="*/ 161949 h 11997086"/>
              <a:gd name="connsiteX5" fmla="*/ 1262701 w 5512527"/>
              <a:gd name="connsiteY5" fmla="*/ 187521 h 11997086"/>
              <a:gd name="connsiteX6" fmla="*/ 1531513 w 5512527"/>
              <a:gd name="connsiteY6" fmla="*/ 449983 h 11997086"/>
              <a:gd name="connsiteX7" fmla="*/ 4005785 w 5512527"/>
              <a:gd name="connsiteY7" fmla="*/ 446808 h 11997086"/>
              <a:gd name="connsiteX8" fmla="*/ 4211195 w 5512527"/>
              <a:gd name="connsiteY8" fmla="*/ 383405 h 11997086"/>
              <a:gd name="connsiteX9" fmla="*/ 4214215 w 5512527"/>
              <a:gd name="connsiteY9" fmla="*/ 378922 h 11997086"/>
              <a:gd name="connsiteX10" fmla="*/ 4215227 w 5512527"/>
              <a:gd name="connsiteY10" fmla="*/ 378089 h 11997086"/>
              <a:gd name="connsiteX11" fmla="*/ 4278629 w 5512527"/>
              <a:gd name="connsiteY11" fmla="*/ 175855 h 11997086"/>
              <a:gd name="connsiteX12" fmla="*/ 4389833 w 5512527"/>
              <a:gd name="connsiteY12" fmla="*/ 5563 h 11997086"/>
              <a:gd name="connsiteX13" fmla="*/ 4927979 w 5512527"/>
              <a:gd name="connsiteY13" fmla="*/ 11913 h 11997086"/>
              <a:gd name="connsiteX14" fmla="*/ 5512527 w 5512527"/>
              <a:gd name="connsiteY14" fmla="*/ 596461 h 11997086"/>
              <a:gd name="connsiteX15" fmla="*/ 5512527 w 5512527"/>
              <a:gd name="connsiteY15" fmla="*/ 11412538 h 11997086"/>
              <a:gd name="connsiteX16" fmla="*/ 4927979 w 5512527"/>
              <a:gd name="connsiteY16" fmla="*/ 11997086 h 11997086"/>
              <a:gd name="connsiteX17" fmla="*/ 584548 w 5512527"/>
              <a:gd name="connsiteY17" fmla="*/ 11997086 h 11997086"/>
              <a:gd name="connsiteX18" fmla="*/ 0 w 5512527"/>
              <a:gd name="connsiteY18" fmla="*/ 11412538 h 11997086"/>
              <a:gd name="connsiteX19" fmla="*/ 0 w 5512527"/>
              <a:gd name="connsiteY19" fmla="*/ 596461 h 11997086"/>
              <a:gd name="connsiteX20" fmla="*/ 584548 w 5512527"/>
              <a:gd name="connsiteY20" fmla="*/ 11913 h 11997086"/>
              <a:gd name="connsiteX0" fmla="*/ 584548 w 5512527"/>
              <a:gd name="connsiteY0" fmla="*/ 19050 h 12004223"/>
              <a:gd name="connsiteX1" fmla="*/ 857764 w 5512527"/>
              <a:gd name="connsiteY1" fmla="*/ 0 h 12004223"/>
              <a:gd name="connsiteX2" fmla="*/ 961069 w 5512527"/>
              <a:gd name="connsiteY2" fmla="*/ 7137 h 12004223"/>
              <a:gd name="connsiteX3" fmla="*/ 1177515 w 5512527"/>
              <a:gd name="connsiteY3" fmla="*/ 17790 h 12004223"/>
              <a:gd name="connsiteX4" fmla="*/ 1262697 w 5512527"/>
              <a:gd name="connsiteY4" fmla="*/ 169086 h 12004223"/>
              <a:gd name="connsiteX5" fmla="*/ 1262701 w 5512527"/>
              <a:gd name="connsiteY5" fmla="*/ 194658 h 12004223"/>
              <a:gd name="connsiteX6" fmla="*/ 1531513 w 5512527"/>
              <a:gd name="connsiteY6" fmla="*/ 457120 h 12004223"/>
              <a:gd name="connsiteX7" fmla="*/ 4005785 w 5512527"/>
              <a:gd name="connsiteY7" fmla="*/ 453945 h 12004223"/>
              <a:gd name="connsiteX8" fmla="*/ 4211195 w 5512527"/>
              <a:gd name="connsiteY8" fmla="*/ 390542 h 12004223"/>
              <a:gd name="connsiteX9" fmla="*/ 4214215 w 5512527"/>
              <a:gd name="connsiteY9" fmla="*/ 386059 h 12004223"/>
              <a:gd name="connsiteX10" fmla="*/ 4215227 w 5512527"/>
              <a:gd name="connsiteY10" fmla="*/ 385226 h 12004223"/>
              <a:gd name="connsiteX11" fmla="*/ 4278629 w 5512527"/>
              <a:gd name="connsiteY11" fmla="*/ 182992 h 12004223"/>
              <a:gd name="connsiteX12" fmla="*/ 4389833 w 5512527"/>
              <a:gd name="connsiteY12" fmla="*/ 12700 h 12004223"/>
              <a:gd name="connsiteX13" fmla="*/ 4927979 w 5512527"/>
              <a:gd name="connsiteY13" fmla="*/ 19050 h 12004223"/>
              <a:gd name="connsiteX14" fmla="*/ 5512527 w 5512527"/>
              <a:gd name="connsiteY14" fmla="*/ 603598 h 12004223"/>
              <a:gd name="connsiteX15" fmla="*/ 5512527 w 5512527"/>
              <a:gd name="connsiteY15" fmla="*/ 11419675 h 12004223"/>
              <a:gd name="connsiteX16" fmla="*/ 4927979 w 5512527"/>
              <a:gd name="connsiteY16" fmla="*/ 12004223 h 12004223"/>
              <a:gd name="connsiteX17" fmla="*/ 584548 w 5512527"/>
              <a:gd name="connsiteY17" fmla="*/ 12004223 h 12004223"/>
              <a:gd name="connsiteX18" fmla="*/ 0 w 5512527"/>
              <a:gd name="connsiteY18" fmla="*/ 11419675 h 12004223"/>
              <a:gd name="connsiteX19" fmla="*/ 0 w 5512527"/>
              <a:gd name="connsiteY19" fmla="*/ 603598 h 12004223"/>
              <a:gd name="connsiteX20" fmla="*/ 584548 w 5512527"/>
              <a:gd name="connsiteY20" fmla="*/ 19050 h 12004223"/>
              <a:gd name="connsiteX0" fmla="*/ 584548 w 5512527"/>
              <a:gd name="connsiteY0" fmla="*/ 19050 h 12004223"/>
              <a:gd name="connsiteX1" fmla="*/ 857764 w 5512527"/>
              <a:gd name="connsiteY1" fmla="*/ 0 h 12004223"/>
              <a:gd name="connsiteX2" fmla="*/ 1177515 w 5512527"/>
              <a:gd name="connsiteY2" fmla="*/ 17790 h 12004223"/>
              <a:gd name="connsiteX3" fmla="*/ 1262697 w 5512527"/>
              <a:gd name="connsiteY3" fmla="*/ 169086 h 12004223"/>
              <a:gd name="connsiteX4" fmla="*/ 1262701 w 5512527"/>
              <a:gd name="connsiteY4" fmla="*/ 194658 h 12004223"/>
              <a:gd name="connsiteX5" fmla="*/ 1531513 w 5512527"/>
              <a:gd name="connsiteY5" fmla="*/ 457120 h 12004223"/>
              <a:gd name="connsiteX6" fmla="*/ 4005785 w 5512527"/>
              <a:gd name="connsiteY6" fmla="*/ 453945 h 12004223"/>
              <a:gd name="connsiteX7" fmla="*/ 4211195 w 5512527"/>
              <a:gd name="connsiteY7" fmla="*/ 390542 h 12004223"/>
              <a:gd name="connsiteX8" fmla="*/ 4214215 w 5512527"/>
              <a:gd name="connsiteY8" fmla="*/ 386059 h 12004223"/>
              <a:gd name="connsiteX9" fmla="*/ 4215227 w 5512527"/>
              <a:gd name="connsiteY9" fmla="*/ 385226 h 12004223"/>
              <a:gd name="connsiteX10" fmla="*/ 4278629 w 5512527"/>
              <a:gd name="connsiteY10" fmla="*/ 182992 h 12004223"/>
              <a:gd name="connsiteX11" fmla="*/ 4389833 w 5512527"/>
              <a:gd name="connsiteY11" fmla="*/ 12700 h 12004223"/>
              <a:gd name="connsiteX12" fmla="*/ 4927979 w 5512527"/>
              <a:gd name="connsiteY12" fmla="*/ 19050 h 12004223"/>
              <a:gd name="connsiteX13" fmla="*/ 5512527 w 5512527"/>
              <a:gd name="connsiteY13" fmla="*/ 603598 h 12004223"/>
              <a:gd name="connsiteX14" fmla="*/ 5512527 w 5512527"/>
              <a:gd name="connsiteY14" fmla="*/ 11419675 h 12004223"/>
              <a:gd name="connsiteX15" fmla="*/ 4927979 w 5512527"/>
              <a:gd name="connsiteY15" fmla="*/ 12004223 h 12004223"/>
              <a:gd name="connsiteX16" fmla="*/ 584548 w 5512527"/>
              <a:gd name="connsiteY16" fmla="*/ 12004223 h 12004223"/>
              <a:gd name="connsiteX17" fmla="*/ 0 w 5512527"/>
              <a:gd name="connsiteY17" fmla="*/ 11419675 h 12004223"/>
              <a:gd name="connsiteX18" fmla="*/ 0 w 5512527"/>
              <a:gd name="connsiteY18" fmla="*/ 603598 h 12004223"/>
              <a:gd name="connsiteX19" fmla="*/ 584548 w 5512527"/>
              <a:gd name="connsiteY19" fmla="*/ 19050 h 12004223"/>
              <a:gd name="connsiteX0" fmla="*/ 584548 w 5512527"/>
              <a:gd name="connsiteY0" fmla="*/ 6350 h 11991523"/>
              <a:gd name="connsiteX1" fmla="*/ 854589 w 5512527"/>
              <a:gd name="connsiteY1" fmla="*/ 0 h 11991523"/>
              <a:gd name="connsiteX2" fmla="*/ 1177515 w 5512527"/>
              <a:gd name="connsiteY2" fmla="*/ 5090 h 11991523"/>
              <a:gd name="connsiteX3" fmla="*/ 1262697 w 5512527"/>
              <a:gd name="connsiteY3" fmla="*/ 156386 h 11991523"/>
              <a:gd name="connsiteX4" fmla="*/ 1262701 w 5512527"/>
              <a:gd name="connsiteY4" fmla="*/ 181958 h 11991523"/>
              <a:gd name="connsiteX5" fmla="*/ 1531513 w 5512527"/>
              <a:gd name="connsiteY5" fmla="*/ 444420 h 11991523"/>
              <a:gd name="connsiteX6" fmla="*/ 4005785 w 5512527"/>
              <a:gd name="connsiteY6" fmla="*/ 441245 h 11991523"/>
              <a:gd name="connsiteX7" fmla="*/ 4211195 w 5512527"/>
              <a:gd name="connsiteY7" fmla="*/ 377842 h 11991523"/>
              <a:gd name="connsiteX8" fmla="*/ 4214215 w 5512527"/>
              <a:gd name="connsiteY8" fmla="*/ 373359 h 11991523"/>
              <a:gd name="connsiteX9" fmla="*/ 4215227 w 5512527"/>
              <a:gd name="connsiteY9" fmla="*/ 372526 h 11991523"/>
              <a:gd name="connsiteX10" fmla="*/ 4278629 w 5512527"/>
              <a:gd name="connsiteY10" fmla="*/ 170292 h 11991523"/>
              <a:gd name="connsiteX11" fmla="*/ 4389833 w 5512527"/>
              <a:gd name="connsiteY11" fmla="*/ 0 h 11991523"/>
              <a:gd name="connsiteX12" fmla="*/ 4927979 w 5512527"/>
              <a:gd name="connsiteY12" fmla="*/ 6350 h 11991523"/>
              <a:gd name="connsiteX13" fmla="*/ 5512527 w 5512527"/>
              <a:gd name="connsiteY13" fmla="*/ 590898 h 11991523"/>
              <a:gd name="connsiteX14" fmla="*/ 5512527 w 5512527"/>
              <a:gd name="connsiteY14" fmla="*/ 11406975 h 11991523"/>
              <a:gd name="connsiteX15" fmla="*/ 4927979 w 5512527"/>
              <a:gd name="connsiteY15" fmla="*/ 11991523 h 11991523"/>
              <a:gd name="connsiteX16" fmla="*/ 584548 w 5512527"/>
              <a:gd name="connsiteY16" fmla="*/ 11991523 h 11991523"/>
              <a:gd name="connsiteX17" fmla="*/ 0 w 5512527"/>
              <a:gd name="connsiteY17" fmla="*/ 11406975 h 11991523"/>
              <a:gd name="connsiteX18" fmla="*/ 0 w 5512527"/>
              <a:gd name="connsiteY18" fmla="*/ 590898 h 11991523"/>
              <a:gd name="connsiteX19" fmla="*/ 584548 w 5512527"/>
              <a:gd name="connsiteY19" fmla="*/ 6350 h 11991523"/>
              <a:gd name="connsiteX0" fmla="*/ 584548 w 5512527"/>
              <a:gd name="connsiteY0" fmla="*/ 0 h 11994698"/>
              <a:gd name="connsiteX1" fmla="*/ 854589 w 5512527"/>
              <a:gd name="connsiteY1" fmla="*/ 3175 h 11994698"/>
              <a:gd name="connsiteX2" fmla="*/ 1177515 w 5512527"/>
              <a:gd name="connsiteY2" fmla="*/ 8265 h 11994698"/>
              <a:gd name="connsiteX3" fmla="*/ 1262697 w 5512527"/>
              <a:gd name="connsiteY3" fmla="*/ 159561 h 11994698"/>
              <a:gd name="connsiteX4" fmla="*/ 1262701 w 5512527"/>
              <a:gd name="connsiteY4" fmla="*/ 185133 h 11994698"/>
              <a:gd name="connsiteX5" fmla="*/ 1531513 w 5512527"/>
              <a:gd name="connsiteY5" fmla="*/ 447595 h 11994698"/>
              <a:gd name="connsiteX6" fmla="*/ 4005785 w 5512527"/>
              <a:gd name="connsiteY6" fmla="*/ 444420 h 11994698"/>
              <a:gd name="connsiteX7" fmla="*/ 4211195 w 5512527"/>
              <a:gd name="connsiteY7" fmla="*/ 381017 h 11994698"/>
              <a:gd name="connsiteX8" fmla="*/ 4214215 w 5512527"/>
              <a:gd name="connsiteY8" fmla="*/ 376534 h 11994698"/>
              <a:gd name="connsiteX9" fmla="*/ 4215227 w 5512527"/>
              <a:gd name="connsiteY9" fmla="*/ 375701 h 11994698"/>
              <a:gd name="connsiteX10" fmla="*/ 4278629 w 5512527"/>
              <a:gd name="connsiteY10" fmla="*/ 173467 h 11994698"/>
              <a:gd name="connsiteX11" fmla="*/ 4389833 w 5512527"/>
              <a:gd name="connsiteY11" fmla="*/ 3175 h 11994698"/>
              <a:gd name="connsiteX12" fmla="*/ 4927979 w 5512527"/>
              <a:gd name="connsiteY12" fmla="*/ 9525 h 11994698"/>
              <a:gd name="connsiteX13" fmla="*/ 5512527 w 5512527"/>
              <a:gd name="connsiteY13" fmla="*/ 594073 h 11994698"/>
              <a:gd name="connsiteX14" fmla="*/ 5512527 w 5512527"/>
              <a:gd name="connsiteY14" fmla="*/ 11410150 h 11994698"/>
              <a:gd name="connsiteX15" fmla="*/ 4927979 w 5512527"/>
              <a:gd name="connsiteY15" fmla="*/ 11994698 h 11994698"/>
              <a:gd name="connsiteX16" fmla="*/ 584548 w 5512527"/>
              <a:gd name="connsiteY16" fmla="*/ 11994698 h 11994698"/>
              <a:gd name="connsiteX17" fmla="*/ 0 w 5512527"/>
              <a:gd name="connsiteY17" fmla="*/ 11410150 h 11994698"/>
              <a:gd name="connsiteX18" fmla="*/ 0 w 5512527"/>
              <a:gd name="connsiteY18" fmla="*/ 594073 h 11994698"/>
              <a:gd name="connsiteX19" fmla="*/ 584548 w 5512527"/>
              <a:gd name="connsiteY19" fmla="*/ 0 h 11994698"/>
              <a:gd name="connsiteX0" fmla="*/ 584548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4548 w 5512527"/>
              <a:gd name="connsiteY19" fmla="*/ 6350 h 12001048"/>
              <a:gd name="connsiteX0" fmla="*/ 587723 w 5512527"/>
              <a:gd name="connsiteY0" fmla="*/ 6350 h 12001048"/>
              <a:gd name="connsiteX1" fmla="*/ 870464 w 5512527"/>
              <a:gd name="connsiteY1" fmla="*/ 0 h 12001048"/>
              <a:gd name="connsiteX2" fmla="*/ 1177515 w 5512527"/>
              <a:gd name="connsiteY2" fmla="*/ 14615 h 12001048"/>
              <a:gd name="connsiteX3" fmla="*/ 1262697 w 5512527"/>
              <a:gd name="connsiteY3" fmla="*/ 165911 h 12001048"/>
              <a:gd name="connsiteX4" fmla="*/ 1262701 w 5512527"/>
              <a:gd name="connsiteY4" fmla="*/ 191483 h 12001048"/>
              <a:gd name="connsiteX5" fmla="*/ 1531513 w 5512527"/>
              <a:gd name="connsiteY5" fmla="*/ 453945 h 12001048"/>
              <a:gd name="connsiteX6" fmla="*/ 4005785 w 5512527"/>
              <a:gd name="connsiteY6" fmla="*/ 450770 h 12001048"/>
              <a:gd name="connsiteX7" fmla="*/ 4211195 w 5512527"/>
              <a:gd name="connsiteY7" fmla="*/ 387367 h 12001048"/>
              <a:gd name="connsiteX8" fmla="*/ 4214215 w 5512527"/>
              <a:gd name="connsiteY8" fmla="*/ 382884 h 12001048"/>
              <a:gd name="connsiteX9" fmla="*/ 4215227 w 5512527"/>
              <a:gd name="connsiteY9" fmla="*/ 382051 h 12001048"/>
              <a:gd name="connsiteX10" fmla="*/ 4278629 w 5512527"/>
              <a:gd name="connsiteY10" fmla="*/ 179817 h 12001048"/>
              <a:gd name="connsiteX11" fmla="*/ 4389833 w 5512527"/>
              <a:gd name="connsiteY11" fmla="*/ 9525 h 12001048"/>
              <a:gd name="connsiteX12" fmla="*/ 4927979 w 5512527"/>
              <a:gd name="connsiteY12" fmla="*/ 15875 h 12001048"/>
              <a:gd name="connsiteX13" fmla="*/ 5512527 w 5512527"/>
              <a:gd name="connsiteY13" fmla="*/ 600423 h 12001048"/>
              <a:gd name="connsiteX14" fmla="*/ 5512527 w 5512527"/>
              <a:gd name="connsiteY14" fmla="*/ 11416500 h 12001048"/>
              <a:gd name="connsiteX15" fmla="*/ 4927979 w 5512527"/>
              <a:gd name="connsiteY15" fmla="*/ 12001048 h 12001048"/>
              <a:gd name="connsiteX16" fmla="*/ 584548 w 5512527"/>
              <a:gd name="connsiteY16" fmla="*/ 12001048 h 12001048"/>
              <a:gd name="connsiteX17" fmla="*/ 0 w 5512527"/>
              <a:gd name="connsiteY17" fmla="*/ 11416500 h 12001048"/>
              <a:gd name="connsiteX18" fmla="*/ 0 w 5512527"/>
              <a:gd name="connsiteY18" fmla="*/ 600423 h 12001048"/>
              <a:gd name="connsiteX19" fmla="*/ 587723 w 5512527"/>
              <a:gd name="connsiteY19" fmla="*/ 6350 h 12001048"/>
              <a:gd name="connsiteX0" fmla="*/ 587723 w 5512527"/>
              <a:gd name="connsiteY0" fmla="*/ 7263 h 12001961"/>
              <a:gd name="connsiteX1" fmla="*/ 870464 w 5512527"/>
              <a:gd name="connsiteY1" fmla="*/ 913 h 12001961"/>
              <a:gd name="connsiteX2" fmla="*/ 1177515 w 5512527"/>
              <a:gd name="connsiteY2" fmla="*/ 15528 h 12001961"/>
              <a:gd name="connsiteX3" fmla="*/ 1262697 w 5512527"/>
              <a:gd name="connsiteY3" fmla="*/ 166824 h 12001961"/>
              <a:gd name="connsiteX4" fmla="*/ 1262701 w 5512527"/>
              <a:gd name="connsiteY4" fmla="*/ 192396 h 12001961"/>
              <a:gd name="connsiteX5" fmla="*/ 1531513 w 5512527"/>
              <a:gd name="connsiteY5" fmla="*/ 454858 h 12001961"/>
              <a:gd name="connsiteX6" fmla="*/ 4005785 w 5512527"/>
              <a:gd name="connsiteY6" fmla="*/ 451683 h 12001961"/>
              <a:gd name="connsiteX7" fmla="*/ 4211195 w 5512527"/>
              <a:gd name="connsiteY7" fmla="*/ 388280 h 12001961"/>
              <a:gd name="connsiteX8" fmla="*/ 4214215 w 5512527"/>
              <a:gd name="connsiteY8" fmla="*/ 383797 h 12001961"/>
              <a:gd name="connsiteX9" fmla="*/ 4215227 w 5512527"/>
              <a:gd name="connsiteY9" fmla="*/ 382964 h 12001961"/>
              <a:gd name="connsiteX10" fmla="*/ 4278629 w 5512527"/>
              <a:gd name="connsiteY10" fmla="*/ 180730 h 12001961"/>
              <a:gd name="connsiteX11" fmla="*/ 4389833 w 5512527"/>
              <a:gd name="connsiteY11" fmla="*/ 10438 h 12001961"/>
              <a:gd name="connsiteX12" fmla="*/ 4927979 w 5512527"/>
              <a:gd name="connsiteY12" fmla="*/ 16788 h 12001961"/>
              <a:gd name="connsiteX13" fmla="*/ 5512527 w 5512527"/>
              <a:gd name="connsiteY13" fmla="*/ 601336 h 12001961"/>
              <a:gd name="connsiteX14" fmla="*/ 5512527 w 5512527"/>
              <a:gd name="connsiteY14" fmla="*/ 11417413 h 12001961"/>
              <a:gd name="connsiteX15" fmla="*/ 4927979 w 5512527"/>
              <a:gd name="connsiteY15" fmla="*/ 12001961 h 12001961"/>
              <a:gd name="connsiteX16" fmla="*/ 584548 w 5512527"/>
              <a:gd name="connsiteY16" fmla="*/ 12001961 h 12001961"/>
              <a:gd name="connsiteX17" fmla="*/ 0 w 5512527"/>
              <a:gd name="connsiteY17" fmla="*/ 11417413 h 12001961"/>
              <a:gd name="connsiteX18" fmla="*/ 0 w 5512527"/>
              <a:gd name="connsiteY18" fmla="*/ 601336 h 12001961"/>
              <a:gd name="connsiteX19" fmla="*/ 587723 w 5512527"/>
              <a:gd name="connsiteY19" fmla="*/ 7263 h 12001961"/>
              <a:gd name="connsiteX0" fmla="*/ 587723 w 5512527"/>
              <a:gd name="connsiteY0" fmla="*/ 9253 h 12003951"/>
              <a:gd name="connsiteX1" fmla="*/ 870464 w 5512527"/>
              <a:gd name="connsiteY1" fmla="*/ 2903 h 12003951"/>
              <a:gd name="connsiteX2" fmla="*/ 1177515 w 5512527"/>
              <a:gd name="connsiteY2" fmla="*/ 17518 h 12003951"/>
              <a:gd name="connsiteX3" fmla="*/ 1262697 w 5512527"/>
              <a:gd name="connsiteY3" fmla="*/ 168814 h 12003951"/>
              <a:gd name="connsiteX4" fmla="*/ 1262701 w 5512527"/>
              <a:gd name="connsiteY4" fmla="*/ 194386 h 12003951"/>
              <a:gd name="connsiteX5" fmla="*/ 1531513 w 5512527"/>
              <a:gd name="connsiteY5" fmla="*/ 456848 h 12003951"/>
              <a:gd name="connsiteX6" fmla="*/ 4005785 w 5512527"/>
              <a:gd name="connsiteY6" fmla="*/ 453673 h 12003951"/>
              <a:gd name="connsiteX7" fmla="*/ 4211195 w 5512527"/>
              <a:gd name="connsiteY7" fmla="*/ 390270 h 12003951"/>
              <a:gd name="connsiteX8" fmla="*/ 4214215 w 5512527"/>
              <a:gd name="connsiteY8" fmla="*/ 385787 h 12003951"/>
              <a:gd name="connsiteX9" fmla="*/ 4215227 w 5512527"/>
              <a:gd name="connsiteY9" fmla="*/ 384954 h 12003951"/>
              <a:gd name="connsiteX10" fmla="*/ 4278629 w 5512527"/>
              <a:gd name="connsiteY10" fmla="*/ 182720 h 12003951"/>
              <a:gd name="connsiteX11" fmla="*/ 4389833 w 5512527"/>
              <a:gd name="connsiteY11" fmla="*/ 12428 h 12003951"/>
              <a:gd name="connsiteX12" fmla="*/ 4927979 w 5512527"/>
              <a:gd name="connsiteY12" fmla="*/ 18778 h 12003951"/>
              <a:gd name="connsiteX13" fmla="*/ 5512527 w 5512527"/>
              <a:gd name="connsiteY13" fmla="*/ 603326 h 12003951"/>
              <a:gd name="connsiteX14" fmla="*/ 5512527 w 5512527"/>
              <a:gd name="connsiteY14" fmla="*/ 11419403 h 12003951"/>
              <a:gd name="connsiteX15" fmla="*/ 4927979 w 5512527"/>
              <a:gd name="connsiteY15" fmla="*/ 12003951 h 12003951"/>
              <a:gd name="connsiteX16" fmla="*/ 584548 w 5512527"/>
              <a:gd name="connsiteY16" fmla="*/ 12003951 h 12003951"/>
              <a:gd name="connsiteX17" fmla="*/ 0 w 5512527"/>
              <a:gd name="connsiteY17" fmla="*/ 11419403 h 12003951"/>
              <a:gd name="connsiteX18" fmla="*/ 0 w 5512527"/>
              <a:gd name="connsiteY18" fmla="*/ 603326 h 12003951"/>
              <a:gd name="connsiteX19" fmla="*/ 587723 w 5512527"/>
              <a:gd name="connsiteY19" fmla="*/ 9253 h 12003951"/>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15227 w 5512527"/>
              <a:gd name="connsiteY9" fmla="*/ 38339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05702 w 5512527"/>
              <a:gd name="connsiteY9" fmla="*/ 377046 h 12002393"/>
              <a:gd name="connsiteX10" fmla="*/ 4278629 w 5512527"/>
              <a:gd name="connsiteY10" fmla="*/ 181162 h 12002393"/>
              <a:gd name="connsiteX11" fmla="*/ 4389833 w 5512527"/>
              <a:gd name="connsiteY11" fmla="*/ 10870 h 12002393"/>
              <a:gd name="connsiteX12" fmla="*/ 4927979 w 5512527"/>
              <a:gd name="connsiteY12" fmla="*/ 17220 h 12002393"/>
              <a:gd name="connsiteX13" fmla="*/ 5512527 w 5512527"/>
              <a:gd name="connsiteY13" fmla="*/ 601768 h 12002393"/>
              <a:gd name="connsiteX14" fmla="*/ 5512527 w 5512527"/>
              <a:gd name="connsiteY14" fmla="*/ 11417845 h 12002393"/>
              <a:gd name="connsiteX15" fmla="*/ 4927979 w 5512527"/>
              <a:gd name="connsiteY15" fmla="*/ 12002393 h 12002393"/>
              <a:gd name="connsiteX16" fmla="*/ 584548 w 5512527"/>
              <a:gd name="connsiteY16" fmla="*/ 12002393 h 12002393"/>
              <a:gd name="connsiteX17" fmla="*/ 0 w 5512527"/>
              <a:gd name="connsiteY17" fmla="*/ 11417845 h 12002393"/>
              <a:gd name="connsiteX18" fmla="*/ 0 w 5512527"/>
              <a:gd name="connsiteY18" fmla="*/ 601768 h 12002393"/>
              <a:gd name="connsiteX19" fmla="*/ 587723 w 5512527"/>
              <a:gd name="connsiteY19"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14215 w 5512527"/>
              <a:gd name="connsiteY8" fmla="*/ 384229 h 12002393"/>
              <a:gd name="connsiteX9" fmla="*/ 4278629 w 5512527"/>
              <a:gd name="connsiteY9" fmla="*/ 181162 h 12002393"/>
              <a:gd name="connsiteX10" fmla="*/ 4389833 w 5512527"/>
              <a:gd name="connsiteY10" fmla="*/ 10870 h 12002393"/>
              <a:gd name="connsiteX11" fmla="*/ 4927979 w 5512527"/>
              <a:gd name="connsiteY11" fmla="*/ 17220 h 12002393"/>
              <a:gd name="connsiteX12" fmla="*/ 5512527 w 5512527"/>
              <a:gd name="connsiteY12" fmla="*/ 601768 h 12002393"/>
              <a:gd name="connsiteX13" fmla="*/ 5512527 w 5512527"/>
              <a:gd name="connsiteY13" fmla="*/ 11417845 h 12002393"/>
              <a:gd name="connsiteX14" fmla="*/ 4927979 w 5512527"/>
              <a:gd name="connsiteY14" fmla="*/ 12002393 h 12002393"/>
              <a:gd name="connsiteX15" fmla="*/ 584548 w 5512527"/>
              <a:gd name="connsiteY15" fmla="*/ 12002393 h 12002393"/>
              <a:gd name="connsiteX16" fmla="*/ 0 w 5512527"/>
              <a:gd name="connsiteY16" fmla="*/ 11417845 h 12002393"/>
              <a:gd name="connsiteX17" fmla="*/ 0 w 5512527"/>
              <a:gd name="connsiteY17" fmla="*/ 601768 h 12002393"/>
              <a:gd name="connsiteX18" fmla="*/ 587723 w 5512527"/>
              <a:gd name="connsiteY18"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1195 w 5512527"/>
              <a:gd name="connsiteY7" fmla="*/ 3887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78629 w 5512527"/>
              <a:gd name="connsiteY8" fmla="*/ 18116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48479 w 5512527"/>
              <a:gd name="connsiteY8" fmla="*/ 216087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294504 w 5512527"/>
              <a:gd name="connsiteY8" fmla="*/ 225612 h 12002393"/>
              <a:gd name="connsiteX9" fmla="*/ 4389833 w 5512527"/>
              <a:gd name="connsiteY9" fmla="*/ 10870 h 12002393"/>
              <a:gd name="connsiteX10" fmla="*/ 4927979 w 5512527"/>
              <a:gd name="connsiteY10" fmla="*/ 17220 h 12002393"/>
              <a:gd name="connsiteX11" fmla="*/ 5512527 w 5512527"/>
              <a:gd name="connsiteY11" fmla="*/ 601768 h 12002393"/>
              <a:gd name="connsiteX12" fmla="*/ 5512527 w 5512527"/>
              <a:gd name="connsiteY12" fmla="*/ 11417845 h 12002393"/>
              <a:gd name="connsiteX13" fmla="*/ 4927979 w 5512527"/>
              <a:gd name="connsiteY13" fmla="*/ 12002393 h 12002393"/>
              <a:gd name="connsiteX14" fmla="*/ 584548 w 5512527"/>
              <a:gd name="connsiteY14" fmla="*/ 12002393 h 12002393"/>
              <a:gd name="connsiteX15" fmla="*/ 0 w 5512527"/>
              <a:gd name="connsiteY15" fmla="*/ 11417845 h 12002393"/>
              <a:gd name="connsiteX16" fmla="*/ 0 w 5512527"/>
              <a:gd name="connsiteY16" fmla="*/ 601768 h 12002393"/>
              <a:gd name="connsiteX17" fmla="*/ 587723 w 5512527"/>
              <a:gd name="connsiteY17"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27979 w 5512527"/>
              <a:gd name="connsiteY9" fmla="*/ 172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697 w 5512527"/>
              <a:gd name="connsiteY3" fmla="*/ 167256 h 12002393"/>
              <a:gd name="connsiteX4" fmla="*/ 1262701 w 5512527"/>
              <a:gd name="connsiteY4" fmla="*/ 192828 h 12002393"/>
              <a:gd name="connsiteX5" fmla="*/ 1531513 w 5512527"/>
              <a:gd name="connsiteY5" fmla="*/ 455290 h 12002393"/>
              <a:gd name="connsiteX6" fmla="*/ 4005785 w 5512527"/>
              <a:gd name="connsiteY6" fmla="*/ 452115 h 12002393"/>
              <a:gd name="connsiteX7" fmla="*/ 4214370 w 5512527"/>
              <a:gd name="connsiteY7" fmla="*/ 376012 h 12002393"/>
              <a:gd name="connsiteX8" fmla="*/ 4389833 w 5512527"/>
              <a:gd name="connsiteY8" fmla="*/ 10870 h 12002393"/>
              <a:gd name="connsiteX9" fmla="*/ 4918454 w 5512527"/>
              <a:gd name="connsiteY9" fmla="*/ 4520 h 12002393"/>
              <a:gd name="connsiteX10" fmla="*/ 5512527 w 5512527"/>
              <a:gd name="connsiteY10" fmla="*/ 601768 h 12002393"/>
              <a:gd name="connsiteX11" fmla="*/ 5512527 w 5512527"/>
              <a:gd name="connsiteY11" fmla="*/ 11417845 h 12002393"/>
              <a:gd name="connsiteX12" fmla="*/ 4927979 w 5512527"/>
              <a:gd name="connsiteY12" fmla="*/ 12002393 h 12002393"/>
              <a:gd name="connsiteX13" fmla="*/ 584548 w 5512527"/>
              <a:gd name="connsiteY13" fmla="*/ 12002393 h 12002393"/>
              <a:gd name="connsiteX14" fmla="*/ 0 w 5512527"/>
              <a:gd name="connsiteY14" fmla="*/ 11417845 h 12002393"/>
              <a:gd name="connsiteX15" fmla="*/ 0 w 5512527"/>
              <a:gd name="connsiteY15" fmla="*/ 601768 h 12002393"/>
              <a:gd name="connsiteX16" fmla="*/ 587723 w 5512527"/>
              <a:gd name="connsiteY16"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62701 w 5512527"/>
              <a:gd name="connsiteY3" fmla="*/ 19282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7695 h 12002393"/>
              <a:gd name="connsiteX1" fmla="*/ 870464 w 5512527"/>
              <a:gd name="connsiteY1" fmla="*/ 1345 h 12002393"/>
              <a:gd name="connsiteX2" fmla="*/ 1177515 w 5512527"/>
              <a:gd name="connsiteY2" fmla="*/ 15960 h 12002393"/>
              <a:gd name="connsiteX3" fmla="*/ 1284926 w 5512527"/>
              <a:gd name="connsiteY3" fmla="*/ 288078 h 12002393"/>
              <a:gd name="connsiteX4" fmla="*/ 1531513 w 5512527"/>
              <a:gd name="connsiteY4" fmla="*/ 455290 h 12002393"/>
              <a:gd name="connsiteX5" fmla="*/ 4005785 w 5512527"/>
              <a:gd name="connsiteY5" fmla="*/ 452115 h 12002393"/>
              <a:gd name="connsiteX6" fmla="*/ 4214370 w 5512527"/>
              <a:gd name="connsiteY6" fmla="*/ 376012 h 12002393"/>
              <a:gd name="connsiteX7" fmla="*/ 4389833 w 5512527"/>
              <a:gd name="connsiteY7" fmla="*/ 10870 h 12002393"/>
              <a:gd name="connsiteX8" fmla="*/ 4918454 w 5512527"/>
              <a:gd name="connsiteY8" fmla="*/ 4520 h 12002393"/>
              <a:gd name="connsiteX9" fmla="*/ 5512527 w 5512527"/>
              <a:gd name="connsiteY9" fmla="*/ 601768 h 12002393"/>
              <a:gd name="connsiteX10" fmla="*/ 5512527 w 5512527"/>
              <a:gd name="connsiteY10" fmla="*/ 11417845 h 12002393"/>
              <a:gd name="connsiteX11" fmla="*/ 4927979 w 5512527"/>
              <a:gd name="connsiteY11" fmla="*/ 12002393 h 12002393"/>
              <a:gd name="connsiteX12" fmla="*/ 584548 w 5512527"/>
              <a:gd name="connsiteY12" fmla="*/ 12002393 h 12002393"/>
              <a:gd name="connsiteX13" fmla="*/ 0 w 5512527"/>
              <a:gd name="connsiteY13" fmla="*/ 11417845 h 12002393"/>
              <a:gd name="connsiteX14" fmla="*/ 0 w 5512527"/>
              <a:gd name="connsiteY14" fmla="*/ 601768 h 12002393"/>
              <a:gd name="connsiteX15" fmla="*/ 587723 w 5512527"/>
              <a:gd name="connsiteY15" fmla="*/ 7695 h 12002393"/>
              <a:gd name="connsiteX0" fmla="*/ 587723 w 5512527"/>
              <a:gd name="connsiteY0" fmla="*/ 3175 h 11997873"/>
              <a:gd name="connsiteX1" fmla="*/ 1177515 w 5512527"/>
              <a:gd name="connsiteY1" fmla="*/ 11440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3175 h 11997873"/>
              <a:gd name="connsiteX1" fmla="*/ 1161640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61640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6494 h 12001192"/>
              <a:gd name="connsiteX1" fmla="*/ 1107665 w 5512527"/>
              <a:gd name="connsiteY1" fmla="*/ 5234 h 12001192"/>
              <a:gd name="connsiteX2" fmla="*/ 1284926 w 5512527"/>
              <a:gd name="connsiteY2" fmla="*/ 286877 h 12001192"/>
              <a:gd name="connsiteX3" fmla="*/ 1531513 w 5512527"/>
              <a:gd name="connsiteY3" fmla="*/ 454089 h 12001192"/>
              <a:gd name="connsiteX4" fmla="*/ 4005785 w 5512527"/>
              <a:gd name="connsiteY4" fmla="*/ 450914 h 12001192"/>
              <a:gd name="connsiteX5" fmla="*/ 4214370 w 5512527"/>
              <a:gd name="connsiteY5" fmla="*/ 374811 h 12001192"/>
              <a:gd name="connsiteX6" fmla="*/ 4389833 w 5512527"/>
              <a:gd name="connsiteY6" fmla="*/ 9669 h 12001192"/>
              <a:gd name="connsiteX7" fmla="*/ 4918454 w 5512527"/>
              <a:gd name="connsiteY7" fmla="*/ 3319 h 12001192"/>
              <a:gd name="connsiteX8" fmla="*/ 5512527 w 5512527"/>
              <a:gd name="connsiteY8" fmla="*/ 600567 h 12001192"/>
              <a:gd name="connsiteX9" fmla="*/ 5512527 w 5512527"/>
              <a:gd name="connsiteY9" fmla="*/ 11416644 h 12001192"/>
              <a:gd name="connsiteX10" fmla="*/ 4927979 w 5512527"/>
              <a:gd name="connsiteY10" fmla="*/ 12001192 h 12001192"/>
              <a:gd name="connsiteX11" fmla="*/ 584548 w 5512527"/>
              <a:gd name="connsiteY11" fmla="*/ 12001192 h 12001192"/>
              <a:gd name="connsiteX12" fmla="*/ 0 w 5512527"/>
              <a:gd name="connsiteY12" fmla="*/ 11416644 h 12001192"/>
              <a:gd name="connsiteX13" fmla="*/ 0 w 5512527"/>
              <a:gd name="connsiteY13" fmla="*/ 600567 h 12001192"/>
              <a:gd name="connsiteX14" fmla="*/ 587723 w 5512527"/>
              <a:gd name="connsiteY14" fmla="*/ 6494 h 12001192"/>
              <a:gd name="connsiteX0" fmla="*/ 587723 w 5512527"/>
              <a:gd name="connsiteY0" fmla="*/ 3175 h 11997873"/>
              <a:gd name="connsiteX1" fmla="*/ 1107665 w 5512527"/>
              <a:gd name="connsiteY1" fmla="*/ 1915 h 11997873"/>
              <a:gd name="connsiteX2" fmla="*/ 1284926 w 5512527"/>
              <a:gd name="connsiteY2" fmla="*/ 283558 h 11997873"/>
              <a:gd name="connsiteX3" fmla="*/ 1531513 w 5512527"/>
              <a:gd name="connsiteY3" fmla="*/ 450770 h 11997873"/>
              <a:gd name="connsiteX4" fmla="*/ 4005785 w 5512527"/>
              <a:gd name="connsiteY4" fmla="*/ 447595 h 11997873"/>
              <a:gd name="connsiteX5" fmla="*/ 4214370 w 5512527"/>
              <a:gd name="connsiteY5" fmla="*/ 371492 h 11997873"/>
              <a:gd name="connsiteX6" fmla="*/ 4389833 w 5512527"/>
              <a:gd name="connsiteY6" fmla="*/ 6350 h 11997873"/>
              <a:gd name="connsiteX7" fmla="*/ 4918454 w 5512527"/>
              <a:gd name="connsiteY7" fmla="*/ 0 h 11997873"/>
              <a:gd name="connsiteX8" fmla="*/ 5512527 w 5512527"/>
              <a:gd name="connsiteY8" fmla="*/ 597248 h 11997873"/>
              <a:gd name="connsiteX9" fmla="*/ 5512527 w 5512527"/>
              <a:gd name="connsiteY9" fmla="*/ 11413325 h 11997873"/>
              <a:gd name="connsiteX10" fmla="*/ 4927979 w 5512527"/>
              <a:gd name="connsiteY10" fmla="*/ 11997873 h 11997873"/>
              <a:gd name="connsiteX11" fmla="*/ 584548 w 5512527"/>
              <a:gd name="connsiteY11" fmla="*/ 11997873 h 11997873"/>
              <a:gd name="connsiteX12" fmla="*/ 0 w 5512527"/>
              <a:gd name="connsiteY12" fmla="*/ 11413325 h 11997873"/>
              <a:gd name="connsiteX13" fmla="*/ 0 w 5512527"/>
              <a:gd name="connsiteY13" fmla="*/ 597248 h 11997873"/>
              <a:gd name="connsiteX14" fmla="*/ 587723 w 5512527"/>
              <a:gd name="connsiteY14" fmla="*/ 3175 h 11997873"/>
              <a:gd name="connsiteX0" fmla="*/ 587723 w 5512527"/>
              <a:gd name="connsiteY0" fmla="*/ 5086 h 11999784"/>
              <a:gd name="connsiteX1" fmla="*/ 1107665 w 5512527"/>
              <a:gd name="connsiteY1" fmla="*/ 3826 h 11999784"/>
              <a:gd name="connsiteX2" fmla="*/ 1284926 w 5512527"/>
              <a:gd name="connsiteY2" fmla="*/ 285469 h 11999784"/>
              <a:gd name="connsiteX3" fmla="*/ 1531513 w 5512527"/>
              <a:gd name="connsiteY3" fmla="*/ 452681 h 11999784"/>
              <a:gd name="connsiteX4" fmla="*/ 4005785 w 5512527"/>
              <a:gd name="connsiteY4" fmla="*/ 449506 h 11999784"/>
              <a:gd name="connsiteX5" fmla="*/ 4214370 w 5512527"/>
              <a:gd name="connsiteY5" fmla="*/ 373403 h 11999784"/>
              <a:gd name="connsiteX6" fmla="*/ 4389833 w 5512527"/>
              <a:gd name="connsiteY6" fmla="*/ 8261 h 11999784"/>
              <a:gd name="connsiteX7" fmla="*/ 4918454 w 5512527"/>
              <a:gd name="connsiteY7" fmla="*/ 1911 h 11999784"/>
              <a:gd name="connsiteX8" fmla="*/ 5512527 w 5512527"/>
              <a:gd name="connsiteY8" fmla="*/ 599159 h 11999784"/>
              <a:gd name="connsiteX9" fmla="*/ 5512527 w 5512527"/>
              <a:gd name="connsiteY9" fmla="*/ 11415236 h 11999784"/>
              <a:gd name="connsiteX10" fmla="*/ 4927979 w 5512527"/>
              <a:gd name="connsiteY10" fmla="*/ 11999784 h 11999784"/>
              <a:gd name="connsiteX11" fmla="*/ 584548 w 5512527"/>
              <a:gd name="connsiteY11" fmla="*/ 11999784 h 11999784"/>
              <a:gd name="connsiteX12" fmla="*/ 0 w 5512527"/>
              <a:gd name="connsiteY12" fmla="*/ 11415236 h 11999784"/>
              <a:gd name="connsiteX13" fmla="*/ 0 w 5512527"/>
              <a:gd name="connsiteY13" fmla="*/ 599159 h 11999784"/>
              <a:gd name="connsiteX14" fmla="*/ 587723 w 5512527"/>
              <a:gd name="connsiteY14" fmla="*/ 5086 h 1199978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397890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14370 w 5512527"/>
              <a:gd name="connsiteY5" fmla="*/ 385283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8540 w 5512527"/>
              <a:gd name="connsiteY5" fmla="*/ 413481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16966 h 12011664"/>
              <a:gd name="connsiteX1" fmla="*/ 1107665 w 5512527"/>
              <a:gd name="connsiteY1" fmla="*/ 15706 h 12011664"/>
              <a:gd name="connsiteX2" fmla="*/ 1284926 w 5512527"/>
              <a:gd name="connsiteY2" fmla="*/ 297349 h 12011664"/>
              <a:gd name="connsiteX3" fmla="*/ 1531513 w 5512527"/>
              <a:gd name="connsiteY3" fmla="*/ 464561 h 12011664"/>
              <a:gd name="connsiteX4" fmla="*/ 4005785 w 5512527"/>
              <a:gd name="connsiteY4" fmla="*/ 461386 h 12011664"/>
              <a:gd name="connsiteX5" fmla="*/ 4234512 w 5512527"/>
              <a:gd name="connsiteY5" fmla="*/ 381255 h 12011664"/>
              <a:gd name="connsiteX6" fmla="*/ 4446228 w 5512527"/>
              <a:gd name="connsiteY6" fmla="*/ 0 h 12011664"/>
              <a:gd name="connsiteX7" fmla="*/ 4918454 w 5512527"/>
              <a:gd name="connsiteY7" fmla="*/ 13791 h 12011664"/>
              <a:gd name="connsiteX8" fmla="*/ 5512527 w 5512527"/>
              <a:gd name="connsiteY8" fmla="*/ 611039 h 12011664"/>
              <a:gd name="connsiteX9" fmla="*/ 5512527 w 5512527"/>
              <a:gd name="connsiteY9" fmla="*/ 11427116 h 12011664"/>
              <a:gd name="connsiteX10" fmla="*/ 4927979 w 5512527"/>
              <a:gd name="connsiteY10" fmla="*/ 12011664 h 12011664"/>
              <a:gd name="connsiteX11" fmla="*/ 584548 w 5512527"/>
              <a:gd name="connsiteY11" fmla="*/ 12011664 h 12011664"/>
              <a:gd name="connsiteX12" fmla="*/ 0 w 5512527"/>
              <a:gd name="connsiteY12" fmla="*/ 11427116 h 12011664"/>
              <a:gd name="connsiteX13" fmla="*/ 0 w 5512527"/>
              <a:gd name="connsiteY13" fmla="*/ 611039 h 12011664"/>
              <a:gd name="connsiteX14" fmla="*/ 587723 w 5512527"/>
              <a:gd name="connsiteY14" fmla="*/ 16966 h 12011664"/>
              <a:gd name="connsiteX0" fmla="*/ 587723 w 5512527"/>
              <a:gd name="connsiteY0" fmla="*/ 8909 h 12003607"/>
              <a:gd name="connsiteX1" fmla="*/ 1107665 w 5512527"/>
              <a:gd name="connsiteY1" fmla="*/ 7649 h 12003607"/>
              <a:gd name="connsiteX2" fmla="*/ 1284926 w 5512527"/>
              <a:gd name="connsiteY2" fmla="*/ 289292 h 12003607"/>
              <a:gd name="connsiteX3" fmla="*/ 1531513 w 5512527"/>
              <a:gd name="connsiteY3" fmla="*/ 456504 h 12003607"/>
              <a:gd name="connsiteX4" fmla="*/ 4005785 w 5512527"/>
              <a:gd name="connsiteY4" fmla="*/ 453329 h 12003607"/>
              <a:gd name="connsiteX5" fmla="*/ 4234512 w 5512527"/>
              <a:gd name="connsiteY5" fmla="*/ 373198 h 12003607"/>
              <a:gd name="connsiteX6" fmla="*/ 4422059 w 5512527"/>
              <a:gd name="connsiteY6" fmla="*/ 0 h 12003607"/>
              <a:gd name="connsiteX7" fmla="*/ 4918454 w 5512527"/>
              <a:gd name="connsiteY7" fmla="*/ 5734 h 12003607"/>
              <a:gd name="connsiteX8" fmla="*/ 5512527 w 5512527"/>
              <a:gd name="connsiteY8" fmla="*/ 602982 h 12003607"/>
              <a:gd name="connsiteX9" fmla="*/ 5512527 w 5512527"/>
              <a:gd name="connsiteY9" fmla="*/ 11419059 h 12003607"/>
              <a:gd name="connsiteX10" fmla="*/ 4927979 w 5512527"/>
              <a:gd name="connsiteY10" fmla="*/ 12003607 h 12003607"/>
              <a:gd name="connsiteX11" fmla="*/ 584548 w 5512527"/>
              <a:gd name="connsiteY11" fmla="*/ 12003607 h 12003607"/>
              <a:gd name="connsiteX12" fmla="*/ 0 w 5512527"/>
              <a:gd name="connsiteY12" fmla="*/ 11419059 h 12003607"/>
              <a:gd name="connsiteX13" fmla="*/ 0 w 5512527"/>
              <a:gd name="connsiteY13" fmla="*/ 602982 h 12003607"/>
              <a:gd name="connsiteX14" fmla="*/ 587723 w 5512527"/>
              <a:gd name="connsiteY14" fmla="*/ 8909 h 1200360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1163 w 5512527"/>
              <a:gd name="connsiteY5" fmla="*/ 379548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27838 w 5512527"/>
              <a:gd name="connsiteY5" fmla="*/ 349513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71222 w 5512527"/>
              <a:gd name="connsiteY5" fmla="*/ 412921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259 h 12009957"/>
              <a:gd name="connsiteX1" fmla="*/ 1107665 w 5512527"/>
              <a:gd name="connsiteY1" fmla="*/ 13999 h 12009957"/>
              <a:gd name="connsiteX2" fmla="*/ 1284926 w 5512527"/>
              <a:gd name="connsiteY2" fmla="*/ 295642 h 12009957"/>
              <a:gd name="connsiteX3" fmla="*/ 1531513 w 5512527"/>
              <a:gd name="connsiteY3" fmla="*/ 462854 h 12009957"/>
              <a:gd name="connsiteX4" fmla="*/ 4005785 w 5512527"/>
              <a:gd name="connsiteY4" fmla="*/ 459679 h 12009957"/>
              <a:gd name="connsiteX5" fmla="*/ 4234512 w 5512527"/>
              <a:gd name="connsiteY5" fmla="*/ 359526 h 12009957"/>
              <a:gd name="connsiteX6" fmla="*/ 4422059 w 5512527"/>
              <a:gd name="connsiteY6" fmla="*/ 6350 h 12009957"/>
              <a:gd name="connsiteX7" fmla="*/ 4902341 w 5512527"/>
              <a:gd name="connsiteY7" fmla="*/ 0 h 12009957"/>
              <a:gd name="connsiteX8" fmla="*/ 5512527 w 5512527"/>
              <a:gd name="connsiteY8" fmla="*/ 609332 h 12009957"/>
              <a:gd name="connsiteX9" fmla="*/ 5512527 w 5512527"/>
              <a:gd name="connsiteY9" fmla="*/ 11425409 h 12009957"/>
              <a:gd name="connsiteX10" fmla="*/ 4927979 w 5512527"/>
              <a:gd name="connsiteY10" fmla="*/ 12009957 h 12009957"/>
              <a:gd name="connsiteX11" fmla="*/ 584548 w 5512527"/>
              <a:gd name="connsiteY11" fmla="*/ 12009957 h 12009957"/>
              <a:gd name="connsiteX12" fmla="*/ 0 w 5512527"/>
              <a:gd name="connsiteY12" fmla="*/ 11425409 h 12009957"/>
              <a:gd name="connsiteX13" fmla="*/ 0 w 5512527"/>
              <a:gd name="connsiteY13" fmla="*/ 609332 h 12009957"/>
              <a:gd name="connsiteX14" fmla="*/ 587723 w 5512527"/>
              <a:gd name="connsiteY14" fmla="*/ 15259 h 12009957"/>
              <a:gd name="connsiteX0" fmla="*/ 587723 w 5512527"/>
              <a:gd name="connsiteY0" fmla="*/ 15583 h 12010281"/>
              <a:gd name="connsiteX1" fmla="*/ 1107665 w 5512527"/>
              <a:gd name="connsiteY1" fmla="*/ 14323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15583 h 12010281"/>
              <a:gd name="connsiteX1" fmla="*/ 1104240 w 5512527"/>
              <a:gd name="connsiteY1" fmla="*/ 4049 h 12010281"/>
              <a:gd name="connsiteX2" fmla="*/ 1284926 w 5512527"/>
              <a:gd name="connsiteY2" fmla="*/ 295966 h 12010281"/>
              <a:gd name="connsiteX3" fmla="*/ 1531513 w 5512527"/>
              <a:gd name="connsiteY3" fmla="*/ 463178 h 12010281"/>
              <a:gd name="connsiteX4" fmla="*/ 4005785 w 5512527"/>
              <a:gd name="connsiteY4" fmla="*/ 460003 h 12010281"/>
              <a:gd name="connsiteX5" fmla="*/ 4234512 w 5512527"/>
              <a:gd name="connsiteY5" fmla="*/ 359850 h 12010281"/>
              <a:gd name="connsiteX6" fmla="*/ 4422059 w 5512527"/>
              <a:gd name="connsiteY6" fmla="*/ 0 h 12010281"/>
              <a:gd name="connsiteX7" fmla="*/ 4902341 w 5512527"/>
              <a:gd name="connsiteY7" fmla="*/ 324 h 12010281"/>
              <a:gd name="connsiteX8" fmla="*/ 5512527 w 5512527"/>
              <a:gd name="connsiteY8" fmla="*/ 609656 h 12010281"/>
              <a:gd name="connsiteX9" fmla="*/ 5512527 w 5512527"/>
              <a:gd name="connsiteY9" fmla="*/ 11425733 h 12010281"/>
              <a:gd name="connsiteX10" fmla="*/ 4927979 w 5512527"/>
              <a:gd name="connsiteY10" fmla="*/ 12010281 h 12010281"/>
              <a:gd name="connsiteX11" fmla="*/ 584548 w 5512527"/>
              <a:gd name="connsiteY11" fmla="*/ 12010281 h 12010281"/>
              <a:gd name="connsiteX12" fmla="*/ 0 w 5512527"/>
              <a:gd name="connsiteY12" fmla="*/ 11425733 h 12010281"/>
              <a:gd name="connsiteX13" fmla="*/ 0 w 5512527"/>
              <a:gd name="connsiteY13" fmla="*/ 609656 h 12010281"/>
              <a:gd name="connsiteX14" fmla="*/ 587723 w 5512527"/>
              <a:gd name="connsiteY14" fmla="*/ 15583 h 12010281"/>
              <a:gd name="connsiteX0" fmla="*/ 587723 w 5512527"/>
              <a:gd name="connsiteY0" fmla="*/ 0 h 12011822"/>
              <a:gd name="connsiteX1" fmla="*/ 1104240 w 5512527"/>
              <a:gd name="connsiteY1" fmla="*/ 5590 h 12011822"/>
              <a:gd name="connsiteX2" fmla="*/ 1284926 w 5512527"/>
              <a:gd name="connsiteY2" fmla="*/ 297507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 name="connsiteX0" fmla="*/ 587723 w 5512527"/>
              <a:gd name="connsiteY0" fmla="*/ 0 h 12011822"/>
              <a:gd name="connsiteX1" fmla="*/ 1104240 w 5512527"/>
              <a:gd name="connsiteY1" fmla="*/ 5590 h 12011822"/>
              <a:gd name="connsiteX2" fmla="*/ 1288350 w 5512527"/>
              <a:gd name="connsiteY2" fmla="*/ 280383 h 12011822"/>
              <a:gd name="connsiteX3" fmla="*/ 1531513 w 5512527"/>
              <a:gd name="connsiteY3" fmla="*/ 464719 h 12011822"/>
              <a:gd name="connsiteX4" fmla="*/ 4005785 w 5512527"/>
              <a:gd name="connsiteY4" fmla="*/ 461544 h 12011822"/>
              <a:gd name="connsiteX5" fmla="*/ 4234512 w 5512527"/>
              <a:gd name="connsiteY5" fmla="*/ 361391 h 12011822"/>
              <a:gd name="connsiteX6" fmla="*/ 4422059 w 5512527"/>
              <a:gd name="connsiteY6" fmla="*/ 1541 h 12011822"/>
              <a:gd name="connsiteX7" fmla="*/ 4902341 w 5512527"/>
              <a:gd name="connsiteY7" fmla="*/ 1865 h 12011822"/>
              <a:gd name="connsiteX8" fmla="*/ 5512527 w 5512527"/>
              <a:gd name="connsiteY8" fmla="*/ 611197 h 12011822"/>
              <a:gd name="connsiteX9" fmla="*/ 5512527 w 5512527"/>
              <a:gd name="connsiteY9" fmla="*/ 11427274 h 12011822"/>
              <a:gd name="connsiteX10" fmla="*/ 4927979 w 5512527"/>
              <a:gd name="connsiteY10" fmla="*/ 12011822 h 12011822"/>
              <a:gd name="connsiteX11" fmla="*/ 584548 w 5512527"/>
              <a:gd name="connsiteY11" fmla="*/ 12011822 h 12011822"/>
              <a:gd name="connsiteX12" fmla="*/ 0 w 5512527"/>
              <a:gd name="connsiteY12" fmla="*/ 11427274 h 12011822"/>
              <a:gd name="connsiteX13" fmla="*/ 0 w 5512527"/>
              <a:gd name="connsiteY13" fmla="*/ 611197 h 12011822"/>
              <a:gd name="connsiteX14" fmla="*/ 587723 w 5512527"/>
              <a:gd name="connsiteY14" fmla="*/ 0 h 12011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12527" h="12011822">
                <a:moveTo>
                  <a:pt x="587723" y="0"/>
                </a:moveTo>
                <a:lnTo>
                  <a:pt x="1104240" y="5590"/>
                </a:lnTo>
                <a:cubicBezTo>
                  <a:pt x="1258513" y="12104"/>
                  <a:pt x="1264275" y="137311"/>
                  <a:pt x="1288350" y="280383"/>
                </a:cubicBezTo>
                <a:cubicBezTo>
                  <a:pt x="1316925" y="362833"/>
                  <a:pt x="1376037" y="464719"/>
                  <a:pt x="1531513" y="464719"/>
                </a:cubicBezTo>
                <a:lnTo>
                  <a:pt x="4005785" y="461544"/>
                </a:lnTo>
                <a:cubicBezTo>
                  <a:pt x="4083521" y="461544"/>
                  <a:pt x="4174043" y="445058"/>
                  <a:pt x="4234512" y="361391"/>
                </a:cubicBezTo>
                <a:cubicBezTo>
                  <a:pt x="4291846" y="271164"/>
                  <a:pt x="4223813" y="4524"/>
                  <a:pt x="4422059" y="1541"/>
                </a:cubicBezTo>
                <a:lnTo>
                  <a:pt x="4902341" y="1865"/>
                </a:lnTo>
                <a:cubicBezTo>
                  <a:pt x="5257403" y="17978"/>
                  <a:pt x="5512527" y="288360"/>
                  <a:pt x="5512527" y="611197"/>
                </a:cubicBezTo>
                <a:lnTo>
                  <a:pt x="5512527" y="11427274"/>
                </a:lnTo>
                <a:cubicBezTo>
                  <a:pt x="5512527" y="11750111"/>
                  <a:pt x="5250815" y="12011822"/>
                  <a:pt x="4927979" y="12011822"/>
                </a:cubicBezTo>
                <a:lnTo>
                  <a:pt x="584548" y="12011822"/>
                </a:lnTo>
                <a:cubicBezTo>
                  <a:pt x="261711" y="12011822"/>
                  <a:pt x="0" y="11750111"/>
                  <a:pt x="0" y="11427274"/>
                </a:cubicBezTo>
                <a:lnTo>
                  <a:pt x="0" y="611197"/>
                </a:lnTo>
                <a:cubicBezTo>
                  <a:pt x="0" y="288360"/>
                  <a:pt x="264886" y="0"/>
                  <a:pt x="587723" y="0"/>
                </a:cubicBezTo>
                <a:close/>
              </a:path>
            </a:pathLst>
          </a:custGeom>
          <a:pattFill prst="wdUpDiag">
            <a:fgClr>
              <a:srgbClr val="FADFD9"/>
            </a:fgClr>
            <a:bgClr>
              <a:schemeClr val="bg1"/>
            </a:bgClr>
          </a:pattFill>
        </p:spPr>
        <p:txBody>
          <a:bodyPr wrap="square" lIns="457200" tIns="5486400" rIns="457200" bIns="457200" anchor="t">
            <a:noAutofit/>
          </a:bodyPr>
          <a:lstStyle>
            <a:lvl1pPr marL="0" indent="0" algn="l">
              <a:buNone/>
              <a:defRPr sz="2000">
                <a:solidFill>
                  <a:schemeClr val="tx1"/>
                </a:solidFill>
              </a:defRPr>
            </a:lvl1pPr>
          </a:lstStyle>
          <a:p>
            <a:r>
              <a:rPr lang="en-US" dirty="0"/>
              <a:t>Drag and drop your iPhone X screenshot into this photo placeholder</a:t>
            </a:r>
          </a:p>
        </p:txBody>
      </p:sp>
      <p:sp>
        <p:nvSpPr>
          <p:cNvPr id="2" name="TextBox 1">
            <a:extLst>
              <a:ext uri="{FF2B5EF4-FFF2-40B4-BE49-F238E27FC236}">
                <a16:creationId xmlns:a16="http://schemas.microsoft.com/office/drawing/2014/main" id="{52B95100-1B56-3E4A-8691-51AAF10098F0}"/>
              </a:ext>
            </a:extLst>
          </p:cNvPr>
          <p:cNvSpPr txBox="1"/>
          <p:nvPr userDrawn="1"/>
        </p:nvSpPr>
        <p:spPr>
          <a:xfrm>
            <a:off x="11217773" y="7318442"/>
            <a:ext cx="0" cy="0"/>
          </a:xfrm>
          <a:prstGeom prst="rect">
            <a:avLst/>
          </a:prstGeom>
          <a:noFill/>
        </p:spPr>
        <p:txBody>
          <a:bodyPr wrap="none" lIns="0" tIns="0" rIns="0" bIns="0" rtlCol="0">
            <a:noAutofit/>
          </a:bodyPr>
          <a:lstStyle/>
          <a:p>
            <a:pPr algn="l"/>
            <a:endParaRPr lang="en-US" sz="900" dirty="0">
              <a:latin typeface="LKN Sans" panose="02000503040000020003" pitchFamily="2" charset="0"/>
            </a:endParaRPr>
          </a:p>
        </p:txBody>
      </p:sp>
      <p:sp>
        <p:nvSpPr>
          <p:cNvPr id="9" name="Folded Corner 8">
            <a:extLst>
              <a:ext uri="{FF2B5EF4-FFF2-40B4-BE49-F238E27FC236}">
                <a16:creationId xmlns:a16="http://schemas.microsoft.com/office/drawing/2014/main" id="{F4F85ACC-FA85-F349-86C9-73D728236D81}"/>
              </a:ext>
              <a:ext uri="{C183D7F6-B498-43B3-948B-1728B52AA6E4}">
                <adec:decorative xmlns:adec="http://schemas.microsoft.com/office/drawing/2017/decorative" xmlns="" val="1"/>
              </a:ext>
            </a:extLst>
          </p:cNvPr>
          <p:cNvSpPr/>
          <p:nvPr userDrawn="1"/>
        </p:nvSpPr>
        <p:spPr>
          <a:xfrm>
            <a:off x="0" y="-1257300"/>
            <a:ext cx="4419819" cy="965200"/>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Arial" panose="020B0604020202020204" pitchFamily="34" charset="0"/>
              </a:rPr>
              <a:t>Purpose of Layout</a:t>
            </a:r>
            <a:r>
              <a:rPr lang="en-US" sz="1200" dirty="0">
                <a:solidFill>
                  <a:schemeClr val="tx1"/>
                </a:solidFill>
                <a:latin typeface="Source Sans Pro" charset="0"/>
                <a:ea typeface="Source Sans Pro" charset="0"/>
                <a:cs typeface="Arial" panose="020B0604020202020204" pitchFamily="34" charset="0"/>
              </a:rPr>
              <a:t>: To showcase iPhone X screenshot close up.</a:t>
            </a:r>
          </a:p>
          <a:p>
            <a:endParaRPr lang="en-US" sz="1200" dirty="0">
              <a:solidFill>
                <a:schemeClr val="tx1"/>
              </a:solidFill>
              <a:latin typeface="Source Sans Pro" charset="0"/>
            </a:endParaRPr>
          </a:p>
          <a:p>
            <a:r>
              <a:rPr lang="en-US" sz="1200" b="1" dirty="0">
                <a:solidFill>
                  <a:schemeClr val="tx1"/>
                </a:solidFill>
                <a:latin typeface="Source Sans Pro" charset="0"/>
                <a:ea typeface="Source Sans Pro" charset="0"/>
                <a:cs typeface="Arial" panose="020B0604020202020204" pitchFamily="34" charset="0"/>
              </a:rPr>
              <a:t>Tip</a:t>
            </a:r>
            <a:r>
              <a:rPr lang="en-US" sz="1200" dirty="0">
                <a:solidFill>
                  <a:schemeClr val="tx1"/>
                </a:solidFill>
                <a:latin typeface="Source Sans Pro" charset="0"/>
                <a:ea typeface="Source Sans Pro" charset="0"/>
                <a:cs typeface="Arial" panose="020B0604020202020204" pitchFamily="34" charset="0"/>
              </a:rPr>
              <a:t>: Drag and drop your screenshot and replace text placeholders with your own words.</a:t>
            </a:r>
            <a:endParaRPr lang="en-US" sz="1200" dirty="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2941962766"/>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itles + iphone horizontal detail">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DC5147E6-3B60-9544-841F-04FE73BB8BBB}"/>
              </a:ext>
            </a:extLst>
          </p:cNvPr>
          <p:cNvSpPr>
            <a:spLocks noGrp="1"/>
          </p:cNvSpPr>
          <p:nvPr>
            <p:ph type="title" hasCustomPrompt="1"/>
          </p:nvPr>
        </p:nvSpPr>
        <p:spPr>
          <a:xfrm>
            <a:off x="720754" y="2171700"/>
            <a:ext cx="3540448" cy="1257300"/>
          </a:xfrm>
          <a:prstGeom prst="rect">
            <a:avLst/>
          </a:prstGeom>
        </p:spPr>
        <p:txBody>
          <a:bodyPr vert="horz" lIns="91440" tIns="45720" rIns="91440" bIns="45720" rtlCol="0" anchor="b" anchorCtr="0">
            <a:noAutofit/>
          </a:bodyPr>
          <a:lstStyle>
            <a:lvl1pPr>
              <a:defRPr sz="4399">
                <a:solidFill>
                  <a:schemeClr val="accent2"/>
                </a:solidFill>
              </a:defRPr>
            </a:lvl1pPr>
          </a:lstStyle>
          <a:p>
            <a:r>
              <a:rPr lang="en-US" dirty="0"/>
              <a:t>Enter slide title here in two lines</a:t>
            </a:r>
          </a:p>
        </p:txBody>
      </p:sp>
      <p:sp>
        <p:nvSpPr>
          <p:cNvPr id="8" name="Text Placeholder 8">
            <a:extLst>
              <a:ext uri="{FF2B5EF4-FFF2-40B4-BE49-F238E27FC236}">
                <a16:creationId xmlns:a16="http://schemas.microsoft.com/office/drawing/2014/main" id="{D70058F9-BDA7-8840-914D-9E80FF5B692E}"/>
              </a:ext>
            </a:extLst>
          </p:cNvPr>
          <p:cNvSpPr>
            <a:spLocks noGrp="1"/>
          </p:cNvSpPr>
          <p:nvPr>
            <p:ph type="body" sz="quarter" idx="17" hasCustomPrompt="1"/>
          </p:nvPr>
        </p:nvSpPr>
        <p:spPr>
          <a:xfrm>
            <a:off x="720755" y="3474720"/>
            <a:ext cx="3372098" cy="1159626"/>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dirty="0"/>
              <a:t>Enter your description here</a:t>
            </a:r>
          </a:p>
        </p:txBody>
      </p:sp>
      <p:sp>
        <p:nvSpPr>
          <p:cNvPr id="15" name="Freeform 14">
            <a:extLst>
              <a:ext uri="{FF2B5EF4-FFF2-40B4-BE49-F238E27FC236}">
                <a16:creationId xmlns:a16="http://schemas.microsoft.com/office/drawing/2014/main" id="{9BF9784F-07B0-2B43-B94A-28B4B8971813}"/>
              </a:ext>
              <a:ext uri="{C183D7F6-B498-43B3-948B-1728B52AA6E4}">
                <adec:decorative xmlns:adec="http://schemas.microsoft.com/office/drawing/2017/decorative" xmlns="" val="1"/>
              </a:ext>
            </a:extLst>
          </p:cNvPr>
          <p:cNvSpPr/>
          <p:nvPr userDrawn="1"/>
        </p:nvSpPr>
        <p:spPr>
          <a:xfrm>
            <a:off x="5667147" y="0"/>
            <a:ext cx="6524854" cy="6858000"/>
          </a:xfrm>
          <a:custGeom>
            <a:avLst/>
            <a:gdLst>
              <a:gd name="connsiteX0" fmla="*/ 2591986 w 13051407"/>
              <a:gd name="connsiteY0" fmla="*/ 0 h 13716000"/>
              <a:gd name="connsiteX1" fmla="*/ 13051407 w 13051407"/>
              <a:gd name="connsiteY1" fmla="*/ 0 h 13716000"/>
              <a:gd name="connsiteX2" fmla="*/ 13051407 w 13051407"/>
              <a:gd name="connsiteY2" fmla="*/ 13716000 h 13716000"/>
              <a:gd name="connsiteX3" fmla="*/ 2591986 w 13051407"/>
              <a:gd name="connsiteY3" fmla="*/ 13716000 h 13716000"/>
              <a:gd name="connsiteX4" fmla="*/ 2369931 w 13051407"/>
              <a:gd name="connsiteY4" fmla="*/ 13459652 h 13716000"/>
              <a:gd name="connsiteX5" fmla="*/ 0 w 13051407"/>
              <a:gd name="connsiteY5" fmla="*/ 6858000 h 13716000"/>
              <a:gd name="connsiteX6" fmla="*/ 2369931 w 13051407"/>
              <a:gd name="connsiteY6" fmla="*/ 256349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51407" h="13716000">
                <a:moveTo>
                  <a:pt x="2591986" y="0"/>
                </a:moveTo>
                <a:lnTo>
                  <a:pt x="13051407" y="0"/>
                </a:lnTo>
                <a:lnTo>
                  <a:pt x="13051407" y="13716000"/>
                </a:lnTo>
                <a:lnTo>
                  <a:pt x="2591986" y="13716000"/>
                </a:lnTo>
                <a:lnTo>
                  <a:pt x="2369931" y="13459652"/>
                </a:lnTo>
                <a:cubicBezTo>
                  <a:pt x="889386" y="11665645"/>
                  <a:pt x="0" y="9365686"/>
                  <a:pt x="0" y="6858000"/>
                </a:cubicBezTo>
                <a:cubicBezTo>
                  <a:pt x="0" y="4350314"/>
                  <a:pt x="889386" y="2050355"/>
                  <a:pt x="2369931" y="256349"/>
                </a:cubicBezTo>
                <a:close/>
              </a:path>
            </a:pathLst>
          </a:cu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noProof="0" dirty="0"/>
          </a:p>
        </p:txBody>
      </p:sp>
      <p:pic>
        <p:nvPicPr>
          <p:cNvPr id="12" name="phone">
            <a:extLst>
              <a:ext uri="{FF2B5EF4-FFF2-40B4-BE49-F238E27FC236}">
                <a16:creationId xmlns:a16="http://schemas.microsoft.com/office/drawing/2014/main" id="{2E4451B8-9EE2-A446-8FE7-EF863668EAEF}"/>
              </a:ext>
              <a:ext uri="{C183D7F6-B498-43B3-948B-1728B52AA6E4}">
                <adec:decorative xmlns:adec="http://schemas.microsoft.com/office/drawing/2017/decorative" xmlns="" val="1"/>
              </a:ext>
            </a:extLst>
          </p:cNvPr>
          <p:cNvPicPr>
            <a:picLocks noChangeAspect="1"/>
          </p:cNvPicPr>
          <p:nvPr userDrawn="1"/>
        </p:nvPicPr>
        <p:blipFill>
          <a:blip r:embed="rId2">
            <a:lum bright="28000"/>
          </a:blip>
          <a:stretch>
            <a:fillRect/>
          </a:stretch>
        </p:blipFill>
        <p:spPr>
          <a:xfrm rot="5400000">
            <a:off x="7341855" y="-758449"/>
            <a:ext cx="4018609" cy="8384007"/>
          </a:xfrm>
          <a:prstGeom prst="rect">
            <a:avLst/>
          </a:prstGeom>
        </p:spPr>
      </p:pic>
      <p:sp>
        <p:nvSpPr>
          <p:cNvPr id="2" name="TextBox 1">
            <a:extLst>
              <a:ext uri="{FF2B5EF4-FFF2-40B4-BE49-F238E27FC236}">
                <a16:creationId xmlns:a16="http://schemas.microsoft.com/office/drawing/2014/main" id="{52B95100-1B56-3E4A-8691-51AAF10098F0}"/>
              </a:ext>
            </a:extLst>
          </p:cNvPr>
          <p:cNvSpPr txBox="1"/>
          <p:nvPr userDrawn="1"/>
        </p:nvSpPr>
        <p:spPr>
          <a:xfrm>
            <a:off x="11217773" y="7318442"/>
            <a:ext cx="0" cy="0"/>
          </a:xfrm>
          <a:prstGeom prst="rect">
            <a:avLst/>
          </a:prstGeom>
          <a:noFill/>
        </p:spPr>
        <p:txBody>
          <a:bodyPr wrap="none" lIns="0" tIns="0" rIns="0" bIns="0" rtlCol="0">
            <a:noAutofit/>
          </a:bodyPr>
          <a:lstStyle/>
          <a:p>
            <a:pPr algn="l"/>
            <a:endParaRPr lang="en-US" sz="900" dirty="0">
              <a:latin typeface="LKN Sans" panose="02000503040000020003" pitchFamily="2" charset="0"/>
            </a:endParaRPr>
          </a:p>
        </p:txBody>
      </p:sp>
      <p:sp>
        <p:nvSpPr>
          <p:cNvPr id="23" name="Picture Placeholder 22">
            <a:extLst>
              <a:ext uri="{FF2B5EF4-FFF2-40B4-BE49-F238E27FC236}">
                <a16:creationId xmlns:a16="http://schemas.microsoft.com/office/drawing/2014/main" id="{4CBC1DB2-D3C1-094D-9A60-53319A1EF44C}"/>
              </a:ext>
            </a:extLst>
          </p:cNvPr>
          <p:cNvSpPr>
            <a:spLocks noGrp="1"/>
          </p:cNvSpPr>
          <p:nvPr>
            <p:ph type="pic" sz="quarter" idx="20" hasCustomPrompt="1"/>
          </p:nvPr>
        </p:nvSpPr>
        <p:spPr>
          <a:xfrm>
            <a:off x="5284005" y="1561313"/>
            <a:ext cx="8161042" cy="3745796"/>
          </a:xfrm>
          <a:custGeom>
            <a:avLst/>
            <a:gdLst>
              <a:gd name="connsiteX0" fmla="*/ 794408 w 16324210"/>
              <a:gd name="connsiteY0" fmla="*/ 0 h 7491591"/>
              <a:gd name="connsiteX1" fmla="*/ 15493586 w 16324210"/>
              <a:gd name="connsiteY1" fmla="*/ 0 h 7491591"/>
              <a:gd name="connsiteX2" fmla="*/ 16324210 w 16324210"/>
              <a:gd name="connsiteY2" fmla="*/ 798723 h 7491591"/>
              <a:gd name="connsiteX3" fmla="*/ 16316614 w 16324210"/>
              <a:gd name="connsiteY3" fmla="*/ 1500676 h 7491591"/>
              <a:gd name="connsiteX4" fmla="*/ 15943168 w 16324210"/>
              <a:gd name="connsiteY4" fmla="*/ 1750883 h 7491591"/>
              <a:gd name="connsiteX5" fmla="*/ 15692652 w 16324210"/>
              <a:gd name="connsiteY5" fmla="*/ 2081345 h 7491591"/>
              <a:gd name="connsiteX6" fmla="*/ 15696968 w 16324210"/>
              <a:gd name="connsiteY6" fmla="*/ 5443910 h 7491591"/>
              <a:gd name="connsiteX7" fmla="*/ 15833076 w 16324210"/>
              <a:gd name="connsiteY7" fmla="*/ 5754753 h 7491591"/>
              <a:gd name="connsiteX8" fmla="*/ 16322116 w 16324210"/>
              <a:gd name="connsiteY8" fmla="*/ 6009632 h 7491591"/>
              <a:gd name="connsiteX9" fmla="*/ 16321676 w 16324210"/>
              <a:gd name="connsiteY9" fmla="*/ 6662341 h 7491591"/>
              <a:gd name="connsiteX10" fmla="*/ 15493586 w 16324210"/>
              <a:gd name="connsiteY10" fmla="*/ 7491591 h 7491591"/>
              <a:gd name="connsiteX11" fmla="*/ 794408 w 16324210"/>
              <a:gd name="connsiteY11" fmla="*/ 7491591 h 7491591"/>
              <a:gd name="connsiteX12" fmla="*/ 0 w 16324210"/>
              <a:gd name="connsiteY12" fmla="*/ 6697183 h 7491591"/>
              <a:gd name="connsiteX13" fmla="*/ 0 w 16324210"/>
              <a:gd name="connsiteY13" fmla="*/ 794408 h 7491591"/>
              <a:gd name="connsiteX14" fmla="*/ 794408 w 16324210"/>
              <a:gd name="connsiteY14" fmla="*/ 0 h 7491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324210" h="7491591">
                <a:moveTo>
                  <a:pt x="794408" y="0"/>
                </a:moveTo>
                <a:lnTo>
                  <a:pt x="15493586" y="0"/>
                </a:lnTo>
                <a:cubicBezTo>
                  <a:pt x="15932326" y="0"/>
                  <a:pt x="16324210" y="359984"/>
                  <a:pt x="16324210" y="798723"/>
                </a:cubicBezTo>
                <a:lnTo>
                  <a:pt x="16316614" y="1500676"/>
                </a:lnTo>
                <a:cubicBezTo>
                  <a:pt x="16307762" y="1710335"/>
                  <a:pt x="16137604" y="1718165"/>
                  <a:pt x="15943168" y="1750883"/>
                </a:cubicBezTo>
                <a:cubicBezTo>
                  <a:pt x="15831116" y="1789717"/>
                  <a:pt x="15692652" y="1870051"/>
                  <a:pt x="15692652" y="2081345"/>
                </a:cubicBezTo>
                <a:lnTo>
                  <a:pt x="15696968" y="5443910"/>
                </a:lnTo>
                <a:cubicBezTo>
                  <a:pt x="15696968" y="5549554"/>
                  <a:pt x="15719372" y="5672575"/>
                  <a:pt x="15833076" y="5754753"/>
                </a:cubicBezTo>
                <a:cubicBezTo>
                  <a:pt x="15955696" y="5832670"/>
                  <a:pt x="16318062" y="5740213"/>
                  <a:pt x="16322116" y="6009632"/>
                </a:cubicBezTo>
                <a:lnTo>
                  <a:pt x="16321676" y="6662341"/>
                </a:lnTo>
                <a:cubicBezTo>
                  <a:pt x="16299778" y="7144874"/>
                  <a:pt x="15932326" y="7491591"/>
                  <a:pt x="15493586" y="7491591"/>
                </a:cubicBezTo>
                <a:lnTo>
                  <a:pt x="794408" y="7491591"/>
                </a:lnTo>
                <a:cubicBezTo>
                  <a:pt x="355668" y="7491591"/>
                  <a:pt x="0" y="7135921"/>
                  <a:pt x="0" y="6697183"/>
                </a:cubicBezTo>
                <a:lnTo>
                  <a:pt x="0" y="794408"/>
                </a:lnTo>
                <a:cubicBezTo>
                  <a:pt x="0" y="355669"/>
                  <a:pt x="355668" y="0"/>
                  <a:pt x="794408" y="0"/>
                </a:cubicBezTo>
                <a:close/>
              </a:path>
            </a:pathLst>
          </a:custGeom>
          <a:pattFill prst="wdUpDiag">
            <a:fgClr>
              <a:srgbClr val="FADFD9"/>
            </a:fgClr>
            <a:bgClr>
              <a:schemeClr val="bg1"/>
            </a:bgClr>
          </a:pattFill>
          <a:ln>
            <a:noFill/>
          </a:ln>
        </p:spPr>
        <p:txBody>
          <a:bodyPr wrap="square" lIns="822960" rIns="3931920" anchor="ctr" anchorCtr="0">
            <a:noAutofit/>
          </a:bodyPr>
          <a:lstStyle>
            <a:lvl1pPr>
              <a:defRPr b="0" cap="none" spc="0">
                <a:ln w="22225">
                  <a:noFill/>
                  <a:prstDash val="solid"/>
                </a:ln>
                <a:solidFill>
                  <a:schemeClr val="tx1"/>
                </a:solidFill>
                <a:effectLst/>
              </a:defRPr>
            </a:lvl1pPr>
          </a:lstStyle>
          <a:p>
            <a:r>
              <a:rPr lang="en-US" dirty="0"/>
              <a:t>Drag and drop your iPhone X screenshot into this photo placeholder</a:t>
            </a:r>
          </a:p>
        </p:txBody>
      </p:sp>
      <p:sp>
        <p:nvSpPr>
          <p:cNvPr id="9" name="Folded Corner 8">
            <a:extLst>
              <a:ext uri="{FF2B5EF4-FFF2-40B4-BE49-F238E27FC236}">
                <a16:creationId xmlns:a16="http://schemas.microsoft.com/office/drawing/2014/main" id="{ECACA7D0-95F9-2B49-B322-5715C31E58AB}"/>
              </a:ext>
              <a:ext uri="{C183D7F6-B498-43B3-948B-1728B52AA6E4}">
                <adec:decorative xmlns:adec="http://schemas.microsoft.com/office/drawing/2017/decorative" xmlns="" val="1"/>
              </a:ext>
            </a:extLst>
          </p:cNvPr>
          <p:cNvSpPr/>
          <p:nvPr userDrawn="1"/>
        </p:nvSpPr>
        <p:spPr>
          <a:xfrm>
            <a:off x="0" y="-1104900"/>
            <a:ext cx="5943620" cy="812800"/>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Arial" panose="020B0604020202020204" pitchFamily="34" charset="0"/>
              </a:rPr>
              <a:t>Purpose of Layout</a:t>
            </a:r>
            <a:r>
              <a:rPr lang="en-US" sz="1200" dirty="0">
                <a:solidFill>
                  <a:schemeClr val="tx1"/>
                </a:solidFill>
                <a:latin typeface="Source Sans Pro" charset="0"/>
                <a:ea typeface="Source Sans Pro" charset="0"/>
                <a:cs typeface="Arial" panose="020B0604020202020204" pitchFamily="34" charset="0"/>
              </a:rPr>
              <a:t>: To showcase iPhone X screenshot close up, landscape.</a:t>
            </a:r>
          </a:p>
          <a:p>
            <a:endParaRPr lang="en-US" sz="1200" dirty="0">
              <a:solidFill>
                <a:schemeClr val="tx1"/>
              </a:solidFill>
              <a:latin typeface="Source Sans Pro" charset="0"/>
            </a:endParaRPr>
          </a:p>
          <a:p>
            <a:r>
              <a:rPr lang="en-US" sz="1200" b="1" dirty="0">
                <a:solidFill>
                  <a:schemeClr val="tx1"/>
                </a:solidFill>
                <a:latin typeface="Source Sans Pro" charset="0"/>
                <a:ea typeface="Source Sans Pro" charset="0"/>
                <a:cs typeface="Arial" panose="020B0604020202020204" pitchFamily="34" charset="0"/>
              </a:rPr>
              <a:t>Tip</a:t>
            </a:r>
            <a:r>
              <a:rPr lang="en-US" sz="1200" dirty="0">
                <a:solidFill>
                  <a:schemeClr val="tx1"/>
                </a:solidFill>
                <a:latin typeface="Source Sans Pro" charset="0"/>
                <a:ea typeface="Source Sans Pro" charset="0"/>
                <a:cs typeface="Arial" panose="020B0604020202020204" pitchFamily="34" charset="0"/>
              </a:rPr>
              <a:t>: Drag and drop your screenshot and replace text placeholders with your own words.</a:t>
            </a:r>
            <a:endParaRPr lang="en-US" sz="1200" dirty="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2444077194"/>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samsung vertical">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0C9F3F10-B381-9C46-868C-48506C8DAF51}"/>
              </a:ext>
            </a:extLst>
          </p:cNvPr>
          <p:cNvSpPr>
            <a:spLocks noGrp="1"/>
          </p:cNvSpPr>
          <p:nvPr>
            <p:ph type="title" hasCustomPrompt="1"/>
          </p:nvPr>
        </p:nvSpPr>
        <p:spPr>
          <a:xfrm>
            <a:off x="720754" y="2171700"/>
            <a:ext cx="3605754" cy="1257300"/>
          </a:xfrm>
          <a:prstGeom prst="rect">
            <a:avLst/>
          </a:prstGeom>
        </p:spPr>
        <p:txBody>
          <a:bodyPr vert="horz" lIns="91440" tIns="45720" rIns="91440" bIns="45720" rtlCol="0" anchor="b" anchorCtr="0">
            <a:noAutofit/>
          </a:bodyPr>
          <a:lstStyle>
            <a:lvl1pPr>
              <a:defRPr sz="4399">
                <a:solidFill>
                  <a:schemeClr val="accent2"/>
                </a:solidFill>
              </a:defRPr>
            </a:lvl1pPr>
          </a:lstStyle>
          <a:p>
            <a:r>
              <a:rPr lang="en-US" dirty="0"/>
              <a:t>Enter slide title here in two lines</a:t>
            </a:r>
          </a:p>
        </p:txBody>
      </p:sp>
      <p:sp>
        <p:nvSpPr>
          <p:cNvPr id="11" name="Text Placeholder 8">
            <a:extLst>
              <a:ext uri="{FF2B5EF4-FFF2-40B4-BE49-F238E27FC236}">
                <a16:creationId xmlns:a16="http://schemas.microsoft.com/office/drawing/2014/main" id="{E1693231-41F4-E141-8C3B-1F73C7190C3E}"/>
              </a:ext>
            </a:extLst>
          </p:cNvPr>
          <p:cNvSpPr>
            <a:spLocks noGrp="1"/>
          </p:cNvSpPr>
          <p:nvPr>
            <p:ph type="body" sz="quarter" idx="17" hasCustomPrompt="1"/>
          </p:nvPr>
        </p:nvSpPr>
        <p:spPr>
          <a:xfrm>
            <a:off x="720755" y="3474720"/>
            <a:ext cx="3372098" cy="1159626"/>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dirty="0"/>
              <a:t>Enter your description here</a:t>
            </a:r>
          </a:p>
        </p:txBody>
      </p:sp>
      <p:sp>
        <p:nvSpPr>
          <p:cNvPr id="7" name="Freeform 6">
            <a:extLst>
              <a:ext uri="{FF2B5EF4-FFF2-40B4-BE49-F238E27FC236}">
                <a16:creationId xmlns:a16="http://schemas.microsoft.com/office/drawing/2014/main" id="{3967577F-1CBC-1541-8EFC-4CB642648022}"/>
              </a:ext>
              <a:ext uri="{C183D7F6-B498-43B3-948B-1728B52AA6E4}">
                <adec:decorative xmlns:adec="http://schemas.microsoft.com/office/drawing/2017/decorative" xmlns="" val="1"/>
              </a:ext>
            </a:extLst>
          </p:cNvPr>
          <p:cNvSpPr/>
          <p:nvPr userDrawn="1"/>
        </p:nvSpPr>
        <p:spPr>
          <a:xfrm>
            <a:off x="5667147" y="0"/>
            <a:ext cx="6524854" cy="6858000"/>
          </a:xfrm>
          <a:custGeom>
            <a:avLst/>
            <a:gdLst>
              <a:gd name="connsiteX0" fmla="*/ 2591986 w 13051407"/>
              <a:gd name="connsiteY0" fmla="*/ 0 h 13716000"/>
              <a:gd name="connsiteX1" fmla="*/ 13051407 w 13051407"/>
              <a:gd name="connsiteY1" fmla="*/ 0 h 13716000"/>
              <a:gd name="connsiteX2" fmla="*/ 13051407 w 13051407"/>
              <a:gd name="connsiteY2" fmla="*/ 13716000 h 13716000"/>
              <a:gd name="connsiteX3" fmla="*/ 2591986 w 13051407"/>
              <a:gd name="connsiteY3" fmla="*/ 13716000 h 13716000"/>
              <a:gd name="connsiteX4" fmla="*/ 2369931 w 13051407"/>
              <a:gd name="connsiteY4" fmla="*/ 13459652 h 13716000"/>
              <a:gd name="connsiteX5" fmla="*/ 0 w 13051407"/>
              <a:gd name="connsiteY5" fmla="*/ 6858000 h 13716000"/>
              <a:gd name="connsiteX6" fmla="*/ 2369931 w 13051407"/>
              <a:gd name="connsiteY6" fmla="*/ 256349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51407" h="13716000">
                <a:moveTo>
                  <a:pt x="2591986" y="0"/>
                </a:moveTo>
                <a:lnTo>
                  <a:pt x="13051407" y="0"/>
                </a:lnTo>
                <a:lnTo>
                  <a:pt x="13051407" y="13716000"/>
                </a:lnTo>
                <a:lnTo>
                  <a:pt x="2591986" y="13716000"/>
                </a:lnTo>
                <a:lnTo>
                  <a:pt x="2369931" y="13459652"/>
                </a:lnTo>
                <a:cubicBezTo>
                  <a:pt x="889386" y="11665645"/>
                  <a:pt x="0" y="9365686"/>
                  <a:pt x="0" y="6858000"/>
                </a:cubicBezTo>
                <a:cubicBezTo>
                  <a:pt x="0" y="4350314"/>
                  <a:pt x="889386" y="2050355"/>
                  <a:pt x="2369931" y="256349"/>
                </a:cubicBezTo>
                <a:close/>
              </a:path>
            </a:pathLst>
          </a:cu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noProof="0"/>
          </a:p>
        </p:txBody>
      </p:sp>
      <p:pic>
        <p:nvPicPr>
          <p:cNvPr id="2" name="Picture 1">
            <a:extLst>
              <a:ext uri="{FF2B5EF4-FFF2-40B4-BE49-F238E27FC236}">
                <a16:creationId xmlns:a16="http://schemas.microsoft.com/office/drawing/2014/main" id="{4298C3EB-2BEC-634C-9A47-7294ECA2F2C2}"/>
              </a:ext>
              <a:ext uri="{C183D7F6-B498-43B3-948B-1728B52AA6E4}">
                <adec:decorative xmlns:adec="http://schemas.microsoft.com/office/drawing/2017/decorative" xmlns="" val="1"/>
              </a:ext>
            </a:extLst>
          </p:cNvPr>
          <p:cNvPicPr>
            <a:picLocks noChangeAspect="1"/>
          </p:cNvPicPr>
          <p:nvPr userDrawn="1"/>
        </p:nvPicPr>
        <p:blipFill>
          <a:blip r:embed="rId2"/>
          <a:stretch>
            <a:fillRect/>
          </a:stretch>
        </p:blipFill>
        <p:spPr>
          <a:xfrm>
            <a:off x="6316249" y="234229"/>
            <a:ext cx="2997988" cy="6275675"/>
          </a:xfrm>
          <a:prstGeom prst="rect">
            <a:avLst/>
          </a:prstGeom>
        </p:spPr>
      </p:pic>
      <p:sp>
        <p:nvSpPr>
          <p:cNvPr id="9" name="Picture Placeholder 8">
            <a:extLst>
              <a:ext uri="{FF2B5EF4-FFF2-40B4-BE49-F238E27FC236}">
                <a16:creationId xmlns:a16="http://schemas.microsoft.com/office/drawing/2014/main" id="{07652BFE-7344-5745-ADC1-3ED93EC65FF6}"/>
              </a:ext>
              <a:ext uri="{C183D7F6-B498-43B3-948B-1728B52AA6E4}">
                <adec:decorative xmlns:adec="http://schemas.microsoft.com/office/drawing/2017/decorative" xmlns="" val="1"/>
              </a:ext>
            </a:extLst>
          </p:cNvPr>
          <p:cNvSpPr>
            <a:spLocks noGrp="1"/>
          </p:cNvSpPr>
          <p:nvPr>
            <p:ph type="pic" sz="quarter" idx="10" hasCustomPrompt="1"/>
          </p:nvPr>
        </p:nvSpPr>
        <p:spPr>
          <a:xfrm>
            <a:off x="6422824" y="594360"/>
            <a:ext cx="2788901" cy="5730240"/>
          </a:xfrm>
          <a:custGeom>
            <a:avLst/>
            <a:gdLst>
              <a:gd name="connsiteX0" fmla="*/ 497476 w 5570220"/>
              <a:gd name="connsiteY0" fmla="*/ 0 h 11460480"/>
              <a:gd name="connsiteX1" fmla="*/ 5072744 w 5570220"/>
              <a:gd name="connsiteY1" fmla="*/ 0 h 11460480"/>
              <a:gd name="connsiteX2" fmla="*/ 5570220 w 5570220"/>
              <a:gd name="connsiteY2" fmla="*/ 497476 h 11460480"/>
              <a:gd name="connsiteX3" fmla="*/ 5570220 w 5570220"/>
              <a:gd name="connsiteY3" fmla="*/ 10963004 h 11460480"/>
              <a:gd name="connsiteX4" fmla="*/ 5072744 w 5570220"/>
              <a:gd name="connsiteY4" fmla="*/ 11460480 h 11460480"/>
              <a:gd name="connsiteX5" fmla="*/ 497476 w 5570220"/>
              <a:gd name="connsiteY5" fmla="*/ 11460480 h 11460480"/>
              <a:gd name="connsiteX6" fmla="*/ 0 w 5570220"/>
              <a:gd name="connsiteY6" fmla="*/ 10963004 h 11460480"/>
              <a:gd name="connsiteX7" fmla="*/ 0 w 5570220"/>
              <a:gd name="connsiteY7" fmla="*/ 497476 h 11460480"/>
              <a:gd name="connsiteX8" fmla="*/ 497476 w 5570220"/>
              <a:gd name="connsiteY8" fmla="*/ 0 h 1146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0220" h="11460480">
                <a:moveTo>
                  <a:pt x="497476" y="0"/>
                </a:moveTo>
                <a:lnTo>
                  <a:pt x="5072744" y="0"/>
                </a:lnTo>
                <a:cubicBezTo>
                  <a:pt x="5347492" y="0"/>
                  <a:pt x="5570220" y="222728"/>
                  <a:pt x="5570220" y="497476"/>
                </a:cubicBezTo>
                <a:lnTo>
                  <a:pt x="5570220" y="10963004"/>
                </a:lnTo>
                <a:cubicBezTo>
                  <a:pt x="5570220" y="11237752"/>
                  <a:pt x="5347492" y="11460480"/>
                  <a:pt x="5072744" y="11460480"/>
                </a:cubicBezTo>
                <a:lnTo>
                  <a:pt x="497476" y="11460480"/>
                </a:lnTo>
                <a:cubicBezTo>
                  <a:pt x="222728" y="11460480"/>
                  <a:pt x="0" y="11237752"/>
                  <a:pt x="0" y="10963004"/>
                </a:cubicBezTo>
                <a:lnTo>
                  <a:pt x="0" y="497476"/>
                </a:lnTo>
                <a:cubicBezTo>
                  <a:pt x="0" y="222728"/>
                  <a:pt x="222728" y="0"/>
                  <a:pt x="497476" y="0"/>
                </a:cubicBezTo>
                <a:close/>
              </a:path>
            </a:pathLst>
          </a:custGeom>
          <a:pattFill prst="wdUpDiag">
            <a:fgClr>
              <a:srgbClr val="FADFD9"/>
            </a:fgClr>
            <a:bgClr>
              <a:schemeClr val="bg1"/>
            </a:bgClr>
          </a:pattFill>
        </p:spPr>
        <p:txBody>
          <a:bodyPr wrap="square" lIns="457200" tIns="2103120" rIns="457200">
            <a:noAutofit/>
          </a:bodyPr>
          <a:lstStyle>
            <a:lvl1pPr marL="0" indent="0" algn="l">
              <a:buNone/>
              <a:defRPr sz="2000">
                <a:solidFill>
                  <a:schemeClr val="tx1"/>
                </a:solidFill>
              </a:defRPr>
            </a:lvl1pPr>
          </a:lstStyle>
          <a:p>
            <a:r>
              <a:rPr lang="en-US" dirty="0"/>
              <a:t>Drag and drop your Samsung screenshot into this photo placeholder</a:t>
            </a:r>
          </a:p>
        </p:txBody>
      </p:sp>
      <p:sp>
        <p:nvSpPr>
          <p:cNvPr id="8" name="Folded Corner 7">
            <a:extLst>
              <a:ext uri="{FF2B5EF4-FFF2-40B4-BE49-F238E27FC236}">
                <a16:creationId xmlns:a16="http://schemas.microsoft.com/office/drawing/2014/main" id="{D0B2C571-99BB-CC43-B858-E13E4B791580}"/>
              </a:ext>
              <a:ext uri="{C183D7F6-B498-43B3-948B-1728B52AA6E4}">
                <adec:decorative xmlns:adec="http://schemas.microsoft.com/office/drawing/2017/decorative" xmlns="" val="1"/>
              </a:ext>
            </a:extLst>
          </p:cNvPr>
          <p:cNvSpPr/>
          <p:nvPr userDrawn="1"/>
        </p:nvSpPr>
        <p:spPr>
          <a:xfrm>
            <a:off x="0" y="-1104900"/>
            <a:ext cx="5943620" cy="812800"/>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Arial" panose="020B0604020202020204" pitchFamily="34" charset="0"/>
              </a:rPr>
              <a:t>Purpose of Layout</a:t>
            </a:r>
            <a:r>
              <a:rPr lang="en-US" sz="1200" dirty="0">
                <a:solidFill>
                  <a:schemeClr val="tx1"/>
                </a:solidFill>
                <a:latin typeface="Source Sans Pro" charset="0"/>
                <a:ea typeface="Source Sans Pro" charset="0"/>
                <a:cs typeface="Arial" panose="020B0604020202020204" pitchFamily="34" charset="0"/>
              </a:rPr>
              <a:t>: To showcase 1 Samsung  Galaxy S9 screenshot.</a:t>
            </a:r>
          </a:p>
          <a:p>
            <a:endParaRPr lang="en-US" sz="1200" dirty="0">
              <a:solidFill>
                <a:schemeClr val="tx1"/>
              </a:solidFill>
              <a:latin typeface="Source Sans Pro" charset="0"/>
            </a:endParaRPr>
          </a:p>
          <a:p>
            <a:r>
              <a:rPr lang="en-US" sz="1200" b="1" dirty="0">
                <a:solidFill>
                  <a:schemeClr val="tx1"/>
                </a:solidFill>
                <a:latin typeface="Source Sans Pro" charset="0"/>
                <a:ea typeface="Source Sans Pro" charset="0"/>
                <a:cs typeface="Arial" panose="020B0604020202020204" pitchFamily="34" charset="0"/>
              </a:rPr>
              <a:t>Tip</a:t>
            </a:r>
            <a:r>
              <a:rPr lang="en-US" sz="1200" dirty="0">
                <a:solidFill>
                  <a:schemeClr val="tx1"/>
                </a:solidFill>
                <a:latin typeface="Source Sans Pro" charset="0"/>
                <a:ea typeface="Source Sans Pro" charset="0"/>
                <a:cs typeface="Arial" panose="020B0604020202020204" pitchFamily="34" charset="0"/>
              </a:rPr>
              <a:t>: Drag and drop your screenshot and replace text placeholders with your own words.</a:t>
            </a:r>
            <a:endParaRPr lang="en-US" sz="1200" dirty="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1939261566"/>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2 samsungs vertical">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0C9F3F10-B381-9C46-868C-48506C8DAF51}"/>
              </a:ext>
            </a:extLst>
          </p:cNvPr>
          <p:cNvSpPr>
            <a:spLocks noGrp="1"/>
          </p:cNvSpPr>
          <p:nvPr>
            <p:ph type="title" hasCustomPrompt="1"/>
          </p:nvPr>
        </p:nvSpPr>
        <p:spPr>
          <a:xfrm>
            <a:off x="720754" y="2171700"/>
            <a:ext cx="3556774" cy="1257300"/>
          </a:xfrm>
          <a:prstGeom prst="rect">
            <a:avLst/>
          </a:prstGeom>
        </p:spPr>
        <p:txBody>
          <a:bodyPr vert="horz" lIns="91440" tIns="45720" rIns="91440" bIns="45720" rtlCol="0" anchor="b" anchorCtr="0">
            <a:noAutofit/>
          </a:bodyPr>
          <a:lstStyle>
            <a:lvl1pPr>
              <a:defRPr sz="4399">
                <a:solidFill>
                  <a:schemeClr val="accent2"/>
                </a:solidFill>
              </a:defRPr>
            </a:lvl1pPr>
          </a:lstStyle>
          <a:p>
            <a:r>
              <a:rPr lang="en-US" dirty="0"/>
              <a:t>Enter slide title here in two lines</a:t>
            </a:r>
          </a:p>
        </p:txBody>
      </p:sp>
      <p:sp>
        <p:nvSpPr>
          <p:cNvPr id="11" name="Text Placeholder 8">
            <a:extLst>
              <a:ext uri="{FF2B5EF4-FFF2-40B4-BE49-F238E27FC236}">
                <a16:creationId xmlns:a16="http://schemas.microsoft.com/office/drawing/2014/main" id="{E1693231-41F4-E141-8C3B-1F73C7190C3E}"/>
              </a:ext>
            </a:extLst>
          </p:cNvPr>
          <p:cNvSpPr>
            <a:spLocks noGrp="1"/>
          </p:cNvSpPr>
          <p:nvPr>
            <p:ph type="body" sz="quarter" idx="17" hasCustomPrompt="1"/>
          </p:nvPr>
        </p:nvSpPr>
        <p:spPr>
          <a:xfrm>
            <a:off x="720755" y="3474720"/>
            <a:ext cx="3372098" cy="1159626"/>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dirty="0"/>
              <a:t>Enter your description here</a:t>
            </a:r>
          </a:p>
        </p:txBody>
      </p:sp>
      <p:sp>
        <p:nvSpPr>
          <p:cNvPr id="7" name="Freeform 6">
            <a:extLst>
              <a:ext uri="{FF2B5EF4-FFF2-40B4-BE49-F238E27FC236}">
                <a16:creationId xmlns:a16="http://schemas.microsoft.com/office/drawing/2014/main" id="{3967577F-1CBC-1541-8EFC-4CB642648022}"/>
              </a:ext>
              <a:ext uri="{C183D7F6-B498-43B3-948B-1728B52AA6E4}">
                <adec:decorative xmlns:adec="http://schemas.microsoft.com/office/drawing/2017/decorative" xmlns="" val="1"/>
              </a:ext>
            </a:extLst>
          </p:cNvPr>
          <p:cNvSpPr/>
          <p:nvPr userDrawn="1"/>
        </p:nvSpPr>
        <p:spPr>
          <a:xfrm>
            <a:off x="5667147" y="0"/>
            <a:ext cx="6524854" cy="6858000"/>
          </a:xfrm>
          <a:custGeom>
            <a:avLst/>
            <a:gdLst>
              <a:gd name="connsiteX0" fmla="*/ 2591986 w 13051407"/>
              <a:gd name="connsiteY0" fmla="*/ 0 h 13716000"/>
              <a:gd name="connsiteX1" fmla="*/ 13051407 w 13051407"/>
              <a:gd name="connsiteY1" fmla="*/ 0 h 13716000"/>
              <a:gd name="connsiteX2" fmla="*/ 13051407 w 13051407"/>
              <a:gd name="connsiteY2" fmla="*/ 13716000 h 13716000"/>
              <a:gd name="connsiteX3" fmla="*/ 2591986 w 13051407"/>
              <a:gd name="connsiteY3" fmla="*/ 13716000 h 13716000"/>
              <a:gd name="connsiteX4" fmla="*/ 2369931 w 13051407"/>
              <a:gd name="connsiteY4" fmla="*/ 13459652 h 13716000"/>
              <a:gd name="connsiteX5" fmla="*/ 0 w 13051407"/>
              <a:gd name="connsiteY5" fmla="*/ 6858000 h 13716000"/>
              <a:gd name="connsiteX6" fmla="*/ 2369931 w 13051407"/>
              <a:gd name="connsiteY6" fmla="*/ 256349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51407" h="13716000">
                <a:moveTo>
                  <a:pt x="2591986" y="0"/>
                </a:moveTo>
                <a:lnTo>
                  <a:pt x="13051407" y="0"/>
                </a:lnTo>
                <a:lnTo>
                  <a:pt x="13051407" y="13716000"/>
                </a:lnTo>
                <a:lnTo>
                  <a:pt x="2591986" y="13716000"/>
                </a:lnTo>
                <a:lnTo>
                  <a:pt x="2369931" y="13459652"/>
                </a:lnTo>
                <a:cubicBezTo>
                  <a:pt x="889386" y="11665645"/>
                  <a:pt x="0" y="9365686"/>
                  <a:pt x="0" y="6858000"/>
                </a:cubicBezTo>
                <a:cubicBezTo>
                  <a:pt x="0" y="4350314"/>
                  <a:pt x="889386" y="2050355"/>
                  <a:pt x="2369931" y="256349"/>
                </a:cubicBezTo>
                <a:close/>
              </a:path>
            </a:pathLst>
          </a:cu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noProof="0"/>
          </a:p>
        </p:txBody>
      </p:sp>
      <p:pic>
        <p:nvPicPr>
          <p:cNvPr id="13" name="Picture 12">
            <a:extLst>
              <a:ext uri="{FF2B5EF4-FFF2-40B4-BE49-F238E27FC236}">
                <a16:creationId xmlns:a16="http://schemas.microsoft.com/office/drawing/2014/main" id="{113AD048-0966-6D4C-B34A-DD352C3387A8}"/>
              </a:ext>
              <a:ext uri="{C183D7F6-B498-43B3-948B-1728B52AA6E4}">
                <adec:decorative xmlns:adec="http://schemas.microsoft.com/office/drawing/2017/decorative" xmlns="" val="1"/>
              </a:ext>
            </a:extLst>
          </p:cNvPr>
          <p:cNvPicPr>
            <a:picLocks noChangeAspect="1"/>
          </p:cNvPicPr>
          <p:nvPr userDrawn="1"/>
        </p:nvPicPr>
        <p:blipFill>
          <a:blip r:embed="rId2"/>
          <a:stretch>
            <a:fillRect/>
          </a:stretch>
        </p:blipFill>
        <p:spPr>
          <a:xfrm>
            <a:off x="6316249" y="234229"/>
            <a:ext cx="2997988" cy="6275675"/>
          </a:xfrm>
          <a:prstGeom prst="rect">
            <a:avLst/>
          </a:prstGeom>
        </p:spPr>
      </p:pic>
      <p:sp>
        <p:nvSpPr>
          <p:cNvPr id="14" name="Picture Placeholder 8">
            <a:extLst>
              <a:ext uri="{FF2B5EF4-FFF2-40B4-BE49-F238E27FC236}">
                <a16:creationId xmlns:a16="http://schemas.microsoft.com/office/drawing/2014/main" id="{AD76A85F-9D04-7F49-96DF-51181B6B8D04}"/>
              </a:ext>
              <a:ext uri="{C183D7F6-B498-43B3-948B-1728B52AA6E4}">
                <adec:decorative xmlns:adec="http://schemas.microsoft.com/office/drawing/2017/decorative" xmlns="" val="1"/>
              </a:ext>
            </a:extLst>
          </p:cNvPr>
          <p:cNvSpPr>
            <a:spLocks noGrp="1"/>
          </p:cNvSpPr>
          <p:nvPr>
            <p:ph type="pic" sz="quarter" idx="10" hasCustomPrompt="1"/>
          </p:nvPr>
        </p:nvSpPr>
        <p:spPr>
          <a:xfrm>
            <a:off x="6422824" y="594360"/>
            <a:ext cx="2788901" cy="5730240"/>
          </a:xfrm>
          <a:custGeom>
            <a:avLst/>
            <a:gdLst>
              <a:gd name="connsiteX0" fmla="*/ 497476 w 5570220"/>
              <a:gd name="connsiteY0" fmla="*/ 0 h 11460480"/>
              <a:gd name="connsiteX1" fmla="*/ 5072744 w 5570220"/>
              <a:gd name="connsiteY1" fmla="*/ 0 h 11460480"/>
              <a:gd name="connsiteX2" fmla="*/ 5570220 w 5570220"/>
              <a:gd name="connsiteY2" fmla="*/ 497476 h 11460480"/>
              <a:gd name="connsiteX3" fmla="*/ 5570220 w 5570220"/>
              <a:gd name="connsiteY3" fmla="*/ 10963004 h 11460480"/>
              <a:gd name="connsiteX4" fmla="*/ 5072744 w 5570220"/>
              <a:gd name="connsiteY4" fmla="*/ 11460480 h 11460480"/>
              <a:gd name="connsiteX5" fmla="*/ 497476 w 5570220"/>
              <a:gd name="connsiteY5" fmla="*/ 11460480 h 11460480"/>
              <a:gd name="connsiteX6" fmla="*/ 0 w 5570220"/>
              <a:gd name="connsiteY6" fmla="*/ 10963004 h 11460480"/>
              <a:gd name="connsiteX7" fmla="*/ 0 w 5570220"/>
              <a:gd name="connsiteY7" fmla="*/ 497476 h 11460480"/>
              <a:gd name="connsiteX8" fmla="*/ 497476 w 5570220"/>
              <a:gd name="connsiteY8" fmla="*/ 0 h 1146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0220" h="11460480">
                <a:moveTo>
                  <a:pt x="497476" y="0"/>
                </a:moveTo>
                <a:lnTo>
                  <a:pt x="5072744" y="0"/>
                </a:lnTo>
                <a:cubicBezTo>
                  <a:pt x="5347492" y="0"/>
                  <a:pt x="5570220" y="222728"/>
                  <a:pt x="5570220" y="497476"/>
                </a:cubicBezTo>
                <a:lnTo>
                  <a:pt x="5570220" y="10963004"/>
                </a:lnTo>
                <a:cubicBezTo>
                  <a:pt x="5570220" y="11237752"/>
                  <a:pt x="5347492" y="11460480"/>
                  <a:pt x="5072744" y="11460480"/>
                </a:cubicBezTo>
                <a:lnTo>
                  <a:pt x="497476" y="11460480"/>
                </a:lnTo>
                <a:cubicBezTo>
                  <a:pt x="222728" y="11460480"/>
                  <a:pt x="0" y="11237752"/>
                  <a:pt x="0" y="10963004"/>
                </a:cubicBezTo>
                <a:lnTo>
                  <a:pt x="0" y="497476"/>
                </a:lnTo>
                <a:cubicBezTo>
                  <a:pt x="0" y="222728"/>
                  <a:pt x="222728" y="0"/>
                  <a:pt x="497476" y="0"/>
                </a:cubicBezTo>
                <a:close/>
              </a:path>
            </a:pathLst>
          </a:custGeom>
          <a:pattFill prst="wdUpDiag">
            <a:fgClr>
              <a:srgbClr val="FADFD9"/>
            </a:fgClr>
            <a:bgClr>
              <a:schemeClr val="bg1"/>
            </a:bgClr>
          </a:pattFill>
        </p:spPr>
        <p:txBody>
          <a:bodyPr wrap="square" lIns="457200" tIns="2103120" rIns="457200">
            <a:noAutofit/>
          </a:bodyPr>
          <a:lstStyle>
            <a:lvl1pPr marL="0" indent="0" algn="l">
              <a:buNone/>
              <a:defRPr sz="2000">
                <a:solidFill>
                  <a:schemeClr val="tx1"/>
                </a:solidFill>
              </a:defRPr>
            </a:lvl1pPr>
          </a:lstStyle>
          <a:p>
            <a:r>
              <a:rPr lang="en-US" dirty="0"/>
              <a:t>Drag and drop your Samsung screenshot into this photo placeholder</a:t>
            </a:r>
          </a:p>
        </p:txBody>
      </p:sp>
      <p:pic>
        <p:nvPicPr>
          <p:cNvPr id="15" name="Picture 14">
            <a:extLst>
              <a:ext uri="{FF2B5EF4-FFF2-40B4-BE49-F238E27FC236}">
                <a16:creationId xmlns:a16="http://schemas.microsoft.com/office/drawing/2014/main" id="{EE84EF8F-F869-3642-92EF-E90FF17FB382}"/>
              </a:ext>
              <a:ext uri="{C183D7F6-B498-43B3-948B-1728B52AA6E4}">
                <adec:decorative xmlns:adec="http://schemas.microsoft.com/office/drawing/2017/decorative" xmlns="" val="1"/>
              </a:ext>
            </a:extLst>
          </p:cNvPr>
          <p:cNvPicPr>
            <a:picLocks noChangeAspect="1"/>
          </p:cNvPicPr>
          <p:nvPr userDrawn="1"/>
        </p:nvPicPr>
        <p:blipFill>
          <a:blip r:embed="rId2"/>
          <a:stretch>
            <a:fillRect/>
          </a:stretch>
        </p:blipFill>
        <p:spPr>
          <a:xfrm>
            <a:off x="9442445" y="234229"/>
            <a:ext cx="2997988" cy="6275675"/>
          </a:xfrm>
          <a:prstGeom prst="rect">
            <a:avLst/>
          </a:prstGeom>
        </p:spPr>
      </p:pic>
      <p:sp>
        <p:nvSpPr>
          <p:cNvPr id="16" name="Picture Placeholder 8">
            <a:extLst>
              <a:ext uri="{FF2B5EF4-FFF2-40B4-BE49-F238E27FC236}">
                <a16:creationId xmlns:a16="http://schemas.microsoft.com/office/drawing/2014/main" id="{CA2F9D34-D3D0-0346-9D1E-6642A2B237E2}"/>
              </a:ext>
              <a:ext uri="{C183D7F6-B498-43B3-948B-1728B52AA6E4}">
                <adec:decorative xmlns:adec="http://schemas.microsoft.com/office/drawing/2017/decorative" xmlns="" val="1"/>
              </a:ext>
            </a:extLst>
          </p:cNvPr>
          <p:cNvSpPr>
            <a:spLocks noGrp="1"/>
          </p:cNvSpPr>
          <p:nvPr>
            <p:ph type="pic" sz="quarter" idx="18" hasCustomPrompt="1"/>
          </p:nvPr>
        </p:nvSpPr>
        <p:spPr>
          <a:xfrm>
            <a:off x="9549020" y="594360"/>
            <a:ext cx="2788901" cy="5730240"/>
          </a:xfrm>
          <a:custGeom>
            <a:avLst/>
            <a:gdLst>
              <a:gd name="connsiteX0" fmla="*/ 497476 w 5570220"/>
              <a:gd name="connsiteY0" fmla="*/ 0 h 11460480"/>
              <a:gd name="connsiteX1" fmla="*/ 5072744 w 5570220"/>
              <a:gd name="connsiteY1" fmla="*/ 0 h 11460480"/>
              <a:gd name="connsiteX2" fmla="*/ 5570220 w 5570220"/>
              <a:gd name="connsiteY2" fmla="*/ 497476 h 11460480"/>
              <a:gd name="connsiteX3" fmla="*/ 5570220 w 5570220"/>
              <a:gd name="connsiteY3" fmla="*/ 10963004 h 11460480"/>
              <a:gd name="connsiteX4" fmla="*/ 5072744 w 5570220"/>
              <a:gd name="connsiteY4" fmla="*/ 11460480 h 11460480"/>
              <a:gd name="connsiteX5" fmla="*/ 497476 w 5570220"/>
              <a:gd name="connsiteY5" fmla="*/ 11460480 h 11460480"/>
              <a:gd name="connsiteX6" fmla="*/ 0 w 5570220"/>
              <a:gd name="connsiteY6" fmla="*/ 10963004 h 11460480"/>
              <a:gd name="connsiteX7" fmla="*/ 0 w 5570220"/>
              <a:gd name="connsiteY7" fmla="*/ 497476 h 11460480"/>
              <a:gd name="connsiteX8" fmla="*/ 497476 w 5570220"/>
              <a:gd name="connsiteY8" fmla="*/ 0 h 1146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0220" h="11460480">
                <a:moveTo>
                  <a:pt x="497476" y="0"/>
                </a:moveTo>
                <a:lnTo>
                  <a:pt x="5072744" y="0"/>
                </a:lnTo>
                <a:cubicBezTo>
                  <a:pt x="5347492" y="0"/>
                  <a:pt x="5570220" y="222728"/>
                  <a:pt x="5570220" y="497476"/>
                </a:cubicBezTo>
                <a:lnTo>
                  <a:pt x="5570220" y="10963004"/>
                </a:lnTo>
                <a:cubicBezTo>
                  <a:pt x="5570220" y="11237752"/>
                  <a:pt x="5347492" y="11460480"/>
                  <a:pt x="5072744" y="11460480"/>
                </a:cubicBezTo>
                <a:lnTo>
                  <a:pt x="497476" y="11460480"/>
                </a:lnTo>
                <a:cubicBezTo>
                  <a:pt x="222728" y="11460480"/>
                  <a:pt x="0" y="11237752"/>
                  <a:pt x="0" y="10963004"/>
                </a:cubicBezTo>
                <a:lnTo>
                  <a:pt x="0" y="497476"/>
                </a:lnTo>
                <a:cubicBezTo>
                  <a:pt x="0" y="222728"/>
                  <a:pt x="222728" y="0"/>
                  <a:pt x="497476" y="0"/>
                </a:cubicBezTo>
                <a:close/>
              </a:path>
            </a:pathLst>
          </a:custGeom>
          <a:pattFill prst="wdUpDiag">
            <a:fgClr>
              <a:srgbClr val="FADFD9"/>
            </a:fgClr>
            <a:bgClr>
              <a:schemeClr val="bg1"/>
            </a:bgClr>
          </a:pattFill>
        </p:spPr>
        <p:txBody>
          <a:bodyPr wrap="square" lIns="457200" tIns="2103120" rIns="457200">
            <a:noAutofit/>
          </a:bodyPr>
          <a:lstStyle>
            <a:lvl1pPr marL="0" indent="0" algn="l">
              <a:buNone/>
              <a:defRPr sz="2000">
                <a:solidFill>
                  <a:schemeClr val="tx1"/>
                </a:solidFill>
              </a:defRPr>
            </a:lvl1pPr>
          </a:lstStyle>
          <a:p>
            <a:r>
              <a:rPr lang="en-US" dirty="0"/>
              <a:t>Drag and drop your Samsung screenshot into this photo placeholder</a:t>
            </a:r>
          </a:p>
        </p:txBody>
      </p:sp>
      <p:sp>
        <p:nvSpPr>
          <p:cNvPr id="9" name="Folded Corner 8">
            <a:extLst>
              <a:ext uri="{FF2B5EF4-FFF2-40B4-BE49-F238E27FC236}">
                <a16:creationId xmlns:a16="http://schemas.microsoft.com/office/drawing/2014/main" id="{B3077190-2005-CB4A-B96B-DA06E085A112}"/>
              </a:ext>
              <a:ext uri="{C183D7F6-B498-43B3-948B-1728B52AA6E4}">
                <adec:decorative xmlns:adec="http://schemas.microsoft.com/office/drawing/2017/decorative" xmlns="" val="1"/>
              </a:ext>
            </a:extLst>
          </p:cNvPr>
          <p:cNvSpPr/>
          <p:nvPr userDrawn="1"/>
        </p:nvSpPr>
        <p:spPr>
          <a:xfrm>
            <a:off x="0" y="-1104900"/>
            <a:ext cx="5943620" cy="812800"/>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Arial" panose="020B0604020202020204" pitchFamily="34" charset="0"/>
              </a:rPr>
              <a:t>Purpose of Layout</a:t>
            </a:r>
            <a:r>
              <a:rPr lang="en-US" sz="1200" dirty="0">
                <a:solidFill>
                  <a:schemeClr val="tx1"/>
                </a:solidFill>
                <a:latin typeface="Source Sans Pro" charset="0"/>
                <a:ea typeface="Source Sans Pro" charset="0"/>
                <a:cs typeface="Arial" panose="020B0604020202020204" pitchFamily="34" charset="0"/>
              </a:rPr>
              <a:t>: To showcase 2 Samsung  Galaxy S9 screenshots.</a:t>
            </a:r>
          </a:p>
          <a:p>
            <a:endParaRPr lang="en-US" sz="1200" dirty="0">
              <a:solidFill>
                <a:schemeClr val="tx1"/>
              </a:solidFill>
              <a:latin typeface="Source Sans Pro" charset="0"/>
            </a:endParaRPr>
          </a:p>
          <a:p>
            <a:r>
              <a:rPr lang="en-US" sz="1200" b="1" dirty="0">
                <a:solidFill>
                  <a:schemeClr val="tx1"/>
                </a:solidFill>
                <a:latin typeface="Source Sans Pro" charset="0"/>
                <a:ea typeface="Source Sans Pro" charset="0"/>
                <a:cs typeface="Arial" panose="020B0604020202020204" pitchFamily="34" charset="0"/>
              </a:rPr>
              <a:t>Tip</a:t>
            </a:r>
            <a:r>
              <a:rPr lang="en-US" sz="1200" dirty="0">
                <a:solidFill>
                  <a:schemeClr val="tx1"/>
                </a:solidFill>
                <a:latin typeface="Source Sans Pro" charset="0"/>
                <a:ea typeface="Source Sans Pro" charset="0"/>
                <a:cs typeface="Arial" panose="020B0604020202020204" pitchFamily="34" charset="0"/>
              </a:rPr>
              <a:t>: Drag and drop your screenshot and replace text placeholders with your own words.</a:t>
            </a:r>
            <a:endParaRPr lang="en-US" sz="1200" dirty="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1394753987"/>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samsung 9 vertical">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0C9F3F10-B381-9C46-868C-48506C8DAF51}"/>
              </a:ext>
            </a:extLst>
          </p:cNvPr>
          <p:cNvSpPr>
            <a:spLocks noGrp="1"/>
          </p:cNvSpPr>
          <p:nvPr>
            <p:ph type="title" hasCustomPrompt="1"/>
          </p:nvPr>
        </p:nvSpPr>
        <p:spPr>
          <a:xfrm>
            <a:off x="720754" y="2171700"/>
            <a:ext cx="3583552" cy="1257300"/>
          </a:xfrm>
          <a:prstGeom prst="rect">
            <a:avLst/>
          </a:prstGeom>
        </p:spPr>
        <p:txBody>
          <a:bodyPr vert="horz" lIns="91440" tIns="45720" rIns="91440" bIns="45720" rtlCol="0" anchor="b" anchorCtr="0">
            <a:noAutofit/>
          </a:bodyPr>
          <a:lstStyle>
            <a:lvl1pPr>
              <a:defRPr sz="4399">
                <a:solidFill>
                  <a:schemeClr val="accent2"/>
                </a:solidFill>
              </a:defRPr>
            </a:lvl1pPr>
          </a:lstStyle>
          <a:p>
            <a:r>
              <a:rPr lang="en-US" dirty="0"/>
              <a:t>Enter slide title here in two lines</a:t>
            </a:r>
          </a:p>
        </p:txBody>
      </p:sp>
      <p:sp>
        <p:nvSpPr>
          <p:cNvPr id="11" name="Text Placeholder 8">
            <a:extLst>
              <a:ext uri="{FF2B5EF4-FFF2-40B4-BE49-F238E27FC236}">
                <a16:creationId xmlns:a16="http://schemas.microsoft.com/office/drawing/2014/main" id="{E1693231-41F4-E141-8C3B-1F73C7190C3E}"/>
              </a:ext>
            </a:extLst>
          </p:cNvPr>
          <p:cNvSpPr>
            <a:spLocks noGrp="1"/>
          </p:cNvSpPr>
          <p:nvPr>
            <p:ph type="body" sz="quarter" idx="17" hasCustomPrompt="1"/>
          </p:nvPr>
        </p:nvSpPr>
        <p:spPr>
          <a:xfrm>
            <a:off x="720755" y="3474720"/>
            <a:ext cx="3372098" cy="1159626"/>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dirty="0"/>
              <a:t>Enter your description here</a:t>
            </a:r>
          </a:p>
        </p:txBody>
      </p:sp>
      <p:sp>
        <p:nvSpPr>
          <p:cNvPr id="7" name="Freeform 6">
            <a:extLst>
              <a:ext uri="{FF2B5EF4-FFF2-40B4-BE49-F238E27FC236}">
                <a16:creationId xmlns:a16="http://schemas.microsoft.com/office/drawing/2014/main" id="{3967577F-1CBC-1541-8EFC-4CB642648022}"/>
              </a:ext>
              <a:ext uri="{C183D7F6-B498-43B3-948B-1728B52AA6E4}">
                <adec:decorative xmlns:adec="http://schemas.microsoft.com/office/drawing/2017/decorative" xmlns="" val="1"/>
              </a:ext>
            </a:extLst>
          </p:cNvPr>
          <p:cNvSpPr/>
          <p:nvPr userDrawn="1"/>
        </p:nvSpPr>
        <p:spPr>
          <a:xfrm>
            <a:off x="5667147" y="0"/>
            <a:ext cx="6524854" cy="6858000"/>
          </a:xfrm>
          <a:custGeom>
            <a:avLst/>
            <a:gdLst>
              <a:gd name="connsiteX0" fmla="*/ 2591986 w 13051407"/>
              <a:gd name="connsiteY0" fmla="*/ 0 h 13716000"/>
              <a:gd name="connsiteX1" fmla="*/ 13051407 w 13051407"/>
              <a:gd name="connsiteY1" fmla="*/ 0 h 13716000"/>
              <a:gd name="connsiteX2" fmla="*/ 13051407 w 13051407"/>
              <a:gd name="connsiteY2" fmla="*/ 13716000 h 13716000"/>
              <a:gd name="connsiteX3" fmla="*/ 2591986 w 13051407"/>
              <a:gd name="connsiteY3" fmla="*/ 13716000 h 13716000"/>
              <a:gd name="connsiteX4" fmla="*/ 2369931 w 13051407"/>
              <a:gd name="connsiteY4" fmla="*/ 13459652 h 13716000"/>
              <a:gd name="connsiteX5" fmla="*/ 0 w 13051407"/>
              <a:gd name="connsiteY5" fmla="*/ 6858000 h 13716000"/>
              <a:gd name="connsiteX6" fmla="*/ 2369931 w 13051407"/>
              <a:gd name="connsiteY6" fmla="*/ 256349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51407" h="13716000">
                <a:moveTo>
                  <a:pt x="2591986" y="0"/>
                </a:moveTo>
                <a:lnTo>
                  <a:pt x="13051407" y="0"/>
                </a:lnTo>
                <a:lnTo>
                  <a:pt x="13051407" y="13716000"/>
                </a:lnTo>
                <a:lnTo>
                  <a:pt x="2591986" y="13716000"/>
                </a:lnTo>
                <a:lnTo>
                  <a:pt x="2369931" y="13459652"/>
                </a:lnTo>
                <a:cubicBezTo>
                  <a:pt x="889386" y="11665645"/>
                  <a:pt x="0" y="9365686"/>
                  <a:pt x="0" y="6858000"/>
                </a:cubicBezTo>
                <a:cubicBezTo>
                  <a:pt x="0" y="4350314"/>
                  <a:pt x="889386" y="2050355"/>
                  <a:pt x="2369931" y="256349"/>
                </a:cubicBezTo>
                <a:close/>
              </a:path>
            </a:pathLst>
          </a:cu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noProof="0"/>
          </a:p>
        </p:txBody>
      </p:sp>
      <p:pic>
        <p:nvPicPr>
          <p:cNvPr id="2" name="Picture 1">
            <a:extLst>
              <a:ext uri="{FF2B5EF4-FFF2-40B4-BE49-F238E27FC236}">
                <a16:creationId xmlns:a16="http://schemas.microsoft.com/office/drawing/2014/main" id="{4298C3EB-2BEC-634C-9A47-7294ECA2F2C2}"/>
              </a:ext>
              <a:ext uri="{C183D7F6-B498-43B3-948B-1728B52AA6E4}">
                <adec:decorative xmlns:adec="http://schemas.microsoft.com/office/drawing/2017/decorative" xmlns="" val="1"/>
              </a:ext>
            </a:extLst>
          </p:cNvPr>
          <p:cNvPicPr>
            <a:picLocks noChangeAspect="1"/>
          </p:cNvPicPr>
          <p:nvPr userDrawn="1"/>
        </p:nvPicPr>
        <p:blipFill>
          <a:blip r:embed="rId2"/>
          <a:stretch>
            <a:fillRect/>
          </a:stretch>
        </p:blipFill>
        <p:spPr>
          <a:xfrm rot="5400000">
            <a:off x="6744153" y="233266"/>
            <a:ext cx="2999689" cy="6277601"/>
          </a:xfrm>
          <a:prstGeom prst="rect">
            <a:avLst/>
          </a:prstGeom>
        </p:spPr>
      </p:pic>
      <p:sp>
        <p:nvSpPr>
          <p:cNvPr id="9" name="Picture Placeholder 8">
            <a:extLst>
              <a:ext uri="{FF2B5EF4-FFF2-40B4-BE49-F238E27FC236}">
                <a16:creationId xmlns:a16="http://schemas.microsoft.com/office/drawing/2014/main" id="{07652BFE-7344-5745-ADC1-3ED93EC65FF6}"/>
              </a:ext>
              <a:ext uri="{C183D7F6-B498-43B3-948B-1728B52AA6E4}">
                <adec:decorative xmlns:adec="http://schemas.microsoft.com/office/drawing/2017/decorative" xmlns="" val="1"/>
              </a:ext>
            </a:extLst>
          </p:cNvPr>
          <p:cNvSpPr>
            <a:spLocks noGrp="1"/>
          </p:cNvSpPr>
          <p:nvPr>
            <p:ph type="pic" sz="quarter" idx="10" hasCustomPrompt="1"/>
          </p:nvPr>
        </p:nvSpPr>
        <p:spPr>
          <a:xfrm rot="5400000">
            <a:off x="6761282" y="509358"/>
            <a:ext cx="2789265" cy="5729494"/>
          </a:xfrm>
          <a:custGeom>
            <a:avLst/>
            <a:gdLst>
              <a:gd name="connsiteX0" fmla="*/ 497476 w 5570220"/>
              <a:gd name="connsiteY0" fmla="*/ 0 h 11460480"/>
              <a:gd name="connsiteX1" fmla="*/ 5072744 w 5570220"/>
              <a:gd name="connsiteY1" fmla="*/ 0 h 11460480"/>
              <a:gd name="connsiteX2" fmla="*/ 5570220 w 5570220"/>
              <a:gd name="connsiteY2" fmla="*/ 497476 h 11460480"/>
              <a:gd name="connsiteX3" fmla="*/ 5570220 w 5570220"/>
              <a:gd name="connsiteY3" fmla="*/ 10963004 h 11460480"/>
              <a:gd name="connsiteX4" fmla="*/ 5072744 w 5570220"/>
              <a:gd name="connsiteY4" fmla="*/ 11460480 h 11460480"/>
              <a:gd name="connsiteX5" fmla="*/ 497476 w 5570220"/>
              <a:gd name="connsiteY5" fmla="*/ 11460480 h 11460480"/>
              <a:gd name="connsiteX6" fmla="*/ 0 w 5570220"/>
              <a:gd name="connsiteY6" fmla="*/ 10963004 h 11460480"/>
              <a:gd name="connsiteX7" fmla="*/ 0 w 5570220"/>
              <a:gd name="connsiteY7" fmla="*/ 497476 h 11460480"/>
              <a:gd name="connsiteX8" fmla="*/ 497476 w 5570220"/>
              <a:gd name="connsiteY8" fmla="*/ 0 h 1146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0220" h="11460480">
                <a:moveTo>
                  <a:pt x="497476" y="0"/>
                </a:moveTo>
                <a:lnTo>
                  <a:pt x="5072744" y="0"/>
                </a:lnTo>
                <a:cubicBezTo>
                  <a:pt x="5347492" y="0"/>
                  <a:pt x="5570220" y="222728"/>
                  <a:pt x="5570220" y="497476"/>
                </a:cubicBezTo>
                <a:lnTo>
                  <a:pt x="5570220" y="10963004"/>
                </a:lnTo>
                <a:cubicBezTo>
                  <a:pt x="5570220" y="11237752"/>
                  <a:pt x="5347492" y="11460480"/>
                  <a:pt x="5072744" y="11460480"/>
                </a:cubicBezTo>
                <a:lnTo>
                  <a:pt x="497476" y="11460480"/>
                </a:lnTo>
                <a:cubicBezTo>
                  <a:pt x="222728" y="11460480"/>
                  <a:pt x="0" y="11237752"/>
                  <a:pt x="0" y="10963004"/>
                </a:cubicBezTo>
                <a:lnTo>
                  <a:pt x="0" y="497476"/>
                </a:lnTo>
                <a:cubicBezTo>
                  <a:pt x="0" y="222728"/>
                  <a:pt x="222728" y="0"/>
                  <a:pt x="497476" y="0"/>
                </a:cubicBezTo>
                <a:close/>
              </a:path>
            </a:pathLst>
          </a:custGeom>
          <a:pattFill prst="wdUpDiag">
            <a:fgClr>
              <a:srgbClr val="FADFD9"/>
            </a:fgClr>
            <a:bgClr>
              <a:schemeClr val="bg1"/>
            </a:bgClr>
          </a:pattFill>
        </p:spPr>
        <p:txBody>
          <a:bodyPr vert="vert270" wrap="square" lIns="731520" tIns="2194560" rIns="548640" bIns="640080">
            <a:noAutofit/>
          </a:bodyPr>
          <a:lstStyle>
            <a:lvl1pPr marL="0" indent="0" algn="l">
              <a:buNone/>
              <a:defRPr sz="2000">
                <a:solidFill>
                  <a:schemeClr val="tx1"/>
                </a:solidFill>
              </a:defRPr>
            </a:lvl1pPr>
          </a:lstStyle>
          <a:p>
            <a:r>
              <a:rPr lang="en-US" dirty="0"/>
              <a:t>Drag and drop your Samsung screenshot into this photo placeholder</a:t>
            </a:r>
          </a:p>
        </p:txBody>
      </p:sp>
      <p:sp>
        <p:nvSpPr>
          <p:cNvPr id="8" name="Folded Corner 7">
            <a:extLst>
              <a:ext uri="{FF2B5EF4-FFF2-40B4-BE49-F238E27FC236}">
                <a16:creationId xmlns:a16="http://schemas.microsoft.com/office/drawing/2014/main" id="{75A3EC66-090D-794F-8853-AAC52E6987EC}"/>
              </a:ext>
              <a:ext uri="{C183D7F6-B498-43B3-948B-1728B52AA6E4}">
                <adec:decorative xmlns:adec="http://schemas.microsoft.com/office/drawing/2017/decorative" xmlns="" val="1"/>
              </a:ext>
            </a:extLst>
          </p:cNvPr>
          <p:cNvSpPr/>
          <p:nvPr userDrawn="1"/>
        </p:nvSpPr>
        <p:spPr>
          <a:xfrm>
            <a:off x="0" y="-1104900"/>
            <a:ext cx="5943620" cy="812800"/>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Arial" panose="020B0604020202020204" pitchFamily="34" charset="0"/>
              </a:rPr>
              <a:t>Purpose of Layout</a:t>
            </a:r>
            <a:r>
              <a:rPr lang="en-US" sz="1200" dirty="0">
                <a:solidFill>
                  <a:schemeClr val="tx1"/>
                </a:solidFill>
                <a:latin typeface="Source Sans Pro" charset="0"/>
                <a:ea typeface="Source Sans Pro" charset="0"/>
                <a:cs typeface="Arial" panose="020B0604020202020204" pitchFamily="34" charset="0"/>
              </a:rPr>
              <a:t>: To showcase Samsung  Galaxy S9 screenshot landscape format.</a:t>
            </a:r>
          </a:p>
          <a:p>
            <a:endParaRPr lang="en-US" sz="1200" dirty="0">
              <a:solidFill>
                <a:schemeClr val="tx1"/>
              </a:solidFill>
              <a:latin typeface="Source Sans Pro" charset="0"/>
            </a:endParaRPr>
          </a:p>
          <a:p>
            <a:r>
              <a:rPr lang="en-US" sz="1200" b="1" dirty="0">
                <a:solidFill>
                  <a:schemeClr val="tx1"/>
                </a:solidFill>
                <a:latin typeface="Source Sans Pro" charset="0"/>
                <a:ea typeface="Source Sans Pro" charset="0"/>
                <a:cs typeface="Arial" panose="020B0604020202020204" pitchFamily="34" charset="0"/>
              </a:rPr>
              <a:t>Tip</a:t>
            </a:r>
            <a:r>
              <a:rPr lang="en-US" sz="1200" dirty="0">
                <a:solidFill>
                  <a:schemeClr val="tx1"/>
                </a:solidFill>
                <a:latin typeface="Source Sans Pro" charset="0"/>
                <a:ea typeface="Source Sans Pro" charset="0"/>
                <a:cs typeface="Arial" panose="020B0604020202020204" pitchFamily="34" charset="0"/>
              </a:rPr>
              <a:t>: Drag and drop your screenshot and replace text placeholders with your own words.</a:t>
            </a:r>
            <a:endParaRPr lang="en-US" sz="1200" dirty="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2586940563"/>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samsung s9 vertical detail">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E5AE2DF9-3105-3348-8CFD-17677E76AC08}"/>
              </a:ext>
              <a:ext uri="{C183D7F6-B498-43B3-948B-1728B52AA6E4}">
                <adec:decorative xmlns:adec="http://schemas.microsoft.com/office/drawing/2017/decorative" xmlns="" val="1"/>
              </a:ext>
            </a:extLst>
          </p:cNvPr>
          <p:cNvSpPr/>
          <p:nvPr userDrawn="1"/>
        </p:nvSpPr>
        <p:spPr>
          <a:xfrm>
            <a:off x="5667147" y="0"/>
            <a:ext cx="6524854" cy="6858000"/>
          </a:xfrm>
          <a:custGeom>
            <a:avLst/>
            <a:gdLst>
              <a:gd name="connsiteX0" fmla="*/ 2591986 w 13051407"/>
              <a:gd name="connsiteY0" fmla="*/ 0 h 13716000"/>
              <a:gd name="connsiteX1" fmla="*/ 13051407 w 13051407"/>
              <a:gd name="connsiteY1" fmla="*/ 0 h 13716000"/>
              <a:gd name="connsiteX2" fmla="*/ 13051407 w 13051407"/>
              <a:gd name="connsiteY2" fmla="*/ 13716000 h 13716000"/>
              <a:gd name="connsiteX3" fmla="*/ 2591986 w 13051407"/>
              <a:gd name="connsiteY3" fmla="*/ 13716000 h 13716000"/>
              <a:gd name="connsiteX4" fmla="*/ 2369931 w 13051407"/>
              <a:gd name="connsiteY4" fmla="*/ 13459652 h 13716000"/>
              <a:gd name="connsiteX5" fmla="*/ 0 w 13051407"/>
              <a:gd name="connsiteY5" fmla="*/ 6858000 h 13716000"/>
              <a:gd name="connsiteX6" fmla="*/ 2369931 w 13051407"/>
              <a:gd name="connsiteY6" fmla="*/ 256349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51407" h="13716000">
                <a:moveTo>
                  <a:pt x="2591986" y="0"/>
                </a:moveTo>
                <a:lnTo>
                  <a:pt x="13051407" y="0"/>
                </a:lnTo>
                <a:lnTo>
                  <a:pt x="13051407" y="13716000"/>
                </a:lnTo>
                <a:lnTo>
                  <a:pt x="2591986" y="13716000"/>
                </a:lnTo>
                <a:lnTo>
                  <a:pt x="2369931" y="13459652"/>
                </a:lnTo>
                <a:cubicBezTo>
                  <a:pt x="889386" y="11665645"/>
                  <a:pt x="0" y="9365686"/>
                  <a:pt x="0" y="6858000"/>
                </a:cubicBezTo>
                <a:cubicBezTo>
                  <a:pt x="0" y="4350314"/>
                  <a:pt x="889386" y="2050355"/>
                  <a:pt x="2369931" y="256349"/>
                </a:cubicBezTo>
                <a:close/>
              </a:path>
            </a:pathLst>
          </a:cu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noProof="0"/>
          </a:p>
        </p:txBody>
      </p:sp>
      <p:pic>
        <p:nvPicPr>
          <p:cNvPr id="12" name="Picture 11">
            <a:extLst>
              <a:ext uri="{FF2B5EF4-FFF2-40B4-BE49-F238E27FC236}">
                <a16:creationId xmlns:a16="http://schemas.microsoft.com/office/drawing/2014/main" id="{F499755C-7DBA-0E47-B0CE-19847931226C}"/>
              </a:ext>
            </a:extLst>
          </p:cNvPr>
          <p:cNvPicPr>
            <a:picLocks noChangeAspect="1"/>
          </p:cNvPicPr>
          <p:nvPr userDrawn="1"/>
        </p:nvPicPr>
        <p:blipFill>
          <a:blip r:embed="rId2"/>
          <a:stretch>
            <a:fillRect/>
          </a:stretch>
        </p:blipFill>
        <p:spPr>
          <a:xfrm>
            <a:off x="6285829" y="-1227391"/>
            <a:ext cx="4410640" cy="9232773"/>
          </a:xfrm>
          <a:prstGeom prst="rect">
            <a:avLst/>
          </a:prstGeom>
        </p:spPr>
      </p:pic>
      <p:sp>
        <p:nvSpPr>
          <p:cNvPr id="7" name="Title Placeholder 1">
            <a:extLst>
              <a:ext uri="{FF2B5EF4-FFF2-40B4-BE49-F238E27FC236}">
                <a16:creationId xmlns:a16="http://schemas.microsoft.com/office/drawing/2014/main" id="{474629AC-C648-1348-AFD2-3FAB69D60A16}"/>
              </a:ext>
            </a:extLst>
          </p:cNvPr>
          <p:cNvSpPr>
            <a:spLocks noGrp="1"/>
          </p:cNvSpPr>
          <p:nvPr>
            <p:ph type="title" hasCustomPrompt="1"/>
          </p:nvPr>
        </p:nvSpPr>
        <p:spPr>
          <a:xfrm>
            <a:off x="720754" y="2171700"/>
            <a:ext cx="3556774" cy="1257300"/>
          </a:xfrm>
          <a:prstGeom prst="rect">
            <a:avLst/>
          </a:prstGeom>
        </p:spPr>
        <p:txBody>
          <a:bodyPr vert="horz" lIns="91440" tIns="45720" rIns="91440" bIns="45720" rtlCol="0" anchor="b" anchorCtr="0">
            <a:noAutofit/>
          </a:bodyPr>
          <a:lstStyle>
            <a:lvl1pPr>
              <a:defRPr sz="4399">
                <a:solidFill>
                  <a:schemeClr val="accent2"/>
                </a:solidFill>
              </a:defRPr>
            </a:lvl1pPr>
          </a:lstStyle>
          <a:p>
            <a:r>
              <a:rPr lang="en-US" dirty="0"/>
              <a:t>Enter slide title here in two lines</a:t>
            </a:r>
          </a:p>
        </p:txBody>
      </p:sp>
      <p:sp>
        <p:nvSpPr>
          <p:cNvPr id="10" name="Text Placeholder 8">
            <a:extLst>
              <a:ext uri="{FF2B5EF4-FFF2-40B4-BE49-F238E27FC236}">
                <a16:creationId xmlns:a16="http://schemas.microsoft.com/office/drawing/2014/main" id="{984F146A-7B3E-6B43-B6AF-4416BE73BFA5}"/>
              </a:ext>
            </a:extLst>
          </p:cNvPr>
          <p:cNvSpPr>
            <a:spLocks noGrp="1"/>
          </p:cNvSpPr>
          <p:nvPr>
            <p:ph type="body" sz="quarter" idx="17" hasCustomPrompt="1"/>
          </p:nvPr>
        </p:nvSpPr>
        <p:spPr>
          <a:xfrm>
            <a:off x="720755" y="3474720"/>
            <a:ext cx="3372098" cy="1159626"/>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dirty="0"/>
              <a:t>Enter your description here</a:t>
            </a:r>
          </a:p>
        </p:txBody>
      </p:sp>
      <p:sp>
        <p:nvSpPr>
          <p:cNvPr id="9" name="Picture Placeholder 8">
            <a:extLst>
              <a:ext uri="{FF2B5EF4-FFF2-40B4-BE49-F238E27FC236}">
                <a16:creationId xmlns:a16="http://schemas.microsoft.com/office/drawing/2014/main" id="{07652BFE-7344-5745-ADC1-3ED93EC65FF6}"/>
              </a:ext>
              <a:ext uri="{C183D7F6-B498-43B3-948B-1728B52AA6E4}">
                <adec:decorative xmlns:adec="http://schemas.microsoft.com/office/drawing/2017/decorative" xmlns="" val="1"/>
              </a:ext>
            </a:extLst>
          </p:cNvPr>
          <p:cNvSpPr>
            <a:spLocks noGrp="1"/>
          </p:cNvSpPr>
          <p:nvPr>
            <p:ph type="pic" sz="quarter" idx="10" hasCustomPrompt="1"/>
          </p:nvPr>
        </p:nvSpPr>
        <p:spPr>
          <a:xfrm>
            <a:off x="6447521" y="-786779"/>
            <a:ext cx="4076487" cy="8392748"/>
          </a:xfrm>
          <a:custGeom>
            <a:avLst/>
            <a:gdLst>
              <a:gd name="connsiteX0" fmla="*/ 497476 w 5570220"/>
              <a:gd name="connsiteY0" fmla="*/ 0 h 11460480"/>
              <a:gd name="connsiteX1" fmla="*/ 5072744 w 5570220"/>
              <a:gd name="connsiteY1" fmla="*/ 0 h 11460480"/>
              <a:gd name="connsiteX2" fmla="*/ 5570220 w 5570220"/>
              <a:gd name="connsiteY2" fmla="*/ 497476 h 11460480"/>
              <a:gd name="connsiteX3" fmla="*/ 5570220 w 5570220"/>
              <a:gd name="connsiteY3" fmla="*/ 10963004 h 11460480"/>
              <a:gd name="connsiteX4" fmla="*/ 5072744 w 5570220"/>
              <a:gd name="connsiteY4" fmla="*/ 11460480 h 11460480"/>
              <a:gd name="connsiteX5" fmla="*/ 497476 w 5570220"/>
              <a:gd name="connsiteY5" fmla="*/ 11460480 h 11460480"/>
              <a:gd name="connsiteX6" fmla="*/ 0 w 5570220"/>
              <a:gd name="connsiteY6" fmla="*/ 10963004 h 11460480"/>
              <a:gd name="connsiteX7" fmla="*/ 0 w 5570220"/>
              <a:gd name="connsiteY7" fmla="*/ 497476 h 11460480"/>
              <a:gd name="connsiteX8" fmla="*/ 497476 w 5570220"/>
              <a:gd name="connsiteY8" fmla="*/ 0 h 1146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70220" h="11460480">
                <a:moveTo>
                  <a:pt x="497476" y="0"/>
                </a:moveTo>
                <a:lnTo>
                  <a:pt x="5072744" y="0"/>
                </a:lnTo>
                <a:cubicBezTo>
                  <a:pt x="5347492" y="0"/>
                  <a:pt x="5570220" y="222728"/>
                  <a:pt x="5570220" y="497476"/>
                </a:cubicBezTo>
                <a:lnTo>
                  <a:pt x="5570220" y="10963004"/>
                </a:lnTo>
                <a:cubicBezTo>
                  <a:pt x="5570220" y="11237752"/>
                  <a:pt x="5347492" y="11460480"/>
                  <a:pt x="5072744" y="11460480"/>
                </a:cubicBezTo>
                <a:lnTo>
                  <a:pt x="497476" y="11460480"/>
                </a:lnTo>
                <a:cubicBezTo>
                  <a:pt x="222728" y="11460480"/>
                  <a:pt x="0" y="11237752"/>
                  <a:pt x="0" y="10963004"/>
                </a:cubicBezTo>
                <a:lnTo>
                  <a:pt x="0" y="497476"/>
                </a:lnTo>
                <a:cubicBezTo>
                  <a:pt x="0" y="222728"/>
                  <a:pt x="222728" y="0"/>
                  <a:pt x="497476" y="0"/>
                </a:cubicBezTo>
                <a:close/>
              </a:path>
            </a:pathLst>
          </a:custGeom>
          <a:pattFill prst="wdUpDiag">
            <a:fgClr>
              <a:srgbClr val="FADFD9"/>
            </a:fgClr>
            <a:bgClr>
              <a:schemeClr val="bg1"/>
            </a:bgClr>
          </a:pattFill>
        </p:spPr>
        <p:txBody>
          <a:bodyPr vert="horz" wrap="square" lIns="457200" tIns="4297680" rIns="457200" bIns="731520">
            <a:noAutofit/>
          </a:bodyPr>
          <a:lstStyle>
            <a:lvl1pPr marL="0" indent="0" algn="l">
              <a:buNone/>
              <a:defRPr sz="2400">
                <a:solidFill>
                  <a:schemeClr val="tx1"/>
                </a:solidFill>
              </a:defRPr>
            </a:lvl1pPr>
          </a:lstStyle>
          <a:p>
            <a:r>
              <a:rPr lang="en-US" dirty="0"/>
              <a:t>Drag and drop your Samsung screenshot into this photo placeholder</a:t>
            </a:r>
          </a:p>
        </p:txBody>
      </p:sp>
      <p:sp>
        <p:nvSpPr>
          <p:cNvPr id="11" name="Folded Corner 10">
            <a:extLst>
              <a:ext uri="{FF2B5EF4-FFF2-40B4-BE49-F238E27FC236}">
                <a16:creationId xmlns:a16="http://schemas.microsoft.com/office/drawing/2014/main" id="{5A1D5519-FFF0-B24E-95A7-ECECAFD8AF06}"/>
              </a:ext>
              <a:ext uri="{C183D7F6-B498-43B3-948B-1728B52AA6E4}">
                <adec:decorative xmlns:adec="http://schemas.microsoft.com/office/drawing/2017/decorative" xmlns="" val="1"/>
              </a:ext>
            </a:extLst>
          </p:cNvPr>
          <p:cNvSpPr/>
          <p:nvPr userDrawn="1"/>
        </p:nvSpPr>
        <p:spPr>
          <a:xfrm>
            <a:off x="0" y="-1104900"/>
            <a:ext cx="5943620" cy="812800"/>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Arial" panose="020B0604020202020204" pitchFamily="34" charset="0"/>
              </a:rPr>
              <a:t>Purpose of Layout</a:t>
            </a:r>
            <a:r>
              <a:rPr lang="en-US" sz="1200" dirty="0">
                <a:solidFill>
                  <a:schemeClr val="tx1"/>
                </a:solidFill>
                <a:latin typeface="Source Sans Pro" charset="0"/>
                <a:ea typeface="Source Sans Pro" charset="0"/>
                <a:cs typeface="Arial" panose="020B0604020202020204" pitchFamily="34" charset="0"/>
              </a:rPr>
              <a:t>: To showcase a Samsung  Galaxy S9 screenshot, close up.</a:t>
            </a:r>
          </a:p>
          <a:p>
            <a:endParaRPr lang="en-US" sz="1200" dirty="0">
              <a:solidFill>
                <a:schemeClr val="tx1"/>
              </a:solidFill>
              <a:latin typeface="Source Sans Pro" charset="0"/>
            </a:endParaRPr>
          </a:p>
          <a:p>
            <a:r>
              <a:rPr lang="en-US" sz="1200" b="1" dirty="0">
                <a:solidFill>
                  <a:schemeClr val="tx1"/>
                </a:solidFill>
                <a:latin typeface="Source Sans Pro" charset="0"/>
                <a:ea typeface="Source Sans Pro" charset="0"/>
                <a:cs typeface="Arial" panose="020B0604020202020204" pitchFamily="34" charset="0"/>
              </a:rPr>
              <a:t>Tip</a:t>
            </a:r>
            <a:r>
              <a:rPr lang="en-US" sz="1200" dirty="0">
                <a:solidFill>
                  <a:schemeClr val="tx1"/>
                </a:solidFill>
                <a:latin typeface="Source Sans Pro" charset="0"/>
                <a:ea typeface="Source Sans Pro" charset="0"/>
                <a:cs typeface="Arial" panose="020B0604020202020204" pitchFamily="34" charset="0"/>
              </a:rPr>
              <a:t>: Drag and drop your screenshot and replace text placeholders with your own words.</a:t>
            </a:r>
            <a:endParaRPr lang="en-US" sz="1200" dirty="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42425965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red_title and image 2">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4395F51D-24F1-ED4E-A7B7-8CD74E9EE0A3}"/>
              </a:ext>
              <a:ext uri="{C183D7F6-B498-43B3-948B-1728B52AA6E4}">
                <adec:decorative xmlns:adec="http://schemas.microsoft.com/office/drawing/2017/decorative" xmlns="" val="1"/>
              </a:ext>
            </a:extLst>
          </p:cNvPr>
          <p:cNvSpPr/>
          <p:nvPr userDrawn="1"/>
        </p:nvSpPr>
        <p:spPr>
          <a:xfrm>
            <a:off x="5049412" y="776453"/>
            <a:ext cx="5276047" cy="5276734"/>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2" name="Title">
            <a:extLst>
              <a:ext uri="{FF2B5EF4-FFF2-40B4-BE49-F238E27FC236}">
                <a16:creationId xmlns:a16="http://schemas.microsoft.com/office/drawing/2014/main" id="{99176E16-4787-0041-932D-FEE8C560D230}"/>
              </a:ext>
            </a:extLst>
          </p:cNvPr>
          <p:cNvSpPr>
            <a:spLocks noGrp="1"/>
          </p:cNvSpPr>
          <p:nvPr>
            <p:ph type="title" hasCustomPrompt="1"/>
          </p:nvPr>
        </p:nvSpPr>
        <p:spPr>
          <a:xfrm>
            <a:off x="6817488" y="1990227"/>
            <a:ext cx="4611818" cy="1339056"/>
          </a:xfrm>
          <a:noFill/>
        </p:spPr>
        <p:txBody>
          <a:bodyPr vert="horz" lIns="0" tIns="45720" rIns="0" bIns="45720" rtlCol="0" anchor="b" anchorCtr="0">
            <a:normAutofit/>
          </a:bodyPr>
          <a:lstStyle>
            <a:lvl1pPr>
              <a:defRPr lang="en-US" sz="4799">
                <a:solidFill>
                  <a:schemeClr val="tx2"/>
                </a:solidFill>
                <a:ea typeface="+mn-ea"/>
                <a:cs typeface="+mn-cs"/>
              </a:defRPr>
            </a:lvl1pPr>
          </a:lstStyle>
          <a:p>
            <a:pPr marL="0" lvl="0" indent="0">
              <a:spcBef>
                <a:spcPts val="1000"/>
              </a:spcBef>
              <a:buFont typeface="Arial" panose="020B0604020202020204" pitchFamily="34" charset="0"/>
            </a:pPr>
            <a:r>
              <a:rPr lang="en-US" dirty="0"/>
              <a:t>Enter slide title here in two lines or less</a:t>
            </a:r>
          </a:p>
        </p:txBody>
      </p:sp>
      <p:sp>
        <p:nvSpPr>
          <p:cNvPr id="20" name="Subtitle">
            <a:extLst>
              <a:ext uri="{FF2B5EF4-FFF2-40B4-BE49-F238E27FC236}">
                <a16:creationId xmlns:a16="http://schemas.microsoft.com/office/drawing/2014/main" id="{020C3EE7-4C31-B648-9206-0F8F5E4D81F4}"/>
              </a:ext>
            </a:extLst>
          </p:cNvPr>
          <p:cNvSpPr>
            <a:spLocks noGrp="1"/>
          </p:cNvSpPr>
          <p:nvPr>
            <p:ph type="body" sz="quarter" idx="12" hasCustomPrompt="1"/>
          </p:nvPr>
        </p:nvSpPr>
        <p:spPr>
          <a:xfrm>
            <a:off x="6830108" y="3380874"/>
            <a:ext cx="3196507" cy="1101185"/>
          </a:xfrm>
        </p:spPr>
        <p:txBody>
          <a:bodyPr>
            <a:noAutofit/>
          </a:bodyPr>
          <a:lstStyle>
            <a:lvl1pPr marL="0" indent="0">
              <a:lnSpc>
                <a:spcPts val="3239"/>
              </a:lnSpc>
              <a:buNone/>
              <a:defRPr sz="2699">
                <a:solidFill>
                  <a:schemeClr val="accent6"/>
                </a:solidFill>
              </a:defRPr>
            </a:lvl1pPr>
            <a:lvl2pPr marL="457109" indent="0">
              <a:buNone/>
              <a:defRPr sz="2699"/>
            </a:lvl2pPr>
            <a:lvl3pPr marL="914217" indent="0">
              <a:buNone/>
              <a:defRPr sz="2699"/>
            </a:lvl3pPr>
            <a:lvl4pPr marL="1371326" indent="0">
              <a:buNone/>
              <a:defRPr sz="2699"/>
            </a:lvl4pPr>
            <a:lvl5pPr marL="1828434" indent="0">
              <a:buNone/>
              <a:defRPr sz="2699"/>
            </a:lvl5pPr>
          </a:lstStyle>
          <a:p>
            <a:pPr lvl="0"/>
            <a:r>
              <a:rPr lang="en-US" dirty="0"/>
              <a:t>Enter subtitle here, in two lines or less</a:t>
            </a:r>
          </a:p>
        </p:txBody>
      </p:sp>
      <p:sp>
        <p:nvSpPr>
          <p:cNvPr id="9" name="intersection">
            <a:extLst>
              <a:ext uri="{FF2B5EF4-FFF2-40B4-BE49-F238E27FC236}">
                <a16:creationId xmlns:a16="http://schemas.microsoft.com/office/drawing/2014/main" id="{0E88DC24-2DD1-4047-B59D-B335D12FC0BF}"/>
              </a:ext>
              <a:ext uri="{C183D7F6-B498-43B3-948B-1728B52AA6E4}">
                <adec:decorative xmlns:adec="http://schemas.microsoft.com/office/drawing/2017/decorative" xmlns="" val="1"/>
              </a:ext>
            </a:extLst>
          </p:cNvPr>
          <p:cNvSpPr/>
          <p:nvPr userDrawn="1"/>
        </p:nvSpPr>
        <p:spPr>
          <a:xfrm rot="10800000" flipH="1">
            <a:off x="5049412"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Picture Placeholder">
            <a:extLst>
              <a:ext uri="{FF2B5EF4-FFF2-40B4-BE49-F238E27FC236}">
                <a16:creationId xmlns:a16="http://schemas.microsoft.com/office/drawing/2014/main" id="{C83727A9-32A2-4941-8F9F-C5EFE74F133B}"/>
              </a:ext>
              <a:ext uri="{C183D7F6-B498-43B3-948B-1728B52AA6E4}">
                <adec:decorative xmlns:adec="http://schemas.microsoft.com/office/drawing/2017/decorative" xmlns="" val="1"/>
              </a:ext>
            </a:extLst>
          </p:cNvPr>
          <p:cNvSpPr>
            <a:spLocks noGrp="1"/>
          </p:cNvSpPr>
          <p:nvPr>
            <p:ph type="pic" sz="quarter" idx="10" hasCustomPrompt="1"/>
          </p:nvPr>
        </p:nvSpPr>
        <p:spPr>
          <a:xfrm>
            <a:off x="794" y="0"/>
            <a:ext cx="6096000" cy="6858000"/>
          </a:xfrm>
          <a:custGeom>
            <a:avLst/>
            <a:gdLst>
              <a:gd name="connsiteX0" fmla="*/ 0 w 12193587"/>
              <a:gd name="connsiteY0" fmla="*/ 0 h 13716000"/>
              <a:gd name="connsiteX1" fmla="*/ 12193587 w 12193587"/>
              <a:gd name="connsiteY1" fmla="*/ 0 h 13716000"/>
              <a:gd name="connsiteX2" fmla="*/ 12193587 w 12193587"/>
              <a:gd name="connsiteY2" fmla="*/ 2605019 h 13716000"/>
              <a:gd name="connsiteX3" fmla="*/ 12017004 w 12193587"/>
              <a:gd name="connsiteY3" fmla="*/ 2743786 h 13716000"/>
              <a:gd name="connsiteX4" fmla="*/ 10096762 w 12193587"/>
              <a:gd name="connsiteY4" fmla="*/ 6815570 h 13716000"/>
              <a:gd name="connsiteX5" fmla="*/ 12017004 w 12193587"/>
              <a:gd name="connsiteY5" fmla="*/ 10887355 h 13716000"/>
              <a:gd name="connsiteX6" fmla="*/ 12193587 w 12193587"/>
              <a:gd name="connsiteY6" fmla="*/ 11026123 h 13716000"/>
              <a:gd name="connsiteX7" fmla="*/ 12193587 w 12193587"/>
              <a:gd name="connsiteY7" fmla="*/ 13716000 h 13716000"/>
              <a:gd name="connsiteX8" fmla="*/ 0 w 12193587"/>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7" h="13716000">
                <a:moveTo>
                  <a:pt x="0" y="0"/>
                </a:moveTo>
                <a:lnTo>
                  <a:pt x="12193587" y="0"/>
                </a:lnTo>
                <a:lnTo>
                  <a:pt x="12193587" y="2605019"/>
                </a:lnTo>
                <a:lnTo>
                  <a:pt x="12017004" y="2743786"/>
                </a:lnTo>
                <a:cubicBezTo>
                  <a:pt x="10844264" y="3711617"/>
                  <a:pt x="10096762" y="5176300"/>
                  <a:pt x="10096762" y="6815570"/>
                </a:cubicBezTo>
                <a:cubicBezTo>
                  <a:pt x="10096762" y="8454842"/>
                  <a:pt x="10844264" y="9919525"/>
                  <a:pt x="12017004" y="10887355"/>
                </a:cubicBezTo>
                <a:lnTo>
                  <a:pt x="12193587" y="11026123"/>
                </a:lnTo>
                <a:lnTo>
                  <a:pt x="12193587" y="13716000"/>
                </a:lnTo>
                <a:lnTo>
                  <a:pt x="0" y="13716000"/>
                </a:lnTo>
                <a:close/>
              </a:path>
            </a:pathLst>
          </a:custGeom>
          <a:pattFill prst="wdUpDiag">
            <a:fgClr>
              <a:srgbClr val="FADFD9"/>
            </a:fgClr>
            <a:bgClr>
              <a:schemeClr val="bg1"/>
            </a:bgClr>
          </a:pattFill>
        </p:spPr>
        <p:txBody>
          <a:bodyPr wrap="square" rIns="1554480" anchor="ctr" anchorCtr="0">
            <a:noAutofit/>
          </a:bodyPr>
          <a:lstStyle>
            <a:lvl1pPr marL="0" indent="0" algn="ctr">
              <a:buNone/>
              <a:defRPr b="0">
                <a:solidFill>
                  <a:schemeClr val="tx1"/>
                </a:solidFill>
              </a:defRPr>
            </a:lvl1pPr>
          </a:lstStyle>
          <a:p>
            <a:r>
              <a:rPr lang="en-US" dirty="0"/>
              <a:t>Drag and drop image here</a:t>
            </a:r>
          </a:p>
        </p:txBody>
      </p:sp>
      <p:pic>
        <p:nvPicPr>
          <p:cNvPr id="12" name="Logo">
            <a:extLst>
              <a:ext uri="{FF2B5EF4-FFF2-40B4-BE49-F238E27FC236}">
                <a16:creationId xmlns:a16="http://schemas.microsoft.com/office/drawing/2014/main" id="{D578A686-989C-3042-8FB7-888C74907169}"/>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97373" y="6109855"/>
            <a:ext cx="1091168" cy="276138"/>
          </a:xfrm>
          <a:prstGeom prst="rect">
            <a:avLst/>
          </a:prstGeom>
        </p:spPr>
      </p:pic>
      <p:sp>
        <p:nvSpPr>
          <p:cNvPr id="13" name="Folded Corner 12">
            <a:extLst>
              <a:ext uri="{FF2B5EF4-FFF2-40B4-BE49-F238E27FC236}">
                <a16:creationId xmlns:a16="http://schemas.microsoft.com/office/drawing/2014/main" id="{993E85D6-92C6-464C-937A-33AC0596F0AD}"/>
              </a:ext>
              <a:ext uri="{C183D7F6-B498-43B3-948B-1728B52AA6E4}">
                <adec:decorative xmlns:adec="http://schemas.microsoft.com/office/drawing/2017/decorative" xmlns="" val="1"/>
              </a:ext>
            </a:extLst>
          </p:cNvPr>
          <p:cNvSpPr/>
          <p:nvPr userDrawn="1"/>
        </p:nvSpPr>
        <p:spPr>
          <a:xfrm>
            <a:off x="0" y="-1371601"/>
            <a:ext cx="5219814" cy="11013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Layout Tip: </a:t>
            </a:r>
            <a:r>
              <a:rPr lang="en-US" sz="1200" dirty="0">
                <a:solidFill>
                  <a:schemeClr val="tx1"/>
                </a:solidFill>
                <a:latin typeface="Source Sans Pro" charset="0"/>
                <a:ea typeface="Source Sans Pro" charset="0"/>
                <a:cs typeface="Source Sans Pro" charset="0"/>
              </a:rPr>
              <a:t>Portrait image flush left with placeholder text descriptor on right.</a:t>
            </a:r>
          </a:p>
          <a:p>
            <a:endParaRPr lang="en-US" sz="1200" dirty="0">
              <a:solidFill>
                <a:schemeClr val="tx1"/>
              </a:solidFill>
              <a:latin typeface="Source Sans Pro" charset="0"/>
            </a:endParaRPr>
          </a:p>
          <a:p>
            <a:r>
              <a:rPr lang="en-US" sz="1200" b="1" dirty="0">
                <a:solidFill>
                  <a:schemeClr val="tx1"/>
                </a:solidFill>
                <a:latin typeface="Source Sans Pro" charset="0"/>
                <a:ea typeface="Source Sans Pro" charset="0"/>
                <a:cs typeface="Source Sans Pro" charset="0"/>
              </a:rPr>
              <a:t>Tip</a:t>
            </a:r>
            <a:r>
              <a:rPr lang="en-US" sz="1200" dirty="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p:txBody>
      </p:sp>
    </p:spTree>
    <p:extLst>
      <p:ext uri="{BB962C8B-B14F-4D97-AF65-F5344CB8AC3E}">
        <p14:creationId xmlns:p14="http://schemas.microsoft.com/office/powerpoint/2010/main" val="3058213792"/>
      </p:ext>
    </p:extLst>
  </p:cSld>
  <p:clrMapOvr>
    <a:masterClrMapping/>
  </p:clrMapOvr>
  <p:hf hdr="0" ftr="0" dt="0"/>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samsung detail">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E5AE2DF9-3105-3348-8CFD-17677E76AC08}"/>
              </a:ext>
              <a:ext uri="{C183D7F6-B498-43B3-948B-1728B52AA6E4}">
                <adec:decorative xmlns:adec="http://schemas.microsoft.com/office/drawing/2017/decorative" xmlns="" val="1"/>
              </a:ext>
            </a:extLst>
          </p:cNvPr>
          <p:cNvSpPr/>
          <p:nvPr userDrawn="1"/>
        </p:nvSpPr>
        <p:spPr>
          <a:xfrm>
            <a:off x="5667147" y="0"/>
            <a:ext cx="6524854" cy="6858000"/>
          </a:xfrm>
          <a:custGeom>
            <a:avLst/>
            <a:gdLst>
              <a:gd name="connsiteX0" fmla="*/ 2591986 w 13051407"/>
              <a:gd name="connsiteY0" fmla="*/ 0 h 13716000"/>
              <a:gd name="connsiteX1" fmla="*/ 13051407 w 13051407"/>
              <a:gd name="connsiteY1" fmla="*/ 0 h 13716000"/>
              <a:gd name="connsiteX2" fmla="*/ 13051407 w 13051407"/>
              <a:gd name="connsiteY2" fmla="*/ 13716000 h 13716000"/>
              <a:gd name="connsiteX3" fmla="*/ 2591986 w 13051407"/>
              <a:gd name="connsiteY3" fmla="*/ 13716000 h 13716000"/>
              <a:gd name="connsiteX4" fmla="*/ 2369931 w 13051407"/>
              <a:gd name="connsiteY4" fmla="*/ 13459652 h 13716000"/>
              <a:gd name="connsiteX5" fmla="*/ 0 w 13051407"/>
              <a:gd name="connsiteY5" fmla="*/ 6858000 h 13716000"/>
              <a:gd name="connsiteX6" fmla="*/ 2369931 w 13051407"/>
              <a:gd name="connsiteY6" fmla="*/ 256349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51407" h="13716000">
                <a:moveTo>
                  <a:pt x="2591986" y="0"/>
                </a:moveTo>
                <a:lnTo>
                  <a:pt x="13051407" y="0"/>
                </a:lnTo>
                <a:lnTo>
                  <a:pt x="13051407" y="13716000"/>
                </a:lnTo>
                <a:lnTo>
                  <a:pt x="2591986" y="13716000"/>
                </a:lnTo>
                <a:lnTo>
                  <a:pt x="2369931" y="13459652"/>
                </a:lnTo>
                <a:cubicBezTo>
                  <a:pt x="889386" y="11665645"/>
                  <a:pt x="0" y="9365686"/>
                  <a:pt x="0" y="6858000"/>
                </a:cubicBezTo>
                <a:cubicBezTo>
                  <a:pt x="0" y="4350314"/>
                  <a:pt x="889386" y="2050355"/>
                  <a:pt x="2369931" y="256349"/>
                </a:cubicBezTo>
                <a:close/>
              </a:path>
            </a:pathLst>
          </a:cu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900" noProof="0"/>
          </a:p>
        </p:txBody>
      </p:sp>
      <p:pic>
        <p:nvPicPr>
          <p:cNvPr id="12" name="Picture 11">
            <a:extLst>
              <a:ext uri="{FF2B5EF4-FFF2-40B4-BE49-F238E27FC236}">
                <a16:creationId xmlns:a16="http://schemas.microsoft.com/office/drawing/2014/main" id="{F499755C-7DBA-0E47-B0CE-19847931226C}"/>
              </a:ext>
            </a:extLst>
          </p:cNvPr>
          <p:cNvPicPr>
            <a:picLocks noChangeAspect="1"/>
          </p:cNvPicPr>
          <p:nvPr userDrawn="1"/>
        </p:nvPicPr>
        <p:blipFill>
          <a:blip r:embed="rId2"/>
          <a:stretch>
            <a:fillRect/>
          </a:stretch>
        </p:blipFill>
        <p:spPr>
          <a:xfrm rot="5400000">
            <a:off x="7543328" y="-1227281"/>
            <a:ext cx="4411683" cy="9232553"/>
          </a:xfrm>
          <a:prstGeom prst="rect">
            <a:avLst/>
          </a:prstGeom>
        </p:spPr>
      </p:pic>
      <p:sp>
        <p:nvSpPr>
          <p:cNvPr id="7" name="Title Placeholder 1">
            <a:extLst>
              <a:ext uri="{FF2B5EF4-FFF2-40B4-BE49-F238E27FC236}">
                <a16:creationId xmlns:a16="http://schemas.microsoft.com/office/drawing/2014/main" id="{474629AC-C648-1348-AFD2-3FAB69D60A16}"/>
              </a:ext>
            </a:extLst>
          </p:cNvPr>
          <p:cNvSpPr>
            <a:spLocks noGrp="1"/>
          </p:cNvSpPr>
          <p:nvPr>
            <p:ph type="title" hasCustomPrompt="1"/>
          </p:nvPr>
        </p:nvSpPr>
        <p:spPr>
          <a:xfrm>
            <a:off x="720754" y="2171700"/>
            <a:ext cx="3556774" cy="1257300"/>
          </a:xfrm>
          <a:prstGeom prst="rect">
            <a:avLst/>
          </a:prstGeom>
        </p:spPr>
        <p:txBody>
          <a:bodyPr vert="horz" lIns="91440" tIns="45720" rIns="91440" bIns="45720" rtlCol="0" anchor="b" anchorCtr="0">
            <a:noAutofit/>
          </a:bodyPr>
          <a:lstStyle>
            <a:lvl1pPr>
              <a:defRPr sz="4399">
                <a:solidFill>
                  <a:schemeClr val="accent2"/>
                </a:solidFill>
              </a:defRPr>
            </a:lvl1pPr>
          </a:lstStyle>
          <a:p>
            <a:r>
              <a:rPr lang="en-US" dirty="0"/>
              <a:t>Enter slide title here in two lines</a:t>
            </a:r>
          </a:p>
        </p:txBody>
      </p:sp>
      <p:sp>
        <p:nvSpPr>
          <p:cNvPr id="10" name="Text Placeholder 8">
            <a:extLst>
              <a:ext uri="{FF2B5EF4-FFF2-40B4-BE49-F238E27FC236}">
                <a16:creationId xmlns:a16="http://schemas.microsoft.com/office/drawing/2014/main" id="{984F146A-7B3E-6B43-B6AF-4416BE73BFA5}"/>
              </a:ext>
            </a:extLst>
          </p:cNvPr>
          <p:cNvSpPr>
            <a:spLocks noGrp="1"/>
          </p:cNvSpPr>
          <p:nvPr>
            <p:ph type="body" sz="quarter" idx="17" hasCustomPrompt="1"/>
          </p:nvPr>
        </p:nvSpPr>
        <p:spPr>
          <a:xfrm>
            <a:off x="720755" y="3474720"/>
            <a:ext cx="3372098" cy="1159626"/>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dirty="0"/>
              <a:t>Enter your description here</a:t>
            </a:r>
          </a:p>
        </p:txBody>
      </p:sp>
      <p:sp>
        <p:nvSpPr>
          <p:cNvPr id="11" name="Picture Placeholder 10">
            <a:extLst>
              <a:ext uri="{FF2B5EF4-FFF2-40B4-BE49-F238E27FC236}">
                <a16:creationId xmlns:a16="http://schemas.microsoft.com/office/drawing/2014/main" id="{6C5BD175-B920-A146-AFC3-3EFD98280940}"/>
              </a:ext>
            </a:extLst>
          </p:cNvPr>
          <p:cNvSpPr>
            <a:spLocks noGrp="1"/>
          </p:cNvSpPr>
          <p:nvPr>
            <p:ph type="pic" sz="quarter" idx="18" hasCustomPrompt="1"/>
          </p:nvPr>
        </p:nvSpPr>
        <p:spPr>
          <a:xfrm>
            <a:off x="5549614" y="1371087"/>
            <a:ext cx="8391656" cy="4077018"/>
          </a:xfrm>
          <a:custGeom>
            <a:avLst/>
            <a:gdLst>
              <a:gd name="connsiteX0" fmla="*/ 728624 w 16785497"/>
              <a:gd name="connsiteY0" fmla="*/ 0 h 8154036"/>
              <a:gd name="connsiteX1" fmla="*/ 16056871 w 16785497"/>
              <a:gd name="connsiteY1" fmla="*/ 0 h 8154036"/>
              <a:gd name="connsiteX2" fmla="*/ 16785497 w 16785497"/>
              <a:gd name="connsiteY2" fmla="*/ 728237 h 8154036"/>
              <a:gd name="connsiteX3" fmla="*/ 16785497 w 16785497"/>
              <a:gd name="connsiteY3" fmla="*/ 7425799 h 8154036"/>
              <a:gd name="connsiteX4" fmla="*/ 16056871 w 16785497"/>
              <a:gd name="connsiteY4" fmla="*/ 8154036 h 8154036"/>
              <a:gd name="connsiteX5" fmla="*/ 728624 w 16785497"/>
              <a:gd name="connsiteY5" fmla="*/ 8154036 h 8154036"/>
              <a:gd name="connsiteX6" fmla="*/ 0 w 16785497"/>
              <a:gd name="connsiteY6" fmla="*/ 7425799 h 8154036"/>
              <a:gd name="connsiteX7" fmla="*/ 0 w 16785497"/>
              <a:gd name="connsiteY7" fmla="*/ 728237 h 8154036"/>
              <a:gd name="connsiteX8" fmla="*/ 728624 w 16785497"/>
              <a:gd name="connsiteY8" fmla="*/ 0 h 815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85497" h="8154036">
                <a:moveTo>
                  <a:pt x="728624" y="0"/>
                </a:moveTo>
                <a:lnTo>
                  <a:pt x="16056871" y="0"/>
                </a:lnTo>
                <a:cubicBezTo>
                  <a:pt x="16459279" y="0"/>
                  <a:pt x="16785497" y="326044"/>
                  <a:pt x="16785497" y="728237"/>
                </a:cubicBezTo>
                <a:lnTo>
                  <a:pt x="16785497" y="7425799"/>
                </a:lnTo>
                <a:cubicBezTo>
                  <a:pt x="16785497" y="7827993"/>
                  <a:pt x="16459279" y="8154036"/>
                  <a:pt x="16056871" y="8154036"/>
                </a:cubicBezTo>
                <a:lnTo>
                  <a:pt x="728624" y="8154036"/>
                </a:lnTo>
                <a:cubicBezTo>
                  <a:pt x="326217" y="8154036"/>
                  <a:pt x="0" y="7827993"/>
                  <a:pt x="0" y="7425799"/>
                </a:cubicBezTo>
                <a:lnTo>
                  <a:pt x="0" y="728237"/>
                </a:lnTo>
                <a:cubicBezTo>
                  <a:pt x="0" y="326044"/>
                  <a:pt x="326217" y="0"/>
                  <a:pt x="728624" y="0"/>
                </a:cubicBezTo>
                <a:close/>
              </a:path>
            </a:pathLst>
          </a:custGeom>
          <a:pattFill prst="wdUpDiag">
            <a:fgClr>
              <a:srgbClr val="FADFD9"/>
            </a:fgClr>
            <a:bgClr>
              <a:schemeClr val="bg1"/>
            </a:bgClr>
          </a:pattFill>
        </p:spPr>
        <p:txBody>
          <a:bodyPr wrap="square" lIns="914400" rIns="4754880" anchor="ctr" anchorCtr="0">
            <a:noAutofit/>
          </a:bodyPr>
          <a:lstStyle>
            <a:lvl1pPr>
              <a:defRPr/>
            </a:lvl1pPr>
          </a:lstStyle>
          <a:p>
            <a:r>
              <a:rPr lang="en-US" dirty="0"/>
              <a:t>Drag and drop your Samsung screenshot into this photo placeholder</a:t>
            </a:r>
          </a:p>
        </p:txBody>
      </p:sp>
      <p:sp>
        <p:nvSpPr>
          <p:cNvPr id="9" name="Folded Corner 8">
            <a:extLst>
              <a:ext uri="{FF2B5EF4-FFF2-40B4-BE49-F238E27FC236}">
                <a16:creationId xmlns:a16="http://schemas.microsoft.com/office/drawing/2014/main" id="{BE4B5843-1BE3-5B4E-A4B2-74EA3489E5EB}"/>
              </a:ext>
              <a:ext uri="{C183D7F6-B498-43B3-948B-1728B52AA6E4}">
                <adec:decorative xmlns:adec="http://schemas.microsoft.com/office/drawing/2017/decorative" xmlns="" val="1"/>
              </a:ext>
            </a:extLst>
          </p:cNvPr>
          <p:cNvSpPr/>
          <p:nvPr userDrawn="1"/>
        </p:nvSpPr>
        <p:spPr>
          <a:xfrm>
            <a:off x="0" y="-1104900"/>
            <a:ext cx="5943620" cy="812800"/>
          </a:xfrm>
          <a:prstGeom prst="foldedCorner">
            <a:avLst>
              <a:gd name="adj" fmla="val 8607"/>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Arial" panose="020B0604020202020204" pitchFamily="34" charset="0"/>
              </a:rPr>
              <a:t>Purpose of Layout</a:t>
            </a:r>
            <a:r>
              <a:rPr lang="en-US" sz="1200" dirty="0">
                <a:solidFill>
                  <a:schemeClr val="tx1"/>
                </a:solidFill>
                <a:latin typeface="Source Sans Pro" charset="0"/>
                <a:ea typeface="Source Sans Pro" charset="0"/>
                <a:cs typeface="Arial" panose="020B0604020202020204" pitchFamily="34" charset="0"/>
              </a:rPr>
              <a:t>: To showcase a Samsung  Galaxy S9 screenshot, close up, landscape.</a:t>
            </a:r>
          </a:p>
          <a:p>
            <a:endParaRPr lang="en-US" sz="1200" dirty="0">
              <a:solidFill>
                <a:schemeClr val="tx1"/>
              </a:solidFill>
              <a:latin typeface="Source Sans Pro" charset="0"/>
            </a:endParaRPr>
          </a:p>
          <a:p>
            <a:r>
              <a:rPr lang="en-US" sz="1200" b="1" dirty="0">
                <a:solidFill>
                  <a:schemeClr val="tx1"/>
                </a:solidFill>
                <a:latin typeface="Source Sans Pro" charset="0"/>
                <a:ea typeface="Source Sans Pro" charset="0"/>
                <a:cs typeface="Arial" panose="020B0604020202020204" pitchFamily="34" charset="0"/>
              </a:rPr>
              <a:t>Tip</a:t>
            </a:r>
            <a:r>
              <a:rPr lang="en-US" sz="1200" dirty="0">
                <a:solidFill>
                  <a:schemeClr val="tx1"/>
                </a:solidFill>
                <a:latin typeface="Source Sans Pro" charset="0"/>
                <a:ea typeface="Source Sans Pro" charset="0"/>
                <a:cs typeface="Arial" panose="020B0604020202020204" pitchFamily="34" charset="0"/>
              </a:rPr>
              <a:t>: Drag and drop your screenshot and replace text placeholders with your own words.</a:t>
            </a:r>
            <a:endParaRPr lang="en-US" sz="1200" dirty="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1754552318"/>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green_thank you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5C2AD6D-183E-C44D-8A20-1CC05117379B}"/>
              </a:ext>
            </a:extLst>
          </p:cNvPr>
          <p:cNvSpPr/>
          <p:nvPr userDrawn="1"/>
        </p:nvSpPr>
        <p:spPr>
          <a:xfrm>
            <a:off x="0" y="4350328"/>
            <a:ext cx="12192000" cy="2507674"/>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ommunity Light" panose="02000303040000020003" pitchFamily="2" charset="0"/>
            </a:endParaRPr>
          </a:p>
        </p:txBody>
      </p:sp>
      <p:sp>
        <p:nvSpPr>
          <p:cNvPr id="4" name="Title 3">
            <a:extLst>
              <a:ext uri="{FF2B5EF4-FFF2-40B4-BE49-F238E27FC236}">
                <a16:creationId xmlns:a16="http://schemas.microsoft.com/office/drawing/2014/main" id="{A80142C1-34F3-0645-BD1B-D306B4628C70}"/>
              </a:ext>
            </a:extLst>
          </p:cNvPr>
          <p:cNvSpPr>
            <a:spLocks noGrp="1"/>
          </p:cNvSpPr>
          <p:nvPr>
            <p:ph type="title" hasCustomPrompt="1"/>
          </p:nvPr>
        </p:nvSpPr>
        <p:spPr>
          <a:xfrm>
            <a:off x="762695" y="4946073"/>
            <a:ext cx="6827928" cy="1449421"/>
          </a:xfrm>
        </p:spPr>
        <p:txBody>
          <a:bodyPr anchor="ctr" anchorCtr="0">
            <a:noAutofit/>
          </a:bodyPr>
          <a:lstStyle>
            <a:lvl1pPr>
              <a:defRPr sz="10998">
                <a:solidFill>
                  <a:schemeClr val="accent1"/>
                </a:solidFill>
              </a:defRPr>
            </a:lvl1pPr>
          </a:lstStyle>
          <a:p>
            <a:r>
              <a:rPr lang="en-US" dirty="0"/>
              <a:t>Thank you</a:t>
            </a:r>
          </a:p>
        </p:txBody>
      </p:sp>
      <p:pic>
        <p:nvPicPr>
          <p:cNvPr id="7" name="Picture 6" descr="A picture containing shoji, wall&#10;&#10;Description automatically generated">
            <a:extLst>
              <a:ext uri="{FF2B5EF4-FFF2-40B4-BE49-F238E27FC236}">
                <a16:creationId xmlns:a16="http://schemas.microsoft.com/office/drawing/2014/main" id="{66CA5B8C-4166-E549-9A6E-8CCB5BCA7648}"/>
              </a:ext>
            </a:extLst>
          </p:cNvPr>
          <p:cNvPicPr>
            <a:picLocks noChangeAspect="1"/>
          </p:cNvPicPr>
          <p:nvPr userDrawn="1"/>
        </p:nvPicPr>
        <p:blipFill>
          <a:blip r:embed="rId2"/>
          <a:stretch>
            <a:fillRect/>
          </a:stretch>
        </p:blipFill>
        <p:spPr>
          <a:xfrm>
            <a:off x="1060586" y="11191683"/>
            <a:ext cx="7990796" cy="5818057"/>
          </a:xfrm>
          <a:prstGeom prst="rect">
            <a:avLst/>
          </a:prstGeom>
        </p:spPr>
      </p:pic>
      <p:pic>
        <p:nvPicPr>
          <p:cNvPr id="28" name="Picture 27">
            <a:extLst>
              <a:ext uri="{FF2B5EF4-FFF2-40B4-BE49-F238E27FC236}">
                <a16:creationId xmlns:a16="http://schemas.microsoft.com/office/drawing/2014/main" id="{A5FFA6F5-5021-D242-B90C-369DE51C226D}"/>
              </a:ext>
              <a:ext uri="{C183D7F6-B498-43B3-948B-1728B52AA6E4}">
                <adec:decorative xmlns:adec="http://schemas.microsoft.com/office/drawing/2017/decorative" xmlns=""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20999" y="5850473"/>
            <a:ext cx="970212" cy="245528"/>
          </a:xfrm>
          <a:prstGeom prst="rect">
            <a:avLst/>
          </a:prstGeom>
        </p:spPr>
      </p:pic>
      <p:sp>
        <p:nvSpPr>
          <p:cNvPr id="31" name="Picture Placeholder 30">
            <a:extLst>
              <a:ext uri="{FF2B5EF4-FFF2-40B4-BE49-F238E27FC236}">
                <a16:creationId xmlns:a16="http://schemas.microsoft.com/office/drawing/2014/main" id="{E874A05F-C723-DE43-8214-816B0EFBA4E2}"/>
              </a:ext>
            </a:extLst>
          </p:cNvPr>
          <p:cNvSpPr>
            <a:spLocks noGrp="1"/>
          </p:cNvSpPr>
          <p:nvPr>
            <p:ph type="pic" sz="quarter" idx="10" hasCustomPrompt="1"/>
          </p:nvPr>
        </p:nvSpPr>
        <p:spPr>
          <a:xfrm>
            <a:off x="-1441529" y="1"/>
            <a:ext cx="15075059" cy="3754104"/>
          </a:xfrm>
          <a:custGeom>
            <a:avLst/>
            <a:gdLst>
              <a:gd name="connsiteX0" fmla="*/ 0 w 30154043"/>
              <a:gd name="connsiteY0" fmla="*/ 0 h 7508207"/>
              <a:gd name="connsiteX1" fmla="*/ 30154043 w 30154043"/>
              <a:gd name="connsiteY1" fmla="*/ 0 h 7508207"/>
              <a:gd name="connsiteX2" fmla="*/ 30078847 w 30154043"/>
              <a:gd name="connsiteY2" fmla="*/ 101548 h 7508207"/>
              <a:gd name="connsiteX3" fmla="*/ 15077021 w 30154043"/>
              <a:gd name="connsiteY3" fmla="*/ 7508207 h 7508207"/>
              <a:gd name="connsiteX4" fmla="*/ 75195 w 30154043"/>
              <a:gd name="connsiteY4" fmla="*/ 101548 h 7508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54043" h="7508207">
                <a:moveTo>
                  <a:pt x="0" y="0"/>
                </a:moveTo>
                <a:lnTo>
                  <a:pt x="30154043" y="0"/>
                </a:lnTo>
                <a:lnTo>
                  <a:pt x="30078847" y="101548"/>
                </a:lnTo>
                <a:cubicBezTo>
                  <a:pt x="26664839" y="4597846"/>
                  <a:pt x="21216003" y="7508207"/>
                  <a:pt x="15077021" y="7508207"/>
                </a:cubicBezTo>
                <a:cubicBezTo>
                  <a:pt x="8938038" y="7508207"/>
                  <a:pt x="3489202" y="4597846"/>
                  <a:pt x="75195" y="101548"/>
                </a:cubicBezTo>
                <a:close/>
              </a:path>
            </a:pathLst>
          </a:custGeom>
          <a:pattFill prst="wdUpDiag">
            <a:fgClr>
              <a:srgbClr val="FBE9E2"/>
            </a:fgClr>
            <a:bgClr>
              <a:schemeClr val="bg1"/>
            </a:bgClr>
          </a:pattFill>
        </p:spPr>
        <p:txBody>
          <a:bodyPr wrap="square" anchor="ctr" anchorCtr="0">
            <a:noAutofit/>
          </a:bodyPr>
          <a:lstStyle>
            <a:lvl1pPr algn="ctr">
              <a:defRPr/>
            </a:lvl1pPr>
          </a:lstStyle>
          <a:p>
            <a:r>
              <a:rPr lang="en-US" dirty="0"/>
              <a:t>Drag and drop image into this placeholder</a:t>
            </a:r>
          </a:p>
        </p:txBody>
      </p:sp>
      <p:sp>
        <p:nvSpPr>
          <p:cNvPr id="8" name="Folded Corner 7">
            <a:extLst>
              <a:ext uri="{FF2B5EF4-FFF2-40B4-BE49-F238E27FC236}">
                <a16:creationId xmlns:a16="http://schemas.microsoft.com/office/drawing/2014/main" id="{0E583815-EB56-714E-9903-18B844ACE783}"/>
              </a:ext>
              <a:ext uri="{C183D7F6-B498-43B3-948B-1728B52AA6E4}">
                <adec:decorative xmlns:adec="http://schemas.microsoft.com/office/drawing/2017/decorative" xmlns="" val="1"/>
              </a:ext>
            </a:extLst>
          </p:cNvPr>
          <p:cNvSpPr/>
          <p:nvPr userDrawn="1"/>
        </p:nvSpPr>
        <p:spPr>
          <a:xfrm>
            <a:off x="0" y="-1047750"/>
            <a:ext cx="4953149" cy="755650"/>
          </a:xfrm>
          <a:prstGeom prst="foldedCorner">
            <a:avLst>
              <a:gd name="adj" fmla="val 8607"/>
            </a:avLst>
          </a:prstGeom>
          <a:solidFill>
            <a:srgbClr val="FCE2BA"/>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Arial" panose="020B0604020202020204" pitchFamily="34" charset="0"/>
              </a:rPr>
              <a:t>Purpose of Layout</a:t>
            </a:r>
            <a:r>
              <a:rPr lang="en-US" sz="1200" dirty="0">
                <a:solidFill>
                  <a:schemeClr val="tx1"/>
                </a:solidFill>
                <a:latin typeface="Source Sans Pro" charset="0"/>
                <a:ea typeface="Source Sans Pro" charset="0"/>
                <a:cs typeface="Arial" panose="020B0604020202020204" pitchFamily="34" charset="0"/>
              </a:rPr>
              <a:t>: Thank you slide to wrap up your presentation.</a:t>
            </a:r>
          </a:p>
          <a:p>
            <a:endParaRPr lang="en-US" sz="1200" dirty="0">
              <a:solidFill>
                <a:schemeClr val="tx1"/>
              </a:solidFill>
              <a:latin typeface="Source Sans Pro" charset="0"/>
              <a:ea typeface="Source Sans Pro" charset="0"/>
              <a:cs typeface="Arial" panose="020B0604020202020204" pitchFamily="34" charset="0"/>
            </a:endParaRPr>
          </a:p>
          <a:p>
            <a:r>
              <a:rPr lang="en-US" sz="1200" b="1" dirty="0">
                <a:solidFill>
                  <a:schemeClr val="tx1"/>
                </a:solidFill>
                <a:latin typeface="Source Sans Pro" charset="0"/>
                <a:ea typeface="Source Sans Pro" charset="0"/>
                <a:cs typeface="Arial" panose="020B0604020202020204" pitchFamily="34" charset="0"/>
              </a:rPr>
              <a:t>Tip: </a:t>
            </a:r>
            <a:r>
              <a:rPr lang="en-US" sz="1200" b="0" dirty="0">
                <a:solidFill>
                  <a:schemeClr val="tx1"/>
                </a:solidFill>
                <a:latin typeface="Source Sans Pro" charset="0"/>
                <a:ea typeface="Source Sans Pro" charset="0"/>
                <a:cs typeface="Arial" panose="020B0604020202020204" pitchFamily="34" charset="0"/>
              </a:rPr>
              <a:t>Drag and drop your image into the placeholder.</a:t>
            </a:r>
            <a:endParaRPr lang="en-US" sz="1200" b="1" dirty="0">
              <a:solidFill>
                <a:schemeClr val="tx1"/>
              </a:solidFill>
              <a:latin typeface="Source Sans Pro" charset="0"/>
              <a:ea typeface="Source Sans Pro" charset="0"/>
              <a:cs typeface="Arial" panose="020B0604020202020204" pitchFamily="34" charset="0"/>
            </a:endParaRPr>
          </a:p>
          <a:p>
            <a:endParaRPr lang="en-US" sz="1200" dirty="0">
              <a:solidFill>
                <a:schemeClr val="tx1"/>
              </a:solidFill>
              <a:latin typeface="Source Sans Pro" charset="0"/>
            </a:endParaRPr>
          </a:p>
        </p:txBody>
      </p:sp>
    </p:spTree>
    <p:extLst>
      <p:ext uri="{BB962C8B-B14F-4D97-AF65-F5344CB8AC3E}">
        <p14:creationId xmlns:p14="http://schemas.microsoft.com/office/powerpoint/2010/main" val="1747457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p:tgtEl>
                                          <p:spTgt spid="12"/>
                                        </p:tgtEl>
                                        <p:attrNameLst>
                                          <p:attrName>ppt_y</p:attrName>
                                        </p:attrNameLst>
                                      </p:cBhvr>
                                      <p:tavLst>
                                        <p:tav tm="0">
                                          <p:val>
                                            <p:strVal val="#ppt_y+#ppt_h*1.125000"/>
                                          </p:val>
                                        </p:tav>
                                        <p:tav tm="100000">
                                          <p:val>
                                            <p:strVal val="#ppt_y"/>
                                          </p:val>
                                        </p:tav>
                                      </p:tavLst>
                                    </p:anim>
                                    <p:animEffect transition="in" filter="wipe(up)">
                                      <p:cBhvr>
                                        <p:cTn id="8"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1_red_thank you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5C2AD6D-183E-C44D-8A20-1CC05117379B}"/>
              </a:ext>
            </a:extLst>
          </p:cNvPr>
          <p:cNvSpPr/>
          <p:nvPr userDrawn="1"/>
        </p:nvSpPr>
        <p:spPr>
          <a:xfrm>
            <a:off x="0" y="4350328"/>
            <a:ext cx="12192000" cy="2507674"/>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ommunity Light" panose="02000303040000020003" pitchFamily="2" charset="0"/>
            </a:endParaRPr>
          </a:p>
        </p:txBody>
      </p:sp>
      <p:sp>
        <p:nvSpPr>
          <p:cNvPr id="4" name="Title 3">
            <a:extLst>
              <a:ext uri="{FF2B5EF4-FFF2-40B4-BE49-F238E27FC236}">
                <a16:creationId xmlns:a16="http://schemas.microsoft.com/office/drawing/2014/main" id="{A80142C1-34F3-0645-BD1B-D306B4628C70}"/>
              </a:ext>
            </a:extLst>
          </p:cNvPr>
          <p:cNvSpPr>
            <a:spLocks noGrp="1"/>
          </p:cNvSpPr>
          <p:nvPr>
            <p:ph type="title" hasCustomPrompt="1"/>
          </p:nvPr>
        </p:nvSpPr>
        <p:spPr>
          <a:xfrm>
            <a:off x="762695" y="4946073"/>
            <a:ext cx="6827928" cy="1449421"/>
          </a:xfrm>
        </p:spPr>
        <p:txBody>
          <a:bodyPr anchor="ctr" anchorCtr="0">
            <a:noAutofit/>
          </a:bodyPr>
          <a:lstStyle>
            <a:lvl1pPr>
              <a:defRPr sz="10998">
                <a:solidFill>
                  <a:schemeClr val="accent2"/>
                </a:solidFill>
              </a:defRPr>
            </a:lvl1pPr>
          </a:lstStyle>
          <a:p>
            <a:r>
              <a:rPr lang="en-US" dirty="0"/>
              <a:t>Thank you</a:t>
            </a:r>
          </a:p>
        </p:txBody>
      </p:sp>
      <p:pic>
        <p:nvPicPr>
          <p:cNvPr id="7" name="Picture 6" descr="A picture containing shoji, wall&#10;&#10;Description automatically generated">
            <a:extLst>
              <a:ext uri="{FF2B5EF4-FFF2-40B4-BE49-F238E27FC236}">
                <a16:creationId xmlns:a16="http://schemas.microsoft.com/office/drawing/2014/main" id="{66CA5B8C-4166-E549-9A6E-8CCB5BCA7648}"/>
              </a:ext>
            </a:extLst>
          </p:cNvPr>
          <p:cNvPicPr>
            <a:picLocks noChangeAspect="1"/>
          </p:cNvPicPr>
          <p:nvPr userDrawn="1"/>
        </p:nvPicPr>
        <p:blipFill>
          <a:blip r:embed="rId2"/>
          <a:stretch>
            <a:fillRect/>
          </a:stretch>
        </p:blipFill>
        <p:spPr>
          <a:xfrm>
            <a:off x="1060586" y="11191683"/>
            <a:ext cx="7990796" cy="5818057"/>
          </a:xfrm>
          <a:prstGeom prst="rect">
            <a:avLst/>
          </a:prstGeom>
        </p:spPr>
      </p:pic>
      <p:pic>
        <p:nvPicPr>
          <p:cNvPr id="28" name="Picture 27">
            <a:extLst>
              <a:ext uri="{FF2B5EF4-FFF2-40B4-BE49-F238E27FC236}">
                <a16:creationId xmlns:a16="http://schemas.microsoft.com/office/drawing/2014/main" id="{A5FFA6F5-5021-D242-B90C-369DE51C226D}"/>
              </a:ext>
              <a:ext uri="{C183D7F6-B498-43B3-948B-1728B52AA6E4}">
                <adec:decorative xmlns:adec="http://schemas.microsoft.com/office/drawing/2017/decorative" xmlns=""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20999" y="5850473"/>
            <a:ext cx="970212" cy="245528"/>
          </a:xfrm>
          <a:prstGeom prst="rect">
            <a:avLst/>
          </a:prstGeom>
        </p:spPr>
      </p:pic>
      <p:sp>
        <p:nvSpPr>
          <p:cNvPr id="31" name="Picture Placeholder 30">
            <a:extLst>
              <a:ext uri="{FF2B5EF4-FFF2-40B4-BE49-F238E27FC236}">
                <a16:creationId xmlns:a16="http://schemas.microsoft.com/office/drawing/2014/main" id="{E874A05F-C723-DE43-8214-816B0EFBA4E2}"/>
              </a:ext>
            </a:extLst>
          </p:cNvPr>
          <p:cNvSpPr>
            <a:spLocks noGrp="1"/>
          </p:cNvSpPr>
          <p:nvPr>
            <p:ph type="pic" sz="quarter" idx="10" hasCustomPrompt="1"/>
          </p:nvPr>
        </p:nvSpPr>
        <p:spPr>
          <a:xfrm>
            <a:off x="-1441529" y="1"/>
            <a:ext cx="15075059" cy="3754104"/>
          </a:xfrm>
          <a:custGeom>
            <a:avLst/>
            <a:gdLst>
              <a:gd name="connsiteX0" fmla="*/ 0 w 30154043"/>
              <a:gd name="connsiteY0" fmla="*/ 0 h 7508207"/>
              <a:gd name="connsiteX1" fmla="*/ 30154043 w 30154043"/>
              <a:gd name="connsiteY1" fmla="*/ 0 h 7508207"/>
              <a:gd name="connsiteX2" fmla="*/ 30078847 w 30154043"/>
              <a:gd name="connsiteY2" fmla="*/ 101548 h 7508207"/>
              <a:gd name="connsiteX3" fmla="*/ 15077021 w 30154043"/>
              <a:gd name="connsiteY3" fmla="*/ 7508207 h 7508207"/>
              <a:gd name="connsiteX4" fmla="*/ 75195 w 30154043"/>
              <a:gd name="connsiteY4" fmla="*/ 101548 h 7508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54043" h="7508207">
                <a:moveTo>
                  <a:pt x="0" y="0"/>
                </a:moveTo>
                <a:lnTo>
                  <a:pt x="30154043" y="0"/>
                </a:lnTo>
                <a:lnTo>
                  <a:pt x="30078847" y="101548"/>
                </a:lnTo>
                <a:cubicBezTo>
                  <a:pt x="26664839" y="4597846"/>
                  <a:pt x="21216003" y="7508207"/>
                  <a:pt x="15077021" y="7508207"/>
                </a:cubicBezTo>
                <a:cubicBezTo>
                  <a:pt x="8938038" y="7508207"/>
                  <a:pt x="3489202" y="4597846"/>
                  <a:pt x="75195" y="101548"/>
                </a:cubicBezTo>
                <a:close/>
              </a:path>
            </a:pathLst>
          </a:custGeom>
          <a:pattFill prst="wdUpDiag">
            <a:fgClr>
              <a:srgbClr val="FBE9E2"/>
            </a:fgClr>
            <a:bgClr>
              <a:schemeClr val="bg1"/>
            </a:bgClr>
          </a:pattFill>
        </p:spPr>
        <p:txBody>
          <a:bodyPr wrap="square" anchor="ctr" anchorCtr="0">
            <a:noAutofit/>
          </a:bodyPr>
          <a:lstStyle>
            <a:lvl1pPr algn="ctr">
              <a:defRPr/>
            </a:lvl1pPr>
          </a:lstStyle>
          <a:p>
            <a:r>
              <a:rPr lang="en-US" dirty="0"/>
              <a:t>Drag and drop image into this placeholder</a:t>
            </a:r>
          </a:p>
        </p:txBody>
      </p:sp>
      <p:sp>
        <p:nvSpPr>
          <p:cNvPr id="8" name="Folded Corner 7">
            <a:extLst>
              <a:ext uri="{FF2B5EF4-FFF2-40B4-BE49-F238E27FC236}">
                <a16:creationId xmlns:a16="http://schemas.microsoft.com/office/drawing/2014/main" id="{07BA2AF9-B94B-BB47-B56A-6A2BF4FAF2D0}"/>
              </a:ext>
              <a:ext uri="{C183D7F6-B498-43B3-948B-1728B52AA6E4}">
                <adec:decorative xmlns:adec="http://schemas.microsoft.com/office/drawing/2017/decorative" xmlns="" val="1"/>
              </a:ext>
            </a:extLst>
          </p:cNvPr>
          <p:cNvSpPr/>
          <p:nvPr userDrawn="1"/>
        </p:nvSpPr>
        <p:spPr>
          <a:xfrm>
            <a:off x="0" y="-1047750"/>
            <a:ext cx="4953149" cy="755650"/>
          </a:xfrm>
          <a:prstGeom prst="foldedCorner">
            <a:avLst>
              <a:gd name="adj" fmla="val 8607"/>
            </a:avLst>
          </a:prstGeom>
          <a:solidFill>
            <a:srgbClr val="FCE2BA"/>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Arial" panose="020B0604020202020204" pitchFamily="34" charset="0"/>
              </a:rPr>
              <a:t>Purpose of Layout</a:t>
            </a:r>
            <a:r>
              <a:rPr lang="en-US" sz="1200" dirty="0">
                <a:solidFill>
                  <a:schemeClr val="tx1"/>
                </a:solidFill>
                <a:latin typeface="Source Sans Pro" charset="0"/>
                <a:ea typeface="Source Sans Pro" charset="0"/>
                <a:cs typeface="Arial" panose="020B0604020202020204" pitchFamily="34" charset="0"/>
              </a:rPr>
              <a:t>: Thank you slide to wrap up your presentation.</a:t>
            </a:r>
          </a:p>
          <a:p>
            <a:endParaRPr lang="en-US" sz="1200" dirty="0">
              <a:solidFill>
                <a:schemeClr val="tx1"/>
              </a:solidFill>
              <a:latin typeface="Source Sans Pro" charset="0"/>
              <a:ea typeface="Source Sans Pro" charset="0"/>
              <a:cs typeface="Arial" panose="020B0604020202020204" pitchFamily="34" charset="0"/>
            </a:endParaRPr>
          </a:p>
          <a:p>
            <a:r>
              <a:rPr lang="en-US" sz="1200" b="1" dirty="0">
                <a:solidFill>
                  <a:schemeClr val="tx1"/>
                </a:solidFill>
                <a:latin typeface="Source Sans Pro" charset="0"/>
                <a:ea typeface="Source Sans Pro" charset="0"/>
                <a:cs typeface="Arial" panose="020B0604020202020204" pitchFamily="34" charset="0"/>
              </a:rPr>
              <a:t>Tip: </a:t>
            </a:r>
            <a:r>
              <a:rPr lang="en-US" sz="1200" b="0" dirty="0">
                <a:solidFill>
                  <a:schemeClr val="tx1"/>
                </a:solidFill>
                <a:latin typeface="Source Sans Pro" charset="0"/>
                <a:ea typeface="Source Sans Pro" charset="0"/>
                <a:cs typeface="Arial" panose="020B0604020202020204" pitchFamily="34" charset="0"/>
              </a:rPr>
              <a:t>Drag and drop your image into the placeholder.</a:t>
            </a:r>
            <a:endParaRPr lang="en-US" sz="1200" b="1" dirty="0">
              <a:solidFill>
                <a:schemeClr val="tx1"/>
              </a:solidFill>
              <a:latin typeface="Source Sans Pro" charset="0"/>
              <a:ea typeface="Source Sans Pro" charset="0"/>
              <a:cs typeface="Arial" panose="020B0604020202020204" pitchFamily="34" charset="0"/>
            </a:endParaRPr>
          </a:p>
          <a:p>
            <a:endParaRPr lang="en-US" sz="1200" dirty="0">
              <a:solidFill>
                <a:schemeClr val="tx1"/>
              </a:solidFill>
              <a:latin typeface="Source Sans Pro" charset="0"/>
            </a:endParaRPr>
          </a:p>
        </p:txBody>
      </p:sp>
    </p:spTree>
    <p:extLst>
      <p:ext uri="{BB962C8B-B14F-4D97-AF65-F5344CB8AC3E}">
        <p14:creationId xmlns:p14="http://schemas.microsoft.com/office/powerpoint/2010/main" val="3457330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p:tgtEl>
                                          <p:spTgt spid="12"/>
                                        </p:tgtEl>
                                        <p:attrNameLst>
                                          <p:attrName>ppt_y</p:attrName>
                                        </p:attrNameLst>
                                      </p:cBhvr>
                                      <p:tavLst>
                                        <p:tav tm="0">
                                          <p:val>
                                            <p:strVal val="#ppt_y+#ppt_h*1.125000"/>
                                          </p:val>
                                        </p:tav>
                                        <p:tav tm="100000">
                                          <p:val>
                                            <p:strVal val="#ppt_y"/>
                                          </p:val>
                                        </p:tav>
                                      </p:tavLst>
                                    </p:anim>
                                    <p:animEffect transition="in" filter="wipe(up)">
                                      <p:cBhvr>
                                        <p:cTn id="8"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red_thankyou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5C2AD6D-183E-C44D-8A20-1CC05117379B}"/>
              </a:ext>
            </a:extLst>
          </p:cNvPr>
          <p:cNvSpPr/>
          <p:nvPr userDrawn="1"/>
        </p:nvSpPr>
        <p:spPr>
          <a:xfrm>
            <a:off x="0" y="4350328"/>
            <a:ext cx="12192000" cy="2507674"/>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ommunity Light" panose="02000303040000020003" pitchFamily="2" charset="0"/>
            </a:endParaRPr>
          </a:p>
        </p:txBody>
      </p:sp>
      <p:sp>
        <p:nvSpPr>
          <p:cNvPr id="4" name="Title 3">
            <a:extLst>
              <a:ext uri="{FF2B5EF4-FFF2-40B4-BE49-F238E27FC236}">
                <a16:creationId xmlns:a16="http://schemas.microsoft.com/office/drawing/2014/main" id="{A80142C1-34F3-0645-BD1B-D306B4628C70}"/>
              </a:ext>
            </a:extLst>
          </p:cNvPr>
          <p:cNvSpPr>
            <a:spLocks noGrp="1"/>
          </p:cNvSpPr>
          <p:nvPr>
            <p:ph type="title" hasCustomPrompt="1"/>
          </p:nvPr>
        </p:nvSpPr>
        <p:spPr>
          <a:xfrm>
            <a:off x="762695" y="4946073"/>
            <a:ext cx="6827928" cy="1449421"/>
          </a:xfrm>
        </p:spPr>
        <p:txBody>
          <a:bodyPr anchor="ctr" anchorCtr="0">
            <a:noAutofit/>
          </a:bodyPr>
          <a:lstStyle>
            <a:lvl1pPr>
              <a:defRPr sz="10998">
                <a:solidFill>
                  <a:schemeClr val="tx2"/>
                </a:solidFill>
              </a:defRPr>
            </a:lvl1pPr>
          </a:lstStyle>
          <a:p>
            <a:r>
              <a:rPr lang="en-US" dirty="0"/>
              <a:t>Thank you</a:t>
            </a:r>
          </a:p>
        </p:txBody>
      </p:sp>
      <p:pic>
        <p:nvPicPr>
          <p:cNvPr id="7" name="Picture 6" descr="A picture containing shoji, wall&#10;&#10;Description automatically generated">
            <a:extLst>
              <a:ext uri="{FF2B5EF4-FFF2-40B4-BE49-F238E27FC236}">
                <a16:creationId xmlns:a16="http://schemas.microsoft.com/office/drawing/2014/main" id="{66CA5B8C-4166-E549-9A6E-8CCB5BCA7648}"/>
              </a:ext>
            </a:extLst>
          </p:cNvPr>
          <p:cNvPicPr>
            <a:picLocks noChangeAspect="1"/>
          </p:cNvPicPr>
          <p:nvPr userDrawn="1"/>
        </p:nvPicPr>
        <p:blipFill>
          <a:blip r:embed="rId2"/>
          <a:stretch>
            <a:fillRect/>
          </a:stretch>
        </p:blipFill>
        <p:spPr>
          <a:xfrm>
            <a:off x="1060586" y="11191683"/>
            <a:ext cx="7990796" cy="5818057"/>
          </a:xfrm>
          <a:prstGeom prst="rect">
            <a:avLst/>
          </a:prstGeom>
        </p:spPr>
      </p:pic>
      <p:pic>
        <p:nvPicPr>
          <p:cNvPr id="28" name="Picture 27">
            <a:extLst>
              <a:ext uri="{FF2B5EF4-FFF2-40B4-BE49-F238E27FC236}">
                <a16:creationId xmlns:a16="http://schemas.microsoft.com/office/drawing/2014/main" id="{A5FFA6F5-5021-D242-B90C-369DE51C226D}"/>
              </a:ext>
              <a:ext uri="{C183D7F6-B498-43B3-948B-1728B52AA6E4}">
                <adec:decorative xmlns:adec="http://schemas.microsoft.com/office/drawing/2017/decorative" xmlns=""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20999" y="5850473"/>
            <a:ext cx="970212" cy="245528"/>
          </a:xfrm>
          <a:prstGeom prst="rect">
            <a:avLst/>
          </a:prstGeom>
        </p:spPr>
      </p:pic>
      <p:sp>
        <p:nvSpPr>
          <p:cNvPr id="31" name="Picture Placeholder 30">
            <a:extLst>
              <a:ext uri="{FF2B5EF4-FFF2-40B4-BE49-F238E27FC236}">
                <a16:creationId xmlns:a16="http://schemas.microsoft.com/office/drawing/2014/main" id="{E874A05F-C723-DE43-8214-816B0EFBA4E2}"/>
              </a:ext>
            </a:extLst>
          </p:cNvPr>
          <p:cNvSpPr>
            <a:spLocks noGrp="1"/>
          </p:cNvSpPr>
          <p:nvPr>
            <p:ph type="pic" sz="quarter" idx="10" hasCustomPrompt="1"/>
          </p:nvPr>
        </p:nvSpPr>
        <p:spPr>
          <a:xfrm>
            <a:off x="-1441529" y="1"/>
            <a:ext cx="15075059" cy="3754104"/>
          </a:xfrm>
          <a:custGeom>
            <a:avLst/>
            <a:gdLst>
              <a:gd name="connsiteX0" fmla="*/ 0 w 30154043"/>
              <a:gd name="connsiteY0" fmla="*/ 0 h 7508207"/>
              <a:gd name="connsiteX1" fmla="*/ 30154043 w 30154043"/>
              <a:gd name="connsiteY1" fmla="*/ 0 h 7508207"/>
              <a:gd name="connsiteX2" fmla="*/ 30078847 w 30154043"/>
              <a:gd name="connsiteY2" fmla="*/ 101548 h 7508207"/>
              <a:gd name="connsiteX3" fmla="*/ 15077021 w 30154043"/>
              <a:gd name="connsiteY3" fmla="*/ 7508207 h 7508207"/>
              <a:gd name="connsiteX4" fmla="*/ 75195 w 30154043"/>
              <a:gd name="connsiteY4" fmla="*/ 101548 h 7508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54043" h="7508207">
                <a:moveTo>
                  <a:pt x="0" y="0"/>
                </a:moveTo>
                <a:lnTo>
                  <a:pt x="30154043" y="0"/>
                </a:lnTo>
                <a:lnTo>
                  <a:pt x="30078847" y="101548"/>
                </a:lnTo>
                <a:cubicBezTo>
                  <a:pt x="26664839" y="4597846"/>
                  <a:pt x="21216003" y="7508207"/>
                  <a:pt x="15077021" y="7508207"/>
                </a:cubicBezTo>
                <a:cubicBezTo>
                  <a:pt x="8938038" y="7508207"/>
                  <a:pt x="3489202" y="4597846"/>
                  <a:pt x="75195" y="101548"/>
                </a:cubicBezTo>
                <a:close/>
              </a:path>
            </a:pathLst>
          </a:custGeom>
          <a:pattFill prst="wdUpDiag">
            <a:fgClr>
              <a:srgbClr val="FBE9E2"/>
            </a:fgClr>
            <a:bgClr>
              <a:schemeClr val="bg1"/>
            </a:bgClr>
          </a:pattFill>
        </p:spPr>
        <p:txBody>
          <a:bodyPr wrap="square" anchor="ctr" anchorCtr="0">
            <a:noAutofit/>
          </a:bodyPr>
          <a:lstStyle>
            <a:lvl1pPr algn="ctr">
              <a:defRPr/>
            </a:lvl1pPr>
          </a:lstStyle>
          <a:p>
            <a:r>
              <a:rPr lang="en-US" dirty="0"/>
              <a:t>Drag and drop image into this placeholder</a:t>
            </a:r>
          </a:p>
        </p:txBody>
      </p:sp>
      <p:sp>
        <p:nvSpPr>
          <p:cNvPr id="8" name="Folded Corner 7">
            <a:extLst>
              <a:ext uri="{FF2B5EF4-FFF2-40B4-BE49-F238E27FC236}">
                <a16:creationId xmlns:a16="http://schemas.microsoft.com/office/drawing/2014/main" id="{B1300C8C-8EF6-024C-B4B8-41FE99B94748}"/>
              </a:ext>
              <a:ext uri="{C183D7F6-B498-43B3-948B-1728B52AA6E4}">
                <adec:decorative xmlns:adec="http://schemas.microsoft.com/office/drawing/2017/decorative" xmlns="" val="1"/>
              </a:ext>
            </a:extLst>
          </p:cNvPr>
          <p:cNvSpPr/>
          <p:nvPr userDrawn="1"/>
        </p:nvSpPr>
        <p:spPr>
          <a:xfrm>
            <a:off x="0" y="-1047750"/>
            <a:ext cx="4953149" cy="755650"/>
          </a:xfrm>
          <a:prstGeom prst="foldedCorner">
            <a:avLst>
              <a:gd name="adj" fmla="val 8607"/>
            </a:avLst>
          </a:prstGeom>
          <a:solidFill>
            <a:srgbClr val="FCE2BA"/>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Arial" panose="020B0604020202020204" pitchFamily="34" charset="0"/>
              </a:rPr>
              <a:t>Purpose of Layout</a:t>
            </a:r>
            <a:r>
              <a:rPr lang="en-US" sz="1200" dirty="0">
                <a:solidFill>
                  <a:schemeClr val="tx1"/>
                </a:solidFill>
                <a:latin typeface="Source Sans Pro" charset="0"/>
                <a:ea typeface="Source Sans Pro" charset="0"/>
                <a:cs typeface="Arial" panose="020B0604020202020204" pitchFamily="34" charset="0"/>
              </a:rPr>
              <a:t>: Thank you slide to wrap up your presentation.</a:t>
            </a:r>
          </a:p>
          <a:p>
            <a:endParaRPr lang="en-US" sz="1200" dirty="0">
              <a:solidFill>
                <a:schemeClr val="tx1"/>
              </a:solidFill>
              <a:latin typeface="Source Sans Pro" charset="0"/>
              <a:ea typeface="Source Sans Pro" charset="0"/>
              <a:cs typeface="Arial" panose="020B0604020202020204" pitchFamily="34" charset="0"/>
            </a:endParaRPr>
          </a:p>
          <a:p>
            <a:r>
              <a:rPr lang="en-US" sz="1200" b="1" dirty="0">
                <a:solidFill>
                  <a:schemeClr val="tx1"/>
                </a:solidFill>
                <a:latin typeface="Source Sans Pro" charset="0"/>
                <a:ea typeface="Source Sans Pro" charset="0"/>
                <a:cs typeface="Arial" panose="020B0604020202020204" pitchFamily="34" charset="0"/>
              </a:rPr>
              <a:t>Tip: </a:t>
            </a:r>
            <a:r>
              <a:rPr lang="en-US" sz="1200" b="0" dirty="0">
                <a:solidFill>
                  <a:schemeClr val="tx1"/>
                </a:solidFill>
                <a:latin typeface="Source Sans Pro" charset="0"/>
                <a:ea typeface="Source Sans Pro" charset="0"/>
                <a:cs typeface="Arial" panose="020B0604020202020204" pitchFamily="34" charset="0"/>
              </a:rPr>
              <a:t>Drag and drop your image into the placeholder.</a:t>
            </a:r>
            <a:endParaRPr lang="en-US" sz="1200" b="1" dirty="0">
              <a:solidFill>
                <a:schemeClr val="tx1"/>
              </a:solidFill>
              <a:latin typeface="Source Sans Pro" charset="0"/>
              <a:ea typeface="Source Sans Pro" charset="0"/>
              <a:cs typeface="Arial" panose="020B0604020202020204" pitchFamily="34" charset="0"/>
            </a:endParaRPr>
          </a:p>
          <a:p>
            <a:endParaRPr lang="en-US" sz="1200" dirty="0">
              <a:solidFill>
                <a:schemeClr val="tx1"/>
              </a:solidFill>
              <a:latin typeface="Source Sans Pro" charset="0"/>
            </a:endParaRPr>
          </a:p>
        </p:txBody>
      </p:sp>
    </p:spTree>
    <p:extLst>
      <p:ext uri="{BB962C8B-B14F-4D97-AF65-F5344CB8AC3E}">
        <p14:creationId xmlns:p14="http://schemas.microsoft.com/office/powerpoint/2010/main" val="3148871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p:tgtEl>
                                          <p:spTgt spid="12"/>
                                        </p:tgtEl>
                                        <p:attrNameLst>
                                          <p:attrName>ppt_y</p:attrName>
                                        </p:attrNameLst>
                                      </p:cBhvr>
                                      <p:tavLst>
                                        <p:tav tm="0">
                                          <p:val>
                                            <p:strVal val="#ppt_y+#ppt_h*1.125000"/>
                                          </p:val>
                                        </p:tav>
                                        <p:tav tm="100000">
                                          <p:val>
                                            <p:strVal val="#ppt_y"/>
                                          </p:val>
                                        </p:tav>
                                      </p:tavLst>
                                    </p:anim>
                                    <p:animEffect transition="in" filter="wipe(up)">
                                      <p:cBhvr>
                                        <p:cTn id="8"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blue_thank you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5C2AD6D-183E-C44D-8A20-1CC05117379B}"/>
              </a:ext>
            </a:extLst>
          </p:cNvPr>
          <p:cNvSpPr/>
          <p:nvPr userDrawn="1"/>
        </p:nvSpPr>
        <p:spPr>
          <a:xfrm>
            <a:off x="0" y="4350328"/>
            <a:ext cx="12192000" cy="2507674"/>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ommunity Light" panose="02000303040000020003" pitchFamily="2" charset="0"/>
            </a:endParaRPr>
          </a:p>
        </p:txBody>
      </p:sp>
      <p:sp>
        <p:nvSpPr>
          <p:cNvPr id="4" name="Title 3">
            <a:extLst>
              <a:ext uri="{FF2B5EF4-FFF2-40B4-BE49-F238E27FC236}">
                <a16:creationId xmlns:a16="http://schemas.microsoft.com/office/drawing/2014/main" id="{A80142C1-34F3-0645-BD1B-D306B4628C70}"/>
              </a:ext>
            </a:extLst>
          </p:cNvPr>
          <p:cNvSpPr>
            <a:spLocks noGrp="1"/>
          </p:cNvSpPr>
          <p:nvPr>
            <p:ph type="title" hasCustomPrompt="1"/>
          </p:nvPr>
        </p:nvSpPr>
        <p:spPr>
          <a:xfrm>
            <a:off x="762695" y="4946073"/>
            <a:ext cx="6827928" cy="1449421"/>
          </a:xfrm>
        </p:spPr>
        <p:txBody>
          <a:bodyPr anchor="ctr" anchorCtr="0">
            <a:noAutofit/>
          </a:bodyPr>
          <a:lstStyle>
            <a:lvl1pPr>
              <a:defRPr sz="10998">
                <a:solidFill>
                  <a:schemeClr val="bg2"/>
                </a:solidFill>
              </a:defRPr>
            </a:lvl1pPr>
          </a:lstStyle>
          <a:p>
            <a:r>
              <a:rPr lang="en-US" dirty="0"/>
              <a:t>Thank you</a:t>
            </a:r>
          </a:p>
        </p:txBody>
      </p:sp>
      <p:pic>
        <p:nvPicPr>
          <p:cNvPr id="7" name="Picture 6" descr="A picture containing shoji, wall&#10;&#10;Description automatically generated">
            <a:extLst>
              <a:ext uri="{FF2B5EF4-FFF2-40B4-BE49-F238E27FC236}">
                <a16:creationId xmlns:a16="http://schemas.microsoft.com/office/drawing/2014/main" id="{66CA5B8C-4166-E549-9A6E-8CCB5BCA7648}"/>
              </a:ext>
            </a:extLst>
          </p:cNvPr>
          <p:cNvPicPr>
            <a:picLocks noChangeAspect="1"/>
          </p:cNvPicPr>
          <p:nvPr userDrawn="1"/>
        </p:nvPicPr>
        <p:blipFill>
          <a:blip r:embed="rId2"/>
          <a:stretch>
            <a:fillRect/>
          </a:stretch>
        </p:blipFill>
        <p:spPr>
          <a:xfrm>
            <a:off x="1060586" y="11191683"/>
            <a:ext cx="7990796" cy="5818057"/>
          </a:xfrm>
          <a:prstGeom prst="rect">
            <a:avLst/>
          </a:prstGeom>
        </p:spPr>
      </p:pic>
      <p:pic>
        <p:nvPicPr>
          <p:cNvPr id="28" name="Picture 27">
            <a:extLst>
              <a:ext uri="{FF2B5EF4-FFF2-40B4-BE49-F238E27FC236}">
                <a16:creationId xmlns:a16="http://schemas.microsoft.com/office/drawing/2014/main" id="{A5FFA6F5-5021-D242-B90C-369DE51C226D}"/>
              </a:ext>
              <a:ext uri="{C183D7F6-B498-43B3-948B-1728B52AA6E4}">
                <adec:decorative xmlns:adec="http://schemas.microsoft.com/office/drawing/2017/decorative" xmlns=""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20999" y="5850473"/>
            <a:ext cx="970212" cy="245528"/>
          </a:xfrm>
          <a:prstGeom prst="rect">
            <a:avLst/>
          </a:prstGeom>
        </p:spPr>
      </p:pic>
      <p:sp>
        <p:nvSpPr>
          <p:cNvPr id="31" name="Picture Placeholder 30">
            <a:extLst>
              <a:ext uri="{FF2B5EF4-FFF2-40B4-BE49-F238E27FC236}">
                <a16:creationId xmlns:a16="http://schemas.microsoft.com/office/drawing/2014/main" id="{E874A05F-C723-DE43-8214-816B0EFBA4E2}"/>
              </a:ext>
            </a:extLst>
          </p:cNvPr>
          <p:cNvSpPr>
            <a:spLocks noGrp="1"/>
          </p:cNvSpPr>
          <p:nvPr>
            <p:ph type="pic" sz="quarter" idx="10" hasCustomPrompt="1"/>
          </p:nvPr>
        </p:nvSpPr>
        <p:spPr>
          <a:xfrm>
            <a:off x="-1441529" y="1"/>
            <a:ext cx="15075059" cy="3754104"/>
          </a:xfrm>
          <a:custGeom>
            <a:avLst/>
            <a:gdLst>
              <a:gd name="connsiteX0" fmla="*/ 0 w 30154043"/>
              <a:gd name="connsiteY0" fmla="*/ 0 h 7508207"/>
              <a:gd name="connsiteX1" fmla="*/ 30154043 w 30154043"/>
              <a:gd name="connsiteY1" fmla="*/ 0 h 7508207"/>
              <a:gd name="connsiteX2" fmla="*/ 30078847 w 30154043"/>
              <a:gd name="connsiteY2" fmla="*/ 101548 h 7508207"/>
              <a:gd name="connsiteX3" fmla="*/ 15077021 w 30154043"/>
              <a:gd name="connsiteY3" fmla="*/ 7508207 h 7508207"/>
              <a:gd name="connsiteX4" fmla="*/ 75195 w 30154043"/>
              <a:gd name="connsiteY4" fmla="*/ 101548 h 7508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54043" h="7508207">
                <a:moveTo>
                  <a:pt x="0" y="0"/>
                </a:moveTo>
                <a:lnTo>
                  <a:pt x="30154043" y="0"/>
                </a:lnTo>
                <a:lnTo>
                  <a:pt x="30078847" y="101548"/>
                </a:lnTo>
                <a:cubicBezTo>
                  <a:pt x="26664839" y="4597846"/>
                  <a:pt x="21216003" y="7508207"/>
                  <a:pt x="15077021" y="7508207"/>
                </a:cubicBezTo>
                <a:cubicBezTo>
                  <a:pt x="8938038" y="7508207"/>
                  <a:pt x="3489202" y="4597846"/>
                  <a:pt x="75195" y="101548"/>
                </a:cubicBezTo>
                <a:close/>
              </a:path>
            </a:pathLst>
          </a:custGeom>
          <a:pattFill prst="wdUpDiag">
            <a:fgClr>
              <a:srgbClr val="FBE9E2"/>
            </a:fgClr>
            <a:bgClr>
              <a:schemeClr val="bg1"/>
            </a:bgClr>
          </a:pattFill>
        </p:spPr>
        <p:txBody>
          <a:bodyPr wrap="square" anchor="ctr" anchorCtr="0">
            <a:noAutofit/>
          </a:bodyPr>
          <a:lstStyle>
            <a:lvl1pPr algn="ctr">
              <a:defRPr/>
            </a:lvl1pPr>
          </a:lstStyle>
          <a:p>
            <a:r>
              <a:rPr lang="en-US" dirty="0"/>
              <a:t>Drag and drop image into this placeholder</a:t>
            </a:r>
          </a:p>
        </p:txBody>
      </p:sp>
      <p:sp>
        <p:nvSpPr>
          <p:cNvPr id="8" name="Folded Corner 7">
            <a:extLst>
              <a:ext uri="{FF2B5EF4-FFF2-40B4-BE49-F238E27FC236}">
                <a16:creationId xmlns:a16="http://schemas.microsoft.com/office/drawing/2014/main" id="{1EE0EF77-E708-F34B-95D2-9AF4015F51E9}"/>
              </a:ext>
              <a:ext uri="{C183D7F6-B498-43B3-948B-1728B52AA6E4}">
                <adec:decorative xmlns:adec="http://schemas.microsoft.com/office/drawing/2017/decorative" xmlns="" val="1"/>
              </a:ext>
            </a:extLst>
          </p:cNvPr>
          <p:cNvSpPr/>
          <p:nvPr userDrawn="1"/>
        </p:nvSpPr>
        <p:spPr>
          <a:xfrm>
            <a:off x="0" y="-1047750"/>
            <a:ext cx="4953149" cy="755650"/>
          </a:xfrm>
          <a:prstGeom prst="foldedCorner">
            <a:avLst>
              <a:gd name="adj" fmla="val 8607"/>
            </a:avLst>
          </a:prstGeom>
          <a:solidFill>
            <a:srgbClr val="FCE2BA"/>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Arial" panose="020B0604020202020204" pitchFamily="34" charset="0"/>
              </a:rPr>
              <a:t>Purpose of Layout</a:t>
            </a:r>
            <a:r>
              <a:rPr lang="en-US" sz="1200" dirty="0">
                <a:solidFill>
                  <a:schemeClr val="tx1"/>
                </a:solidFill>
                <a:latin typeface="Source Sans Pro" charset="0"/>
                <a:ea typeface="Source Sans Pro" charset="0"/>
                <a:cs typeface="Arial" panose="020B0604020202020204" pitchFamily="34" charset="0"/>
              </a:rPr>
              <a:t>: Thank you slide to wrap up your presentation.</a:t>
            </a:r>
          </a:p>
          <a:p>
            <a:endParaRPr lang="en-US" sz="1200" dirty="0">
              <a:solidFill>
                <a:schemeClr val="tx1"/>
              </a:solidFill>
              <a:latin typeface="Source Sans Pro" charset="0"/>
              <a:ea typeface="Source Sans Pro" charset="0"/>
              <a:cs typeface="Arial" panose="020B0604020202020204" pitchFamily="34" charset="0"/>
            </a:endParaRPr>
          </a:p>
          <a:p>
            <a:r>
              <a:rPr lang="en-US" sz="1200" b="1" dirty="0">
                <a:solidFill>
                  <a:schemeClr val="tx1"/>
                </a:solidFill>
                <a:latin typeface="Source Sans Pro" charset="0"/>
                <a:ea typeface="Source Sans Pro" charset="0"/>
                <a:cs typeface="Arial" panose="020B0604020202020204" pitchFamily="34" charset="0"/>
              </a:rPr>
              <a:t>Tip: </a:t>
            </a:r>
            <a:r>
              <a:rPr lang="en-US" sz="1200" b="0" dirty="0">
                <a:solidFill>
                  <a:schemeClr val="tx1"/>
                </a:solidFill>
                <a:latin typeface="Source Sans Pro" charset="0"/>
                <a:ea typeface="Source Sans Pro" charset="0"/>
                <a:cs typeface="Arial" panose="020B0604020202020204" pitchFamily="34" charset="0"/>
              </a:rPr>
              <a:t>Drag and drop your image into the placeholder.</a:t>
            </a:r>
            <a:endParaRPr lang="en-US" sz="1200" b="1" dirty="0">
              <a:solidFill>
                <a:schemeClr val="tx1"/>
              </a:solidFill>
              <a:latin typeface="Source Sans Pro" charset="0"/>
              <a:ea typeface="Source Sans Pro" charset="0"/>
              <a:cs typeface="Arial" panose="020B0604020202020204" pitchFamily="34" charset="0"/>
            </a:endParaRPr>
          </a:p>
          <a:p>
            <a:endParaRPr lang="en-US" sz="1200" dirty="0">
              <a:solidFill>
                <a:schemeClr val="tx1"/>
              </a:solidFill>
              <a:latin typeface="Source Sans Pro" charset="0"/>
            </a:endParaRPr>
          </a:p>
        </p:txBody>
      </p:sp>
    </p:spTree>
    <p:extLst>
      <p:ext uri="{BB962C8B-B14F-4D97-AF65-F5344CB8AC3E}">
        <p14:creationId xmlns:p14="http://schemas.microsoft.com/office/powerpoint/2010/main" val="298998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p:tgtEl>
                                          <p:spTgt spid="12"/>
                                        </p:tgtEl>
                                        <p:attrNameLst>
                                          <p:attrName>ppt_y</p:attrName>
                                        </p:attrNameLst>
                                      </p:cBhvr>
                                      <p:tavLst>
                                        <p:tav tm="0">
                                          <p:val>
                                            <p:strVal val="#ppt_y+#ppt_h*1.125000"/>
                                          </p:val>
                                        </p:tav>
                                        <p:tav tm="100000">
                                          <p:val>
                                            <p:strVal val="#ppt_y"/>
                                          </p:val>
                                        </p:tav>
                                      </p:tavLst>
                                    </p:anim>
                                    <p:animEffect transition="in" filter="wipe(up)">
                                      <p:cBhvr>
                                        <p:cTn id="8"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darkamber_thank you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5C2AD6D-183E-C44D-8A20-1CC05117379B}"/>
              </a:ext>
            </a:extLst>
          </p:cNvPr>
          <p:cNvSpPr/>
          <p:nvPr userDrawn="1"/>
        </p:nvSpPr>
        <p:spPr>
          <a:xfrm>
            <a:off x="0" y="4350328"/>
            <a:ext cx="12192000" cy="2507674"/>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latin typeface="Community Light" panose="02000303040000020003" pitchFamily="2" charset="0"/>
            </a:endParaRPr>
          </a:p>
        </p:txBody>
      </p:sp>
      <p:sp>
        <p:nvSpPr>
          <p:cNvPr id="24" name="Folded Corner 23">
            <a:extLst>
              <a:ext uri="{FF2B5EF4-FFF2-40B4-BE49-F238E27FC236}">
                <a16:creationId xmlns:a16="http://schemas.microsoft.com/office/drawing/2014/main" id="{173D6323-2372-F04E-9953-78620B8FB754}"/>
              </a:ext>
              <a:ext uri="{C183D7F6-B498-43B3-948B-1728B52AA6E4}">
                <adec:decorative xmlns:adec="http://schemas.microsoft.com/office/drawing/2017/decorative" xmlns="" val="1"/>
              </a:ext>
            </a:extLst>
          </p:cNvPr>
          <p:cNvSpPr/>
          <p:nvPr/>
        </p:nvSpPr>
        <p:spPr>
          <a:xfrm>
            <a:off x="0" y="-1047750"/>
            <a:ext cx="4953149" cy="755650"/>
          </a:xfrm>
          <a:prstGeom prst="foldedCorner">
            <a:avLst>
              <a:gd name="adj" fmla="val 8607"/>
            </a:avLst>
          </a:prstGeom>
          <a:solidFill>
            <a:srgbClr val="FCE2BA"/>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Arial" panose="020B0604020202020204" pitchFamily="34" charset="0"/>
              </a:rPr>
              <a:t>Purpose of Layout</a:t>
            </a:r>
            <a:r>
              <a:rPr lang="en-US" sz="1200" dirty="0">
                <a:solidFill>
                  <a:schemeClr val="tx1"/>
                </a:solidFill>
                <a:latin typeface="Source Sans Pro" charset="0"/>
                <a:ea typeface="Source Sans Pro" charset="0"/>
                <a:cs typeface="Arial" panose="020B0604020202020204" pitchFamily="34" charset="0"/>
              </a:rPr>
              <a:t>: Thank you slide to wrap up your presentation.</a:t>
            </a:r>
          </a:p>
          <a:p>
            <a:endParaRPr lang="en-US" sz="1200" dirty="0">
              <a:solidFill>
                <a:schemeClr val="tx1"/>
              </a:solidFill>
              <a:latin typeface="Source Sans Pro" charset="0"/>
              <a:ea typeface="Source Sans Pro" charset="0"/>
              <a:cs typeface="Arial" panose="020B0604020202020204" pitchFamily="34" charset="0"/>
            </a:endParaRPr>
          </a:p>
          <a:p>
            <a:r>
              <a:rPr lang="en-US" sz="1200" b="1" dirty="0">
                <a:solidFill>
                  <a:schemeClr val="tx1"/>
                </a:solidFill>
                <a:latin typeface="Source Sans Pro" charset="0"/>
                <a:ea typeface="Source Sans Pro" charset="0"/>
                <a:cs typeface="Arial" panose="020B0604020202020204" pitchFamily="34" charset="0"/>
              </a:rPr>
              <a:t>Tip: </a:t>
            </a:r>
            <a:r>
              <a:rPr lang="en-US" sz="1200" b="0" dirty="0">
                <a:solidFill>
                  <a:schemeClr val="tx1"/>
                </a:solidFill>
                <a:latin typeface="Source Sans Pro" charset="0"/>
                <a:ea typeface="Source Sans Pro" charset="0"/>
                <a:cs typeface="Arial" panose="020B0604020202020204" pitchFamily="34" charset="0"/>
              </a:rPr>
              <a:t>Drag and drop your image into the placeholder.</a:t>
            </a:r>
            <a:endParaRPr lang="en-US" sz="1200" b="1" dirty="0">
              <a:solidFill>
                <a:schemeClr val="tx1"/>
              </a:solidFill>
              <a:latin typeface="Source Sans Pro" charset="0"/>
              <a:ea typeface="Source Sans Pro" charset="0"/>
              <a:cs typeface="Arial" panose="020B0604020202020204" pitchFamily="34" charset="0"/>
            </a:endParaRPr>
          </a:p>
          <a:p>
            <a:endParaRPr lang="en-US" sz="1200" dirty="0">
              <a:solidFill>
                <a:schemeClr val="tx1"/>
              </a:solidFill>
              <a:latin typeface="Source Sans Pro" charset="0"/>
            </a:endParaRPr>
          </a:p>
        </p:txBody>
      </p:sp>
      <p:sp>
        <p:nvSpPr>
          <p:cNvPr id="4" name="Title 3">
            <a:extLst>
              <a:ext uri="{FF2B5EF4-FFF2-40B4-BE49-F238E27FC236}">
                <a16:creationId xmlns:a16="http://schemas.microsoft.com/office/drawing/2014/main" id="{A80142C1-34F3-0645-BD1B-D306B4628C70}"/>
              </a:ext>
            </a:extLst>
          </p:cNvPr>
          <p:cNvSpPr>
            <a:spLocks noGrp="1"/>
          </p:cNvSpPr>
          <p:nvPr>
            <p:ph type="title" hasCustomPrompt="1"/>
          </p:nvPr>
        </p:nvSpPr>
        <p:spPr>
          <a:xfrm>
            <a:off x="762695" y="4946073"/>
            <a:ext cx="6827928" cy="1449421"/>
          </a:xfrm>
        </p:spPr>
        <p:txBody>
          <a:bodyPr anchor="ctr" anchorCtr="0">
            <a:noAutofit/>
          </a:bodyPr>
          <a:lstStyle>
            <a:lvl1pPr>
              <a:defRPr sz="10998">
                <a:solidFill>
                  <a:schemeClr val="accent2"/>
                </a:solidFill>
              </a:defRPr>
            </a:lvl1pPr>
          </a:lstStyle>
          <a:p>
            <a:r>
              <a:rPr lang="en-US" dirty="0"/>
              <a:t>Thank you</a:t>
            </a:r>
          </a:p>
        </p:txBody>
      </p:sp>
      <p:pic>
        <p:nvPicPr>
          <p:cNvPr id="7" name="Picture 6" descr="A picture containing shoji, wall&#10;&#10;Description automatically generated">
            <a:extLst>
              <a:ext uri="{FF2B5EF4-FFF2-40B4-BE49-F238E27FC236}">
                <a16:creationId xmlns:a16="http://schemas.microsoft.com/office/drawing/2014/main" id="{66CA5B8C-4166-E549-9A6E-8CCB5BCA7648}"/>
              </a:ext>
            </a:extLst>
          </p:cNvPr>
          <p:cNvPicPr>
            <a:picLocks noChangeAspect="1"/>
          </p:cNvPicPr>
          <p:nvPr userDrawn="1"/>
        </p:nvPicPr>
        <p:blipFill>
          <a:blip r:embed="rId2"/>
          <a:stretch>
            <a:fillRect/>
          </a:stretch>
        </p:blipFill>
        <p:spPr>
          <a:xfrm>
            <a:off x="1060586" y="11191683"/>
            <a:ext cx="7990796" cy="5818057"/>
          </a:xfrm>
          <a:prstGeom prst="rect">
            <a:avLst/>
          </a:prstGeom>
        </p:spPr>
      </p:pic>
      <p:pic>
        <p:nvPicPr>
          <p:cNvPr id="28" name="Picture 27">
            <a:extLst>
              <a:ext uri="{FF2B5EF4-FFF2-40B4-BE49-F238E27FC236}">
                <a16:creationId xmlns:a16="http://schemas.microsoft.com/office/drawing/2014/main" id="{A5FFA6F5-5021-D242-B90C-369DE51C226D}"/>
              </a:ext>
              <a:ext uri="{C183D7F6-B498-43B3-948B-1728B52AA6E4}">
                <adec:decorative xmlns:adec="http://schemas.microsoft.com/office/drawing/2017/decorative" xmlns=""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420999" y="5850473"/>
            <a:ext cx="970212" cy="245528"/>
          </a:xfrm>
          <a:prstGeom prst="rect">
            <a:avLst/>
          </a:prstGeom>
        </p:spPr>
      </p:pic>
      <p:sp>
        <p:nvSpPr>
          <p:cNvPr id="31" name="Picture Placeholder 30">
            <a:extLst>
              <a:ext uri="{FF2B5EF4-FFF2-40B4-BE49-F238E27FC236}">
                <a16:creationId xmlns:a16="http://schemas.microsoft.com/office/drawing/2014/main" id="{E874A05F-C723-DE43-8214-816B0EFBA4E2}"/>
              </a:ext>
            </a:extLst>
          </p:cNvPr>
          <p:cNvSpPr>
            <a:spLocks noGrp="1"/>
          </p:cNvSpPr>
          <p:nvPr>
            <p:ph type="pic" sz="quarter" idx="10" hasCustomPrompt="1"/>
          </p:nvPr>
        </p:nvSpPr>
        <p:spPr>
          <a:xfrm>
            <a:off x="-1441529" y="1"/>
            <a:ext cx="15075059" cy="3754104"/>
          </a:xfrm>
          <a:custGeom>
            <a:avLst/>
            <a:gdLst>
              <a:gd name="connsiteX0" fmla="*/ 0 w 30154043"/>
              <a:gd name="connsiteY0" fmla="*/ 0 h 7508207"/>
              <a:gd name="connsiteX1" fmla="*/ 30154043 w 30154043"/>
              <a:gd name="connsiteY1" fmla="*/ 0 h 7508207"/>
              <a:gd name="connsiteX2" fmla="*/ 30078847 w 30154043"/>
              <a:gd name="connsiteY2" fmla="*/ 101548 h 7508207"/>
              <a:gd name="connsiteX3" fmla="*/ 15077021 w 30154043"/>
              <a:gd name="connsiteY3" fmla="*/ 7508207 h 7508207"/>
              <a:gd name="connsiteX4" fmla="*/ 75195 w 30154043"/>
              <a:gd name="connsiteY4" fmla="*/ 101548 h 7508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54043" h="7508207">
                <a:moveTo>
                  <a:pt x="0" y="0"/>
                </a:moveTo>
                <a:lnTo>
                  <a:pt x="30154043" y="0"/>
                </a:lnTo>
                <a:lnTo>
                  <a:pt x="30078847" y="101548"/>
                </a:lnTo>
                <a:cubicBezTo>
                  <a:pt x="26664839" y="4597846"/>
                  <a:pt x="21216003" y="7508207"/>
                  <a:pt x="15077021" y="7508207"/>
                </a:cubicBezTo>
                <a:cubicBezTo>
                  <a:pt x="8938038" y="7508207"/>
                  <a:pt x="3489202" y="4597846"/>
                  <a:pt x="75195" y="101548"/>
                </a:cubicBezTo>
                <a:close/>
              </a:path>
            </a:pathLst>
          </a:custGeom>
          <a:pattFill prst="wdUpDiag">
            <a:fgClr>
              <a:srgbClr val="FBE9E2"/>
            </a:fgClr>
            <a:bgClr>
              <a:schemeClr val="bg1"/>
            </a:bgClr>
          </a:pattFill>
        </p:spPr>
        <p:txBody>
          <a:bodyPr wrap="square" anchor="ctr" anchorCtr="0">
            <a:noAutofit/>
          </a:bodyPr>
          <a:lstStyle>
            <a:lvl1pPr algn="ctr">
              <a:defRPr/>
            </a:lvl1pPr>
          </a:lstStyle>
          <a:p>
            <a:r>
              <a:rPr lang="en-US" dirty="0"/>
              <a:t>Drag and drop image into this placeholder</a:t>
            </a:r>
          </a:p>
        </p:txBody>
      </p:sp>
    </p:spTree>
    <p:extLst>
      <p:ext uri="{BB962C8B-B14F-4D97-AF65-F5344CB8AC3E}">
        <p14:creationId xmlns:p14="http://schemas.microsoft.com/office/powerpoint/2010/main" val="617433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p:tgtEl>
                                          <p:spTgt spid="12"/>
                                        </p:tgtEl>
                                        <p:attrNameLst>
                                          <p:attrName>ppt_y</p:attrName>
                                        </p:attrNameLst>
                                      </p:cBhvr>
                                      <p:tavLst>
                                        <p:tav tm="0">
                                          <p:val>
                                            <p:strVal val="#ppt_y+#ppt_h*1.125000"/>
                                          </p:val>
                                        </p:tav>
                                        <p:tav tm="100000">
                                          <p:val>
                                            <p:strVal val="#ppt_y"/>
                                          </p:val>
                                        </p:tav>
                                      </p:tavLst>
                                    </p:anim>
                                    <p:animEffect transition="in" filter="wipe(up)">
                                      <p:cBhvr>
                                        <p:cTn id="8"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green_thank you">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6275AEC-3900-B34A-8D21-9518DB29DD49}"/>
              </a:ext>
              <a:ext uri="{C183D7F6-B498-43B3-948B-1728B52AA6E4}">
                <adec:decorative xmlns:adec="http://schemas.microsoft.com/office/drawing/2017/decorative" xmlns="" val="1"/>
              </a:ext>
            </a:extLst>
          </p:cNvPr>
          <p:cNvSpPr/>
          <p:nvPr userDrawn="1"/>
        </p:nvSpPr>
        <p:spPr>
          <a:xfrm>
            <a:off x="0" y="5058410"/>
            <a:ext cx="12192000" cy="1879600"/>
          </a:xfrm>
          <a:prstGeom prst="rect">
            <a:avLst/>
          </a:prstGeom>
          <a:solidFill>
            <a:srgbClr val="EAE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Freeform 26">
            <a:extLst>
              <a:ext uri="{FF2B5EF4-FFF2-40B4-BE49-F238E27FC236}">
                <a16:creationId xmlns:a16="http://schemas.microsoft.com/office/drawing/2014/main" id="{B03F7985-4431-654C-9082-CFB90384E998}"/>
              </a:ext>
              <a:ext uri="{C183D7F6-B498-43B3-948B-1728B52AA6E4}">
                <adec:decorative xmlns:adec="http://schemas.microsoft.com/office/drawing/2017/decorative" xmlns="" val="1"/>
              </a:ext>
            </a:extLst>
          </p:cNvPr>
          <p:cNvSpPr/>
          <p:nvPr userDrawn="1"/>
        </p:nvSpPr>
        <p:spPr>
          <a:xfrm>
            <a:off x="2019831" y="1"/>
            <a:ext cx="8152339" cy="5067300"/>
          </a:xfrm>
          <a:custGeom>
            <a:avLst/>
            <a:gdLst>
              <a:gd name="connsiteX0" fmla="*/ 1071588 w 16306801"/>
              <a:gd name="connsiteY0" fmla="*/ 0 h 10134600"/>
              <a:gd name="connsiteX1" fmla="*/ 15235213 w 16306801"/>
              <a:gd name="connsiteY1" fmla="*/ 0 h 10134600"/>
              <a:gd name="connsiteX2" fmla="*/ 15322729 w 16306801"/>
              <a:gd name="connsiteY2" fmla="*/ 152206 h 10134600"/>
              <a:gd name="connsiteX3" fmla="*/ 16306801 w 16306801"/>
              <a:gd name="connsiteY3" fmla="*/ 4038600 h 10134600"/>
              <a:gd name="connsiteX4" fmla="*/ 13635561 w 16306801"/>
              <a:gd name="connsiteY4" fmla="*/ 10073894 h 10134600"/>
              <a:gd name="connsiteX5" fmla="*/ 13565481 w 16306801"/>
              <a:gd name="connsiteY5" fmla="*/ 10134600 h 10134600"/>
              <a:gd name="connsiteX6" fmla="*/ 2741320 w 16306801"/>
              <a:gd name="connsiteY6" fmla="*/ 10134600 h 10134600"/>
              <a:gd name="connsiteX7" fmla="*/ 2671238 w 16306801"/>
              <a:gd name="connsiteY7" fmla="*/ 10073894 h 10134600"/>
              <a:gd name="connsiteX8" fmla="*/ 0 w 16306801"/>
              <a:gd name="connsiteY8" fmla="*/ 4038600 h 10134600"/>
              <a:gd name="connsiteX9" fmla="*/ 984071 w 16306801"/>
              <a:gd name="connsiteY9" fmla="*/ 152206 h 10134600"/>
              <a:gd name="connsiteX10" fmla="*/ 1071588 w 16306801"/>
              <a:gd name="connsiteY10" fmla="*/ 0 h 1013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06801" h="10134600">
                <a:moveTo>
                  <a:pt x="1071588" y="0"/>
                </a:moveTo>
                <a:lnTo>
                  <a:pt x="15235213" y="0"/>
                </a:lnTo>
                <a:lnTo>
                  <a:pt x="15322729" y="152206"/>
                </a:lnTo>
                <a:cubicBezTo>
                  <a:pt x="15950317" y="1307488"/>
                  <a:pt x="16306801" y="2631413"/>
                  <a:pt x="16306801" y="4038600"/>
                </a:cubicBezTo>
                <a:cubicBezTo>
                  <a:pt x="16306801" y="6430818"/>
                  <a:pt x="15276561" y="8582410"/>
                  <a:pt x="13635561" y="10073894"/>
                </a:cubicBezTo>
                <a:lnTo>
                  <a:pt x="13565481" y="10134600"/>
                </a:lnTo>
                <a:lnTo>
                  <a:pt x="2741320" y="10134600"/>
                </a:lnTo>
                <a:lnTo>
                  <a:pt x="2671238" y="10073894"/>
                </a:lnTo>
                <a:cubicBezTo>
                  <a:pt x="1030241" y="8582410"/>
                  <a:pt x="0" y="6430818"/>
                  <a:pt x="0" y="4038600"/>
                </a:cubicBezTo>
                <a:cubicBezTo>
                  <a:pt x="0" y="2631413"/>
                  <a:pt x="356485" y="1307488"/>
                  <a:pt x="984071" y="152206"/>
                </a:cubicBezTo>
                <a:lnTo>
                  <a:pt x="1071588" y="0"/>
                </a:lnTo>
                <a:close/>
              </a:path>
            </a:pathLst>
          </a:cu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3" name="Text Placeholder 2">
            <a:extLst>
              <a:ext uri="{FF2B5EF4-FFF2-40B4-BE49-F238E27FC236}">
                <a16:creationId xmlns:a16="http://schemas.microsoft.com/office/drawing/2014/main" id="{50B45C85-D5F1-A748-B445-F412F2870BC7}"/>
              </a:ext>
            </a:extLst>
          </p:cNvPr>
          <p:cNvSpPr>
            <a:spLocks noGrp="1"/>
          </p:cNvSpPr>
          <p:nvPr>
            <p:ph type="body" sz="quarter" idx="10" hasCustomPrompt="1"/>
          </p:nvPr>
        </p:nvSpPr>
        <p:spPr>
          <a:xfrm>
            <a:off x="2444707" y="2191356"/>
            <a:ext cx="7294373" cy="1635811"/>
          </a:xfrm>
          <a:noFill/>
          <a:ln w="3175" cap="flat">
            <a:noFill/>
            <a:miter lim="400000"/>
          </a:ln>
          <a:effectLst/>
        </p:spPr>
        <p:txBody>
          <a:bodyPr wrap="square" lIns="48154" tIns="48154" rIns="48154" bIns="48154" numCol="1" anchor="t" anchorCtr="0">
            <a:spAutoFit/>
          </a:bodyPr>
          <a:lstStyle>
            <a:lvl1pPr algn="ctr">
              <a:defRPr lang="en-US" sz="9998" b="0" smtClean="0">
                <a:solidFill>
                  <a:schemeClr val="accent1"/>
                </a:solidFill>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solidFill>
                  <a:schemeClr val="tx1"/>
                </a:solidFill>
                <a:latin typeface="+mn-lt"/>
              </a:defRPr>
            </a:lvl4pPr>
            <a:lvl5pPr>
              <a:defRPr lang="en-US">
                <a:solidFill>
                  <a:schemeClr val="tx1"/>
                </a:solidFill>
                <a:latin typeface="+mn-lt"/>
              </a:defRPr>
            </a:lvl5pPr>
          </a:lstStyle>
          <a:p>
            <a:pPr lvl="0" algn="ctr" defTabSz="914263">
              <a:lnSpc>
                <a:spcPct val="100000"/>
              </a:lnSpc>
            </a:pPr>
            <a:r>
              <a:rPr lang="en-US" dirty="0"/>
              <a:t>Thank you</a:t>
            </a:r>
          </a:p>
        </p:txBody>
      </p:sp>
      <p:sp>
        <p:nvSpPr>
          <p:cNvPr id="18" name="Freeform 17">
            <a:extLst>
              <a:ext uri="{FF2B5EF4-FFF2-40B4-BE49-F238E27FC236}">
                <a16:creationId xmlns:a16="http://schemas.microsoft.com/office/drawing/2014/main" id="{D9A79B31-332C-D349-924F-4CC7637CB946}"/>
              </a:ext>
              <a:ext uri="{C183D7F6-B498-43B3-948B-1728B52AA6E4}">
                <adec:decorative xmlns:adec="http://schemas.microsoft.com/office/drawing/2017/decorative" xmlns="" val="1"/>
              </a:ext>
            </a:extLst>
          </p:cNvPr>
          <p:cNvSpPr/>
          <p:nvPr userDrawn="1"/>
        </p:nvSpPr>
        <p:spPr>
          <a:xfrm>
            <a:off x="1" y="1"/>
            <a:ext cx="3390312" cy="5067300"/>
          </a:xfrm>
          <a:custGeom>
            <a:avLst/>
            <a:gdLst>
              <a:gd name="connsiteX0" fmla="*/ 0 w 6781507"/>
              <a:gd name="connsiteY0" fmla="*/ 0 h 10134600"/>
              <a:gd name="connsiteX1" fmla="*/ 5111775 w 6781507"/>
              <a:gd name="connsiteY1" fmla="*/ 0 h 10134600"/>
              <a:gd name="connsiteX2" fmla="*/ 5024258 w 6781507"/>
              <a:gd name="connsiteY2" fmla="*/ 152206 h 10134600"/>
              <a:gd name="connsiteX3" fmla="*/ 4040187 w 6781507"/>
              <a:gd name="connsiteY3" fmla="*/ 4038600 h 10134600"/>
              <a:gd name="connsiteX4" fmla="*/ 6711425 w 6781507"/>
              <a:gd name="connsiteY4" fmla="*/ 10073894 h 10134600"/>
              <a:gd name="connsiteX5" fmla="*/ 6781507 w 6781507"/>
              <a:gd name="connsiteY5" fmla="*/ 10134600 h 10134600"/>
              <a:gd name="connsiteX6" fmla="*/ 0 w 6781507"/>
              <a:gd name="connsiteY6" fmla="*/ 10134600 h 10134600"/>
              <a:gd name="connsiteX7" fmla="*/ 0 w 6781507"/>
              <a:gd name="connsiteY7" fmla="*/ 0 h 1013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1507" h="10134600">
                <a:moveTo>
                  <a:pt x="0" y="0"/>
                </a:moveTo>
                <a:lnTo>
                  <a:pt x="5111775" y="0"/>
                </a:lnTo>
                <a:lnTo>
                  <a:pt x="5024258" y="152206"/>
                </a:lnTo>
                <a:cubicBezTo>
                  <a:pt x="4396672" y="1307488"/>
                  <a:pt x="4040187" y="2631413"/>
                  <a:pt x="4040187" y="4038600"/>
                </a:cubicBezTo>
                <a:cubicBezTo>
                  <a:pt x="4040187" y="6430818"/>
                  <a:pt x="5070428" y="8582410"/>
                  <a:pt x="6711425" y="10073894"/>
                </a:cubicBezTo>
                <a:lnTo>
                  <a:pt x="6781507" y="10134600"/>
                </a:lnTo>
                <a:lnTo>
                  <a:pt x="0" y="10134600"/>
                </a:lnTo>
                <a:lnTo>
                  <a:pt x="0" y="0"/>
                </a:lnTo>
                <a:close/>
              </a:path>
            </a:pathLst>
          </a:cu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17" name="Freeform 16">
            <a:extLst>
              <a:ext uri="{FF2B5EF4-FFF2-40B4-BE49-F238E27FC236}">
                <a16:creationId xmlns:a16="http://schemas.microsoft.com/office/drawing/2014/main" id="{734FF1B9-6821-4B4B-B9AD-6E5FAC439578}"/>
              </a:ext>
              <a:ext uri="{C183D7F6-B498-43B3-948B-1728B52AA6E4}">
                <adec:decorative xmlns:adec="http://schemas.microsoft.com/office/drawing/2017/decorative" xmlns="" val="1"/>
              </a:ext>
            </a:extLst>
          </p:cNvPr>
          <p:cNvSpPr/>
          <p:nvPr userDrawn="1"/>
        </p:nvSpPr>
        <p:spPr>
          <a:xfrm>
            <a:off x="8801688" y="1"/>
            <a:ext cx="3390313" cy="5067300"/>
          </a:xfrm>
          <a:custGeom>
            <a:avLst/>
            <a:gdLst>
              <a:gd name="connsiteX0" fmla="*/ 1669732 w 6781508"/>
              <a:gd name="connsiteY0" fmla="*/ 0 h 10134600"/>
              <a:gd name="connsiteX1" fmla="*/ 6781508 w 6781508"/>
              <a:gd name="connsiteY1" fmla="*/ 0 h 10134600"/>
              <a:gd name="connsiteX2" fmla="*/ 6781508 w 6781508"/>
              <a:gd name="connsiteY2" fmla="*/ 10134600 h 10134600"/>
              <a:gd name="connsiteX3" fmla="*/ 0 w 6781508"/>
              <a:gd name="connsiteY3" fmla="*/ 10134600 h 10134600"/>
              <a:gd name="connsiteX4" fmla="*/ 70080 w 6781508"/>
              <a:gd name="connsiteY4" fmla="*/ 10073894 h 10134600"/>
              <a:gd name="connsiteX5" fmla="*/ 2741320 w 6781508"/>
              <a:gd name="connsiteY5" fmla="*/ 4038600 h 10134600"/>
              <a:gd name="connsiteX6" fmla="*/ 1757248 w 6781508"/>
              <a:gd name="connsiteY6" fmla="*/ 152206 h 10134600"/>
              <a:gd name="connsiteX7" fmla="*/ 1669732 w 6781508"/>
              <a:gd name="connsiteY7" fmla="*/ 0 h 1013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1508" h="10134600">
                <a:moveTo>
                  <a:pt x="1669732" y="0"/>
                </a:moveTo>
                <a:lnTo>
                  <a:pt x="6781508" y="0"/>
                </a:lnTo>
                <a:lnTo>
                  <a:pt x="6781508" y="10134600"/>
                </a:lnTo>
                <a:lnTo>
                  <a:pt x="0" y="10134600"/>
                </a:lnTo>
                <a:lnTo>
                  <a:pt x="70080" y="10073894"/>
                </a:lnTo>
                <a:cubicBezTo>
                  <a:pt x="1711080" y="8582410"/>
                  <a:pt x="2741320" y="6430818"/>
                  <a:pt x="2741320" y="4038600"/>
                </a:cubicBezTo>
                <a:cubicBezTo>
                  <a:pt x="2741320" y="2631413"/>
                  <a:pt x="2384836" y="1307488"/>
                  <a:pt x="1757248" y="152206"/>
                </a:cubicBezTo>
                <a:lnTo>
                  <a:pt x="1669732" y="0"/>
                </a:lnTo>
                <a:close/>
              </a:path>
            </a:pathLst>
          </a:cu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16" name="Freeform 15">
            <a:extLst>
              <a:ext uri="{FF2B5EF4-FFF2-40B4-BE49-F238E27FC236}">
                <a16:creationId xmlns:a16="http://schemas.microsoft.com/office/drawing/2014/main" id="{09714E6C-8053-C14C-9136-ABA8196D3CB2}"/>
              </a:ext>
              <a:ext uri="{C183D7F6-B498-43B3-948B-1728B52AA6E4}">
                <adec:decorative xmlns:adec="http://schemas.microsoft.com/office/drawing/2017/decorative" xmlns="" val="1"/>
              </a:ext>
            </a:extLst>
          </p:cNvPr>
          <p:cNvSpPr/>
          <p:nvPr userDrawn="1"/>
        </p:nvSpPr>
        <p:spPr>
          <a:xfrm>
            <a:off x="3390313" y="5067301"/>
            <a:ext cx="5411376" cy="1028700"/>
          </a:xfrm>
          <a:custGeom>
            <a:avLst/>
            <a:gdLst>
              <a:gd name="connsiteX0" fmla="*/ 0 w 10824161"/>
              <a:gd name="connsiteY0" fmla="*/ 0 h 2057400"/>
              <a:gd name="connsiteX1" fmla="*/ 10824161 w 10824161"/>
              <a:gd name="connsiteY1" fmla="*/ 0 h 2057400"/>
              <a:gd name="connsiteX2" fmla="*/ 10598401 w 10824161"/>
              <a:gd name="connsiteY2" fmla="*/ 195560 h 2057400"/>
              <a:gd name="connsiteX3" fmla="*/ 5412080 w 10824161"/>
              <a:gd name="connsiteY3" fmla="*/ 2057400 h 2057400"/>
              <a:gd name="connsiteX4" fmla="*/ 225761 w 10824161"/>
              <a:gd name="connsiteY4" fmla="*/ 195560 h 2057400"/>
              <a:gd name="connsiteX5" fmla="*/ 0 w 10824161"/>
              <a:gd name="connsiteY5" fmla="*/ 0 h 20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24161" h="2057400">
                <a:moveTo>
                  <a:pt x="0" y="0"/>
                </a:moveTo>
                <a:lnTo>
                  <a:pt x="10824161" y="0"/>
                </a:lnTo>
                <a:lnTo>
                  <a:pt x="10598401" y="195560"/>
                </a:lnTo>
                <a:cubicBezTo>
                  <a:pt x="9189011" y="1358690"/>
                  <a:pt x="7382142" y="2057400"/>
                  <a:pt x="5412080" y="2057400"/>
                </a:cubicBezTo>
                <a:cubicBezTo>
                  <a:pt x="3442018" y="2057400"/>
                  <a:pt x="1635149" y="1358690"/>
                  <a:pt x="225761" y="195560"/>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24" name="Folded Corner 23">
            <a:extLst>
              <a:ext uri="{FF2B5EF4-FFF2-40B4-BE49-F238E27FC236}">
                <a16:creationId xmlns:a16="http://schemas.microsoft.com/office/drawing/2014/main" id="{173D6323-2372-F04E-9953-78620B8FB754}"/>
              </a:ext>
              <a:ext uri="{C183D7F6-B498-43B3-948B-1728B52AA6E4}">
                <adec:decorative xmlns:adec="http://schemas.microsoft.com/office/drawing/2017/decorative" xmlns="" val="1"/>
              </a:ext>
            </a:extLst>
          </p:cNvPr>
          <p:cNvSpPr/>
          <p:nvPr/>
        </p:nvSpPr>
        <p:spPr>
          <a:xfrm>
            <a:off x="-1" y="-1047750"/>
            <a:ext cx="4572199" cy="755650"/>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Arial" panose="020B0604020202020204" pitchFamily="34" charset="0"/>
              </a:rPr>
              <a:t>Purpose of Layout</a:t>
            </a:r>
            <a:r>
              <a:rPr lang="en-US" sz="1200" dirty="0">
                <a:solidFill>
                  <a:schemeClr val="tx1"/>
                </a:solidFill>
                <a:latin typeface="Source Sans Pro" charset="0"/>
                <a:ea typeface="Source Sans Pro" charset="0"/>
                <a:cs typeface="Arial" panose="020B0604020202020204" pitchFamily="34" charset="0"/>
              </a:rPr>
              <a:t>: Thank you slide to wrap up your presentation.</a:t>
            </a:r>
          </a:p>
          <a:p>
            <a:endParaRPr lang="en-US" sz="1200" dirty="0">
              <a:solidFill>
                <a:schemeClr val="tx1"/>
              </a:solidFill>
              <a:latin typeface="Source Sans Pro" charset="0"/>
            </a:endParaRPr>
          </a:p>
          <a:p>
            <a:r>
              <a:rPr lang="en-US" sz="1200" b="1" dirty="0">
                <a:solidFill>
                  <a:schemeClr val="tx1"/>
                </a:solidFill>
                <a:latin typeface="Source Sans Pro" charset="0"/>
              </a:rPr>
              <a:t>Tip: </a:t>
            </a:r>
            <a:r>
              <a:rPr lang="en-US" sz="1200" b="0" dirty="0">
                <a:solidFill>
                  <a:schemeClr val="tx1"/>
                </a:solidFill>
                <a:latin typeface="Source Sans Pro" charset="0"/>
              </a:rPr>
              <a:t>Replace placeholder text with your own words!</a:t>
            </a:r>
            <a:endParaRPr lang="en-US" sz="1200" b="1" dirty="0">
              <a:solidFill>
                <a:schemeClr val="tx1"/>
              </a:solidFill>
              <a:latin typeface="Source Sans Pro" charset="0"/>
            </a:endParaRPr>
          </a:p>
        </p:txBody>
      </p:sp>
      <p:pic>
        <p:nvPicPr>
          <p:cNvPr id="12" name="Picture 11">
            <a:extLst>
              <a:ext uri="{FF2B5EF4-FFF2-40B4-BE49-F238E27FC236}">
                <a16:creationId xmlns:a16="http://schemas.microsoft.com/office/drawing/2014/main" id="{5E196EF9-53ED-3B47-975C-80F212A77C44}"/>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20999" y="5850473"/>
            <a:ext cx="970212" cy="245528"/>
          </a:xfrm>
          <a:prstGeom prst="rect">
            <a:avLst/>
          </a:prstGeom>
        </p:spPr>
      </p:pic>
    </p:spTree>
    <p:extLst>
      <p:ext uri="{BB962C8B-B14F-4D97-AF65-F5344CB8AC3E}">
        <p14:creationId xmlns:p14="http://schemas.microsoft.com/office/powerpoint/2010/main" val="3883788123"/>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amber_thank you">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6275AEC-3900-B34A-8D21-9518DB29DD49}"/>
              </a:ext>
            </a:extLst>
          </p:cNvPr>
          <p:cNvSpPr/>
          <p:nvPr userDrawn="1"/>
        </p:nvSpPr>
        <p:spPr>
          <a:xfrm>
            <a:off x="0" y="5058410"/>
            <a:ext cx="12192000" cy="1879600"/>
          </a:xfrm>
          <a:prstGeom prst="rect">
            <a:avLst/>
          </a:prstGeom>
          <a:solidFill>
            <a:srgbClr val="EAE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Freeform 26">
            <a:extLst>
              <a:ext uri="{FF2B5EF4-FFF2-40B4-BE49-F238E27FC236}">
                <a16:creationId xmlns:a16="http://schemas.microsoft.com/office/drawing/2014/main" id="{B03F7985-4431-654C-9082-CFB90384E998}"/>
              </a:ext>
              <a:ext uri="{C183D7F6-B498-43B3-948B-1728B52AA6E4}">
                <adec:decorative xmlns:adec="http://schemas.microsoft.com/office/drawing/2017/decorative" xmlns="" val="1"/>
              </a:ext>
            </a:extLst>
          </p:cNvPr>
          <p:cNvSpPr/>
          <p:nvPr userDrawn="1"/>
        </p:nvSpPr>
        <p:spPr>
          <a:xfrm>
            <a:off x="2019831" y="1"/>
            <a:ext cx="8152339" cy="5067300"/>
          </a:xfrm>
          <a:custGeom>
            <a:avLst/>
            <a:gdLst>
              <a:gd name="connsiteX0" fmla="*/ 1071588 w 16306801"/>
              <a:gd name="connsiteY0" fmla="*/ 0 h 10134600"/>
              <a:gd name="connsiteX1" fmla="*/ 15235213 w 16306801"/>
              <a:gd name="connsiteY1" fmla="*/ 0 h 10134600"/>
              <a:gd name="connsiteX2" fmla="*/ 15322729 w 16306801"/>
              <a:gd name="connsiteY2" fmla="*/ 152206 h 10134600"/>
              <a:gd name="connsiteX3" fmla="*/ 16306801 w 16306801"/>
              <a:gd name="connsiteY3" fmla="*/ 4038600 h 10134600"/>
              <a:gd name="connsiteX4" fmla="*/ 13635561 w 16306801"/>
              <a:gd name="connsiteY4" fmla="*/ 10073894 h 10134600"/>
              <a:gd name="connsiteX5" fmla="*/ 13565481 w 16306801"/>
              <a:gd name="connsiteY5" fmla="*/ 10134600 h 10134600"/>
              <a:gd name="connsiteX6" fmla="*/ 2741320 w 16306801"/>
              <a:gd name="connsiteY6" fmla="*/ 10134600 h 10134600"/>
              <a:gd name="connsiteX7" fmla="*/ 2671238 w 16306801"/>
              <a:gd name="connsiteY7" fmla="*/ 10073894 h 10134600"/>
              <a:gd name="connsiteX8" fmla="*/ 0 w 16306801"/>
              <a:gd name="connsiteY8" fmla="*/ 4038600 h 10134600"/>
              <a:gd name="connsiteX9" fmla="*/ 984071 w 16306801"/>
              <a:gd name="connsiteY9" fmla="*/ 152206 h 10134600"/>
              <a:gd name="connsiteX10" fmla="*/ 1071588 w 16306801"/>
              <a:gd name="connsiteY10" fmla="*/ 0 h 1013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06801" h="10134600">
                <a:moveTo>
                  <a:pt x="1071588" y="0"/>
                </a:moveTo>
                <a:lnTo>
                  <a:pt x="15235213" y="0"/>
                </a:lnTo>
                <a:lnTo>
                  <a:pt x="15322729" y="152206"/>
                </a:lnTo>
                <a:cubicBezTo>
                  <a:pt x="15950317" y="1307488"/>
                  <a:pt x="16306801" y="2631413"/>
                  <a:pt x="16306801" y="4038600"/>
                </a:cubicBezTo>
                <a:cubicBezTo>
                  <a:pt x="16306801" y="6430818"/>
                  <a:pt x="15276561" y="8582410"/>
                  <a:pt x="13635561" y="10073894"/>
                </a:cubicBezTo>
                <a:lnTo>
                  <a:pt x="13565481" y="10134600"/>
                </a:lnTo>
                <a:lnTo>
                  <a:pt x="2741320" y="10134600"/>
                </a:lnTo>
                <a:lnTo>
                  <a:pt x="2671238" y="10073894"/>
                </a:lnTo>
                <a:cubicBezTo>
                  <a:pt x="1030241" y="8582410"/>
                  <a:pt x="0" y="6430818"/>
                  <a:pt x="0" y="4038600"/>
                </a:cubicBezTo>
                <a:cubicBezTo>
                  <a:pt x="0" y="2631413"/>
                  <a:pt x="356485" y="1307488"/>
                  <a:pt x="984071" y="152206"/>
                </a:cubicBezTo>
                <a:lnTo>
                  <a:pt x="1071588" y="0"/>
                </a:lnTo>
                <a:close/>
              </a:path>
            </a:pathLst>
          </a:cu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11" name="Text Placeholder 2">
            <a:extLst>
              <a:ext uri="{FF2B5EF4-FFF2-40B4-BE49-F238E27FC236}">
                <a16:creationId xmlns:a16="http://schemas.microsoft.com/office/drawing/2014/main" id="{811EB30D-75C1-EE43-9642-F77857412513}"/>
              </a:ext>
            </a:extLst>
          </p:cNvPr>
          <p:cNvSpPr>
            <a:spLocks noGrp="1"/>
          </p:cNvSpPr>
          <p:nvPr>
            <p:ph type="body" sz="quarter" idx="10" hasCustomPrompt="1"/>
          </p:nvPr>
        </p:nvSpPr>
        <p:spPr>
          <a:xfrm>
            <a:off x="2444707" y="2191356"/>
            <a:ext cx="7294373" cy="1635811"/>
          </a:xfrm>
          <a:noFill/>
          <a:ln w="3175" cap="flat">
            <a:noFill/>
            <a:miter lim="400000"/>
          </a:ln>
          <a:effectLst/>
        </p:spPr>
        <p:txBody>
          <a:bodyPr wrap="square" lIns="48154" tIns="48154" rIns="48154" bIns="48154" numCol="1" anchor="t" anchorCtr="0">
            <a:spAutoFit/>
          </a:bodyPr>
          <a:lstStyle>
            <a:lvl1pPr algn="ctr">
              <a:defRPr lang="en-US" sz="9998" b="0" smtClean="0">
                <a:solidFill>
                  <a:schemeClr val="accent2"/>
                </a:solidFill>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solidFill>
                  <a:schemeClr val="tx1"/>
                </a:solidFill>
                <a:latin typeface="+mn-lt"/>
              </a:defRPr>
            </a:lvl4pPr>
            <a:lvl5pPr>
              <a:defRPr lang="en-US">
                <a:solidFill>
                  <a:schemeClr val="tx1"/>
                </a:solidFill>
                <a:latin typeface="+mn-lt"/>
              </a:defRPr>
            </a:lvl5pPr>
          </a:lstStyle>
          <a:p>
            <a:pPr lvl="0" algn="ctr" defTabSz="914263">
              <a:lnSpc>
                <a:spcPct val="100000"/>
              </a:lnSpc>
            </a:pPr>
            <a:r>
              <a:rPr lang="en-US" dirty="0"/>
              <a:t>Thank you</a:t>
            </a:r>
          </a:p>
        </p:txBody>
      </p:sp>
      <p:sp>
        <p:nvSpPr>
          <p:cNvPr id="18" name="Freeform 17">
            <a:extLst>
              <a:ext uri="{FF2B5EF4-FFF2-40B4-BE49-F238E27FC236}">
                <a16:creationId xmlns:a16="http://schemas.microsoft.com/office/drawing/2014/main" id="{D9A79B31-332C-D349-924F-4CC7637CB946}"/>
              </a:ext>
              <a:ext uri="{C183D7F6-B498-43B3-948B-1728B52AA6E4}">
                <adec:decorative xmlns:adec="http://schemas.microsoft.com/office/drawing/2017/decorative" xmlns="" val="1"/>
              </a:ext>
            </a:extLst>
          </p:cNvPr>
          <p:cNvSpPr/>
          <p:nvPr userDrawn="1"/>
        </p:nvSpPr>
        <p:spPr>
          <a:xfrm>
            <a:off x="1" y="1"/>
            <a:ext cx="3390312" cy="5067300"/>
          </a:xfrm>
          <a:custGeom>
            <a:avLst/>
            <a:gdLst>
              <a:gd name="connsiteX0" fmla="*/ 0 w 6781507"/>
              <a:gd name="connsiteY0" fmla="*/ 0 h 10134600"/>
              <a:gd name="connsiteX1" fmla="*/ 5111775 w 6781507"/>
              <a:gd name="connsiteY1" fmla="*/ 0 h 10134600"/>
              <a:gd name="connsiteX2" fmla="*/ 5024258 w 6781507"/>
              <a:gd name="connsiteY2" fmla="*/ 152206 h 10134600"/>
              <a:gd name="connsiteX3" fmla="*/ 4040187 w 6781507"/>
              <a:gd name="connsiteY3" fmla="*/ 4038600 h 10134600"/>
              <a:gd name="connsiteX4" fmla="*/ 6711425 w 6781507"/>
              <a:gd name="connsiteY4" fmla="*/ 10073894 h 10134600"/>
              <a:gd name="connsiteX5" fmla="*/ 6781507 w 6781507"/>
              <a:gd name="connsiteY5" fmla="*/ 10134600 h 10134600"/>
              <a:gd name="connsiteX6" fmla="*/ 0 w 6781507"/>
              <a:gd name="connsiteY6" fmla="*/ 10134600 h 10134600"/>
              <a:gd name="connsiteX7" fmla="*/ 0 w 6781507"/>
              <a:gd name="connsiteY7" fmla="*/ 0 h 1013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1507" h="10134600">
                <a:moveTo>
                  <a:pt x="0" y="0"/>
                </a:moveTo>
                <a:lnTo>
                  <a:pt x="5111775" y="0"/>
                </a:lnTo>
                <a:lnTo>
                  <a:pt x="5024258" y="152206"/>
                </a:lnTo>
                <a:cubicBezTo>
                  <a:pt x="4396672" y="1307488"/>
                  <a:pt x="4040187" y="2631413"/>
                  <a:pt x="4040187" y="4038600"/>
                </a:cubicBezTo>
                <a:cubicBezTo>
                  <a:pt x="4040187" y="6430818"/>
                  <a:pt x="5070428" y="8582410"/>
                  <a:pt x="6711425" y="10073894"/>
                </a:cubicBezTo>
                <a:lnTo>
                  <a:pt x="6781507" y="10134600"/>
                </a:lnTo>
                <a:lnTo>
                  <a:pt x="0" y="10134600"/>
                </a:lnTo>
                <a:lnTo>
                  <a:pt x="0" y="0"/>
                </a:lnTo>
                <a:close/>
              </a:path>
            </a:pathLst>
          </a:cu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17" name="Freeform 16">
            <a:extLst>
              <a:ext uri="{FF2B5EF4-FFF2-40B4-BE49-F238E27FC236}">
                <a16:creationId xmlns:a16="http://schemas.microsoft.com/office/drawing/2014/main" id="{734FF1B9-6821-4B4B-B9AD-6E5FAC439578}"/>
              </a:ext>
              <a:ext uri="{C183D7F6-B498-43B3-948B-1728B52AA6E4}">
                <adec:decorative xmlns:adec="http://schemas.microsoft.com/office/drawing/2017/decorative" xmlns="" val="1"/>
              </a:ext>
            </a:extLst>
          </p:cNvPr>
          <p:cNvSpPr/>
          <p:nvPr userDrawn="1"/>
        </p:nvSpPr>
        <p:spPr>
          <a:xfrm>
            <a:off x="8801688" y="1"/>
            <a:ext cx="3390313" cy="5067300"/>
          </a:xfrm>
          <a:custGeom>
            <a:avLst/>
            <a:gdLst>
              <a:gd name="connsiteX0" fmla="*/ 1669732 w 6781508"/>
              <a:gd name="connsiteY0" fmla="*/ 0 h 10134600"/>
              <a:gd name="connsiteX1" fmla="*/ 6781508 w 6781508"/>
              <a:gd name="connsiteY1" fmla="*/ 0 h 10134600"/>
              <a:gd name="connsiteX2" fmla="*/ 6781508 w 6781508"/>
              <a:gd name="connsiteY2" fmla="*/ 10134600 h 10134600"/>
              <a:gd name="connsiteX3" fmla="*/ 0 w 6781508"/>
              <a:gd name="connsiteY3" fmla="*/ 10134600 h 10134600"/>
              <a:gd name="connsiteX4" fmla="*/ 70080 w 6781508"/>
              <a:gd name="connsiteY4" fmla="*/ 10073894 h 10134600"/>
              <a:gd name="connsiteX5" fmla="*/ 2741320 w 6781508"/>
              <a:gd name="connsiteY5" fmla="*/ 4038600 h 10134600"/>
              <a:gd name="connsiteX6" fmla="*/ 1757248 w 6781508"/>
              <a:gd name="connsiteY6" fmla="*/ 152206 h 10134600"/>
              <a:gd name="connsiteX7" fmla="*/ 1669732 w 6781508"/>
              <a:gd name="connsiteY7" fmla="*/ 0 h 1013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1508" h="10134600">
                <a:moveTo>
                  <a:pt x="1669732" y="0"/>
                </a:moveTo>
                <a:lnTo>
                  <a:pt x="6781508" y="0"/>
                </a:lnTo>
                <a:lnTo>
                  <a:pt x="6781508" y="10134600"/>
                </a:lnTo>
                <a:lnTo>
                  <a:pt x="0" y="10134600"/>
                </a:lnTo>
                <a:lnTo>
                  <a:pt x="70080" y="10073894"/>
                </a:lnTo>
                <a:cubicBezTo>
                  <a:pt x="1711080" y="8582410"/>
                  <a:pt x="2741320" y="6430818"/>
                  <a:pt x="2741320" y="4038600"/>
                </a:cubicBezTo>
                <a:cubicBezTo>
                  <a:pt x="2741320" y="2631413"/>
                  <a:pt x="2384836" y="1307488"/>
                  <a:pt x="1757248" y="152206"/>
                </a:cubicBezTo>
                <a:lnTo>
                  <a:pt x="1669732" y="0"/>
                </a:lnTo>
                <a:close/>
              </a:path>
            </a:pathLst>
          </a:cu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16" name="Freeform 15">
            <a:extLst>
              <a:ext uri="{FF2B5EF4-FFF2-40B4-BE49-F238E27FC236}">
                <a16:creationId xmlns:a16="http://schemas.microsoft.com/office/drawing/2014/main" id="{09714E6C-8053-C14C-9136-ABA8196D3CB2}"/>
              </a:ext>
              <a:ext uri="{C183D7F6-B498-43B3-948B-1728B52AA6E4}">
                <adec:decorative xmlns:adec="http://schemas.microsoft.com/office/drawing/2017/decorative" xmlns="" val="1"/>
              </a:ext>
            </a:extLst>
          </p:cNvPr>
          <p:cNvSpPr/>
          <p:nvPr userDrawn="1"/>
        </p:nvSpPr>
        <p:spPr>
          <a:xfrm>
            <a:off x="3390313" y="5067301"/>
            <a:ext cx="5411376" cy="1028700"/>
          </a:xfrm>
          <a:custGeom>
            <a:avLst/>
            <a:gdLst>
              <a:gd name="connsiteX0" fmla="*/ 0 w 10824161"/>
              <a:gd name="connsiteY0" fmla="*/ 0 h 2057400"/>
              <a:gd name="connsiteX1" fmla="*/ 10824161 w 10824161"/>
              <a:gd name="connsiteY1" fmla="*/ 0 h 2057400"/>
              <a:gd name="connsiteX2" fmla="*/ 10598401 w 10824161"/>
              <a:gd name="connsiteY2" fmla="*/ 195560 h 2057400"/>
              <a:gd name="connsiteX3" fmla="*/ 5412080 w 10824161"/>
              <a:gd name="connsiteY3" fmla="*/ 2057400 h 2057400"/>
              <a:gd name="connsiteX4" fmla="*/ 225761 w 10824161"/>
              <a:gd name="connsiteY4" fmla="*/ 195560 h 2057400"/>
              <a:gd name="connsiteX5" fmla="*/ 0 w 10824161"/>
              <a:gd name="connsiteY5" fmla="*/ 0 h 20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24161" h="2057400">
                <a:moveTo>
                  <a:pt x="0" y="0"/>
                </a:moveTo>
                <a:lnTo>
                  <a:pt x="10824161" y="0"/>
                </a:lnTo>
                <a:lnTo>
                  <a:pt x="10598401" y="195560"/>
                </a:lnTo>
                <a:cubicBezTo>
                  <a:pt x="9189011" y="1358690"/>
                  <a:pt x="7382142" y="2057400"/>
                  <a:pt x="5412080" y="2057400"/>
                </a:cubicBezTo>
                <a:cubicBezTo>
                  <a:pt x="3442018" y="2057400"/>
                  <a:pt x="1635149" y="1358690"/>
                  <a:pt x="225761" y="195560"/>
                </a:cubicBez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pic>
        <p:nvPicPr>
          <p:cNvPr id="12" name="Picture 11">
            <a:extLst>
              <a:ext uri="{FF2B5EF4-FFF2-40B4-BE49-F238E27FC236}">
                <a16:creationId xmlns:a16="http://schemas.microsoft.com/office/drawing/2014/main" id="{D75B3F08-D347-264C-B7E5-307912C4CED5}"/>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20999" y="5850473"/>
            <a:ext cx="970212" cy="245528"/>
          </a:xfrm>
          <a:prstGeom prst="rect">
            <a:avLst/>
          </a:prstGeom>
        </p:spPr>
      </p:pic>
      <p:sp>
        <p:nvSpPr>
          <p:cNvPr id="13" name="Folded Corner 12">
            <a:extLst>
              <a:ext uri="{FF2B5EF4-FFF2-40B4-BE49-F238E27FC236}">
                <a16:creationId xmlns:a16="http://schemas.microsoft.com/office/drawing/2014/main" id="{019995F2-7EDF-A14B-89E9-71E4BEF1D55D}"/>
              </a:ext>
              <a:ext uri="{C183D7F6-B498-43B3-948B-1728B52AA6E4}">
                <adec:decorative xmlns:adec="http://schemas.microsoft.com/office/drawing/2017/decorative" xmlns="" val="1"/>
              </a:ext>
            </a:extLst>
          </p:cNvPr>
          <p:cNvSpPr/>
          <p:nvPr userDrawn="1"/>
        </p:nvSpPr>
        <p:spPr>
          <a:xfrm>
            <a:off x="-1" y="-1047750"/>
            <a:ext cx="4572199" cy="755650"/>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Arial" panose="020B0604020202020204" pitchFamily="34" charset="0"/>
              </a:rPr>
              <a:t>Purpose of Layout</a:t>
            </a:r>
            <a:r>
              <a:rPr lang="en-US" sz="1200" dirty="0">
                <a:solidFill>
                  <a:schemeClr val="tx1"/>
                </a:solidFill>
                <a:latin typeface="Source Sans Pro" charset="0"/>
                <a:ea typeface="Source Sans Pro" charset="0"/>
                <a:cs typeface="Arial" panose="020B0604020202020204" pitchFamily="34" charset="0"/>
              </a:rPr>
              <a:t>: Thank you slide to wrap up your presentation.</a:t>
            </a:r>
          </a:p>
          <a:p>
            <a:endParaRPr lang="en-US" sz="1200" dirty="0">
              <a:solidFill>
                <a:schemeClr val="tx1"/>
              </a:solidFill>
              <a:latin typeface="Source Sans Pro" charset="0"/>
            </a:endParaRPr>
          </a:p>
          <a:p>
            <a:r>
              <a:rPr lang="en-US" sz="1200" b="1" dirty="0">
                <a:solidFill>
                  <a:schemeClr val="tx1"/>
                </a:solidFill>
                <a:latin typeface="Source Sans Pro" charset="0"/>
              </a:rPr>
              <a:t>Tip: </a:t>
            </a:r>
            <a:r>
              <a:rPr lang="en-US" sz="1200" b="0" dirty="0">
                <a:solidFill>
                  <a:schemeClr val="tx1"/>
                </a:solidFill>
                <a:latin typeface="Source Sans Pro" charset="0"/>
              </a:rPr>
              <a:t>Replace placeholder text with your own words!</a:t>
            </a:r>
            <a:endParaRPr lang="en-US" sz="1200" b="1" dirty="0">
              <a:solidFill>
                <a:schemeClr val="tx1"/>
              </a:solidFill>
              <a:latin typeface="Source Sans Pro" charset="0"/>
            </a:endParaRPr>
          </a:p>
        </p:txBody>
      </p:sp>
    </p:spTree>
    <p:extLst>
      <p:ext uri="{BB962C8B-B14F-4D97-AF65-F5344CB8AC3E}">
        <p14:creationId xmlns:p14="http://schemas.microsoft.com/office/powerpoint/2010/main" val="4031757974"/>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red_thank you">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6275AEC-3900-B34A-8D21-9518DB29DD49}"/>
              </a:ext>
            </a:extLst>
          </p:cNvPr>
          <p:cNvSpPr/>
          <p:nvPr userDrawn="1"/>
        </p:nvSpPr>
        <p:spPr>
          <a:xfrm>
            <a:off x="0" y="5058410"/>
            <a:ext cx="12192000" cy="1879600"/>
          </a:xfrm>
          <a:prstGeom prst="rect">
            <a:avLst/>
          </a:prstGeom>
          <a:solidFill>
            <a:srgbClr val="EAE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Freeform 26">
            <a:extLst>
              <a:ext uri="{FF2B5EF4-FFF2-40B4-BE49-F238E27FC236}">
                <a16:creationId xmlns:a16="http://schemas.microsoft.com/office/drawing/2014/main" id="{B03F7985-4431-654C-9082-CFB90384E998}"/>
              </a:ext>
              <a:ext uri="{C183D7F6-B498-43B3-948B-1728B52AA6E4}">
                <adec:decorative xmlns:adec="http://schemas.microsoft.com/office/drawing/2017/decorative" xmlns="" val="1"/>
              </a:ext>
            </a:extLst>
          </p:cNvPr>
          <p:cNvSpPr/>
          <p:nvPr userDrawn="1"/>
        </p:nvSpPr>
        <p:spPr>
          <a:xfrm>
            <a:off x="2019831" y="1"/>
            <a:ext cx="8152339" cy="5067300"/>
          </a:xfrm>
          <a:custGeom>
            <a:avLst/>
            <a:gdLst>
              <a:gd name="connsiteX0" fmla="*/ 1071588 w 16306801"/>
              <a:gd name="connsiteY0" fmla="*/ 0 h 10134600"/>
              <a:gd name="connsiteX1" fmla="*/ 15235213 w 16306801"/>
              <a:gd name="connsiteY1" fmla="*/ 0 h 10134600"/>
              <a:gd name="connsiteX2" fmla="*/ 15322729 w 16306801"/>
              <a:gd name="connsiteY2" fmla="*/ 152206 h 10134600"/>
              <a:gd name="connsiteX3" fmla="*/ 16306801 w 16306801"/>
              <a:gd name="connsiteY3" fmla="*/ 4038600 h 10134600"/>
              <a:gd name="connsiteX4" fmla="*/ 13635561 w 16306801"/>
              <a:gd name="connsiteY4" fmla="*/ 10073894 h 10134600"/>
              <a:gd name="connsiteX5" fmla="*/ 13565481 w 16306801"/>
              <a:gd name="connsiteY5" fmla="*/ 10134600 h 10134600"/>
              <a:gd name="connsiteX6" fmla="*/ 2741320 w 16306801"/>
              <a:gd name="connsiteY6" fmla="*/ 10134600 h 10134600"/>
              <a:gd name="connsiteX7" fmla="*/ 2671238 w 16306801"/>
              <a:gd name="connsiteY7" fmla="*/ 10073894 h 10134600"/>
              <a:gd name="connsiteX8" fmla="*/ 0 w 16306801"/>
              <a:gd name="connsiteY8" fmla="*/ 4038600 h 10134600"/>
              <a:gd name="connsiteX9" fmla="*/ 984071 w 16306801"/>
              <a:gd name="connsiteY9" fmla="*/ 152206 h 10134600"/>
              <a:gd name="connsiteX10" fmla="*/ 1071588 w 16306801"/>
              <a:gd name="connsiteY10" fmla="*/ 0 h 1013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06801" h="10134600">
                <a:moveTo>
                  <a:pt x="1071588" y="0"/>
                </a:moveTo>
                <a:lnTo>
                  <a:pt x="15235213" y="0"/>
                </a:lnTo>
                <a:lnTo>
                  <a:pt x="15322729" y="152206"/>
                </a:lnTo>
                <a:cubicBezTo>
                  <a:pt x="15950317" y="1307488"/>
                  <a:pt x="16306801" y="2631413"/>
                  <a:pt x="16306801" y="4038600"/>
                </a:cubicBezTo>
                <a:cubicBezTo>
                  <a:pt x="16306801" y="6430818"/>
                  <a:pt x="15276561" y="8582410"/>
                  <a:pt x="13635561" y="10073894"/>
                </a:cubicBezTo>
                <a:lnTo>
                  <a:pt x="13565481" y="10134600"/>
                </a:lnTo>
                <a:lnTo>
                  <a:pt x="2741320" y="10134600"/>
                </a:lnTo>
                <a:lnTo>
                  <a:pt x="2671238" y="10073894"/>
                </a:lnTo>
                <a:cubicBezTo>
                  <a:pt x="1030241" y="8582410"/>
                  <a:pt x="0" y="6430818"/>
                  <a:pt x="0" y="4038600"/>
                </a:cubicBezTo>
                <a:cubicBezTo>
                  <a:pt x="0" y="2631413"/>
                  <a:pt x="356485" y="1307488"/>
                  <a:pt x="984071" y="152206"/>
                </a:cubicBezTo>
                <a:lnTo>
                  <a:pt x="1071588" y="0"/>
                </a:lnTo>
                <a:close/>
              </a:path>
            </a:pathLst>
          </a:cu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11" name="Text Placeholder 2">
            <a:extLst>
              <a:ext uri="{FF2B5EF4-FFF2-40B4-BE49-F238E27FC236}">
                <a16:creationId xmlns:a16="http://schemas.microsoft.com/office/drawing/2014/main" id="{21A0ABD8-5ADC-A243-BD42-19649032B928}"/>
              </a:ext>
            </a:extLst>
          </p:cNvPr>
          <p:cNvSpPr>
            <a:spLocks noGrp="1"/>
          </p:cNvSpPr>
          <p:nvPr>
            <p:ph type="body" sz="quarter" idx="10" hasCustomPrompt="1"/>
          </p:nvPr>
        </p:nvSpPr>
        <p:spPr>
          <a:xfrm>
            <a:off x="2444707" y="2191356"/>
            <a:ext cx="7294373" cy="1635811"/>
          </a:xfrm>
          <a:noFill/>
          <a:ln w="3175" cap="flat">
            <a:noFill/>
            <a:miter lim="400000"/>
          </a:ln>
          <a:effectLst/>
        </p:spPr>
        <p:txBody>
          <a:bodyPr wrap="square" lIns="48154" tIns="48154" rIns="48154" bIns="48154" numCol="1" anchor="t" anchorCtr="0">
            <a:spAutoFit/>
          </a:bodyPr>
          <a:lstStyle>
            <a:lvl1pPr algn="ctr">
              <a:defRPr lang="en-US" sz="9998" b="0" smtClean="0">
                <a:solidFill>
                  <a:schemeClr val="tx2"/>
                </a:solidFill>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solidFill>
                  <a:schemeClr val="tx1"/>
                </a:solidFill>
                <a:latin typeface="+mn-lt"/>
              </a:defRPr>
            </a:lvl4pPr>
            <a:lvl5pPr>
              <a:defRPr lang="en-US">
                <a:solidFill>
                  <a:schemeClr val="tx1"/>
                </a:solidFill>
                <a:latin typeface="+mn-lt"/>
              </a:defRPr>
            </a:lvl5pPr>
          </a:lstStyle>
          <a:p>
            <a:pPr lvl="0" algn="ctr" defTabSz="914263">
              <a:lnSpc>
                <a:spcPct val="100000"/>
              </a:lnSpc>
            </a:pPr>
            <a:r>
              <a:rPr lang="en-US" dirty="0"/>
              <a:t>Thank you</a:t>
            </a:r>
          </a:p>
        </p:txBody>
      </p:sp>
      <p:sp>
        <p:nvSpPr>
          <p:cNvPr id="18" name="Freeform 17">
            <a:extLst>
              <a:ext uri="{FF2B5EF4-FFF2-40B4-BE49-F238E27FC236}">
                <a16:creationId xmlns:a16="http://schemas.microsoft.com/office/drawing/2014/main" id="{D9A79B31-332C-D349-924F-4CC7637CB946}"/>
              </a:ext>
              <a:ext uri="{C183D7F6-B498-43B3-948B-1728B52AA6E4}">
                <adec:decorative xmlns:adec="http://schemas.microsoft.com/office/drawing/2017/decorative" xmlns="" val="1"/>
              </a:ext>
            </a:extLst>
          </p:cNvPr>
          <p:cNvSpPr/>
          <p:nvPr userDrawn="1"/>
        </p:nvSpPr>
        <p:spPr>
          <a:xfrm>
            <a:off x="1" y="1"/>
            <a:ext cx="3390312" cy="5067300"/>
          </a:xfrm>
          <a:custGeom>
            <a:avLst/>
            <a:gdLst>
              <a:gd name="connsiteX0" fmla="*/ 0 w 6781507"/>
              <a:gd name="connsiteY0" fmla="*/ 0 h 10134600"/>
              <a:gd name="connsiteX1" fmla="*/ 5111775 w 6781507"/>
              <a:gd name="connsiteY1" fmla="*/ 0 h 10134600"/>
              <a:gd name="connsiteX2" fmla="*/ 5024258 w 6781507"/>
              <a:gd name="connsiteY2" fmla="*/ 152206 h 10134600"/>
              <a:gd name="connsiteX3" fmla="*/ 4040187 w 6781507"/>
              <a:gd name="connsiteY3" fmla="*/ 4038600 h 10134600"/>
              <a:gd name="connsiteX4" fmla="*/ 6711425 w 6781507"/>
              <a:gd name="connsiteY4" fmla="*/ 10073894 h 10134600"/>
              <a:gd name="connsiteX5" fmla="*/ 6781507 w 6781507"/>
              <a:gd name="connsiteY5" fmla="*/ 10134600 h 10134600"/>
              <a:gd name="connsiteX6" fmla="*/ 0 w 6781507"/>
              <a:gd name="connsiteY6" fmla="*/ 10134600 h 10134600"/>
              <a:gd name="connsiteX7" fmla="*/ 0 w 6781507"/>
              <a:gd name="connsiteY7" fmla="*/ 0 h 1013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1507" h="10134600">
                <a:moveTo>
                  <a:pt x="0" y="0"/>
                </a:moveTo>
                <a:lnTo>
                  <a:pt x="5111775" y="0"/>
                </a:lnTo>
                <a:lnTo>
                  <a:pt x="5024258" y="152206"/>
                </a:lnTo>
                <a:cubicBezTo>
                  <a:pt x="4396672" y="1307488"/>
                  <a:pt x="4040187" y="2631413"/>
                  <a:pt x="4040187" y="4038600"/>
                </a:cubicBezTo>
                <a:cubicBezTo>
                  <a:pt x="4040187" y="6430818"/>
                  <a:pt x="5070428" y="8582410"/>
                  <a:pt x="6711425" y="10073894"/>
                </a:cubicBezTo>
                <a:lnTo>
                  <a:pt x="6781507" y="10134600"/>
                </a:lnTo>
                <a:lnTo>
                  <a:pt x="0" y="10134600"/>
                </a:lnTo>
                <a:lnTo>
                  <a:pt x="0" y="0"/>
                </a:lnTo>
                <a:close/>
              </a:path>
            </a:pathLst>
          </a:cu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17" name="Freeform 16">
            <a:extLst>
              <a:ext uri="{FF2B5EF4-FFF2-40B4-BE49-F238E27FC236}">
                <a16:creationId xmlns:a16="http://schemas.microsoft.com/office/drawing/2014/main" id="{734FF1B9-6821-4B4B-B9AD-6E5FAC439578}"/>
              </a:ext>
              <a:ext uri="{C183D7F6-B498-43B3-948B-1728B52AA6E4}">
                <adec:decorative xmlns:adec="http://schemas.microsoft.com/office/drawing/2017/decorative" xmlns="" val="1"/>
              </a:ext>
            </a:extLst>
          </p:cNvPr>
          <p:cNvSpPr/>
          <p:nvPr userDrawn="1"/>
        </p:nvSpPr>
        <p:spPr>
          <a:xfrm>
            <a:off x="8801688" y="1"/>
            <a:ext cx="3390313" cy="5067300"/>
          </a:xfrm>
          <a:custGeom>
            <a:avLst/>
            <a:gdLst>
              <a:gd name="connsiteX0" fmla="*/ 1669732 w 6781508"/>
              <a:gd name="connsiteY0" fmla="*/ 0 h 10134600"/>
              <a:gd name="connsiteX1" fmla="*/ 6781508 w 6781508"/>
              <a:gd name="connsiteY1" fmla="*/ 0 h 10134600"/>
              <a:gd name="connsiteX2" fmla="*/ 6781508 w 6781508"/>
              <a:gd name="connsiteY2" fmla="*/ 10134600 h 10134600"/>
              <a:gd name="connsiteX3" fmla="*/ 0 w 6781508"/>
              <a:gd name="connsiteY3" fmla="*/ 10134600 h 10134600"/>
              <a:gd name="connsiteX4" fmla="*/ 70080 w 6781508"/>
              <a:gd name="connsiteY4" fmla="*/ 10073894 h 10134600"/>
              <a:gd name="connsiteX5" fmla="*/ 2741320 w 6781508"/>
              <a:gd name="connsiteY5" fmla="*/ 4038600 h 10134600"/>
              <a:gd name="connsiteX6" fmla="*/ 1757248 w 6781508"/>
              <a:gd name="connsiteY6" fmla="*/ 152206 h 10134600"/>
              <a:gd name="connsiteX7" fmla="*/ 1669732 w 6781508"/>
              <a:gd name="connsiteY7" fmla="*/ 0 h 1013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1508" h="10134600">
                <a:moveTo>
                  <a:pt x="1669732" y="0"/>
                </a:moveTo>
                <a:lnTo>
                  <a:pt x="6781508" y="0"/>
                </a:lnTo>
                <a:lnTo>
                  <a:pt x="6781508" y="10134600"/>
                </a:lnTo>
                <a:lnTo>
                  <a:pt x="0" y="10134600"/>
                </a:lnTo>
                <a:lnTo>
                  <a:pt x="70080" y="10073894"/>
                </a:lnTo>
                <a:cubicBezTo>
                  <a:pt x="1711080" y="8582410"/>
                  <a:pt x="2741320" y="6430818"/>
                  <a:pt x="2741320" y="4038600"/>
                </a:cubicBezTo>
                <a:cubicBezTo>
                  <a:pt x="2741320" y="2631413"/>
                  <a:pt x="2384836" y="1307488"/>
                  <a:pt x="1757248" y="152206"/>
                </a:cubicBezTo>
                <a:lnTo>
                  <a:pt x="1669732" y="0"/>
                </a:lnTo>
                <a:close/>
              </a:path>
            </a:pathLst>
          </a:cu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16" name="Freeform 15">
            <a:extLst>
              <a:ext uri="{FF2B5EF4-FFF2-40B4-BE49-F238E27FC236}">
                <a16:creationId xmlns:a16="http://schemas.microsoft.com/office/drawing/2014/main" id="{09714E6C-8053-C14C-9136-ABA8196D3CB2}"/>
              </a:ext>
              <a:ext uri="{C183D7F6-B498-43B3-948B-1728B52AA6E4}">
                <adec:decorative xmlns:adec="http://schemas.microsoft.com/office/drawing/2017/decorative" xmlns="" val="1"/>
              </a:ext>
            </a:extLst>
          </p:cNvPr>
          <p:cNvSpPr/>
          <p:nvPr userDrawn="1"/>
        </p:nvSpPr>
        <p:spPr>
          <a:xfrm>
            <a:off x="3390313" y="5067301"/>
            <a:ext cx="5411376" cy="1028700"/>
          </a:xfrm>
          <a:custGeom>
            <a:avLst/>
            <a:gdLst>
              <a:gd name="connsiteX0" fmla="*/ 0 w 10824161"/>
              <a:gd name="connsiteY0" fmla="*/ 0 h 2057400"/>
              <a:gd name="connsiteX1" fmla="*/ 10824161 w 10824161"/>
              <a:gd name="connsiteY1" fmla="*/ 0 h 2057400"/>
              <a:gd name="connsiteX2" fmla="*/ 10598401 w 10824161"/>
              <a:gd name="connsiteY2" fmla="*/ 195560 h 2057400"/>
              <a:gd name="connsiteX3" fmla="*/ 5412080 w 10824161"/>
              <a:gd name="connsiteY3" fmla="*/ 2057400 h 2057400"/>
              <a:gd name="connsiteX4" fmla="*/ 225761 w 10824161"/>
              <a:gd name="connsiteY4" fmla="*/ 195560 h 2057400"/>
              <a:gd name="connsiteX5" fmla="*/ 0 w 10824161"/>
              <a:gd name="connsiteY5" fmla="*/ 0 h 20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24161" h="2057400">
                <a:moveTo>
                  <a:pt x="0" y="0"/>
                </a:moveTo>
                <a:lnTo>
                  <a:pt x="10824161" y="0"/>
                </a:lnTo>
                <a:lnTo>
                  <a:pt x="10598401" y="195560"/>
                </a:lnTo>
                <a:cubicBezTo>
                  <a:pt x="9189011" y="1358690"/>
                  <a:pt x="7382142" y="2057400"/>
                  <a:pt x="5412080" y="2057400"/>
                </a:cubicBezTo>
                <a:cubicBezTo>
                  <a:pt x="3442018" y="2057400"/>
                  <a:pt x="1635149" y="1358690"/>
                  <a:pt x="225761" y="195560"/>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pic>
        <p:nvPicPr>
          <p:cNvPr id="12" name="Picture 11">
            <a:extLst>
              <a:ext uri="{FF2B5EF4-FFF2-40B4-BE49-F238E27FC236}">
                <a16:creationId xmlns:a16="http://schemas.microsoft.com/office/drawing/2014/main" id="{1DB403CA-68E8-8646-854F-42E7B54E0797}"/>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20999" y="5850473"/>
            <a:ext cx="970212" cy="245528"/>
          </a:xfrm>
          <a:prstGeom prst="rect">
            <a:avLst/>
          </a:prstGeom>
        </p:spPr>
      </p:pic>
      <p:sp>
        <p:nvSpPr>
          <p:cNvPr id="13" name="Folded Corner 12">
            <a:extLst>
              <a:ext uri="{FF2B5EF4-FFF2-40B4-BE49-F238E27FC236}">
                <a16:creationId xmlns:a16="http://schemas.microsoft.com/office/drawing/2014/main" id="{243C095A-D4B3-EF4A-A66F-E5AA6E6B305E}"/>
              </a:ext>
              <a:ext uri="{C183D7F6-B498-43B3-948B-1728B52AA6E4}">
                <adec:decorative xmlns:adec="http://schemas.microsoft.com/office/drawing/2017/decorative" xmlns="" val="1"/>
              </a:ext>
            </a:extLst>
          </p:cNvPr>
          <p:cNvSpPr/>
          <p:nvPr userDrawn="1"/>
        </p:nvSpPr>
        <p:spPr>
          <a:xfrm>
            <a:off x="-1" y="-1047750"/>
            <a:ext cx="4572199" cy="755650"/>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Arial" panose="020B0604020202020204" pitchFamily="34" charset="0"/>
              </a:rPr>
              <a:t>Purpose of Layout</a:t>
            </a:r>
            <a:r>
              <a:rPr lang="en-US" sz="1200" dirty="0">
                <a:solidFill>
                  <a:schemeClr val="tx1"/>
                </a:solidFill>
                <a:latin typeface="Source Sans Pro" charset="0"/>
                <a:ea typeface="Source Sans Pro" charset="0"/>
                <a:cs typeface="Arial" panose="020B0604020202020204" pitchFamily="34" charset="0"/>
              </a:rPr>
              <a:t>: Thank you slide to wrap up your presentation.</a:t>
            </a:r>
          </a:p>
          <a:p>
            <a:endParaRPr lang="en-US" sz="1200" dirty="0">
              <a:solidFill>
                <a:schemeClr val="tx1"/>
              </a:solidFill>
              <a:latin typeface="Source Sans Pro" charset="0"/>
            </a:endParaRPr>
          </a:p>
          <a:p>
            <a:r>
              <a:rPr lang="en-US" sz="1200" b="1" dirty="0">
                <a:solidFill>
                  <a:schemeClr val="tx1"/>
                </a:solidFill>
                <a:latin typeface="Source Sans Pro" charset="0"/>
              </a:rPr>
              <a:t>Tip: </a:t>
            </a:r>
            <a:r>
              <a:rPr lang="en-US" sz="1200" b="0" dirty="0">
                <a:solidFill>
                  <a:schemeClr val="tx1"/>
                </a:solidFill>
                <a:latin typeface="Source Sans Pro" charset="0"/>
              </a:rPr>
              <a:t>Replace placeholder text with your own words!</a:t>
            </a:r>
            <a:endParaRPr lang="en-US" sz="1200" b="1" dirty="0">
              <a:solidFill>
                <a:schemeClr val="tx1"/>
              </a:solidFill>
              <a:latin typeface="Source Sans Pro" charset="0"/>
            </a:endParaRPr>
          </a:p>
        </p:txBody>
      </p:sp>
    </p:spTree>
    <p:extLst>
      <p:ext uri="{BB962C8B-B14F-4D97-AF65-F5344CB8AC3E}">
        <p14:creationId xmlns:p14="http://schemas.microsoft.com/office/powerpoint/2010/main" val="1772972449"/>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blue_thank you">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6275AEC-3900-B34A-8D21-9518DB29DD49}"/>
              </a:ext>
            </a:extLst>
          </p:cNvPr>
          <p:cNvSpPr/>
          <p:nvPr userDrawn="1"/>
        </p:nvSpPr>
        <p:spPr>
          <a:xfrm>
            <a:off x="0" y="5067301"/>
            <a:ext cx="12192000" cy="1879600"/>
          </a:xfrm>
          <a:prstGeom prst="rect">
            <a:avLst/>
          </a:prstGeom>
          <a:solidFill>
            <a:srgbClr val="EAE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Freeform 26">
            <a:extLst>
              <a:ext uri="{FF2B5EF4-FFF2-40B4-BE49-F238E27FC236}">
                <a16:creationId xmlns:a16="http://schemas.microsoft.com/office/drawing/2014/main" id="{B03F7985-4431-654C-9082-CFB90384E998}"/>
              </a:ext>
              <a:ext uri="{C183D7F6-B498-43B3-948B-1728B52AA6E4}">
                <adec:decorative xmlns:adec="http://schemas.microsoft.com/office/drawing/2017/decorative" xmlns="" val="1"/>
              </a:ext>
            </a:extLst>
          </p:cNvPr>
          <p:cNvSpPr/>
          <p:nvPr userDrawn="1"/>
        </p:nvSpPr>
        <p:spPr>
          <a:xfrm>
            <a:off x="2019831" y="1"/>
            <a:ext cx="8152339" cy="5067300"/>
          </a:xfrm>
          <a:custGeom>
            <a:avLst/>
            <a:gdLst>
              <a:gd name="connsiteX0" fmla="*/ 1071588 w 16306801"/>
              <a:gd name="connsiteY0" fmla="*/ 0 h 10134600"/>
              <a:gd name="connsiteX1" fmla="*/ 15235213 w 16306801"/>
              <a:gd name="connsiteY1" fmla="*/ 0 h 10134600"/>
              <a:gd name="connsiteX2" fmla="*/ 15322729 w 16306801"/>
              <a:gd name="connsiteY2" fmla="*/ 152206 h 10134600"/>
              <a:gd name="connsiteX3" fmla="*/ 16306801 w 16306801"/>
              <a:gd name="connsiteY3" fmla="*/ 4038600 h 10134600"/>
              <a:gd name="connsiteX4" fmla="*/ 13635561 w 16306801"/>
              <a:gd name="connsiteY4" fmla="*/ 10073894 h 10134600"/>
              <a:gd name="connsiteX5" fmla="*/ 13565481 w 16306801"/>
              <a:gd name="connsiteY5" fmla="*/ 10134600 h 10134600"/>
              <a:gd name="connsiteX6" fmla="*/ 2741320 w 16306801"/>
              <a:gd name="connsiteY6" fmla="*/ 10134600 h 10134600"/>
              <a:gd name="connsiteX7" fmla="*/ 2671238 w 16306801"/>
              <a:gd name="connsiteY7" fmla="*/ 10073894 h 10134600"/>
              <a:gd name="connsiteX8" fmla="*/ 0 w 16306801"/>
              <a:gd name="connsiteY8" fmla="*/ 4038600 h 10134600"/>
              <a:gd name="connsiteX9" fmla="*/ 984071 w 16306801"/>
              <a:gd name="connsiteY9" fmla="*/ 152206 h 10134600"/>
              <a:gd name="connsiteX10" fmla="*/ 1071588 w 16306801"/>
              <a:gd name="connsiteY10" fmla="*/ 0 h 1013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06801" h="10134600">
                <a:moveTo>
                  <a:pt x="1071588" y="0"/>
                </a:moveTo>
                <a:lnTo>
                  <a:pt x="15235213" y="0"/>
                </a:lnTo>
                <a:lnTo>
                  <a:pt x="15322729" y="152206"/>
                </a:lnTo>
                <a:cubicBezTo>
                  <a:pt x="15950317" y="1307488"/>
                  <a:pt x="16306801" y="2631413"/>
                  <a:pt x="16306801" y="4038600"/>
                </a:cubicBezTo>
                <a:cubicBezTo>
                  <a:pt x="16306801" y="6430818"/>
                  <a:pt x="15276561" y="8582410"/>
                  <a:pt x="13635561" y="10073894"/>
                </a:cubicBezTo>
                <a:lnTo>
                  <a:pt x="13565481" y="10134600"/>
                </a:lnTo>
                <a:lnTo>
                  <a:pt x="2741320" y="10134600"/>
                </a:lnTo>
                <a:lnTo>
                  <a:pt x="2671238" y="10073894"/>
                </a:lnTo>
                <a:cubicBezTo>
                  <a:pt x="1030241" y="8582410"/>
                  <a:pt x="0" y="6430818"/>
                  <a:pt x="0" y="4038600"/>
                </a:cubicBezTo>
                <a:cubicBezTo>
                  <a:pt x="0" y="2631413"/>
                  <a:pt x="356485" y="1307488"/>
                  <a:pt x="984071" y="152206"/>
                </a:cubicBezTo>
                <a:lnTo>
                  <a:pt x="1071588" y="0"/>
                </a:lnTo>
                <a:close/>
              </a:path>
            </a:pathLst>
          </a:cu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11" name="Text Placeholder 2">
            <a:extLst>
              <a:ext uri="{FF2B5EF4-FFF2-40B4-BE49-F238E27FC236}">
                <a16:creationId xmlns:a16="http://schemas.microsoft.com/office/drawing/2014/main" id="{255515F5-2D18-B84B-B109-A1D0E864CA3D}"/>
              </a:ext>
            </a:extLst>
          </p:cNvPr>
          <p:cNvSpPr>
            <a:spLocks noGrp="1"/>
          </p:cNvSpPr>
          <p:nvPr>
            <p:ph type="body" sz="quarter" idx="10" hasCustomPrompt="1"/>
          </p:nvPr>
        </p:nvSpPr>
        <p:spPr>
          <a:xfrm>
            <a:off x="2444707" y="2191356"/>
            <a:ext cx="7294373" cy="1635811"/>
          </a:xfrm>
          <a:noFill/>
          <a:ln w="3175" cap="flat">
            <a:noFill/>
            <a:miter lim="400000"/>
          </a:ln>
          <a:effectLst/>
        </p:spPr>
        <p:txBody>
          <a:bodyPr wrap="square" lIns="48154" tIns="48154" rIns="48154" bIns="48154" numCol="1" anchor="t" anchorCtr="0">
            <a:spAutoFit/>
          </a:bodyPr>
          <a:lstStyle>
            <a:lvl1pPr algn="ctr">
              <a:defRPr lang="en-US" sz="9998" b="0" smtClean="0">
                <a:solidFill>
                  <a:schemeClr val="bg2"/>
                </a:solidFill>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solidFill>
                  <a:schemeClr val="tx1"/>
                </a:solidFill>
                <a:latin typeface="+mn-lt"/>
              </a:defRPr>
            </a:lvl4pPr>
            <a:lvl5pPr>
              <a:defRPr lang="en-US">
                <a:solidFill>
                  <a:schemeClr val="tx1"/>
                </a:solidFill>
                <a:latin typeface="+mn-lt"/>
              </a:defRPr>
            </a:lvl5pPr>
          </a:lstStyle>
          <a:p>
            <a:pPr lvl="0" algn="ctr" defTabSz="914263">
              <a:lnSpc>
                <a:spcPct val="100000"/>
              </a:lnSpc>
            </a:pPr>
            <a:r>
              <a:rPr lang="en-US" dirty="0"/>
              <a:t>Thank you</a:t>
            </a:r>
          </a:p>
        </p:txBody>
      </p:sp>
      <p:sp>
        <p:nvSpPr>
          <p:cNvPr id="18" name="Freeform 17">
            <a:extLst>
              <a:ext uri="{FF2B5EF4-FFF2-40B4-BE49-F238E27FC236}">
                <a16:creationId xmlns:a16="http://schemas.microsoft.com/office/drawing/2014/main" id="{D9A79B31-332C-D349-924F-4CC7637CB946}"/>
              </a:ext>
              <a:ext uri="{C183D7F6-B498-43B3-948B-1728B52AA6E4}">
                <adec:decorative xmlns:adec="http://schemas.microsoft.com/office/drawing/2017/decorative" xmlns="" val="1"/>
              </a:ext>
            </a:extLst>
          </p:cNvPr>
          <p:cNvSpPr/>
          <p:nvPr userDrawn="1"/>
        </p:nvSpPr>
        <p:spPr>
          <a:xfrm>
            <a:off x="1" y="1"/>
            <a:ext cx="3390312" cy="5067300"/>
          </a:xfrm>
          <a:custGeom>
            <a:avLst/>
            <a:gdLst>
              <a:gd name="connsiteX0" fmla="*/ 0 w 6781507"/>
              <a:gd name="connsiteY0" fmla="*/ 0 h 10134600"/>
              <a:gd name="connsiteX1" fmla="*/ 5111775 w 6781507"/>
              <a:gd name="connsiteY1" fmla="*/ 0 h 10134600"/>
              <a:gd name="connsiteX2" fmla="*/ 5024258 w 6781507"/>
              <a:gd name="connsiteY2" fmla="*/ 152206 h 10134600"/>
              <a:gd name="connsiteX3" fmla="*/ 4040187 w 6781507"/>
              <a:gd name="connsiteY3" fmla="*/ 4038600 h 10134600"/>
              <a:gd name="connsiteX4" fmla="*/ 6711425 w 6781507"/>
              <a:gd name="connsiteY4" fmla="*/ 10073894 h 10134600"/>
              <a:gd name="connsiteX5" fmla="*/ 6781507 w 6781507"/>
              <a:gd name="connsiteY5" fmla="*/ 10134600 h 10134600"/>
              <a:gd name="connsiteX6" fmla="*/ 0 w 6781507"/>
              <a:gd name="connsiteY6" fmla="*/ 10134600 h 10134600"/>
              <a:gd name="connsiteX7" fmla="*/ 0 w 6781507"/>
              <a:gd name="connsiteY7" fmla="*/ 0 h 1013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1507" h="10134600">
                <a:moveTo>
                  <a:pt x="0" y="0"/>
                </a:moveTo>
                <a:lnTo>
                  <a:pt x="5111775" y="0"/>
                </a:lnTo>
                <a:lnTo>
                  <a:pt x="5024258" y="152206"/>
                </a:lnTo>
                <a:cubicBezTo>
                  <a:pt x="4396672" y="1307488"/>
                  <a:pt x="4040187" y="2631413"/>
                  <a:pt x="4040187" y="4038600"/>
                </a:cubicBezTo>
                <a:cubicBezTo>
                  <a:pt x="4040187" y="6430818"/>
                  <a:pt x="5070428" y="8582410"/>
                  <a:pt x="6711425" y="10073894"/>
                </a:cubicBezTo>
                <a:lnTo>
                  <a:pt x="6781507" y="10134600"/>
                </a:lnTo>
                <a:lnTo>
                  <a:pt x="0" y="10134600"/>
                </a:lnTo>
                <a:lnTo>
                  <a:pt x="0" y="0"/>
                </a:lnTo>
                <a:close/>
              </a:path>
            </a:pathLst>
          </a:cu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17" name="Freeform 16">
            <a:extLst>
              <a:ext uri="{FF2B5EF4-FFF2-40B4-BE49-F238E27FC236}">
                <a16:creationId xmlns:a16="http://schemas.microsoft.com/office/drawing/2014/main" id="{734FF1B9-6821-4B4B-B9AD-6E5FAC439578}"/>
              </a:ext>
              <a:ext uri="{C183D7F6-B498-43B3-948B-1728B52AA6E4}">
                <adec:decorative xmlns:adec="http://schemas.microsoft.com/office/drawing/2017/decorative" xmlns="" val="1"/>
              </a:ext>
            </a:extLst>
          </p:cNvPr>
          <p:cNvSpPr/>
          <p:nvPr userDrawn="1"/>
        </p:nvSpPr>
        <p:spPr>
          <a:xfrm>
            <a:off x="8801688" y="1"/>
            <a:ext cx="3390313" cy="5067300"/>
          </a:xfrm>
          <a:custGeom>
            <a:avLst/>
            <a:gdLst>
              <a:gd name="connsiteX0" fmla="*/ 1669732 w 6781508"/>
              <a:gd name="connsiteY0" fmla="*/ 0 h 10134600"/>
              <a:gd name="connsiteX1" fmla="*/ 6781508 w 6781508"/>
              <a:gd name="connsiteY1" fmla="*/ 0 h 10134600"/>
              <a:gd name="connsiteX2" fmla="*/ 6781508 w 6781508"/>
              <a:gd name="connsiteY2" fmla="*/ 10134600 h 10134600"/>
              <a:gd name="connsiteX3" fmla="*/ 0 w 6781508"/>
              <a:gd name="connsiteY3" fmla="*/ 10134600 h 10134600"/>
              <a:gd name="connsiteX4" fmla="*/ 70080 w 6781508"/>
              <a:gd name="connsiteY4" fmla="*/ 10073894 h 10134600"/>
              <a:gd name="connsiteX5" fmla="*/ 2741320 w 6781508"/>
              <a:gd name="connsiteY5" fmla="*/ 4038600 h 10134600"/>
              <a:gd name="connsiteX6" fmla="*/ 1757248 w 6781508"/>
              <a:gd name="connsiteY6" fmla="*/ 152206 h 10134600"/>
              <a:gd name="connsiteX7" fmla="*/ 1669732 w 6781508"/>
              <a:gd name="connsiteY7" fmla="*/ 0 h 1013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1508" h="10134600">
                <a:moveTo>
                  <a:pt x="1669732" y="0"/>
                </a:moveTo>
                <a:lnTo>
                  <a:pt x="6781508" y="0"/>
                </a:lnTo>
                <a:lnTo>
                  <a:pt x="6781508" y="10134600"/>
                </a:lnTo>
                <a:lnTo>
                  <a:pt x="0" y="10134600"/>
                </a:lnTo>
                <a:lnTo>
                  <a:pt x="70080" y="10073894"/>
                </a:lnTo>
                <a:cubicBezTo>
                  <a:pt x="1711080" y="8582410"/>
                  <a:pt x="2741320" y="6430818"/>
                  <a:pt x="2741320" y="4038600"/>
                </a:cubicBezTo>
                <a:cubicBezTo>
                  <a:pt x="2741320" y="2631413"/>
                  <a:pt x="2384836" y="1307488"/>
                  <a:pt x="1757248" y="152206"/>
                </a:cubicBezTo>
                <a:lnTo>
                  <a:pt x="1669732" y="0"/>
                </a:lnTo>
                <a:close/>
              </a:path>
            </a:pathLst>
          </a:cu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16" name="Freeform 15">
            <a:extLst>
              <a:ext uri="{FF2B5EF4-FFF2-40B4-BE49-F238E27FC236}">
                <a16:creationId xmlns:a16="http://schemas.microsoft.com/office/drawing/2014/main" id="{09714E6C-8053-C14C-9136-ABA8196D3CB2}"/>
              </a:ext>
              <a:ext uri="{C183D7F6-B498-43B3-948B-1728B52AA6E4}">
                <adec:decorative xmlns:adec="http://schemas.microsoft.com/office/drawing/2017/decorative" xmlns="" val="1"/>
              </a:ext>
            </a:extLst>
          </p:cNvPr>
          <p:cNvSpPr/>
          <p:nvPr userDrawn="1"/>
        </p:nvSpPr>
        <p:spPr>
          <a:xfrm>
            <a:off x="3390313" y="5067301"/>
            <a:ext cx="5411376" cy="1028700"/>
          </a:xfrm>
          <a:custGeom>
            <a:avLst/>
            <a:gdLst>
              <a:gd name="connsiteX0" fmla="*/ 0 w 10824161"/>
              <a:gd name="connsiteY0" fmla="*/ 0 h 2057400"/>
              <a:gd name="connsiteX1" fmla="*/ 10824161 w 10824161"/>
              <a:gd name="connsiteY1" fmla="*/ 0 h 2057400"/>
              <a:gd name="connsiteX2" fmla="*/ 10598401 w 10824161"/>
              <a:gd name="connsiteY2" fmla="*/ 195560 h 2057400"/>
              <a:gd name="connsiteX3" fmla="*/ 5412080 w 10824161"/>
              <a:gd name="connsiteY3" fmla="*/ 2057400 h 2057400"/>
              <a:gd name="connsiteX4" fmla="*/ 225761 w 10824161"/>
              <a:gd name="connsiteY4" fmla="*/ 195560 h 2057400"/>
              <a:gd name="connsiteX5" fmla="*/ 0 w 10824161"/>
              <a:gd name="connsiteY5" fmla="*/ 0 h 20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24161" h="2057400">
                <a:moveTo>
                  <a:pt x="0" y="0"/>
                </a:moveTo>
                <a:lnTo>
                  <a:pt x="10824161" y="0"/>
                </a:lnTo>
                <a:lnTo>
                  <a:pt x="10598401" y="195560"/>
                </a:lnTo>
                <a:cubicBezTo>
                  <a:pt x="9189011" y="1358690"/>
                  <a:pt x="7382142" y="2057400"/>
                  <a:pt x="5412080" y="2057400"/>
                </a:cubicBezTo>
                <a:cubicBezTo>
                  <a:pt x="3442018" y="2057400"/>
                  <a:pt x="1635149" y="1358690"/>
                  <a:pt x="225761" y="195560"/>
                </a:cubicBez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pic>
        <p:nvPicPr>
          <p:cNvPr id="12" name="Picture 11">
            <a:extLst>
              <a:ext uri="{FF2B5EF4-FFF2-40B4-BE49-F238E27FC236}">
                <a16:creationId xmlns:a16="http://schemas.microsoft.com/office/drawing/2014/main" id="{8D90590B-0EE5-5640-B89B-263A10BE4503}"/>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20999" y="5850473"/>
            <a:ext cx="970212" cy="245528"/>
          </a:xfrm>
          <a:prstGeom prst="rect">
            <a:avLst/>
          </a:prstGeom>
        </p:spPr>
      </p:pic>
      <p:sp>
        <p:nvSpPr>
          <p:cNvPr id="14" name="Folded Corner 13">
            <a:extLst>
              <a:ext uri="{FF2B5EF4-FFF2-40B4-BE49-F238E27FC236}">
                <a16:creationId xmlns:a16="http://schemas.microsoft.com/office/drawing/2014/main" id="{64B17631-FEC2-044D-BD70-8BA4A9F99C17}"/>
              </a:ext>
              <a:ext uri="{C183D7F6-B498-43B3-948B-1728B52AA6E4}">
                <adec:decorative xmlns:adec="http://schemas.microsoft.com/office/drawing/2017/decorative" xmlns="" val="1"/>
              </a:ext>
            </a:extLst>
          </p:cNvPr>
          <p:cNvSpPr/>
          <p:nvPr userDrawn="1"/>
        </p:nvSpPr>
        <p:spPr>
          <a:xfrm>
            <a:off x="-1" y="-1047750"/>
            <a:ext cx="4572199" cy="755650"/>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Arial" panose="020B0604020202020204" pitchFamily="34" charset="0"/>
              </a:rPr>
              <a:t>Purpose of Layout</a:t>
            </a:r>
            <a:r>
              <a:rPr lang="en-US" sz="1200" dirty="0">
                <a:solidFill>
                  <a:schemeClr val="tx1"/>
                </a:solidFill>
                <a:latin typeface="Source Sans Pro" charset="0"/>
                <a:ea typeface="Source Sans Pro" charset="0"/>
                <a:cs typeface="Arial" panose="020B0604020202020204" pitchFamily="34" charset="0"/>
              </a:rPr>
              <a:t>: Thank you slide to wrap up your presentation.</a:t>
            </a:r>
          </a:p>
          <a:p>
            <a:endParaRPr lang="en-US" sz="1200" dirty="0">
              <a:solidFill>
                <a:schemeClr val="tx1"/>
              </a:solidFill>
              <a:latin typeface="Source Sans Pro" charset="0"/>
            </a:endParaRPr>
          </a:p>
          <a:p>
            <a:r>
              <a:rPr lang="en-US" sz="1200" b="1" dirty="0">
                <a:solidFill>
                  <a:schemeClr val="tx1"/>
                </a:solidFill>
                <a:latin typeface="Source Sans Pro" charset="0"/>
              </a:rPr>
              <a:t>Tip: </a:t>
            </a:r>
            <a:r>
              <a:rPr lang="en-US" sz="1200" b="0" dirty="0">
                <a:solidFill>
                  <a:schemeClr val="tx1"/>
                </a:solidFill>
                <a:latin typeface="Source Sans Pro" charset="0"/>
              </a:rPr>
              <a:t>Replace placeholder text with your own words!</a:t>
            </a:r>
            <a:endParaRPr lang="en-US" sz="1200" b="1" dirty="0">
              <a:solidFill>
                <a:schemeClr val="tx1"/>
              </a:solidFill>
              <a:latin typeface="Source Sans Pro" charset="0"/>
            </a:endParaRPr>
          </a:p>
        </p:txBody>
      </p:sp>
    </p:spTree>
    <p:extLst>
      <p:ext uri="{BB962C8B-B14F-4D97-AF65-F5344CB8AC3E}">
        <p14:creationId xmlns:p14="http://schemas.microsoft.com/office/powerpoint/2010/main" val="33717399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ue_title and image 2">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33685B2A-9A68-C346-B4E5-CBD917761A1D}"/>
              </a:ext>
              <a:ext uri="{C183D7F6-B498-43B3-948B-1728B52AA6E4}">
                <adec:decorative xmlns:adec="http://schemas.microsoft.com/office/drawing/2017/decorative" xmlns="" val="1"/>
              </a:ext>
            </a:extLst>
          </p:cNvPr>
          <p:cNvSpPr/>
          <p:nvPr userDrawn="1"/>
        </p:nvSpPr>
        <p:spPr>
          <a:xfrm>
            <a:off x="5049412" y="776453"/>
            <a:ext cx="5276047" cy="5276734"/>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2" name="Title">
            <a:extLst>
              <a:ext uri="{FF2B5EF4-FFF2-40B4-BE49-F238E27FC236}">
                <a16:creationId xmlns:a16="http://schemas.microsoft.com/office/drawing/2014/main" id="{99176E16-4787-0041-932D-FEE8C560D230}"/>
              </a:ext>
            </a:extLst>
          </p:cNvPr>
          <p:cNvSpPr>
            <a:spLocks noGrp="1"/>
          </p:cNvSpPr>
          <p:nvPr>
            <p:ph type="title" hasCustomPrompt="1"/>
          </p:nvPr>
        </p:nvSpPr>
        <p:spPr>
          <a:xfrm>
            <a:off x="6817488" y="1990227"/>
            <a:ext cx="4611818" cy="1339056"/>
          </a:xfrm>
          <a:noFill/>
        </p:spPr>
        <p:txBody>
          <a:bodyPr vert="horz" lIns="0" tIns="45720" rIns="0" bIns="45720" rtlCol="0" anchor="b" anchorCtr="0">
            <a:normAutofit/>
          </a:bodyPr>
          <a:lstStyle>
            <a:lvl1pPr>
              <a:defRPr lang="en-US" sz="4799">
                <a:solidFill>
                  <a:schemeClr val="bg2"/>
                </a:solidFill>
                <a:ea typeface="+mn-ea"/>
                <a:cs typeface="+mn-cs"/>
              </a:defRPr>
            </a:lvl1pPr>
          </a:lstStyle>
          <a:p>
            <a:pPr marL="0" lvl="0" indent="0">
              <a:spcBef>
                <a:spcPts val="1000"/>
              </a:spcBef>
              <a:buFont typeface="Arial" panose="020B0604020202020204" pitchFamily="34" charset="0"/>
            </a:pPr>
            <a:r>
              <a:rPr lang="en-US" dirty="0"/>
              <a:t>Enter slide title here in two lines or less</a:t>
            </a:r>
          </a:p>
        </p:txBody>
      </p:sp>
      <p:sp>
        <p:nvSpPr>
          <p:cNvPr id="20" name="Subtitle">
            <a:extLst>
              <a:ext uri="{FF2B5EF4-FFF2-40B4-BE49-F238E27FC236}">
                <a16:creationId xmlns:a16="http://schemas.microsoft.com/office/drawing/2014/main" id="{020C3EE7-4C31-B648-9206-0F8F5E4D81F4}"/>
              </a:ext>
            </a:extLst>
          </p:cNvPr>
          <p:cNvSpPr>
            <a:spLocks noGrp="1"/>
          </p:cNvSpPr>
          <p:nvPr>
            <p:ph type="body" sz="quarter" idx="12" hasCustomPrompt="1"/>
          </p:nvPr>
        </p:nvSpPr>
        <p:spPr>
          <a:xfrm>
            <a:off x="6830108" y="3380874"/>
            <a:ext cx="3257459" cy="1101185"/>
          </a:xfrm>
        </p:spPr>
        <p:txBody>
          <a:bodyPr>
            <a:noAutofit/>
          </a:bodyPr>
          <a:lstStyle>
            <a:lvl1pPr marL="0" indent="0">
              <a:lnSpc>
                <a:spcPts val="3239"/>
              </a:lnSpc>
              <a:buNone/>
              <a:defRPr sz="2699">
                <a:solidFill>
                  <a:schemeClr val="accent6"/>
                </a:solidFill>
              </a:defRPr>
            </a:lvl1pPr>
            <a:lvl2pPr marL="457109" indent="0">
              <a:buNone/>
              <a:defRPr sz="2699"/>
            </a:lvl2pPr>
            <a:lvl3pPr marL="914217" indent="0">
              <a:buNone/>
              <a:defRPr sz="2699"/>
            </a:lvl3pPr>
            <a:lvl4pPr marL="1371326" indent="0">
              <a:buNone/>
              <a:defRPr sz="2699"/>
            </a:lvl4pPr>
            <a:lvl5pPr marL="1828434" indent="0">
              <a:buNone/>
              <a:defRPr sz="2699"/>
            </a:lvl5pPr>
          </a:lstStyle>
          <a:p>
            <a:pPr lvl="0"/>
            <a:r>
              <a:rPr lang="en-US" dirty="0"/>
              <a:t>Enter subtitle here, in two lines or less</a:t>
            </a:r>
          </a:p>
        </p:txBody>
      </p:sp>
      <p:sp>
        <p:nvSpPr>
          <p:cNvPr id="9" name="intersection">
            <a:extLst>
              <a:ext uri="{FF2B5EF4-FFF2-40B4-BE49-F238E27FC236}">
                <a16:creationId xmlns:a16="http://schemas.microsoft.com/office/drawing/2014/main" id="{0E88DC24-2DD1-4047-B59D-B335D12FC0BF}"/>
              </a:ext>
              <a:ext uri="{C183D7F6-B498-43B3-948B-1728B52AA6E4}">
                <adec:decorative xmlns:adec="http://schemas.microsoft.com/office/drawing/2017/decorative" xmlns="" val="1"/>
              </a:ext>
            </a:extLst>
          </p:cNvPr>
          <p:cNvSpPr/>
          <p:nvPr userDrawn="1"/>
        </p:nvSpPr>
        <p:spPr>
          <a:xfrm rot="10800000" flipH="1">
            <a:off x="5049412"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Picture Placeholder">
            <a:extLst>
              <a:ext uri="{FF2B5EF4-FFF2-40B4-BE49-F238E27FC236}">
                <a16:creationId xmlns:a16="http://schemas.microsoft.com/office/drawing/2014/main" id="{C83727A9-32A2-4941-8F9F-C5EFE74F133B}"/>
              </a:ext>
              <a:ext uri="{C183D7F6-B498-43B3-948B-1728B52AA6E4}">
                <adec:decorative xmlns:adec="http://schemas.microsoft.com/office/drawing/2017/decorative" xmlns="" val="1"/>
              </a:ext>
            </a:extLst>
          </p:cNvPr>
          <p:cNvSpPr>
            <a:spLocks noGrp="1"/>
          </p:cNvSpPr>
          <p:nvPr>
            <p:ph type="pic" sz="quarter" idx="10" hasCustomPrompt="1"/>
          </p:nvPr>
        </p:nvSpPr>
        <p:spPr>
          <a:xfrm>
            <a:off x="794" y="0"/>
            <a:ext cx="6096000" cy="6858000"/>
          </a:xfrm>
          <a:custGeom>
            <a:avLst/>
            <a:gdLst>
              <a:gd name="connsiteX0" fmla="*/ 0 w 12193587"/>
              <a:gd name="connsiteY0" fmla="*/ 0 h 13716000"/>
              <a:gd name="connsiteX1" fmla="*/ 12193587 w 12193587"/>
              <a:gd name="connsiteY1" fmla="*/ 0 h 13716000"/>
              <a:gd name="connsiteX2" fmla="*/ 12193587 w 12193587"/>
              <a:gd name="connsiteY2" fmla="*/ 2605019 h 13716000"/>
              <a:gd name="connsiteX3" fmla="*/ 12017004 w 12193587"/>
              <a:gd name="connsiteY3" fmla="*/ 2743786 h 13716000"/>
              <a:gd name="connsiteX4" fmla="*/ 10096762 w 12193587"/>
              <a:gd name="connsiteY4" fmla="*/ 6815570 h 13716000"/>
              <a:gd name="connsiteX5" fmla="*/ 12017004 w 12193587"/>
              <a:gd name="connsiteY5" fmla="*/ 10887355 h 13716000"/>
              <a:gd name="connsiteX6" fmla="*/ 12193587 w 12193587"/>
              <a:gd name="connsiteY6" fmla="*/ 11026123 h 13716000"/>
              <a:gd name="connsiteX7" fmla="*/ 12193587 w 12193587"/>
              <a:gd name="connsiteY7" fmla="*/ 13716000 h 13716000"/>
              <a:gd name="connsiteX8" fmla="*/ 0 w 12193587"/>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7" h="13716000">
                <a:moveTo>
                  <a:pt x="0" y="0"/>
                </a:moveTo>
                <a:lnTo>
                  <a:pt x="12193587" y="0"/>
                </a:lnTo>
                <a:lnTo>
                  <a:pt x="12193587" y="2605019"/>
                </a:lnTo>
                <a:lnTo>
                  <a:pt x="12017004" y="2743786"/>
                </a:lnTo>
                <a:cubicBezTo>
                  <a:pt x="10844264" y="3711617"/>
                  <a:pt x="10096762" y="5176300"/>
                  <a:pt x="10096762" y="6815570"/>
                </a:cubicBezTo>
                <a:cubicBezTo>
                  <a:pt x="10096762" y="8454842"/>
                  <a:pt x="10844264" y="9919525"/>
                  <a:pt x="12017004" y="10887355"/>
                </a:cubicBezTo>
                <a:lnTo>
                  <a:pt x="12193587" y="11026123"/>
                </a:lnTo>
                <a:lnTo>
                  <a:pt x="12193587" y="13716000"/>
                </a:lnTo>
                <a:lnTo>
                  <a:pt x="0" y="13716000"/>
                </a:lnTo>
                <a:close/>
              </a:path>
            </a:pathLst>
          </a:custGeom>
          <a:pattFill prst="wdUpDiag">
            <a:fgClr>
              <a:srgbClr val="FADFD9"/>
            </a:fgClr>
            <a:bgClr>
              <a:schemeClr val="bg1"/>
            </a:bgClr>
          </a:pattFill>
        </p:spPr>
        <p:txBody>
          <a:bodyPr wrap="square" rIns="1554480" anchor="ctr" anchorCtr="0">
            <a:noAutofit/>
          </a:bodyPr>
          <a:lstStyle>
            <a:lvl1pPr marL="0" indent="0" algn="ctr">
              <a:buNone/>
              <a:defRPr b="0">
                <a:solidFill>
                  <a:schemeClr val="tx1"/>
                </a:solidFill>
              </a:defRPr>
            </a:lvl1pPr>
          </a:lstStyle>
          <a:p>
            <a:r>
              <a:rPr lang="en-US" dirty="0"/>
              <a:t>Drag and drop image here</a:t>
            </a:r>
          </a:p>
        </p:txBody>
      </p:sp>
      <p:pic>
        <p:nvPicPr>
          <p:cNvPr id="12" name="Logo">
            <a:extLst>
              <a:ext uri="{FF2B5EF4-FFF2-40B4-BE49-F238E27FC236}">
                <a16:creationId xmlns:a16="http://schemas.microsoft.com/office/drawing/2014/main" id="{2EE975BC-6485-574C-ABD8-36D39016754C}"/>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97373" y="6109855"/>
            <a:ext cx="1091168" cy="276138"/>
          </a:xfrm>
          <a:prstGeom prst="rect">
            <a:avLst/>
          </a:prstGeom>
        </p:spPr>
      </p:pic>
      <p:sp>
        <p:nvSpPr>
          <p:cNvPr id="14" name="Folded Corner 13">
            <a:extLst>
              <a:ext uri="{FF2B5EF4-FFF2-40B4-BE49-F238E27FC236}">
                <a16:creationId xmlns:a16="http://schemas.microsoft.com/office/drawing/2014/main" id="{52A76276-5FC1-FE49-A597-588BE105589B}"/>
              </a:ext>
              <a:ext uri="{C183D7F6-B498-43B3-948B-1728B52AA6E4}">
                <adec:decorative xmlns:adec="http://schemas.microsoft.com/office/drawing/2017/decorative" xmlns="" val="1"/>
              </a:ext>
            </a:extLst>
          </p:cNvPr>
          <p:cNvSpPr/>
          <p:nvPr userDrawn="1"/>
        </p:nvSpPr>
        <p:spPr>
          <a:xfrm>
            <a:off x="0" y="-1371601"/>
            <a:ext cx="5219814" cy="11013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Layout Tip: </a:t>
            </a:r>
            <a:r>
              <a:rPr lang="en-US" sz="1200" dirty="0">
                <a:solidFill>
                  <a:schemeClr val="tx1"/>
                </a:solidFill>
                <a:latin typeface="Source Sans Pro" charset="0"/>
                <a:ea typeface="Source Sans Pro" charset="0"/>
                <a:cs typeface="Source Sans Pro" charset="0"/>
              </a:rPr>
              <a:t>Portrait image flush left with placeholder text descriptor on right.</a:t>
            </a:r>
          </a:p>
          <a:p>
            <a:endParaRPr lang="en-US" sz="1200" dirty="0">
              <a:solidFill>
                <a:schemeClr val="tx1"/>
              </a:solidFill>
              <a:latin typeface="Source Sans Pro" charset="0"/>
            </a:endParaRPr>
          </a:p>
          <a:p>
            <a:r>
              <a:rPr lang="en-US" sz="1200" b="1" dirty="0">
                <a:solidFill>
                  <a:schemeClr val="tx1"/>
                </a:solidFill>
                <a:latin typeface="Source Sans Pro" charset="0"/>
                <a:ea typeface="Source Sans Pro" charset="0"/>
                <a:cs typeface="Source Sans Pro" charset="0"/>
              </a:rPr>
              <a:t>Tip</a:t>
            </a:r>
            <a:r>
              <a:rPr lang="en-US" sz="1200" dirty="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p:txBody>
      </p:sp>
    </p:spTree>
    <p:extLst>
      <p:ext uri="{BB962C8B-B14F-4D97-AF65-F5344CB8AC3E}">
        <p14:creationId xmlns:p14="http://schemas.microsoft.com/office/powerpoint/2010/main" val="3037512026"/>
      </p:ext>
    </p:extLst>
  </p:cSld>
  <p:clrMapOvr>
    <a:masterClrMapping/>
  </p:clrMapOvr>
  <p:hf hdr="0" ftr="0" dt="0"/>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darkamber_thank you">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6275AEC-3900-B34A-8D21-9518DB29DD49}"/>
              </a:ext>
            </a:extLst>
          </p:cNvPr>
          <p:cNvSpPr/>
          <p:nvPr userDrawn="1"/>
        </p:nvSpPr>
        <p:spPr>
          <a:xfrm>
            <a:off x="0" y="5058410"/>
            <a:ext cx="12192000" cy="1879600"/>
          </a:xfrm>
          <a:prstGeom prst="rect">
            <a:avLst/>
          </a:prstGeom>
          <a:solidFill>
            <a:srgbClr val="EAE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Freeform 26">
            <a:extLst>
              <a:ext uri="{FF2B5EF4-FFF2-40B4-BE49-F238E27FC236}">
                <a16:creationId xmlns:a16="http://schemas.microsoft.com/office/drawing/2014/main" id="{B03F7985-4431-654C-9082-CFB90384E998}"/>
              </a:ext>
              <a:ext uri="{C183D7F6-B498-43B3-948B-1728B52AA6E4}">
                <adec:decorative xmlns:adec="http://schemas.microsoft.com/office/drawing/2017/decorative" xmlns="" val="1"/>
              </a:ext>
            </a:extLst>
          </p:cNvPr>
          <p:cNvSpPr/>
          <p:nvPr userDrawn="1"/>
        </p:nvSpPr>
        <p:spPr>
          <a:xfrm>
            <a:off x="2019831" y="1"/>
            <a:ext cx="8152339" cy="5067300"/>
          </a:xfrm>
          <a:custGeom>
            <a:avLst/>
            <a:gdLst>
              <a:gd name="connsiteX0" fmla="*/ 1071588 w 16306801"/>
              <a:gd name="connsiteY0" fmla="*/ 0 h 10134600"/>
              <a:gd name="connsiteX1" fmla="*/ 15235213 w 16306801"/>
              <a:gd name="connsiteY1" fmla="*/ 0 h 10134600"/>
              <a:gd name="connsiteX2" fmla="*/ 15322729 w 16306801"/>
              <a:gd name="connsiteY2" fmla="*/ 152206 h 10134600"/>
              <a:gd name="connsiteX3" fmla="*/ 16306801 w 16306801"/>
              <a:gd name="connsiteY3" fmla="*/ 4038600 h 10134600"/>
              <a:gd name="connsiteX4" fmla="*/ 13635561 w 16306801"/>
              <a:gd name="connsiteY4" fmla="*/ 10073894 h 10134600"/>
              <a:gd name="connsiteX5" fmla="*/ 13565481 w 16306801"/>
              <a:gd name="connsiteY5" fmla="*/ 10134600 h 10134600"/>
              <a:gd name="connsiteX6" fmla="*/ 2741320 w 16306801"/>
              <a:gd name="connsiteY6" fmla="*/ 10134600 h 10134600"/>
              <a:gd name="connsiteX7" fmla="*/ 2671238 w 16306801"/>
              <a:gd name="connsiteY7" fmla="*/ 10073894 h 10134600"/>
              <a:gd name="connsiteX8" fmla="*/ 0 w 16306801"/>
              <a:gd name="connsiteY8" fmla="*/ 4038600 h 10134600"/>
              <a:gd name="connsiteX9" fmla="*/ 984071 w 16306801"/>
              <a:gd name="connsiteY9" fmla="*/ 152206 h 10134600"/>
              <a:gd name="connsiteX10" fmla="*/ 1071588 w 16306801"/>
              <a:gd name="connsiteY10" fmla="*/ 0 h 1013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306801" h="10134600">
                <a:moveTo>
                  <a:pt x="1071588" y="0"/>
                </a:moveTo>
                <a:lnTo>
                  <a:pt x="15235213" y="0"/>
                </a:lnTo>
                <a:lnTo>
                  <a:pt x="15322729" y="152206"/>
                </a:lnTo>
                <a:cubicBezTo>
                  <a:pt x="15950317" y="1307488"/>
                  <a:pt x="16306801" y="2631413"/>
                  <a:pt x="16306801" y="4038600"/>
                </a:cubicBezTo>
                <a:cubicBezTo>
                  <a:pt x="16306801" y="6430818"/>
                  <a:pt x="15276561" y="8582410"/>
                  <a:pt x="13635561" y="10073894"/>
                </a:cubicBezTo>
                <a:lnTo>
                  <a:pt x="13565481" y="10134600"/>
                </a:lnTo>
                <a:lnTo>
                  <a:pt x="2741320" y="10134600"/>
                </a:lnTo>
                <a:lnTo>
                  <a:pt x="2671238" y="10073894"/>
                </a:lnTo>
                <a:cubicBezTo>
                  <a:pt x="1030241" y="8582410"/>
                  <a:pt x="0" y="6430818"/>
                  <a:pt x="0" y="4038600"/>
                </a:cubicBezTo>
                <a:cubicBezTo>
                  <a:pt x="0" y="2631413"/>
                  <a:pt x="356485" y="1307488"/>
                  <a:pt x="984071" y="152206"/>
                </a:cubicBezTo>
                <a:lnTo>
                  <a:pt x="1071588" y="0"/>
                </a:lnTo>
                <a:close/>
              </a:path>
            </a:pathLst>
          </a:cu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11" name="Text Placeholder 2">
            <a:extLst>
              <a:ext uri="{FF2B5EF4-FFF2-40B4-BE49-F238E27FC236}">
                <a16:creationId xmlns:a16="http://schemas.microsoft.com/office/drawing/2014/main" id="{36BAB13D-E835-594B-997B-EF6ED23033FC}"/>
              </a:ext>
            </a:extLst>
          </p:cNvPr>
          <p:cNvSpPr>
            <a:spLocks noGrp="1"/>
          </p:cNvSpPr>
          <p:nvPr>
            <p:ph type="body" sz="quarter" idx="10" hasCustomPrompt="1"/>
          </p:nvPr>
        </p:nvSpPr>
        <p:spPr>
          <a:xfrm>
            <a:off x="2444707" y="2191356"/>
            <a:ext cx="7294373" cy="1635811"/>
          </a:xfrm>
          <a:noFill/>
          <a:ln w="3175" cap="flat">
            <a:noFill/>
            <a:miter lim="400000"/>
          </a:ln>
          <a:effectLst/>
        </p:spPr>
        <p:txBody>
          <a:bodyPr wrap="square" lIns="48154" tIns="48154" rIns="48154" bIns="48154" numCol="1" anchor="t" anchorCtr="0">
            <a:spAutoFit/>
          </a:bodyPr>
          <a:lstStyle>
            <a:lvl1pPr algn="ctr">
              <a:defRPr lang="en-US" sz="9998" b="0" smtClean="0">
                <a:solidFill>
                  <a:schemeClr val="accent2"/>
                </a:solidFill>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solidFill>
                  <a:schemeClr val="tx1"/>
                </a:solidFill>
                <a:latin typeface="+mn-lt"/>
              </a:defRPr>
            </a:lvl4pPr>
            <a:lvl5pPr>
              <a:defRPr lang="en-US">
                <a:solidFill>
                  <a:schemeClr val="tx1"/>
                </a:solidFill>
                <a:latin typeface="+mn-lt"/>
              </a:defRPr>
            </a:lvl5pPr>
          </a:lstStyle>
          <a:p>
            <a:pPr lvl="0" algn="ctr" defTabSz="914263">
              <a:lnSpc>
                <a:spcPct val="100000"/>
              </a:lnSpc>
            </a:pPr>
            <a:r>
              <a:rPr lang="en-US" dirty="0"/>
              <a:t>Thank you</a:t>
            </a:r>
          </a:p>
        </p:txBody>
      </p:sp>
      <p:sp>
        <p:nvSpPr>
          <p:cNvPr id="18" name="Freeform 17">
            <a:extLst>
              <a:ext uri="{FF2B5EF4-FFF2-40B4-BE49-F238E27FC236}">
                <a16:creationId xmlns:a16="http://schemas.microsoft.com/office/drawing/2014/main" id="{D9A79B31-332C-D349-924F-4CC7637CB946}"/>
              </a:ext>
              <a:ext uri="{C183D7F6-B498-43B3-948B-1728B52AA6E4}">
                <adec:decorative xmlns:adec="http://schemas.microsoft.com/office/drawing/2017/decorative" xmlns="" val="1"/>
              </a:ext>
            </a:extLst>
          </p:cNvPr>
          <p:cNvSpPr/>
          <p:nvPr userDrawn="1"/>
        </p:nvSpPr>
        <p:spPr>
          <a:xfrm>
            <a:off x="1" y="1"/>
            <a:ext cx="3390312" cy="5067300"/>
          </a:xfrm>
          <a:custGeom>
            <a:avLst/>
            <a:gdLst>
              <a:gd name="connsiteX0" fmla="*/ 0 w 6781507"/>
              <a:gd name="connsiteY0" fmla="*/ 0 h 10134600"/>
              <a:gd name="connsiteX1" fmla="*/ 5111775 w 6781507"/>
              <a:gd name="connsiteY1" fmla="*/ 0 h 10134600"/>
              <a:gd name="connsiteX2" fmla="*/ 5024258 w 6781507"/>
              <a:gd name="connsiteY2" fmla="*/ 152206 h 10134600"/>
              <a:gd name="connsiteX3" fmla="*/ 4040187 w 6781507"/>
              <a:gd name="connsiteY3" fmla="*/ 4038600 h 10134600"/>
              <a:gd name="connsiteX4" fmla="*/ 6711425 w 6781507"/>
              <a:gd name="connsiteY4" fmla="*/ 10073894 h 10134600"/>
              <a:gd name="connsiteX5" fmla="*/ 6781507 w 6781507"/>
              <a:gd name="connsiteY5" fmla="*/ 10134600 h 10134600"/>
              <a:gd name="connsiteX6" fmla="*/ 0 w 6781507"/>
              <a:gd name="connsiteY6" fmla="*/ 10134600 h 10134600"/>
              <a:gd name="connsiteX7" fmla="*/ 0 w 6781507"/>
              <a:gd name="connsiteY7" fmla="*/ 0 h 1013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1507" h="10134600">
                <a:moveTo>
                  <a:pt x="0" y="0"/>
                </a:moveTo>
                <a:lnTo>
                  <a:pt x="5111775" y="0"/>
                </a:lnTo>
                <a:lnTo>
                  <a:pt x="5024258" y="152206"/>
                </a:lnTo>
                <a:cubicBezTo>
                  <a:pt x="4396672" y="1307488"/>
                  <a:pt x="4040187" y="2631413"/>
                  <a:pt x="4040187" y="4038600"/>
                </a:cubicBezTo>
                <a:cubicBezTo>
                  <a:pt x="4040187" y="6430818"/>
                  <a:pt x="5070428" y="8582410"/>
                  <a:pt x="6711425" y="10073894"/>
                </a:cubicBezTo>
                <a:lnTo>
                  <a:pt x="6781507" y="10134600"/>
                </a:lnTo>
                <a:lnTo>
                  <a:pt x="0" y="10134600"/>
                </a:lnTo>
                <a:lnTo>
                  <a:pt x="0" y="0"/>
                </a:lnTo>
                <a:close/>
              </a:path>
            </a:pathLst>
          </a:cu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17" name="Freeform 16">
            <a:extLst>
              <a:ext uri="{FF2B5EF4-FFF2-40B4-BE49-F238E27FC236}">
                <a16:creationId xmlns:a16="http://schemas.microsoft.com/office/drawing/2014/main" id="{734FF1B9-6821-4B4B-B9AD-6E5FAC439578}"/>
              </a:ext>
              <a:ext uri="{C183D7F6-B498-43B3-948B-1728B52AA6E4}">
                <adec:decorative xmlns:adec="http://schemas.microsoft.com/office/drawing/2017/decorative" xmlns="" val="1"/>
              </a:ext>
            </a:extLst>
          </p:cNvPr>
          <p:cNvSpPr/>
          <p:nvPr userDrawn="1"/>
        </p:nvSpPr>
        <p:spPr>
          <a:xfrm>
            <a:off x="8801688" y="1"/>
            <a:ext cx="3390313" cy="5067300"/>
          </a:xfrm>
          <a:custGeom>
            <a:avLst/>
            <a:gdLst>
              <a:gd name="connsiteX0" fmla="*/ 1669732 w 6781508"/>
              <a:gd name="connsiteY0" fmla="*/ 0 h 10134600"/>
              <a:gd name="connsiteX1" fmla="*/ 6781508 w 6781508"/>
              <a:gd name="connsiteY1" fmla="*/ 0 h 10134600"/>
              <a:gd name="connsiteX2" fmla="*/ 6781508 w 6781508"/>
              <a:gd name="connsiteY2" fmla="*/ 10134600 h 10134600"/>
              <a:gd name="connsiteX3" fmla="*/ 0 w 6781508"/>
              <a:gd name="connsiteY3" fmla="*/ 10134600 h 10134600"/>
              <a:gd name="connsiteX4" fmla="*/ 70080 w 6781508"/>
              <a:gd name="connsiteY4" fmla="*/ 10073894 h 10134600"/>
              <a:gd name="connsiteX5" fmla="*/ 2741320 w 6781508"/>
              <a:gd name="connsiteY5" fmla="*/ 4038600 h 10134600"/>
              <a:gd name="connsiteX6" fmla="*/ 1757248 w 6781508"/>
              <a:gd name="connsiteY6" fmla="*/ 152206 h 10134600"/>
              <a:gd name="connsiteX7" fmla="*/ 1669732 w 6781508"/>
              <a:gd name="connsiteY7" fmla="*/ 0 h 1013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81508" h="10134600">
                <a:moveTo>
                  <a:pt x="1669732" y="0"/>
                </a:moveTo>
                <a:lnTo>
                  <a:pt x="6781508" y="0"/>
                </a:lnTo>
                <a:lnTo>
                  <a:pt x="6781508" y="10134600"/>
                </a:lnTo>
                <a:lnTo>
                  <a:pt x="0" y="10134600"/>
                </a:lnTo>
                <a:lnTo>
                  <a:pt x="70080" y="10073894"/>
                </a:lnTo>
                <a:cubicBezTo>
                  <a:pt x="1711080" y="8582410"/>
                  <a:pt x="2741320" y="6430818"/>
                  <a:pt x="2741320" y="4038600"/>
                </a:cubicBezTo>
                <a:cubicBezTo>
                  <a:pt x="2741320" y="2631413"/>
                  <a:pt x="2384836" y="1307488"/>
                  <a:pt x="1757248" y="152206"/>
                </a:cubicBezTo>
                <a:lnTo>
                  <a:pt x="1669732" y="0"/>
                </a:lnTo>
                <a:close/>
              </a:path>
            </a:pathLst>
          </a:cu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sp>
        <p:nvSpPr>
          <p:cNvPr id="16" name="Freeform 15">
            <a:extLst>
              <a:ext uri="{FF2B5EF4-FFF2-40B4-BE49-F238E27FC236}">
                <a16:creationId xmlns:a16="http://schemas.microsoft.com/office/drawing/2014/main" id="{09714E6C-8053-C14C-9136-ABA8196D3CB2}"/>
              </a:ext>
              <a:ext uri="{C183D7F6-B498-43B3-948B-1728B52AA6E4}">
                <adec:decorative xmlns:adec="http://schemas.microsoft.com/office/drawing/2017/decorative" xmlns="" val="1"/>
              </a:ext>
            </a:extLst>
          </p:cNvPr>
          <p:cNvSpPr/>
          <p:nvPr userDrawn="1"/>
        </p:nvSpPr>
        <p:spPr>
          <a:xfrm>
            <a:off x="3390313" y="5067301"/>
            <a:ext cx="5411376" cy="1028700"/>
          </a:xfrm>
          <a:custGeom>
            <a:avLst/>
            <a:gdLst>
              <a:gd name="connsiteX0" fmla="*/ 0 w 10824161"/>
              <a:gd name="connsiteY0" fmla="*/ 0 h 2057400"/>
              <a:gd name="connsiteX1" fmla="*/ 10824161 w 10824161"/>
              <a:gd name="connsiteY1" fmla="*/ 0 h 2057400"/>
              <a:gd name="connsiteX2" fmla="*/ 10598401 w 10824161"/>
              <a:gd name="connsiteY2" fmla="*/ 195560 h 2057400"/>
              <a:gd name="connsiteX3" fmla="*/ 5412080 w 10824161"/>
              <a:gd name="connsiteY3" fmla="*/ 2057400 h 2057400"/>
              <a:gd name="connsiteX4" fmla="*/ 225761 w 10824161"/>
              <a:gd name="connsiteY4" fmla="*/ 195560 h 2057400"/>
              <a:gd name="connsiteX5" fmla="*/ 0 w 10824161"/>
              <a:gd name="connsiteY5" fmla="*/ 0 h 20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24161" h="2057400">
                <a:moveTo>
                  <a:pt x="0" y="0"/>
                </a:moveTo>
                <a:lnTo>
                  <a:pt x="10824161" y="0"/>
                </a:lnTo>
                <a:lnTo>
                  <a:pt x="10598401" y="195560"/>
                </a:lnTo>
                <a:cubicBezTo>
                  <a:pt x="9189011" y="1358690"/>
                  <a:pt x="7382142" y="2057400"/>
                  <a:pt x="5412080" y="2057400"/>
                </a:cubicBezTo>
                <a:cubicBezTo>
                  <a:pt x="3442018" y="2057400"/>
                  <a:pt x="1635149" y="1358690"/>
                  <a:pt x="225761" y="195560"/>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p>
        </p:txBody>
      </p:sp>
      <p:pic>
        <p:nvPicPr>
          <p:cNvPr id="12" name="Picture 11">
            <a:extLst>
              <a:ext uri="{FF2B5EF4-FFF2-40B4-BE49-F238E27FC236}">
                <a16:creationId xmlns:a16="http://schemas.microsoft.com/office/drawing/2014/main" id="{CA8B8AA4-B597-BD41-9EEA-F172126BFA56}"/>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20999" y="5850473"/>
            <a:ext cx="970212" cy="245528"/>
          </a:xfrm>
          <a:prstGeom prst="rect">
            <a:avLst/>
          </a:prstGeom>
        </p:spPr>
      </p:pic>
      <p:sp>
        <p:nvSpPr>
          <p:cNvPr id="13" name="Folded Corner 12">
            <a:extLst>
              <a:ext uri="{FF2B5EF4-FFF2-40B4-BE49-F238E27FC236}">
                <a16:creationId xmlns:a16="http://schemas.microsoft.com/office/drawing/2014/main" id="{6D0A7F79-392E-CF4C-B320-3CDD279A50C8}"/>
              </a:ext>
              <a:ext uri="{C183D7F6-B498-43B3-948B-1728B52AA6E4}">
                <adec:decorative xmlns:adec="http://schemas.microsoft.com/office/drawing/2017/decorative" xmlns="" val="1"/>
              </a:ext>
            </a:extLst>
          </p:cNvPr>
          <p:cNvSpPr/>
          <p:nvPr userDrawn="1"/>
        </p:nvSpPr>
        <p:spPr>
          <a:xfrm>
            <a:off x="-1" y="-1047750"/>
            <a:ext cx="4572199" cy="755650"/>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Arial" panose="020B0604020202020204" pitchFamily="34" charset="0"/>
              </a:rPr>
              <a:t>Purpose of Layout</a:t>
            </a:r>
            <a:r>
              <a:rPr lang="en-US" sz="1200" dirty="0">
                <a:solidFill>
                  <a:schemeClr val="tx1"/>
                </a:solidFill>
                <a:latin typeface="Source Sans Pro" charset="0"/>
                <a:ea typeface="Source Sans Pro" charset="0"/>
                <a:cs typeface="Arial" panose="020B0604020202020204" pitchFamily="34" charset="0"/>
              </a:rPr>
              <a:t>: Thank you slide to wrap up your presentation.</a:t>
            </a:r>
          </a:p>
          <a:p>
            <a:endParaRPr lang="en-US" sz="1200" dirty="0">
              <a:solidFill>
                <a:schemeClr val="tx1"/>
              </a:solidFill>
              <a:latin typeface="Source Sans Pro" charset="0"/>
            </a:endParaRPr>
          </a:p>
          <a:p>
            <a:r>
              <a:rPr lang="en-US" sz="1200" b="1" dirty="0">
                <a:solidFill>
                  <a:schemeClr val="tx1"/>
                </a:solidFill>
                <a:latin typeface="Source Sans Pro" charset="0"/>
              </a:rPr>
              <a:t>Tip: </a:t>
            </a:r>
            <a:r>
              <a:rPr lang="en-US" sz="1200" b="0" dirty="0">
                <a:solidFill>
                  <a:schemeClr val="tx1"/>
                </a:solidFill>
                <a:latin typeface="Source Sans Pro" charset="0"/>
              </a:rPr>
              <a:t>Replace placeholder text with your own words!</a:t>
            </a:r>
            <a:endParaRPr lang="en-US" sz="1200" b="1" dirty="0">
              <a:solidFill>
                <a:schemeClr val="tx1"/>
              </a:solidFill>
              <a:latin typeface="Source Sans Pro" charset="0"/>
            </a:endParaRPr>
          </a:p>
        </p:txBody>
      </p:sp>
    </p:spTree>
    <p:extLst>
      <p:ext uri="{BB962C8B-B14F-4D97-AF65-F5344CB8AC3E}">
        <p14:creationId xmlns:p14="http://schemas.microsoft.com/office/powerpoint/2010/main" val="3484752439"/>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logo center">
    <p:bg>
      <p:bgPr>
        <a:solidFill>
          <a:srgbClr val="FDFAF5"/>
        </a:solidFill>
        <a:effectLst/>
      </p:bgPr>
    </p:bg>
    <p:spTree>
      <p:nvGrpSpPr>
        <p:cNvPr id="1" name=""/>
        <p:cNvGrpSpPr/>
        <p:nvPr/>
      </p:nvGrpSpPr>
      <p:grpSpPr>
        <a:xfrm>
          <a:off x="0" y="0"/>
          <a:ext cx="0" cy="0"/>
          <a:chOff x="0" y="0"/>
          <a:chExt cx="0" cy="0"/>
        </a:xfrm>
      </p:grpSpPr>
      <p:sp>
        <p:nvSpPr>
          <p:cNvPr id="10" name="Folded Corner 9">
            <a:extLst>
              <a:ext uri="{FF2B5EF4-FFF2-40B4-BE49-F238E27FC236}">
                <a16:creationId xmlns:a16="http://schemas.microsoft.com/office/drawing/2014/main" id="{7A1C2934-10D2-924D-AC09-E17B3A6D1BF1}"/>
              </a:ext>
              <a:ext uri="{C183D7F6-B498-43B3-948B-1728B52AA6E4}">
                <adec:decorative xmlns:adec="http://schemas.microsoft.com/office/drawing/2017/decorative" xmlns="" val="1"/>
              </a:ext>
            </a:extLst>
          </p:cNvPr>
          <p:cNvSpPr/>
          <p:nvPr userDrawn="1"/>
        </p:nvSpPr>
        <p:spPr>
          <a:xfrm>
            <a:off x="0" y="-1458098"/>
            <a:ext cx="3755965" cy="11151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Big idea statement utilizing about 7-8 words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p:txBody>
      </p:sp>
      <p:pic>
        <p:nvPicPr>
          <p:cNvPr id="3" name="Picture 2">
            <a:extLst>
              <a:ext uri="{FF2B5EF4-FFF2-40B4-BE49-F238E27FC236}">
                <a16:creationId xmlns:a16="http://schemas.microsoft.com/office/drawing/2014/main" id="{6A88B471-14B5-964F-9798-36B6FB5D690F}"/>
              </a:ext>
            </a:extLst>
          </p:cNvPr>
          <p:cNvPicPr>
            <a:picLocks noChangeAspect="1"/>
          </p:cNvPicPr>
          <p:nvPr userDrawn="1"/>
        </p:nvPicPr>
        <p:blipFill>
          <a:blip r:embed="rId2"/>
          <a:stretch>
            <a:fillRect/>
          </a:stretch>
        </p:blipFill>
        <p:spPr>
          <a:xfrm>
            <a:off x="4419818" y="3008172"/>
            <a:ext cx="3333316" cy="841657"/>
          </a:xfrm>
          <a:prstGeom prst="rect">
            <a:avLst/>
          </a:prstGeom>
        </p:spPr>
      </p:pic>
    </p:spTree>
    <p:extLst>
      <p:ext uri="{BB962C8B-B14F-4D97-AF65-F5344CB8AC3E}">
        <p14:creationId xmlns:p14="http://schemas.microsoft.com/office/powerpoint/2010/main" val="4045996103"/>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logo left">
    <p:bg>
      <p:bgPr>
        <a:solidFill>
          <a:srgbClr val="FDFAF5"/>
        </a:solidFill>
        <a:effectLst/>
      </p:bgPr>
    </p:bg>
    <p:spTree>
      <p:nvGrpSpPr>
        <p:cNvPr id="1" name=""/>
        <p:cNvGrpSpPr/>
        <p:nvPr/>
      </p:nvGrpSpPr>
      <p:grpSpPr>
        <a:xfrm>
          <a:off x="0" y="0"/>
          <a:ext cx="0" cy="0"/>
          <a:chOff x="0" y="0"/>
          <a:chExt cx="0" cy="0"/>
        </a:xfrm>
      </p:grpSpPr>
      <p:sp>
        <p:nvSpPr>
          <p:cNvPr id="10" name="Folded Corner 9">
            <a:extLst>
              <a:ext uri="{FF2B5EF4-FFF2-40B4-BE49-F238E27FC236}">
                <a16:creationId xmlns:a16="http://schemas.microsoft.com/office/drawing/2014/main" id="{7A1C2934-10D2-924D-AC09-E17B3A6D1BF1}"/>
              </a:ext>
              <a:ext uri="{C183D7F6-B498-43B3-948B-1728B52AA6E4}">
                <adec:decorative xmlns:adec="http://schemas.microsoft.com/office/drawing/2017/decorative" xmlns="" val="1"/>
              </a:ext>
            </a:extLst>
          </p:cNvPr>
          <p:cNvSpPr/>
          <p:nvPr userDrawn="1"/>
        </p:nvSpPr>
        <p:spPr>
          <a:xfrm>
            <a:off x="0" y="-1458098"/>
            <a:ext cx="3755965" cy="11151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Big idea statement utilizing about 7-8 words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p:txBody>
      </p:sp>
      <p:pic>
        <p:nvPicPr>
          <p:cNvPr id="3" name="Picture 2">
            <a:extLst>
              <a:ext uri="{FF2B5EF4-FFF2-40B4-BE49-F238E27FC236}">
                <a16:creationId xmlns:a16="http://schemas.microsoft.com/office/drawing/2014/main" id="{6A88B471-14B5-964F-9798-36B6FB5D690F}"/>
              </a:ext>
            </a:extLst>
          </p:cNvPr>
          <p:cNvPicPr>
            <a:picLocks noChangeAspect="1"/>
          </p:cNvPicPr>
          <p:nvPr userDrawn="1"/>
        </p:nvPicPr>
        <p:blipFill>
          <a:blip r:embed="rId2"/>
          <a:stretch>
            <a:fillRect/>
          </a:stretch>
        </p:blipFill>
        <p:spPr>
          <a:xfrm>
            <a:off x="762695" y="3008172"/>
            <a:ext cx="3333316" cy="841657"/>
          </a:xfrm>
          <a:prstGeom prst="rect">
            <a:avLst/>
          </a:prstGeom>
        </p:spPr>
      </p:pic>
    </p:spTree>
    <p:extLst>
      <p:ext uri="{BB962C8B-B14F-4D97-AF65-F5344CB8AC3E}">
        <p14:creationId xmlns:p14="http://schemas.microsoft.com/office/powerpoint/2010/main" val="1848331191"/>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logo right">
    <p:bg>
      <p:bgPr>
        <a:solidFill>
          <a:srgbClr val="FDFAF5"/>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88B471-14B5-964F-9798-36B6FB5D690F}"/>
              </a:ext>
            </a:extLst>
          </p:cNvPr>
          <p:cNvPicPr>
            <a:picLocks noChangeAspect="1"/>
          </p:cNvPicPr>
          <p:nvPr userDrawn="1"/>
        </p:nvPicPr>
        <p:blipFill>
          <a:blip r:embed="rId2"/>
          <a:stretch>
            <a:fillRect/>
          </a:stretch>
        </p:blipFill>
        <p:spPr>
          <a:xfrm>
            <a:off x="8087872" y="3008172"/>
            <a:ext cx="3333316" cy="841657"/>
          </a:xfrm>
          <a:prstGeom prst="rect">
            <a:avLst/>
          </a:prstGeom>
        </p:spPr>
      </p:pic>
    </p:spTree>
    <p:extLst>
      <p:ext uri="{BB962C8B-B14F-4D97-AF65-F5344CB8AC3E}">
        <p14:creationId xmlns:p14="http://schemas.microsoft.com/office/powerpoint/2010/main" val="200969938"/>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Blank">
    <p:bg>
      <p:bgPr>
        <a:solidFill>
          <a:srgbClr val="FDFAF5"/>
        </a:solidFill>
        <a:effectLst/>
      </p:bgPr>
    </p:bg>
    <p:spTree>
      <p:nvGrpSpPr>
        <p:cNvPr id="1" name=""/>
        <p:cNvGrpSpPr/>
        <p:nvPr/>
      </p:nvGrpSpPr>
      <p:grpSpPr>
        <a:xfrm>
          <a:off x="0" y="0"/>
          <a:ext cx="0" cy="0"/>
          <a:chOff x="0" y="0"/>
          <a:chExt cx="0" cy="0"/>
        </a:xfrm>
      </p:grpSpPr>
      <p:sp>
        <p:nvSpPr>
          <p:cNvPr id="2" name="Folded Corner 1">
            <a:extLst>
              <a:ext uri="{FF2B5EF4-FFF2-40B4-BE49-F238E27FC236}">
                <a16:creationId xmlns:a16="http://schemas.microsoft.com/office/drawing/2014/main" id="{B0A96DEB-E57C-E945-B00B-66106BB7BF63}"/>
              </a:ext>
              <a:ext uri="{C183D7F6-B498-43B3-948B-1728B52AA6E4}">
                <adec:decorative xmlns:adec="http://schemas.microsoft.com/office/drawing/2017/decorative" xmlns="" val="1"/>
              </a:ext>
            </a:extLst>
          </p:cNvPr>
          <p:cNvSpPr/>
          <p:nvPr userDrawn="1"/>
        </p:nvSpPr>
        <p:spPr>
          <a:xfrm>
            <a:off x="0" y="-1333500"/>
            <a:ext cx="6362666" cy="1155700"/>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Arial" panose="020B0604020202020204" pitchFamily="34" charset="0"/>
              </a:rPr>
              <a:t>Purpose of Layout</a:t>
            </a:r>
            <a:r>
              <a:rPr lang="en-US" sz="1200" dirty="0">
                <a:solidFill>
                  <a:schemeClr val="tx1"/>
                </a:solidFill>
                <a:latin typeface="Source Sans Pro" charset="0"/>
                <a:ea typeface="Source Sans Pro" charset="0"/>
                <a:cs typeface="Arial" panose="020B0604020202020204" pitchFamily="34" charset="0"/>
              </a:rPr>
              <a:t>: A blank slide</a:t>
            </a:r>
          </a:p>
          <a:p>
            <a:endParaRPr lang="en-US" sz="1200" dirty="0">
              <a:solidFill>
                <a:schemeClr val="tx1"/>
              </a:solidFill>
              <a:latin typeface="Source Sans Pro" charset="0"/>
            </a:endParaRPr>
          </a:p>
          <a:p>
            <a:r>
              <a:rPr lang="en-US" sz="1200" b="1" dirty="0">
                <a:solidFill>
                  <a:schemeClr val="tx1"/>
                </a:solidFill>
                <a:latin typeface="Source Sans Pro" charset="0"/>
              </a:rPr>
              <a:t>Tip: </a:t>
            </a:r>
            <a:r>
              <a:rPr lang="en-US" sz="1200" b="0" dirty="0">
                <a:solidFill>
                  <a:schemeClr val="tx1"/>
                </a:solidFill>
                <a:latin typeface="Source Sans Pro" charset="0"/>
              </a:rPr>
              <a:t>Use judiciously and as a last resort if you can’t find what you need in a master slide.</a:t>
            </a:r>
          </a:p>
          <a:p>
            <a:endParaRPr lang="en-US" sz="1200" b="0" dirty="0">
              <a:solidFill>
                <a:schemeClr val="tx1"/>
              </a:solidFill>
              <a:latin typeface="Source Sans Pro" charset="0"/>
            </a:endParaRPr>
          </a:p>
          <a:p>
            <a:r>
              <a:rPr lang="en-US" sz="1200" b="0" dirty="0">
                <a:solidFill>
                  <a:schemeClr val="tx1"/>
                </a:solidFill>
                <a:latin typeface="Source Sans Pro" charset="0"/>
              </a:rPr>
              <a:t>Use to copy paste a screenshot from another slide.</a:t>
            </a:r>
            <a:endParaRPr lang="en-US" sz="1200" b="1" dirty="0">
              <a:solidFill>
                <a:schemeClr val="tx1"/>
              </a:solidFill>
              <a:latin typeface="Source Sans Pro" charset="0"/>
            </a:endParaRPr>
          </a:p>
        </p:txBody>
      </p:sp>
    </p:spTree>
    <p:extLst>
      <p:ext uri="{BB962C8B-B14F-4D97-AF65-F5344CB8AC3E}">
        <p14:creationId xmlns:p14="http://schemas.microsoft.com/office/powerpoint/2010/main" val="425818587"/>
      </p:ext>
    </p:extLst>
  </p:cSld>
  <p:clrMapOvr>
    <a:overrideClrMapping bg1="lt1" tx1="dk1" bg2="lt2" tx2="dk2" accent1="accent1" accent2="accent2" accent3="accent3" accent4="accent4" accent5="accent5" accent6="accent6" hlink="hlink" folHlink="folHlink"/>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grid">
    <p:bg>
      <p:bgPr>
        <a:solidFill>
          <a:schemeClr val="bg1">
            <a:alpha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3DF5BD-52A3-BD4C-A507-D95C6EAD8E27}"/>
              </a:ext>
            </a:extLst>
          </p:cNvPr>
          <p:cNvPicPr>
            <a:picLocks noChangeAspect="1"/>
          </p:cNvPicPr>
          <p:nvPr userDrawn="1"/>
        </p:nvPicPr>
        <p:blipFill>
          <a:blip r:embed="rId2">
            <a:alphaModFix amt="65000"/>
          </a:blip>
          <a:stretch>
            <a:fillRect/>
          </a:stretch>
        </p:blipFill>
        <p:spPr>
          <a:xfrm>
            <a:off x="793" y="0"/>
            <a:ext cx="12190413" cy="6858000"/>
          </a:xfrm>
          <a:prstGeom prst="rect">
            <a:avLst/>
          </a:prstGeom>
        </p:spPr>
      </p:pic>
      <p:sp>
        <p:nvSpPr>
          <p:cNvPr id="3" name="Folded Corner 2">
            <a:extLst>
              <a:ext uri="{FF2B5EF4-FFF2-40B4-BE49-F238E27FC236}">
                <a16:creationId xmlns:a16="http://schemas.microsoft.com/office/drawing/2014/main" id="{9242CC54-5AE3-2E44-89E2-6555742136B3}"/>
              </a:ext>
            </a:extLst>
          </p:cNvPr>
          <p:cNvSpPr/>
          <p:nvPr userDrawn="1"/>
        </p:nvSpPr>
        <p:spPr>
          <a:xfrm>
            <a:off x="0" y="-1219200"/>
            <a:ext cx="6286475" cy="9379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Arial" panose="020B0604020202020204" pitchFamily="34" charset="0"/>
              </a:rPr>
              <a:t>Purpose of Layout</a:t>
            </a:r>
            <a:r>
              <a:rPr lang="en-US" sz="1200" dirty="0">
                <a:solidFill>
                  <a:schemeClr val="tx1"/>
                </a:solidFill>
                <a:latin typeface="Source Sans Pro" charset="0"/>
                <a:ea typeface="Source Sans Pro" charset="0"/>
                <a:cs typeface="Arial" panose="020B0604020202020204" pitchFamily="34" charset="0"/>
              </a:rPr>
              <a:t>: This is the grid upon which designs in this template have been made.</a:t>
            </a:r>
          </a:p>
          <a:p>
            <a:endParaRPr lang="en-US" sz="1200" b="1" dirty="0">
              <a:solidFill>
                <a:schemeClr val="tx1"/>
              </a:solidFill>
              <a:latin typeface="Source Sans Pro" charset="0"/>
              <a:ea typeface="Source Sans Pro" charset="0"/>
              <a:cs typeface="Arial" panose="020B0604020202020204" pitchFamily="34" charset="0"/>
            </a:endParaRPr>
          </a:p>
          <a:p>
            <a:r>
              <a:rPr lang="en-US" sz="1200" b="1" dirty="0">
                <a:solidFill>
                  <a:schemeClr val="tx1"/>
                </a:solidFill>
                <a:latin typeface="Source Sans Pro" charset="0"/>
                <a:ea typeface="Source Sans Pro" charset="0"/>
                <a:cs typeface="Arial" panose="020B0604020202020204" pitchFamily="34" charset="0"/>
              </a:rPr>
              <a:t>Tip: </a:t>
            </a:r>
            <a:r>
              <a:rPr lang="en-US" sz="1200" b="0" dirty="0">
                <a:solidFill>
                  <a:schemeClr val="tx1"/>
                </a:solidFill>
                <a:latin typeface="Source Sans Pro" charset="0"/>
                <a:ea typeface="Source Sans Pro" charset="0"/>
                <a:cs typeface="Arial" panose="020B0604020202020204" pitchFamily="34" charset="0"/>
              </a:rPr>
              <a:t> In the very rare case you need to design a layout from scratch, please consider using this as foundational guidance, in addition to the guides.</a:t>
            </a:r>
            <a:endParaRPr lang="en-US" sz="1200" b="1" dirty="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4189108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mber_title 1">
    <p:bg>
      <p:bgPr>
        <a:solidFill>
          <a:srgbClr val="FDFAF5"/>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7F9B1B2-6E0A-B341-A562-9FD5E6A89B86}"/>
              </a:ext>
              <a:ext uri="{C183D7F6-B498-43B3-948B-1728B52AA6E4}">
                <adec:decorative xmlns:adec="http://schemas.microsoft.com/office/drawing/2017/decorative" xmlns="" val="1"/>
              </a:ext>
            </a:extLst>
          </p:cNvPr>
          <p:cNvGrpSpPr/>
          <p:nvPr userDrawn="1"/>
        </p:nvGrpSpPr>
        <p:grpSpPr>
          <a:xfrm>
            <a:off x="-1296900" y="-896068"/>
            <a:ext cx="13488900" cy="7754068"/>
            <a:chOff x="-2594138" y="-1792136"/>
            <a:chExt cx="26981312" cy="15508135"/>
          </a:xfrm>
        </p:grpSpPr>
        <p:sp>
          <p:nvSpPr>
            <p:cNvPr id="9" name="Rectangle 8">
              <a:extLst>
                <a:ext uri="{FF2B5EF4-FFF2-40B4-BE49-F238E27FC236}">
                  <a16:creationId xmlns:a16="http://schemas.microsoft.com/office/drawing/2014/main" id="{D85B7763-1851-EC4A-A2DB-032EE49FF8AA}"/>
                </a:ext>
                <a:ext uri="{C183D7F6-B498-43B3-948B-1728B52AA6E4}">
                  <adec:decorative xmlns:adec="http://schemas.microsoft.com/office/drawing/2017/decorative" xmlns="" val="1"/>
                </a:ext>
              </a:extLst>
            </p:cNvPr>
            <p:cNvSpPr/>
            <p:nvPr/>
          </p:nvSpPr>
          <p:spPr>
            <a:xfrm>
              <a:off x="-1" y="9956800"/>
              <a:ext cx="24387175" cy="3759199"/>
            </a:xfrm>
            <a:prstGeom prst="rect">
              <a:avLst/>
            </a:prstGeom>
            <a:solidFill>
              <a:srgbClr val="E9E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grpSp>
          <p:nvGrpSpPr>
            <p:cNvPr id="10" name="Group 9">
              <a:extLst>
                <a:ext uri="{FF2B5EF4-FFF2-40B4-BE49-F238E27FC236}">
                  <a16:creationId xmlns:a16="http://schemas.microsoft.com/office/drawing/2014/main" id="{1488EC26-8C51-5941-A990-C73F8C13FDA1}"/>
                </a:ext>
              </a:extLst>
            </p:cNvPr>
            <p:cNvGrpSpPr/>
            <p:nvPr userDrawn="1"/>
          </p:nvGrpSpPr>
          <p:grpSpPr>
            <a:xfrm rot="16200000">
              <a:off x="-2594138" y="-1792136"/>
              <a:ext cx="14664266" cy="14664266"/>
              <a:chOff x="6061747" y="1538838"/>
              <a:chExt cx="10553467" cy="10553467"/>
            </a:xfrm>
          </p:grpSpPr>
          <p:sp>
            <p:nvSpPr>
              <p:cNvPr id="11" name="Oval 10">
                <a:extLst>
                  <a:ext uri="{FF2B5EF4-FFF2-40B4-BE49-F238E27FC236}">
                    <a16:creationId xmlns:a16="http://schemas.microsoft.com/office/drawing/2014/main" id="{8492E875-5B3A-0F4D-872B-1663F7303954}"/>
                  </a:ext>
                  <a:ext uri="{C183D7F6-B498-43B3-948B-1728B52AA6E4}">
                    <adec:decorative xmlns:adec="http://schemas.microsoft.com/office/drawing/2017/decorative" xmlns="" val="1"/>
                  </a:ext>
                </a:extLst>
              </p:cNvPr>
              <p:cNvSpPr/>
              <p:nvPr/>
            </p:nvSpPr>
            <p:spPr>
              <a:xfrm>
                <a:off x="6061747" y="1538838"/>
                <a:ext cx="10553467" cy="10553467"/>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2" name="Freeform 11">
                <a:extLst>
                  <a:ext uri="{FF2B5EF4-FFF2-40B4-BE49-F238E27FC236}">
                    <a16:creationId xmlns:a16="http://schemas.microsoft.com/office/drawing/2014/main" id="{7EC58509-246D-054A-994D-BE8A49011C28}"/>
                  </a:ext>
                  <a:ext uri="{C183D7F6-B498-43B3-948B-1728B52AA6E4}">
                    <adec:decorative xmlns:adec="http://schemas.microsoft.com/office/drawing/2017/decorative" xmlns="" val="1"/>
                  </a:ext>
                </a:extLst>
              </p:cNvPr>
              <p:cNvSpPr/>
              <p:nvPr/>
            </p:nvSpPr>
            <p:spPr>
              <a:xfrm>
                <a:off x="6061747" y="2605020"/>
                <a:ext cx="2096825" cy="8421104"/>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grpSp>
      </p:grpSp>
      <p:pic>
        <p:nvPicPr>
          <p:cNvPr id="21" name="Logo">
            <a:extLst>
              <a:ext uri="{FF2B5EF4-FFF2-40B4-BE49-F238E27FC236}">
                <a16:creationId xmlns:a16="http://schemas.microsoft.com/office/drawing/2014/main" id="{19A00492-11BC-6540-B647-455438B4C38F}"/>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5806" y="762000"/>
            <a:ext cx="1091168" cy="276138"/>
          </a:xfrm>
          <a:prstGeom prst="rect">
            <a:avLst/>
          </a:prstGeom>
        </p:spPr>
      </p:pic>
      <p:sp>
        <p:nvSpPr>
          <p:cNvPr id="14" name="Title 13">
            <a:extLst>
              <a:ext uri="{FF2B5EF4-FFF2-40B4-BE49-F238E27FC236}">
                <a16:creationId xmlns:a16="http://schemas.microsoft.com/office/drawing/2014/main" id="{A826F2C3-7FC0-8146-A5B5-EC34E99CF1CC}"/>
              </a:ext>
            </a:extLst>
          </p:cNvPr>
          <p:cNvSpPr>
            <a:spLocks noGrp="1"/>
          </p:cNvSpPr>
          <p:nvPr>
            <p:ph type="title" hasCustomPrompt="1"/>
          </p:nvPr>
        </p:nvSpPr>
        <p:spPr>
          <a:xfrm>
            <a:off x="951356" y="1981200"/>
            <a:ext cx="6801778" cy="1676400"/>
          </a:xfrm>
        </p:spPr>
        <p:txBody>
          <a:bodyPr anchor="b" anchorCtr="0">
            <a:noAutofit/>
          </a:bodyPr>
          <a:lstStyle>
            <a:lvl1pPr>
              <a:defRPr sz="5749">
                <a:solidFill>
                  <a:schemeClr val="accent2"/>
                </a:solidFill>
              </a:defRPr>
            </a:lvl1pPr>
          </a:lstStyle>
          <a:p>
            <a:r>
              <a:rPr lang="en-US" dirty="0"/>
              <a:t>Enter slide title here,</a:t>
            </a:r>
            <a:br>
              <a:rPr lang="en-US" dirty="0"/>
            </a:br>
            <a:r>
              <a:rPr lang="en-US" dirty="0"/>
              <a:t>in two lines or less</a:t>
            </a:r>
          </a:p>
        </p:txBody>
      </p:sp>
      <p:sp>
        <p:nvSpPr>
          <p:cNvPr id="23" name="Text Placeholder 5">
            <a:extLst>
              <a:ext uri="{FF2B5EF4-FFF2-40B4-BE49-F238E27FC236}">
                <a16:creationId xmlns:a16="http://schemas.microsoft.com/office/drawing/2014/main" id="{1C42D50D-C530-F54C-9136-DCA02267799E}"/>
              </a:ext>
            </a:extLst>
          </p:cNvPr>
          <p:cNvSpPr>
            <a:spLocks noGrp="1"/>
          </p:cNvSpPr>
          <p:nvPr>
            <p:ph type="body" sz="quarter" idx="11" hasCustomPrompt="1"/>
          </p:nvPr>
        </p:nvSpPr>
        <p:spPr>
          <a:xfrm>
            <a:off x="951356" y="3966882"/>
            <a:ext cx="3096992" cy="630238"/>
          </a:xfrm>
        </p:spPr>
        <p:txBody>
          <a:bodyPr lIns="0">
            <a:noAutofit/>
          </a:bodyPr>
          <a:lstStyle>
            <a:lvl1pPr marL="0" indent="0">
              <a:buNone/>
              <a:defRPr sz="1800">
                <a:solidFill>
                  <a:schemeClr val="tx1"/>
                </a:solidFill>
              </a:defRPr>
            </a:lvl1pPr>
          </a:lstStyle>
          <a:p>
            <a:pPr lvl="0"/>
            <a:r>
              <a:rPr lang="en-US" dirty="0"/>
              <a:t>Enter speaker name</a:t>
            </a:r>
          </a:p>
          <a:p>
            <a:pPr lvl="0"/>
            <a:r>
              <a:rPr lang="en-US" dirty="0"/>
              <a:t>Enter speaker title</a:t>
            </a:r>
          </a:p>
        </p:txBody>
      </p:sp>
      <p:sp>
        <p:nvSpPr>
          <p:cNvPr id="24" name="Text Placeholder 5">
            <a:extLst>
              <a:ext uri="{FF2B5EF4-FFF2-40B4-BE49-F238E27FC236}">
                <a16:creationId xmlns:a16="http://schemas.microsoft.com/office/drawing/2014/main" id="{DFBE7EAF-C631-154E-8415-FBFC5D56B8AD}"/>
              </a:ext>
            </a:extLst>
          </p:cNvPr>
          <p:cNvSpPr>
            <a:spLocks noGrp="1"/>
          </p:cNvSpPr>
          <p:nvPr>
            <p:ph type="body" sz="quarter" idx="12" hasCustomPrompt="1"/>
          </p:nvPr>
        </p:nvSpPr>
        <p:spPr>
          <a:xfrm>
            <a:off x="951357" y="5385055"/>
            <a:ext cx="3111980" cy="221611"/>
          </a:xfrm>
        </p:spPr>
        <p:txBody>
          <a:bodyPr lIns="0">
            <a:noAutofit/>
          </a:bodyPr>
          <a:lstStyle>
            <a:lvl1pPr marL="0" indent="0">
              <a:buNone/>
              <a:defRPr sz="1400">
                <a:solidFill>
                  <a:schemeClr val="bg1"/>
                </a:solidFill>
              </a:defRPr>
            </a:lvl1pPr>
            <a:lvl2pPr>
              <a:defRPr sz="1400"/>
            </a:lvl2pPr>
            <a:lvl3pPr>
              <a:defRPr sz="1400"/>
            </a:lvl3pPr>
            <a:lvl4pPr>
              <a:defRPr sz="1400"/>
            </a:lvl4pPr>
            <a:lvl5pPr>
              <a:defRPr sz="1400"/>
            </a:lvl5pPr>
          </a:lstStyle>
          <a:p>
            <a:pPr lvl="0"/>
            <a:r>
              <a:rPr lang="en-US" dirty="0"/>
              <a:t>Month ##, 2019</a:t>
            </a:r>
          </a:p>
        </p:txBody>
      </p:sp>
      <p:sp>
        <p:nvSpPr>
          <p:cNvPr id="15" name="Folded Corner 14">
            <a:extLst>
              <a:ext uri="{FF2B5EF4-FFF2-40B4-BE49-F238E27FC236}">
                <a16:creationId xmlns:a16="http://schemas.microsoft.com/office/drawing/2014/main" id="{1E7BAAE4-4C83-FB45-B5C5-E425D673F00B}"/>
              </a:ext>
              <a:ext uri="{C183D7F6-B498-43B3-948B-1728B52AA6E4}">
                <adec:decorative xmlns:adec="http://schemas.microsoft.com/office/drawing/2017/decorative" xmlns="" val="1"/>
              </a:ext>
            </a:extLst>
          </p:cNvPr>
          <p:cNvSpPr/>
          <p:nvPr userDrawn="1"/>
        </p:nvSpPr>
        <p:spPr>
          <a:xfrm>
            <a:off x="0" y="-1318003"/>
            <a:ext cx="4101203" cy="106680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Layout Tip</a:t>
            </a:r>
            <a:r>
              <a:rPr lang="en-US" sz="1200" dirty="0">
                <a:solidFill>
                  <a:schemeClr val="tx1"/>
                </a:solidFill>
                <a:latin typeface="Source Sans Pro" charset="0"/>
                <a:ea typeface="Source Sans Pro" charset="0"/>
                <a:cs typeface="Source Sans Pro" charset="0"/>
              </a:rPr>
              <a:t>: Title slide with speaker details and date</a:t>
            </a:r>
          </a:p>
          <a:p>
            <a:endParaRPr lang="en-US" sz="1200" dirty="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Source Sans Pro" charset="0"/>
                <a:ea typeface="Source Sans Pro" charset="0"/>
                <a:cs typeface="Source Sans Pro" charset="0"/>
              </a:rPr>
              <a:t>Tip</a:t>
            </a:r>
            <a:r>
              <a:rPr lang="en-US" sz="1200" dirty="0">
                <a:solidFill>
                  <a:schemeClr val="tx1"/>
                </a:solidFill>
                <a:latin typeface="Source Sans Pro" charset="0"/>
                <a:ea typeface="Source Sans Pro" charset="0"/>
                <a:cs typeface="Source Sans Pro" charset="0"/>
              </a:rPr>
              <a:t>: For quick formatting replace text placeholder with your own copy.</a:t>
            </a:r>
          </a:p>
          <a:p>
            <a:r>
              <a:rPr lang="en-US" sz="1200" dirty="0">
                <a:solidFill>
                  <a:schemeClr val="tx1"/>
                </a:solidFill>
                <a:latin typeface="Source Sans Pro" charset="0"/>
                <a:ea typeface="Source Sans Pro" charset="0"/>
                <a:cs typeface="Source Sans Pro" charset="0"/>
              </a:rPr>
              <a:t> </a:t>
            </a:r>
          </a:p>
          <a:p>
            <a:endParaRPr lang="en-US" sz="1200" dirty="0">
              <a:solidFill>
                <a:schemeClr val="accent4">
                  <a:lumMod val="25000"/>
                </a:schemeClr>
              </a:solidFill>
              <a:latin typeface="Community" panose="02000303040000020003" pitchFamily="2" charset="0"/>
            </a:endParaRPr>
          </a:p>
          <a:p>
            <a:endParaRPr lang="en-US" sz="1200" dirty="0">
              <a:solidFill>
                <a:schemeClr val="accent4">
                  <a:lumMod val="25000"/>
                </a:schemeClr>
              </a:solidFill>
              <a:latin typeface="Source Sans Pro" charset="0"/>
              <a:ea typeface="Source Sans Pro" charset="0"/>
              <a:cs typeface="Source Sans Pro" charset="0"/>
            </a:endParaRPr>
          </a:p>
          <a:p>
            <a:endParaRPr lang="en-US" sz="1200" dirty="0">
              <a:solidFill>
                <a:schemeClr val="accent4">
                  <a:lumMod val="25000"/>
                </a:schemeClr>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3183493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arkamber_title and image 2">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E4176AAF-05A2-7E43-828A-24DDA12AFB2D}"/>
              </a:ext>
              <a:ext uri="{C183D7F6-B498-43B3-948B-1728B52AA6E4}">
                <adec:decorative xmlns:adec="http://schemas.microsoft.com/office/drawing/2017/decorative" xmlns="" val="1"/>
              </a:ext>
            </a:extLst>
          </p:cNvPr>
          <p:cNvSpPr/>
          <p:nvPr userDrawn="1"/>
        </p:nvSpPr>
        <p:spPr>
          <a:xfrm>
            <a:off x="5049412" y="776453"/>
            <a:ext cx="5276047" cy="5276734"/>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2" name="Title">
            <a:extLst>
              <a:ext uri="{FF2B5EF4-FFF2-40B4-BE49-F238E27FC236}">
                <a16:creationId xmlns:a16="http://schemas.microsoft.com/office/drawing/2014/main" id="{99176E16-4787-0041-932D-FEE8C560D230}"/>
              </a:ext>
            </a:extLst>
          </p:cNvPr>
          <p:cNvSpPr>
            <a:spLocks noGrp="1"/>
          </p:cNvSpPr>
          <p:nvPr>
            <p:ph type="title" hasCustomPrompt="1"/>
          </p:nvPr>
        </p:nvSpPr>
        <p:spPr>
          <a:xfrm>
            <a:off x="6817488" y="1990227"/>
            <a:ext cx="4611818" cy="1339056"/>
          </a:xfrm>
          <a:noFill/>
        </p:spPr>
        <p:txBody>
          <a:bodyPr vert="horz" lIns="0" tIns="45720" rIns="0" bIns="45720" rtlCol="0" anchor="b" anchorCtr="0">
            <a:normAutofit/>
          </a:bodyPr>
          <a:lstStyle>
            <a:lvl1pPr>
              <a:defRPr lang="en-US" sz="4799">
                <a:solidFill>
                  <a:schemeClr val="accent2"/>
                </a:solidFill>
                <a:ea typeface="+mn-ea"/>
                <a:cs typeface="+mn-cs"/>
              </a:defRPr>
            </a:lvl1pPr>
          </a:lstStyle>
          <a:p>
            <a:pPr marL="0" lvl="0" indent="0">
              <a:spcBef>
                <a:spcPts val="1000"/>
              </a:spcBef>
              <a:buFont typeface="Arial" panose="020B0604020202020204" pitchFamily="34" charset="0"/>
            </a:pPr>
            <a:r>
              <a:rPr lang="en-US" dirty="0"/>
              <a:t>Enter slide title here in two lines or less</a:t>
            </a:r>
          </a:p>
        </p:txBody>
      </p:sp>
      <p:sp>
        <p:nvSpPr>
          <p:cNvPr id="20" name="Subtitle">
            <a:extLst>
              <a:ext uri="{FF2B5EF4-FFF2-40B4-BE49-F238E27FC236}">
                <a16:creationId xmlns:a16="http://schemas.microsoft.com/office/drawing/2014/main" id="{020C3EE7-4C31-B648-9206-0F8F5E4D81F4}"/>
              </a:ext>
            </a:extLst>
          </p:cNvPr>
          <p:cNvSpPr>
            <a:spLocks noGrp="1"/>
          </p:cNvSpPr>
          <p:nvPr>
            <p:ph type="body" sz="quarter" idx="12" hasCustomPrompt="1"/>
          </p:nvPr>
        </p:nvSpPr>
        <p:spPr>
          <a:xfrm>
            <a:off x="6830108" y="3380874"/>
            <a:ext cx="3246859" cy="1101185"/>
          </a:xfrm>
        </p:spPr>
        <p:txBody>
          <a:bodyPr>
            <a:noAutofit/>
          </a:bodyPr>
          <a:lstStyle>
            <a:lvl1pPr marL="0" indent="0">
              <a:lnSpc>
                <a:spcPts val="3239"/>
              </a:lnSpc>
              <a:buNone/>
              <a:defRPr sz="2699">
                <a:solidFill>
                  <a:schemeClr val="accent6"/>
                </a:solidFill>
              </a:defRPr>
            </a:lvl1pPr>
            <a:lvl2pPr marL="457109" indent="0">
              <a:buNone/>
              <a:defRPr sz="2699"/>
            </a:lvl2pPr>
            <a:lvl3pPr marL="914217" indent="0">
              <a:buNone/>
              <a:defRPr sz="2699"/>
            </a:lvl3pPr>
            <a:lvl4pPr marL="1371326" indent="0">
              <a:buNone/>
              <a:defRPr sz="2699"/>
            </a:lvl4pPr>
            <a:lvl5pPr marL="1828434" indent="0">
              <a:buNone/>
              <a:defRPr sz="2699"/>
            </a:lvl5pPr>
          </a:lstStyle>
          <a:p>
            <a:pPr lvl="0"/>
            <a:r>
              <a:rPr lang="en-US" dirty="0"/>
              <a:t>Enter subtitle here, in two lines or less</a:t>
            </a:r>
          </a:p>
        </p:txBody>
      </p:sp>
      <p:sp>
        <p:nvSpPr>
          <p:cNvPr id="9" name="intersection">
            <a:extLst>
              <a:ext uri="{FF2B5EF4-FFF2-40B4-BE49-F238E27FC236}">
                <a16:creationId xmlns:a16="http://schemas.microsoft.com/office/drawing/2014/main" id="{0E88DC24-2DD1-4047-B59D-B335D12FC0BF}"/>
              </a:ext>
              <a:ext uri="{C183D7F6-B498-43B3-948B-1728B52AA6E4}">
                <adec:decorative xmlns:adec="http://schemas.microsoft.com/office/drawing/2017/decorative" xmlns="" val="1"/>
              </a:ext>
            </a:extLst>
          </p:cNvPr>
          <p:cNvSpPr/>
          <p:nvPr userDrawn="1"/>
        </p:nvSpPr>
        <p:spPr>
          <a:xfrm rot="10800000" flipH="1">
            <a:off x="5049412"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 name="Picture Placeholder">
            <a:extLst>
              <a:ext uri="{FF2B5EF4-FFF2-40B4-BE49-F238E27FC236}">
                <a16:creationId xmlns:a16="http://schemas.microsoft.com/office/drawing/2014/main" id="{C83727A9-32A2-4941-8F9F-C5EFE74F133B}"/>
              </a:ext>
              <a:ext uri="{C183D7F6-B498-43B3-948B-1728B52AA6E4}">
                <adec:decorative xmlns:adec="http://schemas.microsoft.com/office/drawing/2017/decorative" xmlns="" val="1"/>
              </a:ext>
            </a:extLst>
          </p:cNvPr>
          <p:cNvSpPr>
            <a:spLocks noGrp="1"/>
          </p:cNvSpPr>
          <p:nvPr>
            <p:ph type="pic" sz="quarter" idx="10" hasCustomPrompt="1"/>
          </p:nvPr>
        </p:nvSpPr>
        <p:spPr>
          <a:xfrm>
            <a:off x="794" y="0"/>
            <a:ext cx="6096000" cy="6858000"/>
          </a:xfrm>
          <a:custGeom>
            <a:avLst/>
            <a:gdLst>
              <a:gd name="connsiteX0" fmla="*/ 0 w 12193587"/>
              <a:gd name="connsiteY0" fmla="*/ 0 h 13716000"/>
              <a:gd name="connsiteX1" fmla="*/ 12193587 w 12193587"/>
              <a:gd name="connsiteY1" fmla="*/ 0 h 13716000"/>
              <a:gd name="connsiteX2" fmla="*/ 12193587 w 12193587"/>
              <a:gd name="connsiteY2" fmla="*/ 2605019 h 13716000"/>
              <a:gd name="connsiteX3" fmla="*/ 12017004 w 12193587"/>
              <a:gd name="connsiteY3" fmla="*/ 2743786 h 13716000"/>
              <a:gd name="connsiteX4" fmla="*/ 10096762 w 12193587"/>
              <a:gd name="connsiteY4" fmla="*/ 6815570 h 13716000"/>
              <a:gd name="connsiteX5" fmla="*/ 12017004 w 12193587"/>
              <a:gd name="connsiteY5" fmla="*/ 10887355 h 13716000"/>
              <a:gd name="connsiteX6" fmla="*/ 12193587 w 12193587"/>
              <a:gd name="connsiteY6" fmla="*/ 11026123 h 13716000"/>
              <a:gd name="connsiteX7" fmla="*/ 12193587 w 12193587"/>
              <a:gd name="connsiteY7" fmla="*/ 13716000 h 13716000"/>
              <a:gd name="connsiteX8" fmla="*/ 0 w 12193587"/>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7" h="13716000">
                <a:moveTo>
                  <a:pt x="0" y="0"/>
                </a:moveTo>
                <a:lnTo>
                  <a:pt x="12193587" y="0"/>
                </a:lnTo>
                <a:lnTo>
                  <a:pt x="12193587" y="2605019"/>
                </a:lnTo>
                <a:lnTo>
                  <a:pt x="12017004" y="2743786"/>
                </a:lnTo>
                <a:cubicBezTo>
                  <a:pt x="10844264" y="3711617"/>
                  <a:pt x="10096762" y="5176300"/>
                  <a:pt x="10096762" y="6815570"/>
                </a:cubicBezTo>
                <a:cubicBezTo>
                  <a:pt x="10096762" y="8454842"/>
                  <a:pt x="10844264" y="9919525"/>
                  <a:pt x="12017004" y="10887355"/>
                </a:cubicBezTo>
                <a:lnTo>
                  <a:pt x="12193587" y="11026123"/>
                </a:lnTo>
                <a:lnTo>
                  <a:pt x="12193587" y="13716000"/>
                </a:lnTo>
                <a:lnTo>
                  <a:pt x="0" y="13716000"/>
                </a:lnTo>
                <a:close/>
              </a:path>
            </a:pathLst>
          </a:custGeom>
          <a:pattFill prst="wdUpDiag">
            <a:fgClr>
              <a:srgbClr val="FADFD9"/>
            </a:fgClr>
            <a:bgClr>
              <a:schemeClr val="bg1"/>
            </a:bgClr>
          </a:pattFill>
        </p:spPr>
        <p:txBody>
          <a:bodyPr wrap="square" rIns="1554480" anchor="ctr" anchorCtr="0">
            <a:noAutofit/>
          </a:bodyPr>
          <a:lstStyle>
            <a:lvl1pPr marL="0" indent="0" algn="ctr">
              <a:buNone/>
              <a:defRPr b="0">
                <a:solidFill>
                  <a:schemeClr val="tx1"/>
                </a:solidFill>
              </a:defRPr>
            </a:lvl1pPr>
          </a:lstStyle>
          <a:p>
            <a:r>
              <a:rPr lang="en-US" dirty="0"/>
              <a:t>Drag and drop image here</a:t>
            </a:r>
          </a:p>
        </p:txBody>
      </p:sp>
      <p:pic>
        <p:nvPicPr>
          <p:cNvPr id="11" name="Logo">
            <a:extLst>
              <a:ext uri="{FF2B5EF4-FFF2-40B4-BE49-F238E27FC236}">
                <a16:creationId xmlns:a16="http://schemas.microsoft.com/office/drawing/2014/main" id="{327273D1-3829-CE4D-AE45-2768C9834A41}"/>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97373" y="5816399"/>
            <a:ext cx="1091168" cy="276138"/>
          </a:xfrm>
          <a:prstGeom prst="rect">
            <a:avLst/>
          </a:prstGeom>
        </p:spPr>
      </p:pic>
      <p:sp>
        <p:nvSpPr>
          <p:cNvPr id="12" name="Folded Corner 11">
            <a:extLst>
              <a:ext uri="{FF2B5EF4-FFF2-40B4-BE49-F238E27FC236}">
                <a16:creationId xmlns:a16="http://schemas.microsoft.com/office/drawing/2014/main" id="{F7B2A134-7FE4-D24D-AEFB-4523BB995303}"/>
              </a:ext>
              <a:ext uri="{C183D7F6-B498-43B3-948B-1728B52AA6E4}">
                <adec:decorative xmlns:adec="http://schemas.microsoft.com/office/drawing/2017/decorative" xmlns="" val="1"/>
              </a:ext>
            </a:extLst>
          </p:cNvPr>
          <p:cNvSpPr/>
          <p:nvPr userDrawn="1"/>
        </p:nvSpPr>
        <p:spPr>
          <a:xfrm>
            <a:off x="0" y="-1371601"/>
            <a:ext cx="5219814" cy="11013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Layout Tip: </a:t>
            </a:r>
            <a:r>
              <a:rPr lang="en-US" sz="1200" dirty="0">
                <a:solidFill>
                  <a:schemeClr val="tx1"/>
                </a:solidFill>
                <a:latin typeface="Source Sans Pro" charset="0"/>
                <a:ea typeface="Source Sans Pro" charset="0"/>
                <a:cs typeface="Source Sans Pro" charset="0"/>
              </a:rPr>
              <a:t>Portrait image flush left with placeholder text descriptor on right.</a:t>
            </a:r>
          </a:p>
          <a:p>
            <a:endParaRPr lang="en-US" sz="1200" dirty="0">
              <a:solidFill>
                <a:schemeClr val="tx1"/>
              </a:solidFill>
              <a:latin typeface="Source Sans Pro" charset="0"/>
            </a:endParaRPr>
          </a:p>
          <a:p>
            <a:r>
              <a:rPr lang="en-US" sz="1200" b="1" dirty="0">
                <a:solidFill>
                  <a:schemeClr val="tx1"/>
                </a:solidFill>
                <a:latin typeface="Source Sans Pro" charset="0"/>
                <a:ea typeface="Source Sans Pro" charset="0"/>
                <a:cs typeface="Source Sans Pro" charset="0"/>
              </a:rPr>
              <a:t>Tip</a:t>
            </a:r>
            <a:r>
              <a:rPr lang="en-US" sz="1200" dirty="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p:txBody>
      </p:sp>
    </p:spTree>
    <p:extLst>
      <p:ext uri="{BB962C8B-B14F-4D97-AF65-F5344CB8AC3E}">
        <p14:creationId xmlns:p14="http://schemas.microsoft.com/office/powerpoint/2010/main" val="1888029969"/>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een_title and image 3">
    <p:bg>
      <p:bgPr>
        <a:solidFill>
          <a:srgbClr val="FCE2BA"/>
        </a:solidFill>
        <a:effectLst/>
      </p:bgPr>
    </p:bg>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AAE3ED00-D8B9-0148-B352-A30854113B49}"/>
              </a:ext>
              <a:ext uri="{C183D7F6-B498-43B3-948B-1728B52AA6E4}">
                <adec:decorative xmlns:adec="http://schemas.microsoft.com/office/drawing/2017/decorative" xmlns="" val="1"/>
              </a:ext>
            </a:extLst>
          </p:cNvPr>
          <p:cNvSpPr>
            <a:spLocks noChangeAspect="1"/>
          </p:cNvSpPr>
          <p:nvPr userDrawn="1"/>
        </p:nvSpPr>
        <p:spPr>
          <a:xfrm rot="10800000">
            <a:off x="3372321" y="762001"/>
            <a:ext cx="5276046" cy="5276734"/>
          </a:xfrm>
          <a:prstGeom prst="ellipse">
            <a:avLst/>
          </a:pr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dirty="0"/>
          </a:p>
        </p:txBody>
      </p:sp>
      <p:sp>
        <p:nvSpPr>
          <p:cNvPr id="3" name="Title">
            <a:extLst>
              <a:ext uri="{FF2B5EF4-FFF2-40B4-BE49-F238E27FC236}">
                <a16:creationId xmlns:a16="http://schemas.microsoft.com/office/drawing/2014/main" id="{3F17116F-84DB-B142-8004-B9BCC530217A}"/>
              </a:ext>
            </a:extLst>
          </p:cNvPr>
          <p:cNvSpPr>
            <a:spLocks noGrp="1"/>
          </p:cNvSpPr>
          <p:nvPr>
            <p:ph type="title" hasCustomPrompt="1"/>
          </p:nvPr>
        </p:nvSpPr>
        <p:spPr>
          <a:xfrm>
            <a:off x="5123052" y="1752601"/>
            <a:ext cx="4744357" cy="1819024"/>
          </a:xfrm>
          <a:noFill/>
        </p:spPr>
        <p:txBody>
          <a:bodyPr vert="horz" lIns="0" tIns="45720" rIns="0" bIns="45720" rtlCol="0" anchor="b" anchorCtr="0">
            <a:noAutofit/>
          </a:bodyPr>
          <a:lstStyle>
            <a:lvl1pPr>
              <a:defRPr lang="en-US" sz="4799">
                <a:solidFill>
                  <a:schemeClr val="accent1"/>
                </a:solidFill>
                <a:ea typeface="+mn-ea"/>
                <a:cs typeface="+mn-cs"/>
              </a:defRPr>
            </a:lvl1pPr>
          </a:lstStyle>
          <a:p>
            <a:pPr marL="0" lvl="0" indent="0">
              <a:spcBef>
                <a:spcPts val="1000"/>
              </a:spcBef>
              <a:buFont typeface="Arial" panose="020B0604020202020204" pitchFamily="34" charset="0"/>
            </a:pPr>
            <a:r>
              <a:rPr lang="en-US" dirty="0"/>
              <a:t>Enter slide title here in less than two lines</a:t>
            </a:r>
          </a:p>
        </p:txBody>
      </p:sp>
      <p:sp>
        <p:nvSpPr>
          <p:cNvPr id="14" name="Subtitle">
            <a:extLst>
              <a:ext uri="{FF2B5EF4-FFF2-40B4-BE49-F238E27FC236}">
                <a16:creationId xmlns:a16="http://schemas.microsoft.com/office/drawing/2014/main" id="{F5E57A75-5517-6947-8E7D-614E41F834D9}"/>
              </a:ext>
            </a:extLst>
          </p:cNvPr>
          <p:cNvSpPr>
            <a:spLocks noGrp="1"/>
          </p:cNvSpPr>
          <p:nvPr>
            <p:ph type="body" sz="quarter" idx="12" hasCustomPrompt="1"/>
          </p:nvPr>
        </p:nvSpPr>
        <p:spPr>
          <a:xfrm>
            <a:off x="5153031" y="3623215"/>
            <a:ext cx="3456448" cy="1101185"/>
          </a:xfrm>
        </p:spPr>
        <p:txBody>
          <a:bodyPr>
            <a:noAutofit/>
          </a:bodyPr>
          <a:lstStyle>
            <a:lvl1pPr marL="0" indent="0">
              <a:buNone/>
              <a:defRPr sz="2699">
                <a:solidFill>
                  <a:schemeClr val="accent6"/>
                </a:solidFill>
              </a:defRPr>
            </a:lvl1pPr>
            <a:lvl2pPr marL="457109" indent="0">
              <a:buNone/>
              <a:defRPr sz="2699"/>
            </a:lvl2pPr>
            <a:lvl3pPr marL="914217" indent="0">
              <a:buNone/>
              <a:defRPr sz="2699"/>
            </a:lvl3pPr>
            <a:lvl4pPr marL="1371326" indent="0">
              <a:buNone/>
              <a:defRPr sz="2699"/>
            </a:lvl4pPr>
            <a:lvl5pPr marL="1828434" indent="0">
              <a:buNone/>
              <a:defRPr sz="2699"/>
            </a:lvl5pPr>
          </a:lstStyle>
          <a:p>
            <a:pPr lvl="0"/>
            <a:r>
              <a:rPr lang="en-US" dirty="0"/>
              <a:t>Enter subtitle here, in three lines or less</a:t>
            </a:r>
          </a:p>
        </p:txBody>
      </p:sp>
      <p:sp>
        <p:nvSpPr>
          <p:cNvPr id="10" name="intersection">
            <a:extLst>
              <a:ext uri="{FF2B5EF4-FFF2-40B4-BE49-F238E27FC236}">
                <a16:creationId xmlns:a16="http://schemas.microsoft.com/office/drawing/2014/main" id="{B5F8207E-A274-3C49-A928-6C845C7AE8C3}"/>
              </a:ext>
              <a:ext uri="{C183D7F6-B498-43B3-948B-1728B52AA6E4}">
                <adec:decorative xmlns:adec="http://schemas.microsoft.com/office/drawing/2017/decorative" xmlns="" val="1"/>
              </a:ext>
            </a:extLst>
          </p:cNvPr>
          <p:cNvSpPr/>
          <p:nvPr userDrawn="1"/>
        </p:nvSpPr>
        <p:spPr>
          <a:xfrm rot="10800000" flipH="1">
            <a:off x="3372336"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1" name="Picture Placeholder 22">
            <a:extLst>
              <a:ext uri="{FF2B5EF4-FFF2-40B4-BE49-F238E27FC236}">
                <a16:creationId xmlns:a16="http://schemas.microsoft.com/office/drawing/2014/main" id="{4F36DB0D-57C4-2E42-B38A-3B3F26A8C6D6}"/>
              </a:ext>
              <a:ext uri="{C183D7F6-B498-43B3-948B-1728B52AA6E4}">
                <adec:decorative xmlns:adec="http://schemas.microsoft.com/office/drawing/2017/decorative" xmlns="" val="1"/>
              </a:ext>
            </a:extLst>
          </p:cNvPr>
          <p:cNvSpPr>
            <a:spLocks noGrp="1"/>
          </p:cNvSpPr>
          <p:nvPr>
            <p:ph type="pic" sz="quarter" idx="10" hasCustomPrompt="1"/>
          </p:nvPr>
        </p:nvSpPr>
        <p:spPr>
          <a:xfrm>
            <a:off x="-41608" y="0"/>
            <a:ext cx="4462219" cy="6858000"/>
          </a:xfrm>
          <a:custGeom>
            <a:avLst/>
            <a:gdLst>
              <a:gd name="connsiteX0" fmla="*/ 0 w 8925601"/>
              <a:gd name="connsiteY0" fmla="*/ 0 h 13716000"/>
              <a:gd name="connsiteX1" fmla="*/ 8925601 w 8925601"/>
              <a:gd name="connsiteY1" fmla="*/ 0 h 13716000"/>
              <a:gd name="connsiteX2" fmla="*/ 8925601 w 8925601"/>
              <a:gd name="connsiteY2" fmla="*/ 2605020 h 13716000"/>
              <a:gd name="connsiteX3" fmla="*/ 8749018 w 8925601"/>
              <a:gd name="connsiteY3" fmla="*/ 2743786 h 13716000"/>
              <a:gd name="connsiteX4" fmla="*/ 6828776 w 8925601"/>
              <a:gd name="connsiteY4" fmla="*/ 6815571 h 13716000"/>
              <a:gd name="connsiteX5" fmla="*/ 8749018 w 8925601"/>
              <a:gd name="connsiteY5" fmla="*/ 10887355 h 13716000"/>
              <a:gd name="connsiteX6" fmla="*/ 8925601 w 8925601"/>
              <a:gd name="connsiteY6" fmla="*/ 11026123 h 13716000"/>
              <a:gd name="connsiteX7" fmla="*/ 8925601 w 8925601"/>
              <a:gd name="connsiteY7" fmla="*/ 13716000 h 13716000"/>
              <a:gd name="connsiteX8" fmla="*/ 0 w 8925601"/>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25601" h="13716000">
                <a:moveTo>
                  <a:pt x="0" y="0"/>
                </a:moveTo>
                <a:lnTo>
                  <a:pt x="8925601" y="0"/>
                </a:lnTo>
                <a:lnTo>
                  <a:pt x="8925601" y="2605020"/>
                </a:lnTo>
                <a:lnTo>
                  <a:pt x="8749018" y="2743786"/>
                </a:lnTo>
                <a:cubicBezTo>
                  <a:pt x="7576278" y="3711618"/>
                  <a:pt x="6828776" y="5176301"/>
                  <a:pt x="6828776" y="6815571"/>
                </a:cubicBezTo>
                <a:cubicBezTo>
                  <a:pt x="6828776" y="8454842"/>
                  <a:pt x="7576278" y="9919525"/>
                  <a:pt x="8749018" y="10887355"/>
                </a:cubicBezTo>
                <a:lnTo>
                  <a:pt x="8925601" y="11026123"/>
                </a:lnTo>
                <a:lnTo>
                  <a:pt x="8925601" y="13716000"/>
                </a:lnTo>
                <a:lnTo>
                  <a:pt x="0" y="13716000"/>
                </a:lnTo>
                <a:close/>
              </a:path>
            </a:pathLst>
          </a:custGeom>
          <a:pattFill prst="wdUpDiag">
            <a:fgClr>
              <a:srgbClr val="FADFD9"/>
            </a:fgClr>
            <a:bgClr>
              <a:schemeClr val="bg1"/>
            </a:bgClr>
          </a:pattFill>
        </p:spPr>
        <p:txBody>
          <a:bodyPr wrap="square" rIns="1554480" anchor="ctr" anchorCtr="0">
            <a:noAutofit/>
          </a:bodyPr>
          <a:lstStyle>
            <a:lvl1pPr marL="0" indent="0" algn="ctr">
              <a:buNone/>
              <a:defRPr b="0">
                <a:solidFill>
                  <a:schemeClr val="tx1"/>
                </a:solidFill>
              </a:defRPr>
            </a:lvl1pPr>
          </a:lstStyle>
          <a:p>
            <a:r>
              <a:rPr lang="en-US" dirty="0"/>
              <a:t>Drag and drop</a:t>
            </a:r>
          </a:p>
          <a:p>
            <a:r>
              <a:rPr lang="en-US" dirty="0"/>
              <a:t>image here</a:t>
            </a:r>
          </a:p>
        </p:txBody>
      </p:sp>
      <p:sp>
        <p:nvSpPr>
          <p:cNvPr id="9" name="Folded Corner 8">
            <a:extLst>
              <a:ext uri="{FF2B5EF4-FFF2-40B4-BE49-F238E27FC236}">
                <a16:creationId xmlns:a16="http://schemas.microsoft.com/office/drawing/2014/main" id="{5C0D8586-D378-0E4B-B8D4-703816AE0BED}"/>
              </a:ext>
              <a:ext uri="{C183D7F6-B498-43B3-948B-1728B52AA6E4}">
                <adec:decorative xmlns:adec="http://schemas.microsoft.com/office/drawing/2017/decorative" xmlns="" val="1"/>
              </a:ext>
            </a:extLst>
          </p:cNvPr>
          <p:cNvSpPr/>
          <p:nvPr userDrawn="1"/>
        </p:nvSpPr>
        <p:spPr>
          <a:xfrm>
            <a:off x="0" y="-1371600"/>
            <a:ext cx="5296004" cy="1101345"/>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Layout Tip </a:t>
            </a:r>
            <a:r>
              <a:rPr lang="en-US" sz="1200" dirty="0">
                <a:solidFill>
                  <a:schemeClr val="tx1"/>
                </a:solidFill>
                <a:latin typeface="Source Sans Pro" charset="0"/>
                <a:ea typeface="Source Sans Pro" charset="0"/>
                <a:cs typeface="Source Sans Pro" charset="0"/>
              </a:rPr>
              <a:t>: Portrait image flush left with placeholder text descriptor on right.</a:t>
            </a:r>
          </a:p>
          <a:p>
            <a:endParaRPr lang="en-US" sz="1200" dirty="0">
              <a:solidFill>
                <a:schemeClr val="tx1"/>
              </a:solidFill>
              <a:latin typeface="Source Sans Pro" charset="0"/>
            </a:endParaRPr>
          </a:p>
          <a:p>
            <a:r>
              <a:rPr lang="en-US" sz="1200" b="1" dirty="0">
                <a:solidFill>
                  <a:schemeClr val="tx1"/>
                </a:solidFill>
                <a:latin typeface="Source Sans Pro" charset="0"/>
                <a:ea typeface="Source Sans Pro" charset="0"/>
                <a:cs typeface="Source Sans Pro" charset="0"/>
              </a:rPr>
              <a:t>Tip</a:t>
            </a:r>
            <a:r>
              <a:rPr lang="en-US" sz="1200" dirty="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a:p>
            <a:endParaRPr lang="en-US" sz="1200" dirty="0">
              <a:solidFill>
                <a:schemeClr val="accent4">
                  <a:lumMod val="25000"/>
                </a:schemeClr>
              </a:solidFill>
              <a:latin typeface="Community" panose="02000303040000020003" pitchFamily="2" charset="0"/>
            </a:endParaRPr>
          </a:p>
          <a:p>
            <a:endParaRPr lang="en-US" sz="1200" dirty="0">
              <a:solidFill>
                <a:schemeClr val="accent4">
                  <a:lumMod val="25000"/>
                </a:schemeClr>
              </a:solidFill>
              <a:latin typeface="Source Sans Pro" charset="0"/>
              <a:ea typeface="Source Sans Pro" charset="0"/>
              <a:cs typeface="Source Sans Pro" charset="0"/>
            </a:endParaRPr>
          </a:p>
          <a:p>
            <a:endParaRPr lang="en-US" sz="1200" dirty="0">
              <a:solidFill>
                <a:schemeClr val="accent4">
                  <a:lumMod val="25000"/>
                </a:schemeClr>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p:txBody>
      </p:sp>
      <p:pic>
        <p:nvPicPr>
          <p:cNvPr id="8" name="Logo">
            <a:extLst>
              <a:ext uri="{FF2B5EF4-FFF2-40B4-BE49-F238E27FC236}">
                <a16:creationId xmlns:a16="http://schemas.microsoft.com/office/drawing/2014/main" id="{096D4F16-1881-614C-B283-BB2919C25DFC}"/>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97373" y="5816399"/>
            <a:ext cx="1091168" cy="276138"/>
          </a:xfrm>
          <a:prstGeom prst="rect">
            <a:avLst/>
          </a:prstGeom>
        </p:spPr>
      </p:pic>
    </p:spTree>
    <p:extLst>
      <p:ext uri="{BB962C8B-B14F-4D97-AF65-F5344CB8AC3E}">
        <p14:creationId xmlns:p14="http://schemas.microsoft.com/office/powerpoint/2010/main" val="23950921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mber_title and image 3">
    <p:bg>
      <p:bgPr>
        <a:solidFill>
          <a:srgbClr val="FCE2BA"/>
        </a:solidFill>
        <a:effectLst/>
      </p:bgPr>
    </p:bg>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AAE3ED00-D8B9-0148-B352-A30854113B49}"/>
              </a:ext>
              <a:ext uri="{C183D7F6-B498-43B3-948B-1728B52AA6E4}">
                <adec:decorative xmlns:adec="http://schemas.microsoft.com/office/drawing/2017/decorative" xmlns="" val="1"/>
              </a:ext>
            </a:extLst>
          </p:cNvPr>
          <p:cNvSpPr>
            <a:spLocks noChangeAspect="1"/>
          </p:cNvSpPr>
          <p:nvPr userDrawn="1"/>
        </p:nvSpPr>
        <p:spPr>
          <a:xfrm rot="10800000">
            <a:off x="3372321" y="762001"/>
            <a:ext cx="5276046" cy="5276734"/>
          </a:xfrm>
          <a:prstGeom prst="ellipse">
            <a:avLst/>
          </a:pr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dirty="0"/>
          </a:p>
        </p:txBody>
      </p:sp>
      <p:sp>
        <p:nvSpPr>
          <p:cNvPr id="3" name="Title">
            <a:extLst>
              <a:ext uri="{FF2B5EF4-FFF2-40B4-BE49-F238E27FC236}">
                <a16:creationId xmlns:a16="http://schemas.microsoft.com/office/drawing/2014/main" id="{3F17116F-84DB-B142-8004-B9BCC530217A}"/>
              </a:ext>
            </a:extLst>
          </p:cNvPr>
          <p:cNvSpPr>
            <a:spLocks noGrp="1"/>
          </p:cNvSpPr>
          <p:nvPr>
            <p:ph type="title" hasCustomPrompt="1"/>
          </p:nvPr>
        </p:nvSpPr>
        <p:spPr>
          <a:xfrm>
            <a:off x="5123052" y="2085975"/>
            <a:ext cx="4744357" cy="1485650"/>
          </a:xfrm>
          <a:noFill/>
        </p:spPr>
        <p:txBody>
          <a:bodyPr vert="horz" lIns="0" tIns="45720" rIns="0" bIns="45720" rtlCol="0" anchor="b" anchorCtr="0">
            <a:noAutofit/>
          </a:bodyPr>
          <a:lstStyle>
            <a:lvl1pPr>
              <a:defRPr lang="en-US" sz="4799">
                <a:solidFill>
                  <a:schemeClr val="accent2"/>
                </a:solidFill>
                <a:ea typeface="+mn-ea"/>
                <a:cs typeface="+mn-cs"/>
              </a:defRPr>
            </a:lvl1pPr>
          </a:lstStyle>
          <a:p>
            <a:pPr marL="0" lvl="0" indent="0">
              <a:spcBef>
                <a:spcPts val="1000"/>
              </a:spcBef>
              <a:buFont typeface="Arial" panose="020B0604020202020204" pitchFamily="34" charset="0"/>
            </a:pPr>
            <a:r>
              <a:rPr lang="en-US" dirty="0"/>
              <a:t>Enter slide title here in less than two lines</a:t>
            </a:r>
          </a:p>
        </p:txBody>
      </p:sp>
      <p:sp>
        <p:nvSpPr>
          <p:cNvPr id="14" name="Subtitle">
            <a:extLst>
              <a:ext uri="{FF2B5EF4-FFF2-40B4-BE49-F238E27FC236}">
                <a16:creationId xmlns:a16="http://schemas.microsoft.com/office/drawing/2014/main" id="{F5E57A75-5517-6947-8E7D-614E41F834D9}"/>
              </a:ext>
            </a:extLst>
          </p:cNvPr>
          <p:cNvSpPr>
            <a:spLocks noGrp="1"/>
          </p:cNvSpPr>
          <p:nvPr>
            <p:ph type="body" sz="quarter" idx="12" hasCustomPrompt="1"/>
          </p:nvPr>
        </p:nvSpPr>
        <p:spPr>
          <a:xfrm>
            <a:off x="5153031" y="3623215"/>
            <a:ext cx="3395496" cy="1091660"/>
          </a:xfrm>
        </p:spPr>
        <p:txBody>
          <a:bodyPr>
            <a:noAutofit/>
          </a:bodyPr>
          <a:lstStyle>
            <a:lvl1pPr marL="0" indent="0">
              <a:buNone/>
              <a:defRPr sz="2699">
                <a:solidFill>
                  <a:schemeClr val="accent6"/>
                </a:solidFill>
              </a:defRPr>
            </a:lvl1pPr>
            <a:lvl2pPr marL="457109" indent="0">
              <a:buNone/>
              <a:defRPr sz="2699"/>
            </a:lvl2pPr>
            <a:lvl3pPr marL="914217" indent="0">
              <a:buNone/>
              <a:defRPr sz="2699"/>
            </a:lvl3pPr>
            <a:lvl4pPr marL="1371326" indent="0">
              <a:buNone/>
              <a:defRPr sz="2699"/>
            </a:lvl4pPr>
            <a:lvl5pPr marL="1828434" indent="0">
              <a:buNone/>
              <a:defRPr sz="2699"/>
            </a:lvl5pPr>
          </a:lstStyle>
          <a:p>
            <a:pPr lvl="0"/>
            <a:r>
              <a:rPr lang="en-US" dirty="0"/>
              <a:t>Enter subtitle here, in three lines or less</a:t>
            </a:r>
          </a:p>
        </p:txBody>
      </p:sp>
      <p:sp>
        <p:nvSpPr>
          <p:cNvPr id="10" name="intersection">
            <a:extLst>
              <a:ext uri="{FF2B5EF4-FFF2-40B4-BE49-F238E27FC236}">
                <a16:creationId xmlns:a16="http://schemas.microsoft.com/office/drawing/2014/main" id="{B5F8207E-A274-3C49-A928-6C845C7AE8C3}"/>
              </a:ext>
              <a:ext uri="{C183D7F6-B498-43B3-948B-1728B52AA6E4}">
                <adec:decorative xmlns:adec="http://schemas.microsoft.com/office/drawing/2017/decorative" xmlns="" val="1"/>
              </a:ext>
            </a:extLst>
          </p:cNvPr>
          <p:cNvSpPr/>
          <p:nvPr userDrawn="1"/>
        </p:nvSpPr>
        <p:spPr>
          <a:xfrm rot="10800000" flipH="1">
            <a:off x="3372336"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1" name="Picture Placeholder 22">
            <a:extLst>
              <a:ext uri="{FF2B5EF4-FFF2-40B4-BE49-F238E27FC236}">
                <a16:creationId xmlns:a16="http://schemas.microsoft.com/office/drawing/2014/main" id="{4F36DB0D-57C4-2E42-B38A-3B3F26A8C6D6}"/>
              </a:ext>
              <a:ext uri="{C183D7F6-B498-43B3-948B-1728B52AA6E4}">
                <adec:decorative xmlns:adec="http://schemas.microsoft.com/office/drawing/2017/decorative" xmlns="" val="1"/>
              </a:ext>
            </a:extLst>
          </p:cNvPr>
          <p:cNvSpPr>
            <a:spLocks noGrp="1"/>
          </p:cNvSpPr>
          <p:nvPr>
            <p:ph type="pic" sz="quarter" idx="10" hasCustomPrompt="1"/>
          </p:nvPr>
        </p:nvSpPr>
        <p:spPr>
          <a:xfrm>
            <a:off x="-41608" y="0"/>
            <a:ext cx="4462219" cy="6858000"/>
          </a:xfrm>
          <a:custGeom>
            <a:avLst/>
            <a:gdLst>
              <a:gd name="connsiteX0" fmla="*/ 0 w 8925601"/>
              <a:gd name="connsiteY0" fmla="*/ 0 h 13716000"/>
              <a:gd name="connsiteX1" fmla="*/ 8925601 w 8925601"/>
              <a:gd name="connsiteY1" fmla="*/ 0 h 13716000"/>
              <a:gd name="connsiteX2" fmla="*/ 8925601 w 8925601"/>
              <a:gd name="connsiteY2" fmla="*/ 2605020 h 13716000"/>
              <a:gd name="connsiteX3" fmla="*/ 8749018 w 8925601"/>
              <a:gd name="connsiteY3" fmla="*/ 2743786 h 13716000"/>
              <a:gd name="connsiteX4" fmla="*/ 6828776 w 8925601"/>
              <a:gd name="connsiteY4" fmla="*/ 6815571 h 13716000"/>
              <a:gd name="connsiteX5" fmla="*/ 8749018 w 8925601"/>
              <a:gd name="connsiteY5" fmla="*/ 10887355 h 13716000"/>
              <a:gd name="connsiteX6" fmla="*/ 8925601 w 8925601"/>
              <a:gd name="connsiteY6" fmla="*/ 11026123 h 13716000"/>
              <a:gd name="connsiteX7" fmla="*/ 8925601 w 8925601"/>
              <a:gd name="connsiteY7" fmla="*/ 13716000 h 13716000"/>
              <a:gd name="connsiteX8" fmla="*/ 0 w 8925601"/>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25601" h="13716000">
                <a:moveTo>
                  <a:pt x="0" y="0"/>
                </a:moveTo>
                <a:lnTo>
                  <a:pt x="8925601" y="0"/>
                </a:lnTo>
                <a:lnTo>
                  <a:pt x="8925601" y="2605020"/>
                </a:lnTo>
                <a:lnTo>
                  <a:pt x="8749018" y="2743786"/>
                </a:lnTo>
                <a:cubicBezTo>
                  <a:pt x="7576278" y="3711618"/>
                  <a:pt x="6828776" y="5176301"/>
                  <a:pt x="6828776" y="6815571"/>
                </a:cubicBezTo>
                <a:cubicBezTo>
                  <a:pt x="6828776" y="8454842"/>
                  <a:pt x="7576278" y="9919525"/>
                  <a:pt x="8749018" y="10887355"/>
                </a:cubicBezTo>
                <a:lnTo>
                  <a:pt x="8925601" y="11026123"/>
                </a:lnTo>
                <a:lnTo>
                  <a:pt x="8925601" y="13716000"/>
                </a:lnTo>
                <a:lnTo>
                  <a:pt x="0" y="13716000"/>
                </a:lnTo>
                <a:close/>
              </a:path>
            </a:pathLst>
          </a:custGeom>
          <a:pattFill prst="wdUpDiag">
            <a:fgClr>
              <a:srgbClr val="FADFD9"/>
            </a:fgClr>
            <a:bgClr>
              <a:schemeClr val="bg1"/>
            </a:bgClr>
          </a:pattFill>
        </p:spPr>
        <p:txBody>
          <a:bodyPr wrap="square" rIns="1554480" anchor="ctr" anchorCtr="0">
            <a:noAutofit/>
          </a:bodyPr>
          <a:lstStyle>
            <a:lvl1pPr marL="0" indent="0" algn="ctr">
              <a:buNone/>
              <a:defRPr b="0">
                <a:solidFill>
                  <a:schemeClr val="tx1"/>
                </a:solidFill>
              </a:defRPr>
            </a:lvl1pPr>
          </a:lstStyle>
          <a:p>
            <a:r>
              <a:rPr lang="en-US" dirty="0"/>
              <a:t>Drag and drop</a:t>
            </a:r>
          </a:p>
          <a:p>
            <a:r>
              <a:rPr lang="en-US" dirty="0"/>
              <a:t>image here</a:t>
            </a:r>
          </a:p>
        </p:txBody>
      </p:sp>
      <p:pic>
        <p:nvPicPr>
          <p:cNvPr id="9" name="Logo">
            <a:extLst>
              <a:ext uri="{FF2B5EF4-FFF2-40B4-BE49-F238E27FC236}">
                <a16:creationId xmlns:a16="http://schemas.microsoft.com/office/drawing/2014/main" id="{0AD05BDE-EFDD-AA41-80FC-0B0DC563F70F}"/>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97373" y="5816399"/>
            <a:ext cx="1091168" cy="276138"/>
          </a:xfrm>
          <a:prstGeom prst="rect">
            <a:avLst/>
          </a:prstGeom>
        </p:spPr>
      </p:pic>
      <p:sp>
        <p:nvSpPr>
          <p:cNvPr id="12" name="Folded Corner 11">
            <a:extLst>
              <a:ext uri="{FF2B5EF4-FFF2-40B4-BE49-F238E27FC236}">
                <a16:creationId xmlns:a16="http://schemas.microsoft.com/office/drawing/2014/main" id="{68E9C3D3-C2D2-1C44-AFEE-759C2FD5071F}"/>
              </a:ext>
              <a:ext uri="{C183D7F6-B498-43B3-948B-1728B52AA6E4}">
                <adec:decorative xmlns:adec="http://schemas.microsoft.com/office/drawing/2017/decorative" xmlns="" val="1"/>
              </a:ext>
            </a:extLst>
          </p:cNvPr>
          <p:cNvSpPr/>
          <p:nvPr userDrawn="1"/>
        </p:nvSpPr>
        <p:spPr>
          <a:xfrm>
            <a:off x="0" y="-1371600"/>
            <a:ext cx="5296004" cy="1101345"/>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Layout Tip </a:t>
            </a:r>
            <a:r>
              <a:rPr lang="en-US" sz="1200" dirty="0">
                <a:solidFill>
                  <a:schemeClr val="tx1"/>
                </a:solidFill>
                <a:latin typeface="Source Sans Pro" charset="0"/>
                <a:ea typeface="Source Sans Pro" charset="0"/>
                <a:cs typeface="Source Sans Pro" charset="0"/>
              </a:rPr>
              <a:t>: Portrait image flush left with placeholder text descriptor on right.</a:t>
            </a:r>
          </a:p>
          <a:p>
            <a:endParaRPr lang="en-US" sz="1200" dirty="0">
              <a:solidFill>
                <a:schemeClr val="tx1"/>
              </a:solidFill>
              <a:latin typeface="Source Sans Pro" charset="0"/>
            </a:endParaRPr>
          </a:p>
          <a:p>
            <a:r>
              <a:rPr lang="en-US" sz="1200" b="1" dirty="0">
                <a:solidFill>
                  <a:schemeClr val="tx1"/>
                </a:solidFill>
                <a:latin typeface="Source Sans Pro" charset="0"/>
                <a:ea typeface="Source Sans Pro" charset="0"/>
                <a:cs typeface="Source Sans Pro" charset="0"/>
              </a:rPr>
              <a:t>Tip</a:t>
            </a:r>
            <a:r>
              <a:rPr lang="en-US" sz="1200" dirty="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a:p>
            <a:endParaRPr lang="en-US" sz="1200" dirty="0">
              <a:solidFill>
                <a:schemeClr val="accent4">
                  <a:lumMod val="25000"/>
                </a:schemeClr>
              </a:solidFill>
              <a:latin typeface="Community" panose="02000303040000020003" pitchFamily="2" charset="0"/>
            </a:endParaRPr>
          </a:p>
          <a:p>
            <a:endParaRPr lang="en-US" sz="1200" dirty="0">
              <a:solidFill>
                <a:schemeClr val="accent4">
                  <a:lumMod val="25000"/>
                </a:schemeClr>
              </a:solidFill>
              <a:latin typeface="Source Sans Pro" charset="0"/>
              <a:ea typeface="Source Sans Pro" charset="0"/>
              <a:cs typeface="Source Sans Pro" charset="0"/>
            </a:endParaRPr>
          </a:p>
          <a:p>
            <a:endParaRPr lang="en-US" sz="1200" dirty="0">
              <a:solidFill>
                <a:schemeClr val="accent4">
                  <a:lumMod val="25000"/>
                </a:schemeClr>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1522172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ed_title and image 3">
    <p:bg>
      <p:bgPr>
        <a:solidFill>
          <a:srgbClr val="FCE2BA"/>
        </a:solidFill>
        <a:effectLst/>
      </p:bgPr>
    </p:bg>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AAE3ED00-D8B9-0148-B352-A30854113B49}"/>
              </a:ext>
              <a:ext uri="{C183D7F6-B498-43B3-948B-1728B52AA6E4}">
                <adec:decorative xmlns:adec="http://schemas.microsoft.com/office/drawing/2017/decorative" xmlns="" val="1"/>
              </a:ext>
            </a:extLst>
          </p:cNvPr>
          <p:cNvSpPr>
            <a:spLocks noChangeAspect="1"/>
          </p:cNvSpPr>
          <p:nvPr userDrawn="1"/>
        </p:nvSpPr>
        <p:spPr>
          <a:xfrm rot="10800000">
            <a:off x="3372321" y="762001"/>
            <a:ext cx="5276046" cy="5276734"/>
          </a:xfrm>
          <a:prstGeom prst="ellipse">
            <a:avLst/>
          </a:pr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dirty="0"/>
          </a:p>
        </p:txBody>
      </p:sp>
      <p:sp>
        <p:nvSpPr>
          <p:cNvPr id="3" name="Title">
            <a:extLst>
              <a:ext uri="{FF2B5EF4-FFF2-40B4-BE49-F238E27FC236}">
                <a16:creationId xmlns:a16="http://schemas.microsoft.com/office/drawing/2014/main" id="{3F17116F-84DB-B142-8004-B9BCC530217A}"/>
              </a:ext>
            </a:extLst>
          </p:cNvPr>
          <p:cNvSpPr>
            <a:spLocks noGrp="1"/>
          </p:cNvSpPr>
          <p:nvPr>
            <p:ph type="title" hasCustomPrompt="1"/>
          </p:nvPr>
        </p:nvSpPr>
        <p:spPr>
          <a:xfrm>
            <a:off x="5123052" y="1752601"/>
            <a:ext cx="4744357" cy="1819024"/>
          </a:xfrm>
          <a:noFill/>
        </p:spPr>
        <p:txBody>
          <a:bodyPr vert="horz" lIns="0" tIns="45720" rIns="0" bIns="45720" rtlCol="0" anchor="b" anchorCtr="0">
            <a:noAutofit/>
          </a:bodyPr>
          <a:lstStyle>
            <a:lvl1pPr>
              <a:defRPr lang="en-US" sz="4799">
                <a:solidFill>
                  <a:schemeClr val="tx2"/>
                </a:solidFill>
                <a:ea typeface="+mn-ea"/>
                <a:cs typeface="+mn-cs"/>
              </a:defRPr>
            </a:lvl1pPr>
          </a:lstStyle>
          <a:p>
            <a:pPr marL="0" lvl="0" indent="0">
              <a:spcBef>
                <a:spcPts val="1000"/>
              </a:spcBef>
              <a:buFont typeface="Arial" panose="020B0604020202020204" pitchFamily="34" charset="0"/>
            </a:pPr>
            <a:r>
              <a:rPr lang="en-US" dirty="0"/>
              <a:t>Enter slide title here in less than two lines</a:t>
            </a:r>
          </a:p>
        </p:txBody>
      </p:sp>
      <p:sp>
        <p:nvSpPr>
          <p:cNvPr id="14" name="Subtitle">
            <a:extLst>
              <a:ext uri="{FF2B5EF4-FFF2-40B4-BE49-F238E27FC236}">
                <a16:creationId xmlns:a16="http://schemas.microsoft.com/office/drawing/2014/main" id="{F5E57A75-5517-6947-8E7D-614E41F834D9}"/>
              </a:ext>
            </a:extLst>
          </p:cNvPr>
          <p:cNvSpPr>
            <a:spLocks noGrp="1"/>
          </p:cNvSpPr>
          <p:nvPr>
            <p:ph type="body" sz="quarter" idx="12" hasCustomPrompt="1"/>
          </p:nvPr>
        </p:nvSpPr>
        <p:spPr>
          <a:xfrm>
            <a:off x="5153031" y="3623215"/>
            <a:ext cx="3441210" cy="1101185"/>
          </a:xfrm>
        </p:spPr>
        <p:txBody>
          <a:bodyPr>
            <a:noAutofit/>
          </a:bodyPr>
          <a:lstStyle>
            <a:lvl1pPr marL="0" indent="0">
              <a:buNone/>
              <a:defRPr sz="2699">
                <a:solidFill>
                  <a:schemeClr val="accent6"/>
                </a:solidFill>
              </a:defRPr>
            </a:lvl1pPr>
            <a:lvl2pPr marL="457109" indent="0">
              <a:buNone/>
              <a:defRPr sz="2699"/>
            </a:lvl2pPr>
            <a:lvl3pPr marL="914217" indent="0">
              <a:buNone/>
              <a:defRPr sz="2699"/>
            </a:lvl3pPr>
            <a:lvl4pPr marL="1371326" indent="0">
              <a:buNone/>
              <a:defRPr sz="2699"/>
            </a:lvl4pPr>
            <a:lvl5pPr marL="1828434" indent="0">
              <a:buNone/>
              <a:defRPr sz="2699"/>
            </a:lvl5pPr>
          </a:lstStyle>
          <a:p>
            <a:pPr lvl="0"/>
            <a:r>
              <a:rPr lang="en-US" dirty="0"/>
              <a:t>Enter subtitle here, in three lines or less</a:t>
            </a:r>
          </a:p>
        </p:txBody>
      </p:sp>
      <p:sp>
        <p:nvSpPr>
          <p:cNvPr id="10" name="intersection">
            <a:extLst>
              <a:ext uri="{FF2B5EF4-FFF2-40B4-BE49-F238E27FC236}">
                <a16:creationId xmlns:a16="http://schemas.microsoft.com/office/drawing/2014/main" id="{B5F8207E-A274-3C49-A928-6C845C7AE8C3}"/>
              </a:ext>
              <a:ext uri="{C183D7F6-B498-43B3-948B-1728B52AA6E4}">
                <adec:decorative xmlns:adec="http://schemas.microsoft.com/office/drawing/2017/decorative" xmlns="" val="1"/>
              </a:ext>
            </a:extLst>
          </p:cNvPr>
          <p:cNvSpPr/>
          <p:nvPr userDrawn="1"/>
        </p:nvSpPr>
        <p:spPr>
          <a:xfrm rot="10800000" flipH="1">
            <a:off x="3372336"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1" name="Picture Placeholder 22">
            <a:extLst>
              <a:ext uri="{FF2B5EF4-FFF2-40B4-BE49-F238E27FC236}">
                <a16:creationId xmlns:a16="http://schemas.microsoft.com/office/drawing/2014/main" id="{4F36DB0D-57C4-2E42-B38A-3B3F26A8C6D6}"/>
              </a:ext>
              <a:ext uri="{C183D7F6-B498-43B3-948B-1728B52AA6E4}">
                <adec:decorative xmlns:adec="http://schemas.microsoft.com/office/drawing/2017/decorative" xmlns="" val="1"/>
              </a:ext>
            </a:extLst>
          </p:cNvPr>
          <p:cNvSpPr>
            <a:spLocks noGrp="1"/>
          </p:cNvSpPr>
          <p:nvPr>
            <p:ph type="pic" sz="quarter" idx="10" hasCustomPrompt="1"/>
          </p:nvPr>
        </p:nvSpPr>
        <p:spPr>
          <a:xfrm>
            <a:off x="-41608" y="0"/>
            <a:ext cx="4462219" cy="6858000"/>
          </a:xfrm>
          <a:custGeom>
            <a:avLst/>
            <a:gdLst>
              <a:gd name="connsiteX0" fmla="*/ 0 w 8925601"/>
              <a:gd name="connsiteY0" fmla="*/ 0 h 13716000"/>
              <a:gd name="connsiteX1" fmla="*/ 8925601 w 8925601"/>
              <a:gd name="connsiteY1" fmla="*/ 0 h 13716000"/>
              <a:gd name="connsiteX2" fmla="*/ 8925601 w 8925601"/>
              <a:gd name="connsiteY2" fmla="*/ 2605020 h 13716000"/>
              <a:gd name="connsiteX3" fmla="*/ 8749018 w 8925601"/>
              <a:gd name="connsiteY3" fmla="*/ 2743786 h 13716000"/>
              <a:gd name="connsiteX4" fmla="*/ 6828776 w 8925601"/>
              <a:gd name="connsiteY4" fmla="*/ 6815571 h 13716000"/>
              <a:gd name="connsiteX5" fmla="*/ 8749018 w 8925601"/>
              <a:gd name="connsiteY5" fmla="*/ 10887355 h 13716000"/>
              <a:gd name="connsiteX6" fmla="*/ 8925601 w 8925601"/>
              <a:gd name="connsiteY6" fmla="*/ 11026123 h 13716000"/>
              <a:gd name="connsiteX7" fmla="*/ 8925601 w 8925601"/>
              <a:gd name="connsiteY7" fmla="*/ 13716000 h 13716000"/>
              <a:gd name="connsiteX8" fmla="*/ 0 w 8925601"/>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25601" h="13716000">
                <a:moveTo>
                  <a:pt x="0" y="0"/>
                </a:moveTo>
                <a:lnTo>
                  <a:pt x="8925601" y="0"/>
                </a:lnTo>
                <a:lnTo>
                  <a:pt x="8925601" y="2605020"/>
                </a:lnTo>
                <a:lnTo>
                  <a:pt x="8749018" y="2743786"/>
                </a:lnTo>
                <a:cubicBezTo>
                  <a:pt x="7576278" y="3711618"/>
                  <a:pt x="6828776" y="5176301"/>
                  <a:pt x="6828776" y="6815571"/>
                </a:cubicBezTo>
                <a:cubicBezTo>
                  <a:pt x="6828776" y="8454842"/>
                  <a:pt x="7576278" y="9919525"/>
                  <a:pt x="8749018" y="10887355"/>
                </a:cubicBezTo>
                <a:lnTo>
                  <a:pt x="8925601" y="11026123"/>
                </a:lnTo>
                <a:lnTo>
                  <a:pt x="8925601" y="13716000"/>
                </a:lnTo>
                <a:lnTo>
                  <a:pt x="0" y="13716000"/>
                </a:lnTo>
                <a:close/>
              </a:path>
            </a:pathLst>
          </a:custGeom>
          <a:pattFill prst="wdUpDiag">
            <a:fgClr>
              <a:srgbClr val="FADFD9"/>
            </a:fgClr>
            <a:bgClr>
              <a:schemeClr val="bg1"/>
            </a:bgClr>
          </a:pattFill>
        </p:spPr>
        <p:txBody>
          <a:bodyPr wrap="square" rIns="1554480" anchor="ctr" anchorCtr="0">
            <a:noAutofit/>
          </a:bodyPr>
          <a:lstStyle>
            <a:lvl1pPr marL="0" indent="0" algn="ctr">
              <a:buNone/>
              <a:defRPr b="0">
                <a:solidFill>
                  <a:schemeClr val="tx1"/>
                </a:solidFill>
              </a:defRPr>
            </a:lvl1pPr>
          </a:lstStyle>
          <a:p>
            <a:r>
              <a:rPr lang="en-US" dirty="0"/>
              <a:t>Drag and drop</a:t>
            </a:r>
          </a:p>
          <a:p>
            <a:r>
              <a:rPr lang="en-US" dirty="0"/>
              <a:t>image here</a:t>
            </a:r>
          </a:p>
        </p:txBody>
      </p:sp>
      <p:pic>
        <p:nvPicPr>
          <p:cNvPr id="9" name="Logo">
            <a:extLst>
              <a:ext uri="{FF2B5EF4-FFF2-40B4-BE49-F238E27FC236}">
                <a16:creationId xmlns:a16="http://schemas.microsoft.com/office/drawing/2014/main" id="{29D43188-80B6-CD4D-9A21-70C90178E28A}"/>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97373" y="5816399"/>
            <a:ext cx="1091168" cy="276138"/>
          </a:xfrm>
          <a:prstGeom prst="rect">
            <a:avLst/>
          </a:prstGeom>
        </p:spPr>
      </p:pic>
      <p:sp>
        <p:nvSpPr>
          <p:cNvPr id="12" name="Folded Corner 11">
            <a:extLst>
              <a:ext uri="{FF2B5EF4-FFF2-40B4-BE49-F238E27FC236}">
                <a16:creationId xmlns:a16="http://schemas.microsoft.com/office/drawing/2014/main" id="{2BAC5DDF-A655-3541-8A38-F5F040E08CB3}"/>
              </a:ext>
              <a:ext uri="{C183D7F6-B498-43B3-948B-1728B52AA6E4}">
                <adec:decorative xmlns:adec="http://schemas.microsoft.com/office/drawing/2017/decorative" xmlns="" val="1"/>
              </a:ext>
            </a:extLst>
          </p:cNvPr>
          <p:cNvSpPr/>
          <p:nvPr userDrawn="1"/>
        </p:nvSpPr>
        <p:spPr>
          <a:xfrm>
            <a:off x="0" y="-1371600"/>
            <a:ext cx="5296004" cy="1101345"/>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Layout Tip </a:t>
            </a:r>
            <a:r>
              <a:rPr lang="en-US" sz="1200" dirty="0">
                <a:solidFill>
                  <a:schemeClr val="tx1"/>
                </a:solidFill>
                <a:latin typeface="Source Sans Pro" charset="0"/>
                <a:ea typeface="Source Sans Pro" charset="0"/>
                <a:cs typeface="Source Sans Pro" charset="0"/>
              </a:rPr>
              <a:t>: Portrait image flush left with placeholder text descriptor on right.</a:t>
            </a:r>
          </a:p>
          <a:p>
            <a:endParaRPr lang="en-US" sz="1200" dirty="0">
              <a:solidFill>
                <a:schemeClr val="tx1"/>
              </a:solidFill>
              <a:latin typeface="Source Sans Pro" charset="0"/>
            </a:endParaRPr>
          </a:p>
          <a:p>
            <a:r>
              <a:rPr lang="en-US" sz="1200" b="1" dirty="0">
                <a:solidFill>
                  <a:schemeClr val="tx1"/>
                </a:solidFill>
                <a:latin typeface="Source Sans Pro" charset="0"/>
                <a:ea typeface="Source Sans Pro" charset="0"/>
                <a:cs typeface="Source Sans Pro" charset="0"/>
              </a:rPr>
              <a:t>Tip</a:t>
            </a:r>
            <a:r>
              <a:rPr lang="en-US" sz="1200" dirty="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a:p>
            <a:endParaRPr lang="en-US" sz="1200" dirty="0">
              <a:solidFill>
                <a:schemeClr val="accent4">
                  <a:lumMod val="25000"/>
                </a:schemeClr>
              </a:solidFill>
              <a:latin typeface="Community" panose="02000303040000020003" pitchFamily="2" charset="0"/>
            </a:endParaRPr>
          </a:p>
          <a:p>
            <a:endParaRPr lang="en-US" sz="1200" dirty="0">
              <a:solidFill>
                <a:schemeClr val="accent4">
                  <a:lumMod val="25000"/>
                </a:schemeClr>
              </a:solidFill>
              <a:latin typeface="Source Sans Pro" charset="0"/>
              <a:ea typeface="Source Sans Pro" charset="0"/>
              <a:cs typeface="Source Sans Pro" charset="0"/>
            </a:endParaRPr>
          </a:p>
          <a:p>
            <a:endParaRPr lang="en-US" sz="1200" dirty="0">
              <a:solidFill>
                <a:schemeClr val="accent4">
                  <a:lumMod val="25000"/>
                </a:schemeClr>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8516281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ue_title and image 3">
    <p:bg>
      <p:bgPr>
        <a:solidFill>
          <a:srgbClr val="FCE2BA"/>
        </a:solidFill>
        <a:effectLst/>
      </p:bgPr>
    </p:bg>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AAE3ED00-D8B9-0148-B352-A30854113B49}"/>
              </a:ext>
              <a:ext uri="{C183D7F6-B498-43B3-948B-1728B52AA6E4}">
                <adec:decorative xmlns:adec="http://schemas.microsoft.com/office/drawing/2017/decorative" xmlns="" val="1"/>
              </a:ext>
            </a:extLst>
          </p:cNvPr>
          <p:cNvSpPr>
            <a:spLocks noChangeAspect="1"/>
          </p:cNvSpPr>
          <p:nvPr userDrawn="1"/>
        </p:nvSpPr>
        <p:spPr>
          <a:xfrm rot="10800000">
            <a:off x="3372321" y="762001"/>
            <a:ext cx="5276046" cy="5276734"/>
          </a:xfrm>
          <a:prstGeom prst="ellipse">
            <a:avLst/>
          </a:prstGeom>
          <a:solidFill>
            <a:srgbClr val="FDFAF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dirty="0"/>
          </a:p>
        </p:txBody>
      </p:sp>
      <p:sp>
        <p:nvSpPr>
          <p:cNvPr id="3" name="Title">
            <a:extLst>
              <a:ext uri="{FF2B5EF4-FFF2-40B4-BE49-F238E27FC236}">
                <a16:creationId xmlns:a16="http://schemas.microsoft.com/office/drawing/2014/main" id="{3F17116F-84DB-B142-8004-B9BCC530217A}"/>
              </a:ext>
            </a:extLst>
          </p:cNvPr>
          <p:cNvSpPr>
            <a:spLocks noGrp="1"/>
          </p:cNvSpPr>
          <p:nvPr>
            <p:ph type="title" hasCustomPrompt="1"/>
          </p:nvPr>
        </p:nvSpPr>
        <p:spPr>
          <a:xfrm>
            <a:off x="5123052" y="1752601"/>
            <a:ext cx="4782452" cy="1819024"/>
          </a:xfrm>
          <a:noFill/>
        </p:spPr>
        <p:txBody>
          <a:bodyPr vert="horz" lIns="0" tIns="45720" rIns="0" bIns="45720" rtlCol="0" anchor="b" anchorCtr="0">
            <a:noAutofit/>
          </a:bodyPr>
          <a:lstStyle>
            <a:lvl1pPr>
              <a:defRPr lang="en-US" sz="4799">
                <a:solidFill>
                  <a:schemeClr val="accent3"/>
                </a:solidFill>
                <a:ea typeface="+mn-ea"/>
                <a:cs typeface="+mn-cs"/>
              </a:defRPr>
            </a:lvl1pPr>
          </a:lstStyle>
          <a:p>
            <a:pPr marL="0" lvl="0" indent="0">
              <a:spcBef>
                <a:spcPts val="1000"/>
              </a:spcBef>
              <a:buFont typeface="Arial" panose="020B0604020202020204" pitchFamily="34" charset="0"/>
            </a:pPr>
            <a:r>
              <a:rPr lang="en-US" dirty="0"/>
              <a:t>Enter slide title here in less than two lines</a:t>
            </a:r>
          </a:p>
        </p:txBody>
      </p:sp>
      <p:sp>
        <p:nvSpPr>
          <p:cNvPr id="14" name="Subtitle">
            <a:extLst>
              <a:ext uri="{FF2B5EF4-FFF2-40B4-BE49-F238E27FC236}">
                <a16:creationId xmlns:a16="http://schemas.microsoft.com/office/drawing/2014/main" id="{F5E57A75-5517-6947-8E7D-614E41F834D9}"/>
              </a:ext>
            </a:extLst>
          </p:cNvPr>
          <p:cNvSpPr>
            <a:spLocks noGrp="1"/>
          </p:cNvSpPr>
          <p:nvPr>
            <p:ph type="body" sz="quarter" idx="12" hasCustomPrompt="1"/>
          </p:nvPr>
        </p:nvSpPr>
        <p:spPr>
          <a:xfrm>
            <a:off x="5153031" y="3623215"/>
            <a:ext cx="3273592" cy="1101185"/>
          </a:xfrm>
        </p:spPr>
        <p:txBody>
          <a:bodyPr>
            <a:noAutofit/>
          </a:bodyPr>
          <a:lstStyle>
            <a:lvl1pPr marL="0" indent="0">
              <a:buNone/>
              <a:defRPr sz="2699">
                <a:solidFill>
                  <a:schemeClr val="accent6"/>
                </a:solidFill>
              </a:defRPr>
            </a:lvl1pPr>
            <a:lvl2pPr marL="457109" indent="0">
              <a:buNone/>
              <a:defRPr sz="2699"/>
            </a:lvl2pPr>
            <a:lvl3pPr marL="914217" indent="0">
              <a:buNone/>
              <a:defRPr sz="2699"/>
            </a:lvl3pPr>
            <a:lvl4pPr marL="1371326" indent="0">
              <a:buNone/>
              <a:defRPr sz="2699"/>
            </a:lvl4pPr>
            <a:lvl5pPr marL="1828434" indent="0">
              <a:buNone/>
              <a:defRPr sz="2699"/>
            </a:lvl5pPr>
          </a:lstStyle>
          <a:p>
            <a:pPr lvl="0"/>
            <a:r>
              <a:rPr lang="en-US" dirty="0"/>
              <a:t>Enter subtitle here, in three lines or less</a:t>
            </a:r>
          </a:p>
        </p:txBody>
      </p:sp>
      <p:sp>
        <p:nvSpPr>
          <p:cNvPr id="10" name="intersection">
            <a:extLst>
              <a:ext uri="{FF2B5EF4-FFF2-40B4-BE49-F238E27FC236}">
                <a16:creationId xmlns:a16="http://schemas.microsoft.com/office/drawing/2014/main" id="{B5F8207E-A274-3C49-A928-6C845C7AE8C3}"/>
              </a:ext>
              <a:ext uri="{C183D7F6-B498-43B3-948B-1728B52AA6E4}">
                <adec:decorative xmlns:adec="http://schemas.microsoft.com/office/drawing/2017/decorative" xmlns="" val="1"/>
              </a:ext>
            </a:extLst>
          </p:cNvPr>
          <p:cNvSpPr/>
          <p:nvPr userDrawn="1"/>
        </p:nvSpPr>
        <p:spPr>
          <a:xfrm rot="10800000" flipH="1">
            <a:off x="3372336"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1" name="Picture Placeholder 22">
            <a:extLst>
              <a:ext uri="{FF2B5EF4-FFF2-40B4-BE49-F238E27FC236}">
                <a16:creationId xmlns:a16="http://schemas.microsoft.com/office/drawing/2014/main" id="{4F36DB0D-57C4-2E42-B38A-3B3F26A8C6D6}"/>
              </a:ext>
              <a:ext uri="{C183D7F6-B498-43B3-948B-1728B52AA6E4}">
                <adec:decorative xmlns:adec="http://schemas.microsoft.com/office/drawing/2017/decorative" xmlns="" val="1"/>
              </a:ext>
            </a:extLst>
          </p:cNvPr>
          <p:cNvSpPr>
            <a:spLocks noGrp="1"/>
          </p:cNvSpPr>
          <p:nvPr>
            <p:ph type="pic" sz="quarter" idx="10" hasCustomPrompt="1"/>
          </p:nvPr>
        </p:nvSpPr>
        <p:spPr>
          <a:xfrm>
            <a:off x="-41608" y="0"/>
            <a:ext cx="4462219" cy="6858000"/>
          </a:xfrm>
          <a:custGeom>
            <a:avLst/>
            <a:gdLst>
              <a:gd name="connsiteX0" fmla="*/ 0 w 8925601"/>
              <a:gd name="connsiteY0" fmla="*/ 0 h 13716000"/>
              <a:gd name="connsiteX1" fmla="*/ 8925601 w 8925601"/>
              <a:gd name="connsiteY1" fmla="*/ 0 h 13716000"/>
              <a:gd name="connsiteX2" fmla="*/ 8925601 w 8925601"/>
              <a:gd name="connsiteY2" fmla="*/ 2605020 h 13716000"/>
              <a:gd name="connsiteX3" fmla="*/ 8749018 w 8925601"/>
              <a:gd name="connsiteY3" fmla="*/ 2743786 h 13716000"/>
              <a:gd name="connsiteX4" fmla="*/ 6828776 w 8925601"/>
              <a:gd name="connsiteY4" fmla="*/ 6815571 h 13716000"/>
              <a:gd name="connsiteX5" fmla="*/ 8749018 w 8925601"/>
              <a:gd name="connsiteY5" fmla="*/ 10887355 h 13716000"/>
              <a:gd name="connsiteX6" fmla="*/ 8925601 w 8925601"/>
              <a:gd name="connsiteY6" fmla="*/ 11026123 h 13716000"/>
              <a:gd name="connsiteX7" fmla="*/ 8925601 w 8925601"/>
              <a:gd name="connsiteY7" fmla="*/ 13716000 h 13716000"/>
              <a:gd name="connsiteX8" fmla="*/ 0 w 8925601"/>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25601" h="13716000">
                <a:moveTo>
                  <a:pt x="0" y="0"/>
                </a:moveTo>
                <a:lnTo>
                  <a:pt x="8925601" y="0"/>
                </a:lnTo>
                <a:lnTo>
                  <a:pt x="8925601" y="2605020"/>
                </a:lnTo>
                <a:lnTo>
                  <a:pt x="8749018" y="2743786"/>
                </a:lnTo>
                <a:cubicBezTo>
                  <a:pt x="7576278" y="3711618"/>
                  <a:pt x="6828776" y="5176301"/>
                  <a:pt x="6828776" y="6815571"/>
                </a:cubicBezTo>
                <a:cubicBezTo>
                  <a:pt x="6828776" y="8454842"/>
                  <a:pt x="7576278" y="9919525"/>
                  <a:pt x="8749018" y="10887355"/>
                </a:cubicBezTo>
                <a:lnTo>
                  <a:pt x="8925601" y="11026123"/>
                </a:lnTo>
                <a:lnTo>
                  <a:pt x="8925601" y="13716000"/>
                </a:lnTo>
                <a:lnTo>
                  <a:pt x="0" y="13716000"/>
                </a:lnTo>
                <a:close/>
              </a:path>
            </a:pathLst>
          </a:custGeom>
          <a:pattFill prst="wdUpDiag">
            <a:fgClr>
              <a:srgbClr val="FADFD9"/>
            </a:fgClr>
            <a:bgClr>
              <a:schemeClr val="bg1"/>
            </a:bgClr>
          </a:pattFill>
        </p:spPr>
        <p:txBody>
          <a:bodyPr wrap="square" rIns="1554480" anchor="ctr" anchorCtr="0">
            <a:noAutofit/>
          </a:bodyPr>
          <a:lstStyle>
            <a:lvl1pPr marL="0" indent="0" algn="ctr">
              <a:buNone/>
              <a:defRPr b="0">
                <a:solidFill>
                  <a:schemeClr val="tx1"/>
                </a:solidFill>
              </a:defRPr>
            </a:lvl1pPr>
          </a:lstStyle>
          <a:p>
            <a:r>
              <a:rPr lang="en-US" dirty="0"/>
              <a:t>Drag and drop</a:t>
            </a:r>
          </a:p>
          <a:p>
            <a:r>
              <a:rPr lang="en-US" dirty="0"/>
              <a:t>image here</a:t>
            </a:r>
          </a:p>
        </p:txBody>
      </p:sp>
      <p:pic>
        <p:nvPicPr>
          <p:cNvPr id="9" name="Logo">
            <a:extLst>
              <a:ext uri="{FF2B5EF4-FFF2-40B4-BE49-F238E27FC236}">
                <a16:creationId xmlns:a16="http://schemas.microsoft.com/office/drawing/2014/main" id="{39832A72-5040-BE45-A934-3C03CC2291AF}"/>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97373" y="5816399"/>
            <a:ext cx="1091168" cy="276138"/>
          </a:xfrm>
          <a:prstGeom prst="rect">
            <a:avLst/>
          </a:prstGeom>
        </p:spPr>
      </p:pic>
      <p:sp>
        <p:nvSpPr>
          <p:cNvPr id="12" name="Folded Corner 11">
            <a:extLst>
              <a:ext uri="{FF2B5EF4-FFF2-40B4-BE49-F238E27FC236}">
                <a16:creationId xmlns:a16="http://schemas.microsoft.com/office/drawing/2014/main" id="{4DD91685-D64A-C54F-B5AF-FF35646421F2}"/>
              </a:ext>
              <a:ext uri="{C183D7F6-B498-43B3-948B-1728B52AA6E4}">
                <adec:decorative xmlns:adec="http://schemas.microsoft.com/office/drawing/2017/decorative" xmlns="" val="1"/>
              </a:ext>
            </a:extLst>
          </p:cNvPr>
          <p:cNvSpPr/>
          <p:nvPr userDrawn="1"/>
        </p:nvSpPr>
        <p:spPr>
          <a:xfrm>
            <a:off x="0" y="-1371600"/>
            <a:ext cx="5296004" cy="1101345"/>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Layout Tip </a:t>
            </a:r>
            <a:r>
              <a:rPr lang="en-US" sz="1200" dirty="0">
                <a:solidFill>
                  <a:schemeClr val="tx1"/>
                </a:solidFill>
                <a:latin typeface="Source Sans Pro" charset="0"/>
                <a:ea typeface="Source Sans Pro" charset="0"/>
                <a:cs typeface="Source Sans Pro" charset="0"/>
              </a:rPr>
              <a:t>: Portrait image flush left with placeholder text descriptor on right.</a:t>
            </a:r>
          </a:p>
          <a:p>
            <a:endParaRPr lang="en-US" sz="1200" dirty="0">
              <a:solidFill>
                <a:schemeClr val="tx1"/>
              </a:solidFill>
              <a:latin typeface="Source Sans Pro" charset="0"/>
            </a:endParaRPr>
          </a:p>
          <a:p>
            <a:r>
              <a:rPr lang="en-US" sz="1200" b="1" dirty="0">
                <a:solidFill>
                  <a:schemeClr val="tx1"/>
                </a:solidFill>
                <a:latin typeface="Source Sans Pro" charset="0"/>
                <a:ea typeface="Source Sans Pro" charset="0"/>
                <a:cs typeface="Source Sans Pro" charset="0"/>
              </a:rPr>
              <a:t>Tip</a:t>
            </a:r>
            <a:r>
              <a:rPr lang="en-US" sz="1200" dirty="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a:p>
            <a:endParaRPr lang="en-US" sz="1200" dirty="0">
              <a:solidFill>
                <a:schemeClr val="accent4">
                  <a:lumMod val="25000"/>
                </a:schemeClr>
              </a:solidFill>
              <a:latin typeface="Community" panose="02000303040000020003" pitchFamily="2" charset="0"/>
            </a:endParaRPr>
          </a:p>
          <a:p>
            <a:endParaRPr lang="en-US" sz="1200" dirty="0">
              <a:solidFill>
                <a:schemeClr val="accent4">
                  <a:lumMod val="25000"/>
                </a:schemeClr>
              </a:solidFill>
              <a:latin typeface="Source Sans Pro" charset="0"/>
              <a:ea typeface="Source Sans Pro" charset="0"/>
              <a:cs typeface="Source Sans Pro" charset="0"/>
            </a:endParaRPr>
          </a:p>
          <a:p>
            <a:endParaRPr lang="en-US" sz="1200" dirty="0">
              <a:solidFill>
                <a:schemeClr val="accent4">
                  <a:lumMod val="25000"/>
                </a:schemeClr>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42200891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arkamber_title and image 3">
    <p:bg>
      <p:bgPr>
        <a:solidFill>
          <a:srgbClr val="FCE2BA"/>
        </a:solidFill>
        <a:effectLst/>
      </p:bgPr>
    </p:bg>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AAE3ED00-D8B9-0148-B352-A30854113B49}"/>
              </a:ext>
              <a:ext uri="{C183D7F6-B498-43B3-948B-1728B52AA6E4}">
                <adec:decorative xmlns:adec="http://schemas.microsoft.com/office/drawing/2017/decorative" xmlns="" val="1"/>
              </a:ext>
            </a:extLst>
          </p:cNvPr>
          <p:cNvSpPr>
            <a:spLocks noChangeAspect="1"/>
          </p:cNvSpPr>
          <p:nvPr userDrawn="1"/>
        </p:nvSpPr>
        <p:spPr>
          <a:xfrm rot="10800000">
            <a:off x="3372321" y="762001"/>
            <a:ext cx="5276046" cy="5276734"/>
          </a:xfrm>
          <a:prstGeom prst="ellipse">
            <a:avLst/>
          </a:prstGeom>
          <a:solidFill>
            <a:srgbClr val="FEFAF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dirty="0"/>
          </a:p>
        </p:txBody>
      </p:sp>
      <p:sp>
        <p:nvSpPr>
          <p:cNvPr id="3" name="Title">
            <a:extLst>
              <a:ext uri="{FF2B5EF4-FFF2-40B4-BE49-F238E27FC236}">
                <a16:creationId xmlns:a16="http://schemas.microsoft.com/office/drawing/2014/main" id="{3F17116F-84DB-B142-8004-B9BCC530217A}"/>
              </a:ext>
            </a:extLst>
          </p:cNvPr>
          <p:cNvSpPr>
            <a:spLocks noGrp="1"/>
          </p:cNvSpPr>
          <p:nvPr>
            <p:ph type="title" hasCustomPrompt="1"/>
          </p:nvPr>
        </p:nvSpPr>
        <p:spPr>
          <a:xfrm>
            <a:off x="5123052" y="1752601"/>
            <a:ext cx="4744357" cy="1819024"/>
          </a:xfrm>
          <a:noFill/>
        </p:spPr>
        <p:txBody>
          <a:bodyPr vert="horz" lIns="0" tIns="45720" rIns="0" bIns="45720" rtlCol="0" anchor="b" anchorCtr="0">
            <a:noAutofit/>
          </a:bodyPr>
          <a:lstStyle>
            <a:lvl1pPr>
              <a:defRPr lang="en-US" sz="4799">
                <a:solidFill>
                  <a:schemeClr val="accent2"/>
                </a:solidFill>
                <a:ea typeface="+mn-ea"/>
                <a:cs typeface="+mn-cs"/>
              </a:defRPr>
            </a:lvl1pPr>
          </a:lstStyle>
          <a:p>
            <a:pPr marL="0" lvl="0" indent="0">
              <a:spcBef>
                <a:spcPts val="1000"/>
              </a:spcBef>
              <a:buFont typeface="Arial" panose="020B0604020202020204" pitchFamily="34" charset="0"/>
            </a:pPr>
            <a:r>
              <a:rPr lang="en-US" dirty="0"/>
              <a:t>Enter slide title here in less than two lines</a:t>
            </a:r>
          </a:p>
        </p:txBody>
      </p:sp>
      <p:sp>
        <p:nvSpPr>
          <p:cNvPr id="14" name="Subtitle">
            <a:extLst>
              <a:ext uri="{FF2B5EF4-FFF2-40B4-BE49-F238E27FC236}">
                <a16:creationId xmlns:a16="http://schemas.microsoft.com/office/drawing/2014/main" id="{F5E57A75-5517-6947-8E7D-614E41F834D9}"/>
              </a:ext>
            </a:extLst>
          </p:cNvPr>
          <p:cNvSpPr>
            <a:spLocks noGrp="1"/>
          </p:cNvSpPr>
          <p:nvPr>
            <p:ph type="body" sz="quarter" idx="12" hasCustomPrompt="1"/>
          </p:nvPr>
        </p:nvSpPr>
        <p:spPr>
          <a:xfrm>
            <a:off x="5153031" y="3623215"/>
            <a:ext cx="3395496" cy="1101185"/>
          </a:xfrm>
        </p:spPr>
        <p:txBody>
          <a:bodyPr>
            <a:noAutofit/>
          </a:bodyPr>
          <a:lstStyle>
            <a:lvl1pPr marL="0" indent="0">
              <a:buNone/>
              <a:defRPr sz="2699">
                <a:solidFill>
                  <a:schemeClr val="accent6"/>
                </a:solidFill>
              </a:defRPr>
            </a:lvl1pPr>
            <a:lvl2pPr marL="457109" indent="0">
              <a:buNone/>
              <a:defRPr sz="2699"/>
            </a:lvl2pPr>
            <a:lvl3pPr marL="914217" indent="0">
              <a:buNone/>
              <a:defRPr sz="2699"/>
            </a:lvl3pPr>
            <a:lvl4pPr marL="1371326" indent="0">
              <a:buNone/>
              <a:defRPr sz="2699"/>
            </a:lvl4pPr>
            <a:lvl5pPr marL="1828434" indent="0">
              <a:buNone/>
              <a:defRPr sz="2699"/>
            </a:lvl5pPr>
          </a:lstStyle>
          <a:p>
            <a:pPr lvl="0"/>
            <a:r>
              <a:rPr lang="en-US" dirty="0"/>
              <a:t>Enter subtitle here, in three lines or less</a:t>
            </a:r>
          </a:p>
        </p:txBody>
      </p:sp>
      <p:sp>
        <p:nvSpPr>
          <p:cNvPr id="10" name="intersection">
            <a:extLst>
              <a:ext uri="{FF2B5EF4-FFF2-40B4-BE49-F238E27FC236}">
                <a16:creationId xmlns:a16="http://schemas.microsoft.com/office/drawing/2014/main" id="{B5F8207E-A274-3C49-A928-6C845C7AE8C3}"/>
              </a:ext>
              <a:ext uri="{C183D7F6-B498-43B3-948B-1728B52AA6E4}">
                <adec:decorative xmlns:adec="http://schemas.microsoft.com/office/drawing/2017/decorative" xmlns="" val="1"/>
              </a:ext>
            </a:extLst>
          </p:cNvPr>
          <p:cNvSpPr/>
          <p:nvPr userDrawn="1"/>
        </p:nvSpPr>
        <p:spPr>
          <a:xfrm rot="10800000" flipH="1">
            <a:off x="3372336"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1" name="Picture Placeholder 22">
            <a:extLst>
              <a:ext uri="{FF2B5EF4-FFF2-40B4-BE49-F238E27FC236}">
                <a16:creationId xmlns:a16="http://schemas.microsoft.com/office/drawing/2014/main" id="{4F36DB0D-57C4-2E42-B38A-3B3F26A8C6D6}"/>
              </a:ext>
              <a:ext uri="{C183D7F6-B498-43B3-948B-1728B52AA6E4}">
                <adec:decorative xmlns:adec="http://schemas.microsoft.com/office/drawing/2017/decorative" xmlns="" val="1"/>
              </a:ext>
            </a:extLst>
          </p:cNvPr>
          <p:cNvSpPr>
            <a:spLocks noGrp="1"/>
          </p:cNvSpPr>
          <p:nvPr>
            <p:ph type="pic" sz="quarter" idx="10" hasCustomPrompt="1"/>
          </p:nvPr>
        </p:nvSpPr>
        <p:spPr>
          <a:xfrm>
            <a:off x="-41608" y="0"/>
            <a:ext cx="4462219" cy="6858000"/>
          </a:xfrm>
          <a:custGeom>
            <a:avLst/>
            <a:gdLst>
              <a:gd name="connsiteX0" fmla="*/ 0 w 8925601"/>
              <a:gd name="connsiteY0" fmla="*/ 0 h 13716000"/>
              <a:gd name="connsiteX1" fmla="*/ 8925601 w 8925601"/>
              <a:gd name="connsiteY1" fmla="*/ 0 h 13716000"/>
              <a:gd name="connsiteX2" fmla="*/ 8925601 w 8925601"/>
              <a:gd name="connsiteY2" fmla="*/ 2605020 h 13716000"/>
              <a:gd name="connsiteX3" fmla="*/ 8749018 w 8925601"/>
              <a:gd name="connsiteY3" fmla="*/ 2743786 h 13716000"/>
              <a:gd name="connsiteX4" fmla="*/ 6828776 w 8925601"/>
              <a:gd name="connsiteY4" fmla="*/ 6815571 h 13716000"/>
              <a:gd name="connsiteX5" fmla="*/ 8749018 w 8925601"/>
              <a:gd name="connsiteY5" fmla="*/ 10887355 h 13716000"/>
              <a:gd name="connsiteX6" fmla="*/ 8925601 w 8925601"/>
              <a:gd name="connsiteY6" fmla="*/ 11026123 h 13716000"/>
              <a:gd name="connsiteX7" fmla="*/ 8925601 w 8925601"/>
              <a:gd name="connsiteY7" fmla="*/ 13716000 h 13716000"/>
              <a:gd name="connsiteX8" fmla="*/ 0 w 8925601"/>
              <a:gd name="connsiteY8"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25601" h="13716000">
                <a:moveTo>
                  <a:pt x="0" y="0"/>
                </a:moveTo>
                <a:lnTo>
                  <a:pt x="8925601" y="0"/>
                </a:lnTo>
                <a:lnTo>
                  <a:pt x="8925601" y="2605020"/>
                </a:lnTo>
                <a:lnTo>
                  <a:pt x="8749018" y="2743786"/>
                </a:lnTo>
                <a:cubicBezTo>
                  <a:pt x="7576278" y="3711618"/>
                  <a:pt x="6828776" y="5176301"/>
                  <a:pt x="6828776" y="6815571"/>
                </a:cubicBezTo>
                <a:cubicBezTo>
                  <a:pt x="6828776" y="8454842"/>
                  <a:pt x="7576278" y="9919525"/>
                  <a:pt x="8749018" y="10887355"/>
                </a:cubicBezTo>
                <a:lnTo>
                  <a:pt x="8925601" y="11026123"/>
                </a:lnTo>
                <a:lnTo>
                  <a:pt x="8925601" y="13716000"/>
                </a:lnTo>
                <a:lnTo>
                  <a:pt x="0" y="13716000"/>
                </a:lnTo>
                <a:close/>
              </a:path>
            </a:pathLst>
          </a:custGeom>
          <a:pattFill prst="wdUpDiag">
            <a:fgClr>
              <a:srgbClr val="FADFD9"/>
            </a:fgClr>
            <a:bgClr>
              <a:schemeClr val="bg1"/>
            </a:bgClr>
          </a:pattFill>
        </p:spPr>
        <p:txBody>
          <a:bodyPr wrap="square" rIns="1554480" anchor="ctr" anchorCtr="0">
            <a:noAutofit/>
          </a:bodyPr>
          <a:lstStyle>
            <a:lvl1pPr marL="0" indent="0" algn="ctr">
              <a:buNone/>
              <a:defRPr b="0">
                <a:solidFill>
                  <a:schemeClr val="tx1"/>
                </a:solidFill>
              </a:defRPr>
            </a:lvl1pPr>
          </a:lstStyle>
          <a:p>
            <a:r>
              <a:rPr lang="en-US" dirty="0"/>
              <a:t>Drag and drop</a:t>
            </a:r>
          </a:p>
          <a:p>
            <a:r>
              <a:rPr lang="en-US" dirty="0"/>
              <a:t>image here</a:t>
            </a:r>
          </a:p>
        </p:txBody>
      </p:sp>
      <p:pic>
        <p:nvPicPr>
          <p:cNvPr id="9" name="Logo">
            <a:extLst>
              <a:ext uri="{FF2B5EF4-FFF2-40B4-BE49-F238E27FC236}">
                <a16:creationId xmlns:a16="http://schemas.microsoft.com/office/drawing/2014/main" id="{148F310D-874C-A545-B8AD-4ED154C787D3}"/>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97373" y="5816399"/>
            <a:ext cx="1091168" cy="276138"/>
          </a:xfrm>
          <a:prstGeom prst="rect">
            <a:avLst/>
          </a:prstGeom>
        </p:spPr>
      </p:pic>
      <p:sp>
        <p:nvSpPr>
          <p:cNvPr id="12" name="Folded Corner 11">
            <a:extLst>
              <a:ext uri="{FF2B5EF4-FFF2-40B4-BE49-F238E27FC236}">
                <a16:creationId xmlns:a16="http://schemas.microsoft.com/office/drawing/2014/main" id="{5724D573-2F9E-4848-B976-500133BF7CD4}"/>
              </a:ext>
              <a:ext uri="{C183D7F6-B498-43B3-948B-1728B52AA6E4}">
                <adec:decorative xmlns:adec="http://schemas.microsoft.com/office/drawing/2017/decorative" xmlns="" val="1"/>
              </a:ext>
            </a:extLst>
          </p:cNvPr>
          <p:cNvSpPr/>
          <p:nvPr userDrawn="1"/>
        </p:nvSpPr>
        <p:spPr>
          <a:xfrm>
            <a:off x="0" y="-1371600"/>
            <a:ext cx="5296004" cy="1101345"/>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Layout Tip </a:t>
            </a:r>
            <a:r>
              <a:rPr lang="en-US" sz="1200" dirty="0">
                <a:solidFill>
                  <a:schemeClr val="tx1"/>
                </a:solidFill>
                <a:latin typeface="Source Sans Pro" charset="0"/>
                <a:ea typeface="Source Sans Pro" charset="0"/>
                <a:cs typeface="Source Sans Pro" charset="0"/>
              </a:rPr>
              <a:t>: Portrait image flush left with placeholder text descriptor on right.</a:t>
            </a:r>
          </a:p>
          <a:p>
            <a:endParaRPr lang="en-US" sz="1200" dirty="0">
              <a:solidFill>
                <a:schemeClr val="tx1"/>
              </a:solidFill>
              <a:latin typeface="Source Sans Pro" charset="0"/>
            </a:endParaRPr>
          </a:p>
          <a:p>
            <a:r>
              <a:rPr lang="en-US" sz="1200" b="1" dirty="0">
                <a:solidFill>
                  <a:schemeClr val="tx1"/>
                </a:solidFill>
                <a:latin typeface="Source Sans Pro" charset="0"/>
                <a:ea typeface="Source Sans Pro" charset="0"/>
                <a:cs typeface="Source Sans Pro" charset="0"/>
              </a:rPr>
              <a:t>Tip</a:t>
            </a:r>
            <a:r>
              <a:rPr lang="en-US" sz="1200" dirty="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a:p>
            <a:endParaRPr lang="en-US" sz="1200" dirty="0">
              <a:solidFill>
                <a:schemeClr val="accent4">
                  <a:lumMod val="25000"/>
                </a:schemeClr>
              </a:solidFill>
              <a:latin typeface="Community" panose="02000303040000020003" pitchFamily="2" charset="0"/>
            </a:endParaRPr>
          </a:p>
          <a:p>
            <a:endParaRPr lang="en-US" sz="1200" dirty="0">
              <a:solidFill>
                <a:schemeClr val="accent4">
                  <a:lumMod val="25000"/>
                </a:schemeClr>
              </a:solidFill>
              <a:latin typeface="Source Sans Pro" charset="0"/>
              <a:ea typeface="Source Sans Pro" charset="0"/>
              <a:cs typeface="Source Sans Pro" charset="0"/>
            </a:endParaRPr>
          </a:p>
          <a:p>
            <a:endParaRPr lang="en-US" sz="1200" dirty="0">
              <a:solidFill>
                <a:schemeClr val="accent4">
                  <a:lumMod val="25000"/>
                </a:schemeClr>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25810193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green_title and image 4">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0142C14-4984-9141-AC18-0956B6FADA3C}"/>
              </a:ext>
              <a:ext uri="{C183D7F6-B498-43B3-948B-1728B52AA6E4}">
                <adec:decorative xmlns:adec="http://schemas.microsoft.com/office/drawing/2017/decorative" xmlns="" val="1"/>
              </a:ext>
            </a:extLst>
          </p:cNvPr>
          <p:cNvSpPr/>
          <p:nvPr userDrawn="1"/>
        </p:nvSpPr>
        <p:spPr>
          <a:xfrm>
            <a:off x="0" y="0"/>
            <a:ext cx="1879355" cy="6858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2"/>
              </a:solidFill>
              <a:latin typeface="Community Light" panose="02000303040000020003" pitchFamily="2" charset="0"/>
            </a:endParaRPr>
          </a:p>
        </p:txBody>
      </p:sp>
      <p:sp>
        <p:nvSpPr>
          <p:cNvPr id="24" name="Picture Placeholder 23">
            <a:extLst>
              <a:ext uri="{FF2B5EF4-FFF2-40B4-BE49-F238E27FC236}">
                <a16:creationId xmlns:a16="http://schemas.microsoft.com/office/drawing/2014/main" id="{E9341416-85D2-6C45-A8A2-F011ED574127}"/>
              </a:ext>
              <a:ext uri="{C183D7F6-B498-43B3-948B-1728B52AA6E4}">
                <adec:decorative xmlns:adec="http://schemas.microsoft.com/office/drawing/2017/decorative" xmlns="" val="1"/>
              </a:ext>
            </a:extLst>
          </p:cNvPr>
          <p:cNvSpPr>
            <a:spLocks noGrp="1"/>
          </p:cNvSpPr>
          <p:nvPr>
            <p:ph type="pic" sz="quarter" idx="14" hasCustomPrompt="1"/>
          </p:nvPr>
        </p:nvSpPr>
        <p:spPr>
          <a:xfrm>
            <a:off x="1883973" y="787965"/>
            <a:ext cx="4522257" cy="5287154"/>
          </a:xfrm>
          <a:custGeom>
            <a:avLst/>
            <a:gdLst>
              <a:gd name="connsiteX0" fmla="*/ 3758537 w 9045691"/>
              <a:gd name="connsiteY0" fmla="*/ 0 h 10574308"/>
              <a:gd name="connsiteX1" fmla="*/ 9045691 w 9045691"/>
              <a:gd name="connsiteY1" fmla="*/ 5287155 h 10574308"/>
              <a:gd name="connsiteX2" fmla="*/ 3758537 w 9045691"/>
              <a:gd name="connsiteY2" fmla="*/ 10574308 h 10574308"/>
              <a:gd name="connsiteX3" fmla="*/ 19955 w 9045691"/>
              <a:gd name="connsiteY3" fmla="*/ 9025737 h 10574308"/>
              <a:gd name="connsiteX4" fmla="*/ 0 w 9045691"/>
              <a:gd name="connsiteY4" fmla="*/ 9004807 h 10574308"/>
              <a:gd name="connsiteX5" fmla="*/ 0 w 9045691"/>
              <a:gd name="connsiteY5" fmla="*/ 1569501 h 10574308"/>
              <a:gd name="connsiteX6" fmla="*/ 19955 w 9045691"/>
              <a:gd name="connsiteY6" fmla="*/ 1548572 h 10574308"/>
              <a:gd name="connsiteX7" fmla="*/ 3758537 w 9045691"/>
              <a:gd name="connsiteY7" fmla="*/ 0 h 1057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45691" h="10574308">
                <a:moveTo>
                  <a:pt x="3758537" y="0"/>
                </a:moveTo>
                <a:cubicBezTo>
                  <a:pt x="6678552" y="0"/>
                  <a:pt x="9045691" y="2367139"/>
                  <a:pt x="9045691" y="5287155"/>
                </a:cubicBezTo>
                <a:cubicBezTo>
                  <a:pt x="9045691" y="8207169"/>
                  <a:pt x="6678552" y="10574308"/>
                  <a:pt x="3758537" y="10574308"/>
                </a:cubicBezTo>
                <a:cubicBezTo>
                  <a:pt x="2298530" y="10574308"/>
                  <a:pt x="976741" y="9982523"/>
                  <a:pt x="19955" y="9025737"/>
                </a:cubicBezTo>
                <a:lnTo>
                  <a:pt x="0" y="9004807"/>
                </a:lnTo>
                <a:lnTo>
                  <a:pt x="0" y="1569501"/>
                </a:lnTo>
                <a:lnTo>
                  <a:pt x="19955" y="1548572"/>
                </a:lnTo>
                <a:cubicBezTo>
                  <a:pt x="976741" y="591785"/>
                  <a:pt x="2298530" y="0"/>
                  <a:pt x="3758537" y="0"/>
                </a:cubicBezTo>
                <a:close/>
              </a:path>
            </a:pathLst>
          </a:custGeom>
          <a:pattFill prst="wdUpDiag">
            <a:fgClr>
              <a:srgbClr val="FADFD8"/>
            </a:fgClr>
            <a:bgClr>
              <a:schemeClr val="bg1"/>
            </a:bgClr>
          </a:pattFill>
        </p:spPr>
        <p:txBody>
          <a:bodyPr wrap="square" lIns="822960" anchor="ctr">
            <a:noAutofit/>
          </a:bodyPr>
          <a:lstStyle>
            <a:lvl1pPr marL="0" marR="0" indent="0" algn="ctr" defTabSz="914217" rtl="0" eaLnBrk="1" fontAlgn="auto" latinLnBrk="0" hangingPunct="1">
              <a:lnSpc>
                <a:spcPct val="90000"/>
              </a:lnSpc>
              <a:spcBef>
                <a:spcPts val="1000"/>
              </a:spcBef>
              <a:spcAft>
                <a:spcPts val="0"/>
              </a:spcAft>
              <a:buClrTx/>
              <a:buSzTx/>
              <a:buFont typeface="Arial" panose="020B0604020202020204" pitchFamily="34" charset="0"/>
              <a:buNone/>
              <a:tabLst/>
              <a:defRPr sz="2699"/>
            </a:lvl1pPr>
          </a:lstStyle>
          <a:p>
            <a:pPr marL="0" marR="0" lvl="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Drag and drop image here</a:t>
            </a:r>
          </a:p>
        </p:txBody>
      </p:sp>
      <p:sp>
        <p:nvSpPr>
          <p:cNvPr id="9" name="Freeform 8">
            <a:extLst>
              <a:ext uri="{FF2B5EF4-FFF2-40B4-BE49-F238E27FC236}">
                <a16:creationId xmlns:a16="http://schemas.microsoft.com/office/drawing/2014/main" id="{8CD66243-A727-ED45-B574-E48FD16DA03E}"/>
              </a:ext>
              <a:ext uri="{C183D7F6-B498-43B3-948B-1728B52AA6E4}">
                <adec:decorative xmlns:adec="http://schemas.microsoft.com/office/drawing/2017/decorative" xmlns="" val="1"/>
              </a:ext>
            </a:extLst>
          </p:cNvPr>
          <p:cNvSpPr/>
          <p:nvPr userDrawn="1"/>
        </p:nvSpPr>
        <p:spPr>
          <a:xfrm>
            <a:off x="1130607" y="1570912"/>
            <a:ext cx="753366" cy="3716177"/>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dirty="0"/>
          </a:p>
        </p:txBody>
      </p:sp>
      <p:sp>
        <p:nvSpPr>
          <p:cNvPr id="12" name="Title 11">
            <a:extLst>
              <a:ext uri="{FF2B5EF4-FFF2-40B4-BE49-F238E27FC236}">
                <a16:creationId xmlns:a16="http://schemas.microsoft.com/office/drawing/2014/main" id="{61554924-C8A9-D24E-997F-DA6F62DFDD36}"/>
              </a:ext>
            </a:extLst>
          </p:cNvPr>
          <p:cNvSpPr>
            <a:spLocks noGrp="1"/>
          </p:cNvSpPr>
          <p:nvPr userDrawn="1">
            <p:ph type="title" hasCustomPrompt="1"/>
          </p:nvPr>
        </p:nvSpPr>
        <p:spPr>
          <a:xfrm>
            <a:off x="7016792" y="2171700"/>
            <a:ext cx="4374420" cy="1386688"/>
          </a:xfrm>
          <a:noFill/>
        </p:spPr>
        <p:txBody>
          <a:bodyPr vert="horz" lIns="0" tIns="45720" rIns="0" bIns="45720" rtlCol="0" anchor="b" anchorCtr="0">
            <a:noAutofit/>
          </a:bodyPr>
          <a:lstStyle>
            <a:lvl1pPr>
              <a:defRPr lang="en-US" sz="4799" dirty="0">
                <a:solidFill>
                  <a:schemeClr val="accent1"/>
                </a:solidFill>
                <a:ea typeface="+mn-ea"/>
                <a:cs typeface="+mn-cs"/>
              </a:defRPr>
            </a:lvl1pPr>
          </a:lstStyle>
          <a:p>
            <a:pPr marL="0" lvl="0" indent="0">
              <a:spcBef>
                <a:spcPts val="1000"/>
              </a:spcBef>
              <a:buFontTx/>
            </a:pPr>
            <a:r>
              <a:rPr lang="en-US" dirty="0"/>
              <a:t>Enter slide title here in two lines</a:t>
            </a:r>
          </a:p>
        </p:txBody>
      </p:sp>
      <p:sp>
        <p:nvSpPr>
          <p:cNvPr id="7" name="Text Placeholder 17">
            <a:extLst>
              <a:ext uri="{FF2B5EF4-FFF2-40B4-BE49-F238E27FC236}">
                <a16:creationId xmlns:a16="http://schemas.microsoft.com/office/drawing/2014/main" id="{57CB4192-2D78-B642-8E4A-935DBA256C37}"/>
              </a:ext>
            </a:extLst>
          </p:cNvPr>
          <p:cNvSpPr>
            <a:spLocks noGrp="1"/>
          </p:cNvSpPr>
          <p:nvPr userDrawn="1">
            <p:ph type="body" sz="quarter" idx="13" hasCustomPrompt="1"/>
          </p:nvPr>
        </p:nvSpPr>
        <p:spPr>
          <a:xfrm>
            <a:off x="7016792" y="3558388"/>
            <a:ext cx="4374420" cy="1310350"/>
          </a:xfrm>
        </p:spPr>
        <p:txBody>
          <a:bodyPr>
            <a:normAutofit/>
          </a:bodyPr>
          <a:lstStyle>
            <a:lvl1pPr marL="0" indent="0">
              <a:lnSpc>
                <a:spcPts val="3239"/>
              </a:lnSpc>
              <a:buFontTx/>
              <a:buNone/>
              <a:defRPr sz="2699" baseline="0"/>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dirty="0"/>
              <a:t>Enter your subtitle here in two lines or less</a:t>
            </a:r>
          </a:p>
        </p:txBody>
      </p:sp>
      <p:sp>
        <p:nvSpPr>
          <p:cNvPr id="11" name="Folded Corner 10">
            <a:extLst>
              <a:ext uri="{FF2B5EF4-FFF2-40B4-BE49-F238E27FC236}">
                <a16:creationId xmlns:a16="http://schemas.microsoft.com/office/drawing/2014/main" id="{B0E8D85E-D782-194C-B0A1-AD06F240BDAD}"/>
              </a:ext>
              <a:ext uri="{C183D7F6-B498-43B3-948B-1728B52AA6E4}">
                <adec:decorative xmlns:adec="http://schemas.microsoft.com/office/drawing/2017/decorative" xmlns="" val="1"/>
              </a:ext>
            </a:extLst>
          </p:cNvPr>
          <p:cNvSpPr/>
          <p:nvPr userDrawn="1"/>
        </p:nvSpPr>
        <p:spPr>
          <a:xfrm>
            <a:off x="0" y="-1905001"/>
            <a:ext cx="5296004" cy="1655619"/>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Image Layout Option</a:t>
            </a:r>
            <a:r>
              <a:rPr lang="en-US" sz="1200" dirty="0">
                <a:solidFill>
                  <a:schemeClr val="tx1"/>
                </a:solidFill>
                <a:latin typeface="Source Sans Pro" charset="0"/>
                <a:ea typeface="Source Sans Pro" charset="0"/>
                <a:cs typeface="Source Sans Pro" charset="0"/>
              </a:rPr>
              <a:t>: Circle image with color intersection, titles on right.</a:t>
            </a:r>
          </a:p>
          <a:p>
            <a:endParaRPr lang="en-US" sz="1200" dirty="0">
              <a:solidFill>
                <a:schemeClr val="tx1"/>
              </a:solidFill>
              <a:latin typeface="Source Sans Pro" charset="0"/>
              <a:ea typeface="Source Sans Pro" charset="0"/>
              <a:cs typeface="Source Sans Pro" charset="0"/>
            </a:endParaRPr>
          </a:p>
          <a:p>
            <a:r>
              <a:rPr lang="en-US" sz="1200" b="1" dirty="0">
                <a:solidFill>
                  <a:schemeClr val="tx1"/>
                </a:solidFill>
                <a:latin typeface="Source Sans Pro" charset="0"/>
                <a:ea typeface="Source Sans Pro" charset="0"/>
                <a:cs typeface="Source Sans Pro" charset="0"/>
              </a:rPr>
              <a:t>Tip</a:t>
            </a:r>
            <a:r>
              <a:rPr lang="en-US" sz="1200" dirty="0">
                <a:solidFill>
                  <a:schemeClr val="tx1"/>
                </a:solidFill>
                <a:latin typeface="Source Sans Pro" charset="0"/>
                <a:ea typeface="Source Sans Pro" charset="0"/>
                <a:cs typeface="Source Sans Pro" charset="0"/>
              </a:rPr>
              <a:t>: For quick formatting, drag and drop the image you would like into the image placeholder. Move and crop as needed. Replace text placeholder with your own words.</a:t>
            </a:r>
          </a:p>
          <a:p>
            <a:endParaRPr lang="en-US" sz="1200" dirty="0">
              <a:solidFill>
                <a:schemeClr val="tx1"/>
              </a:solidFill>
              <a:latin typeface="Source Sans Pro" charset="0"/>
              <a:ea typeface="Source Sans Pro" charset="0"/>
              <a:cs typeface="Source Sans Pro" charset="0"/>
            </a:endParaRPr>
          </a:p>
          <a:p>
            <a:r>
              <a:rPr lang="en-US" sz="1200" dirty="0">
                <a:solidFill>
                  <a:schemeClr val="tx1"/>
                </a:solidFill>
                <a:latin typeface="Source Sans Pro" charset="0"/>
                <a:ea typeface="Source Sans Pro" charset="0"/>
                <a:cs typeface="Source Sans Pro" charset="0"/>
              </a:rPr>
              <a:t>Do not put any cropped image (such as a circle) into circular placeholder.</a:t>
            </a:r>
            <a:endParaRPr lang="en-US" sz="1200" dirty="0">
              <a:solidFill>
                <a:schemeClr val="accent4">
                  <a:lumMod val="25000"/>
                </a:schemeClr>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p:txBody>
      </p:sp>
      <p:pic>
        <p:nvPicPr>
          <p:cNvPr id="8" name="Logo">
            <a:extLst>
              <a:ext uri="{FF2B5EF4-FFF2-40B4-BE49-F238E27FC236}">
                <a16:creationId xmlns:a16="http://schemas.microsoft.com/office/drawing/2014/main" id="{ACAF39D2-F325-384E-AD0F-35700A408592}"/>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97373" y="5816399"/>
            <a:ext cx="1091168" cy="276138"/>
          </a:xfrm>
          <a:prstGeom prst="rect">
            <a:avLst/>
          </a:prstGeom>
        </p:spPr>
      </p:pic>
    </p:spTree>
    <p:extLst>
      <p:ext uri="{BB962C8B-B14F-4D97-AF65-F5344CB8AC3E}">
        <p14:creationId xmlns:p14="http://schemas.microsoft.com/office/powerpoint/2010/main" val="19293875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mber_title and image 4">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635ACCF7-3C47-BB4F-AF7F-71F0B4AB44D7}"/>
              </a:ext>
              <a:ext uri="{C183D7F6-B498-43B3-948B-1728B52AA6E4}">
                <adec:decorative xmlns:adec="http://schemas.microsoft.com/office/drawing/2017/decorative" xmlns="" val="1"/>
              </a:ext>
            </a:extLst>
          </p:cNvPr>
          <p:cNvGrpSpPr/>
          <p:nvPr userDrawn="1"/>
        </p:nvGrpSpPr>
        <p:grpSpPr>
          <a:xfrm>
            <a:off x="4618" y="0"/>
            <a:ext cx="1879355" cy="6858000"/>
            <a:chOff x="9236" y="0"/>
            <a:chExt cx="3759200" cy="13715999"/>
          </a:xfrm>
        </p:grpSpPr>
        <p:sp>
          <p:nvSpPr>
            <p:cNvPr id="20" name="Rectangle 19">
              <a:extLst>
                <a:ext uri="{FF2B5EF4-FFF2-40B4-BE49-F238E27FC236}">
                  <a16:creationId xmlns:a16="http://schemas.microsoft.com/office/drawing/2014/main" id="{1D2C9B0F-FBE2-8C48-B5B1-3C3885F3BDDE}"/>
                </a:ext>
                <a:ext uri="{C183D7F6-B498-43B3-948B-1728B52AA6E4}">
                  <adec:decorative xmlns:adec="http://schemas.microsoft.com/office/drawing/2017/decorative" xmlns="" val="1"/>
                </a:ext>
              </a:extLst>
            </p:cNvPr>
            <p:cNvSpPr/>
            <p:nvPr userDrawn="1"/>
          </p:nvSpPr>
          <p:spPr>
            <a:xfrm>
              <a:off x="9236" y="0"/>
              <a:ext cx="3759200" cy="13715999"/>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2"/>
                </a:solidFill>
                <a:latin typeface="Community Light" panose="02000303040000020003" pitchFamily="2" charset="0"/>
              </a:endParaRPr>
            </a:p>
          </p:txBody>
        </p:sp>
        <p:sp>
          <p:nvSpPr>
            <p:cNvPr id="21" name="Freeform 20">
              <a:extLst>
                <a:ext uri="{FF2B5EF4-FFF2-40B4-BE49-F238E27FC236}">
                  <a16:creationId xmlns:a16="http://schemas.microsoft.com/office/drawing/2014/main" id="{C4E92395-EB86-874A-B076-AF17357782A7}"/>
                </a:ext>
                <a:ext uri="{C183D7F6-B498-43B3-948B-1728B52AA6E4}">
                  <adec:decorative xmlns:adec="http://schemas.microsoft.com/office/drawing/2017/decorative" xmlns="" val="1"/>
                </a:ext>
              </a:extLst>
            </p:cNvPr>
            <p:cNvSpPr/>
            <p:nvPr userDrawn="1"/>
          </p:nvSpPr>
          <p:spPr>
            <a:xfrm>
              <a:off x="2267961" y="3156359"/>
              <a:ext cx="1493978" cy="7368477"/>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dirty="0"/>
            </a:p>
          </p:txBody>
        </p:sp>
      </p:grpSp>
      <p:sp>
        <p:nvSpPr>
          <p:cNvPr id="22" name="Title 11">
            <a:extLst>
              <a:ext uri="{FF2B5EF4-FFF2-40B4-BE49-F238E27FC236}">
                <a16:creationId xmlns:a16="http://schemas.microsoft.com/office/drawing/2014/main" id="{514407B6-6008-9F4D-AA8B-50D1AAD03286}"/>
              </a:ext>
            </a:extLst>
          </p:cNvPr>
          <p:cNvSpPr>
            <a:spLocks noGrp="1"/>
          </p:cNvSpPr>
          <p:nvPr>
            <p:ph type="title" hasCustomPrompt="1"/>
          </p:nvPr>
        </p:nvSpPr>
        <p:spPr>
          <a:xfrm>
            <a:off x="7016792" y="2171700"/>
            <a:ext cx="4374420" cy="1386688"/>
          </a:xfrm>
          <a:noFill/>
        </p:spPr>
        <p:txBody>
          <a:bodyPr vert="horz" lIns="0" tIns="45720" rIns="0" bIns="45720" rtlCol="0" anchor="b" anchorCtr="0">
            <a:noAutofit/>
          </a:bodyPr>
          <a:lstStyle>
            <a:lvl1pPr>
              <a:defRPr lang="en-US" sz="4799" dirty="0">
                <a:solidFill>
                  <a:schemeClr val="accent2"/>
                </a:solidFill>
                <a:ea typeface="+mn-ea"/>
                <a:cs typeface="+mn-cs"/>
              </a:defRPr>
            </a:lvl1pPr>
          </a:lstStyle>
          <a:p>
            <a:pPr marL="0" lvl="0" indent="0">
              <a:spcBef>
                <a:spcPts val="1000"/>
              </a:spcBef>
              <a:buFontTx/>
            </a:pPr>
            <a:r>
              <a:rPr lang="en-US" dirty="0"/>
              <a:t>Enter slide title here in two lines</a:t>
            </a:r>
          </a:p>
        </p:txBody>
      </p:sp>
      <p:sp>
        <p:nvSpPr>
          <p:cNvPr id="23" name="Text Placeholder 17">
            <a:extLst>
              <a:ext uri="{FF2B5EF4-FFF2-40B4-BE49-F238E27FC236}">
                <a16:creationId xmlns:a16="http://schemas.microsoft.com/office/drawing/2014/main" id="{38DC42F4-9C2A-C947-A0DC-D7173E28B10B}"/>
              </a:ext>
            </a:extLst>
          </p:cNvPr>
          <p:cNvSpPr>
            <a:spLocks noGrp="1"/>
          </p:cNvSpPr>
          <p:nvPr>
            <p:ph type="body" sz="quarter" idx="13" hasCustomPrompt="1"/>
          </p:nvPr>
        </p:nvSpPr>
        <p:spPr>
          <a:xfrm>
            <a:off x="7016792" y="3558388"/>
            <a:ext cx="4374420" cy="1310350"/>
          </a:xfrm>
        </p:spPr>
        <p:txBody>
          <a:bodyPr>
            <a:normAutofit/>
          </a:bodyPr>
          <a:lstStyle>
            <a:lvl1pPr marL="0" marR="0" indent="0" algn="l" defTabSz="914217" rtl="0" eaLnBrk="1" fontAlgn="auto" latinLnBrk="0" hangingPunct="1">
              <a:lnSpc>
                <a:spcPts val="3239"/>
              </a:lnSpc>
              <a:spcBef>
                <a:spcPts val="1000"/>
              </a:spcBef>
              <a:spcAft>
                <a:spcPts val="0"/>
              </a:spcAft>
              <a:buClrTx/>
              <a:buSzTx/>
              <a:buFontTx/>
              <a:buNone/>
              <a:tabLst/>
              <a:defRPr sz="2699" baseline="0"/>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dirty="0"/>
              <a:t>Enter your subtitle here in two lines or less</a:t>
            </a:r>
          </a:p>
        </p:txBody>
      </p:sp>
      <p:sp>
        <p:nvSpPr>
          <p:cNvPr id="11" name="Picture Placeholder 10">
            <a:extLst>
              <a:ext uri="{FF2B5EF4-FFF2-40B4-BE49-F238E27FC236}">
                <a16:creationId xmlns:a16="http://schemas.microsoft.com/office/drawing/2014/main" id="{4CD03B56-B78A-F24B-A129-AC70C0AC20CF}"/>
              </a:ext>
              <a:ext uri="{C183D7F6-B498-43B3-948B-1728B52AA6E4}">
                <adec:decorative xmlns:adec="http://schemas.microsoft.com/office/drawing/2017/decorative" xmlns="" val="1"/>
              </a:ext>
            </a:extLst>
          </p:cNvPr>
          <p:cNvSpPr>
            <a:spLocks noGrp="1"/>
          </p:cNvSpPr>
          <p:nvPr>
            <p:ph type="pic" sz="quarter" idx="14" hasCustomPrompt="1"/>
          </p:nvPr>
        </p:nvSpPr>
        <p:spPr>
          <a:xfrm>
            <a:off x="1883973" y="787965"/>
            <a:ext cx="4522257" cy="5287154"/>
          </a:xfrm>
          <a:custGeom>
            <a:avLst/>
            <a:gdLst>
              <a:gd name="connsiteX0" fmla="*/ 3758537 w 9045691"/>
              <a:gd name="connsiteY0" fmla="*/ 0 h 10574308"/>
              <a:gd name="connsiteX1" fmla="*/ 9045691 w 9045691"/>
              <a:gd name="connsiteY1" fmla="*/ 5287155 h 10574308"/>
              <a:gd name="connsiteX2" fmla="*/ 3758537 w 9045691"/>
              <a:gd name="connsiteY2" fmla="*/ 10574308 h 10574308"/>
              <a:gd name="connsiteX3" fmla="*/ 19955 w 9045691"/>
              <a:gd name="connsiteY3" fmla="*/ 9025737 h 10574308"/>
              <a:gd name="connsiteX4" fmla="*/ 0 w 9045691"/>
              <a:gd name="connsiteY4" fmla="*/ 9004807 h 10574308"/>
              <a:gd name="connsiteX5" fmla="*/ 0 w 9045691"/>
              <a:gd name="connsiteY5" fmla="*/ 1569501 h 10574308"/>
              <a:gd name="connsiteX6" fmla="*/ 19955 w 9045691"/>
              <a:gd name="connsiteY6" fmla="*/ 1548572 h 10574308"/>
              <a:gd name="connsiteX7" fmla="*/ 3758537 w 9045691"/>
              <a:gd name="connsiteY7" fmla="*/ 0 h 1057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45691" h="10574308">
                <a:moveTo>
                  <a:pt x="3758537" y="0"/>
                </a:moveTo>
                <a:cubicBezTo>
                  <a:pt x="6678552" y="0"/>
                  <a:pt x="9045691" y="2367139"/>
                  <a:pt x="9045691" y="5287155"/>
                </a:cubicBezTo>
                <a:cubicBezTo>
                  <a:pt x="9045691" y="8207169"/>
                  <a:pt x="6678552" y="10574308"/>
                  <a:pt x="3758537" y="10574308"/>
                </a:cubicBezTo>
                <a:cubicBezTo>
                  <a:pt x="2298530" y="10574308"/>
                  <a:pt x="976741" y="9982523"/>
                  <a:pt x="19955" y="9025737"/>
                </a:cubicBezTo>
                <a:lnTo>
                  <a:pt x="0" y="9004807"/>
                </a:lnTo>
                <a:lnTo>
                  <a:pt x="0" y="1569501"/>
                </a:lnTo>
                <a:lnTo>
                  <a:pt x="19955" y="1548572"/>
                </a:lnTo>
                <a:cubicBezTo>
                  <a:pt x="976741" y="591785"/>
                  <a:pt x="2298530" y="0"/>
                  <a:pt x="3758537" y="0"/>
                </a:cubicBezTo>
                <a:close/>
              </a:path>
            </a:pathLst>
          </a:custGeom>
          <a:pattFill prst="wdUpDiag">
            <a:fgClr>
              <a:srgbClr val="FADFD8"/>
            </a:fgClr>
            <a:bgClr>
              <a:schemeClr val="bg1"/>
            </a:bgClr>
          </a:pattFill>
        </p:spPr>
        <p:txBody>
          <a:bodyPr wrap="square" lIns="822960" anchor="ctr">
            <a:noAutofit/>
          </a:bodyPr>
          <a:lstStyle>
            <a:lvl1pPr marL="0" marR="0" indent="0" algn="ctr" defTabSz="914217" rtl="0" eaLnBrk="1" fontAlgn="auto" latinLnBrk="0" hangingPunct="1">
              <a:lnSpc>
                <a:spcPct val="90000"/>
              </a:lnSpc>
              <a:spcBef>
                <a:spcPts val="1000"/>
              </a:spcBef>
              <a:spcAft>
                <a:spcPts val="0"/>
              </a:spcAft>
              <a:buClrTx/>
              <a:buSzTx/>
              <a:buFont typeface="Arial" panose="020B0604020202020204" pitchFamily="34" charset="0"/>
              <a:buNone/>
              <a:tabLst/>
              <a:defRPr sz="2699"/>
            </a:lvl1pPr>
          </a:lstStyle>
          <a:p>
            <a:pPr marL="0" marR="0" lvl="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Drag and drop image here</a:t>
            </a:r>
          </a:p>
        </p:txBody>
      </p:sp>
      <p:pic>
        <p:nvPicPr>
          <p:cNvPr id="10" name="Logo">
            <a:extLst>
              <a:ext uri="{FF2B5EF4-FFF2-40B4-BE49-F238E27FC236}">
                <a16:creationId xmlns:a16="http://schemas.microsoft.com/office/drawing/2014/main" id="{003D7295-9545-F24F-8F14-F3CC78657B53}"/>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97373" y="5816399"/>
            <a:ext cx="1091168" cy="276138"/>
          </a:xfrm>
          <a:prstGeom prst="rect">
            <a:avLst/>
          </a:prstGeom>
        </p:spPr>
      </p:pic>
      <p:sp>
        <p:nvSpPr>
          <p:cNvPr id="12" name="Folded Corner 11">
            <a:extLst>
              <a:ext uri="{FF2B5EF4-FFF2-40B4-BE49-F238E27FC236}">
                <a16:creationId xmlns:a16="http://schemas.microsoft.com/office/drawing/2014/main" id="{51F6B6A3-D643-DB42-AB20-10543BF2132F}"/>
              </a:ext>
              <a:ext uri="{C183D7F6-B498-43B3-948B-1728B52AA6E4}">
                <adec:decorative xmlns:adec="http://schemas.microsoft.com/office/drawing/2017/decorative" xmlns="" val="1"/>
              </a:ext>
            </a:extLst>
          </p:cNvPr>
          <p:cNvSpPr/>
          <p:nvPr userDrawn="1"/>
        </p:nvSpPr>
        <p:spPr>
          <a:xfrm>
            <a:off x="0" y="-1905001"/>
            <a:ext cx="5296004" cy="1655619"/>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Image Layout Option</a:t>
            </a:r>
            <a:r>
              <a:rPr lang="en-US" sz="1200" dirty="0">
                <a:solidFill>
                  <a:schemeClr val="tx1"/>
                </a:solidFill>
                <a:latin typeface="Source Sans Pro" charset="0"/>
                <a:ea typeface="Source Sans Pro" charset="0"/>
                <a:cs typeface="Source Sans Pro" charset="0"/>
              </a:rPr>
              <a:t>: Circle image with color intersection, titles on right.</a:t>
            </a:r>
          </a:p>
          <a:p>
            <a:endParaRPr lang="en-US" sz="1200" dirty="0">
              <a:solidFill>
                <a:schemeClr val="tx1"/>
              </a:solidFill>
              <a:latin typeface="Source Sans Pro" charset="0"/>
              <a:ea typeface="Source Sans Pro" charset="0"/>
              <a:cs typeface="Source Sans Pro" charset="0"/>
            </a:endParaRPr>
          </a:p>
          <a:p>
            <a:r>
              <a:rPr lang="en-US" sz="1200" b="1" dirty="0">
                <a:solidFill>
                  <a:schemeClr val="tx1"/>
                </a:solidFill>
                <a:latin typeface="Source Sans Pro" charset="0"/>
                <a:ea typeface="Source Sans Pro" charset="0"/>
                <a:cs typeface="Source Sans Pro" charset="0"/>
              </a:rPr>
              <a:t>Tip</a:t>
            </a:r>
            <a:r>
              <a:rPr lang="en-US" sz="1200" dirty="0">
                <a:solidFill>
                  <a:schemeClr val="tx1"/>
                </a:solidFill>
                <a:latin typeface="Source Sans Pro" charset="0"/>
                <a:ea typeface="Source Sans Pro" charset="0"/>
                <a:cs typeface="Source Sans Pro" charset="0"/>
              </a:rPr>
              <a:t>: For quick formatting, drag and drop the image you would like into the image placeholder. Move and crop as needed. Replace text placeholder with your own words.</a:t>
            </a:r>
          </a:p>
          <a:p>
            <a:endParaRPr lang="en-US" sz="1200" dirty="0">
              <a:solidFill>
                <a:schemeClr val="tx1"/>
              </a:solidFill>
              <a:latin typeface="Source Sans Pro" charset="0"/>
              <a:ea typeface="Source Sans Pro" charset="0"/>
              <a:cs typeface="Source Sans Pro" charset="0"/>
            </a:endParaRPr>
          </a:p>
          <a:p>
            <a:r>
              <a:rPr lang="en-US" sz="1200" dirty="0">
                <a:solidFill>
                  <a:schemeClr val="tx1"/>
                </a:solidFill>
                <a:latin typeface="Source Sans Pro" charset="0"/>
                <a:ea typeface="Source Sans Pro" charset="0"/>
                <a:cs typeface="Source Sans Pro" charset="0"/>
              </a:rPr>
              <a:t>Do not put any cropped image (such as a circle) into circular placeholder.</a:t>
            </a:r>
            <a:endParaRPr lang="en-US" sz="1200" dirty="0">
              <a:solidFill>
                <a:schemeClr val="accent4">
                  <a:lumMod val="25000"/>
                </a:schemeClr>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42690330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red_title and image 4">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504754B-2E3B-F142-98BF-7F9381505D4F}"/>
              </a:ext>
              <a:ext uri="{C183D7F6-B498-43B3-948B-1728B52AA6E4}">
                <adec:decorative xmlns:adec="http://schemas.microsoft.com/office/drawing/2017/decorative" xmlns="" val="1"/>
              </a:ext>
            </a:extLst>
          </p:cNvPr>
          <p:cNvGrpSpPr/>
          <p:nvPr userDrawn="1"/>
        </p:nvGrpSpPr>
        <p:grpSpPr>
          <a:xfrm>
            <a:off x="4618" y="0"/>
            <a:ext cx="1879355" cy="6858000"/>
            <a:chOff x="9236" y="0"/>
            <a:chExt cx="3759200" cy="13715999"/>
          </a:xfrm>
          <a:solidFill>
            <a:schemeClr val="tx2"/>
          </a:solidFill>
        </p:grpSpPr>
        <p:sp>
          <p:nvSpPr>
            <p:cNvPr id="13" name="Rectangle 12">
              <a:extLst>
                <a:ext uri="{FF2B5EF4-FFF2-40B4-BE49-F238E27FC236}">
                  <a16:creationId xmlns:a16="http://schemas.microsoft.com/office/drawing/2014/main" id="{7A070FD8-1A59-0F4F-9C1F-157AA05E0C65}"/>
                </a:ext>
                <a:ext uri="{C183D7F6-B498-43B3-948B-1728B52AA6E4}">
                  <adec:decorative xmlns:adec="http://schemas.microsoft.com/office/drawing/2017/decorative" xmlns="" val="1"/>
                </a:ext>
              </a:extLst>
            </p:cNvPr>
            <p:cNvSpPr/>
            <p:nvPr userDrawn="1"/>
          </p:nvSpPr>
          <p:spPr>
            <a:xfrm>
              <a:off x="9236" y="0"/>
              <a:ext cx="3759200" cy="13715999"/>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latin typeface="Community Light" panose="02000303040000020003" pitchFamily="2" charset="0"/>
              </a:endParaRPr>
            </a:p>
          </p:txBody>
        </p:sp>
        <p:sp>
          <p:nvSpPr>
            <p:cNvPr id="14" name="Freeform 13">
              <a:extLst>
                <a:ext uri="{FF2B5EF4-FFF2-40B4-BE49-F238E27FC236}">
                  <a16:creationId xmlns:a16="http://schemas.microsoft.com/office/drawing/2014/main" id="{29A2F08E-1CD2-1E42-844F-7EFE80C2AE4C}"/>
                </a:ext>
                <a:ext uri="{C183D7F6-B498-43B3-948B-1728B52AA6E4}">
                  <adec:decorative xmlns:adec="http://schemas.microsoft.com/office/drawing/2017/decorative" xmlns="" val="1"/>
                </a:ext>
              </a:extLst>
            </p:cNvPr>
            <p:cNvSpPr/>
            <p:nvPr userDrawn="1"/>
          </p:nvSpPr>
          <p:spPr>
            <a:xfrm>
              <a:off x="2267961" y="3156359"/>
              <a:ext cx="1493978" cy="7368477"/>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dirty="0"/>
            </a:p>
          </p:txBody>
        </p:sp>
      </p:grpSp>
      <p:sp>
        <p:nvSpPr>
          <p:cNvPr id="15" name="Title 11">
            <a:extLst>
              <a:ext uri="{FF2B5EF4-FFF2-40B4-BE49-F238E27FC236}">
                <a16:creationId xmlns:a16="http://schemas.microsoft.com/office/drawing/2014/main" id="{8DDD9790-A385-FC41-AB77-BD2F12DEC0BA}"/>
              </a:ext>
            </a:extLst>
          </p:cNvPr>
          <p:cNvSpPr>
            <a:spLocks noGrp="1"/>
          </p:cNvSpPr>
          <p:nvPr>
            <p:ph type="title" hasCustomPrompt="1"/>
          </p:nvPr>
        </p:nvSpPr>
        <p:spPr>
          <a:xfrm>
            <a:off x="7016792" y="2171700"/>
            <a:ext cx="4374420" cy="1386688"/>
          </a:xfrm>
          <a:noFill/>
        </p:spPr>
        <p:txBody>
          <a:bodyPr vert="horz" lIns="0" tIns="45720" rIns="0" bIns="45720" rtlCol="0" anchor="b" anchorCtr="0">
            <a:noAutofit/>
          </a:bodyPr>
          <a:lstStyle>
            <a:lvl1pPr>
              <a:defRPr lang="en-US" sz="4799" dirty="0">
                <a:solidFill>
                  <a:schemeClr val="tx2"/>
                </a:solidFill>
                <a:ea typeface="+mn-ea"/>
                <a:cs typeface="+mn-cs"/>
              </a:defRPr>
            </a:lvl1pPr>
          </a:lstStyle>
          <a:p>
            <a:pPr marL="0" lvl="0" indent="0">
              <a:spcBef>
                <a:spcPts val="1000"/>
              </a:spcBef>
              <a:buFontTx/>
            </a:pPr>
            <a:r>
              <a:rPr lang="en-US" dirty="0"/>
              <a:t>Enter slide title here in two lines</a:t>
            </a:r>
          </a:p>
        </p:txBody>
      </p:sp>
      <p:sp>
        <p:nvSpPr>
          <p:cNvPr id="16" name="Text Placeholder 17">
            <a:extLst>
              <a:ext uri="{FF2B5EF4-FFF2-40B4-BE49-F238E27FC236}">
                <a16:creationId xmlns:a16="http://schemas.microsoft.com/office/drawing/2014/main" id="{A73A5716-1A71-6E47-BA7C-6C2841CE7A24}"/>
              </a:ext>
            </a:extLst>
          </p:cNvPr>
          <p:cNvSpPr>
            <a:spLocks noGrp="1"/>
          </p:cNvSpPr>
          <p:nvPr>
            <p:ph type="body" sz="quarter" idx="13" hasCustomPrompt="1"/>
          </p:nvPr>
        </p:nvSpPr>
        <p:spPr>
          <a:xfrm>
            <a:off x="7016792" y="3558388"/>
            <a:ext cx="4374420" cy="1310350"/>
          </a:xfrm>
        </p:spPr>
        <p:txBody>
          <a:bodyPr>
            <a:normAutofit/>
          </a:bodyPr>
          <a:lstStyle>
            <a:lvl1pPr marL="0" indent="0">
              <a:lnSpc>
                <a:spcPts val="3239"/>
              </a:lnSpc>
              <a:buFontTx/>
              <a:buNone/>
              <a:defRPr sz="2699" baseline="0"/>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dirty="0"/>
              <a:t>Enter your subtitle here in two lines or less</a:t>
            </a:r>
          </a:p>
        </p:txBody>
      </p:sp>
      <p:sp>
        <p:nvSpPr>
          <p:cNvPr id="12" name="Picture Placeholder 11">
            <a:extLst>
              <a:ext uri="{FF2B5EF4-FFF2-40B4-BE49-F238E27FC236}">
                <a16:creationId xmlns:a16="http://schemas.microsoft.com/office/drawing/2014/main" id="{3FDEA5C4-4777-B44C-856A-8A740352C17E}"/>
              </a:ext>
              <a:ext uri="{C183D7F6-B498-43B3-948B-1728B52AA6E4}">
                <adec:decorative xmlns:adec="http://schemas.microsoft.com/office/drawing/2017/decorative" xmlns="" val="1"/>
              </a:ext>
            </a:extLst>
          </p:cNvPr>
          <p:cNvSpPr>
            <a:spLocks noGrp="1"/>
          </p:cNvSpPr>
          <p:nvPr>
            <p:ph type="pic" sz="quarter" idx="14" hasCustomPrompt="1"/>
          </p:nvPr>
        </p:nvSpPr>
        <p:spPr>
          <a:xfrm>
            <a:off x="1883973" y="787965"/>
            <a:ext cx="4522257" cy="5287154"/>
          </a:xfrm>
          <a:custGeom>
            <a:avLst/>
            <a:gdLst>
              <a:gd name="connsiteX0" fmla="*/ 3758537 w 9045691"/>
              <a:gd name="connsiteY0" fmla="*/ 0 h 10574308"/>
              <a:gd name="connsiteX1" fmla="*/ 9045691 w 9045691"/>
              <a:gd name="connsiteY1" fmla="*/ 5287155 h 10574308"/>
              <a:gd name="connsiteX2" fmla="*/ 3758537 w 9045691"/>
              <a:gd name="connsiteY2" fmla="*/ 10574308 h 10574308"/>
              <a:gd name="connsiteX3" fmla="*/ 19955 w 9045691"/>
              <a:gd name="connsiteY3" fmla="*/ 9025737 h 10574308"/>
              <a:gd name="connsiteX4" fmla="*/ 0 w 9045691"/>
              <a:gd name="connsiteY4" fmla="*/ 9004807 h 10574308"/>
              <a:gd name="connsiteX5" fmla="*/ 0 w 9045691"/>
              <a:gd name="connsiteY5" fmla="*/ 1569501 h 10574308"/>
              <a:gd name="connsiteX6" fmla="*/ 19955 w 9045691"/>
              <a:gd name="connsiteY6" fmla="*/ 1548572 h 10574308"/>
              <a:gd name="connsiteX7" fmla="*/ 3758537 w 9045691"/>
              <a:gd name="connsiteY7" fmla="*/ 0 h 1057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45691" h="10574308">
                <a:moveTo>
                  <a:pt x="3758537" y="0"/>
                </a:moveTo>
                <a:cubicBezTo>
                  <a:pt x="6678552" y="0"/>
                  <a:pt x="9045691" y="2367139"/>
                  <a:pt x="9045691" y="5287155"/>
                </a:cubicBezTo>
                <a:cubicBezTo>
                  <a:pt x="9045691" y="8207169"/>
                  <a:pt x="6678552" y="10574308"/>
                  <a:pt x="3758537" y="10574308"/>
                </a:cubicBezTo>
                <a:cubicBezTo>
                  <a:pt x="2298530" y="10574308"/>
                  <a:pt x="976741" y="9982523"/>
                  <a:pt x="19955" y="9025737"/>
                </a:cubicBezTo>
                <a:lnTo>
                  <a:pt x="0" y="9004807"/>
                </a:lnTo>
                <a:lnTo>
                  <a:pt x="0" y="1569501"/>
                </a:lnTo>
                <a:lnTo>
                  <a:pt x="19955" y="1548572"/>
                </a:lnTo>
                <a:cubicBezTo>
                  <a:pt x="976741" y="591785"/>
                  <a:pt x="2298530" y="0"/>
                  <a:pt x="3758537" y="0"/>
                </a:cubicBezTo>
                <a:close/>
              </a:path>
            </a:pathLst>
          </a:custGeom>
          <a:pattFill prst="wdUpDiag">
            <a:fgClr>
              <a:srgbClr val="FADFD8"/>
            </a:fgClr>
            <a:bgClr>
              <a:schemeClr val="bg1"/>
            </a:bgClr>
          </a:pattFill>
        </p:spPr>
        <p:txBody>
          <a:bodyPr wrap="square" lIns="822960" anchor="ctr">
            <a:noAutofit/>
          </a:bodyPr>
          <a:lstStyle>
            <a:lvl1pPr marL="0" marR="0" indent="0" algn="ctr" defTabSz="914217" rtl="0" eaLnBrk="1" fontAlgn="auto" latinLnBrk="0" hangingPunct="1">
              <a:lnSpc>
                <a:spcPct val="90000"/>
              </a:lnSpc>
              <a:spcBef>
                <a:spcPts val="1000"/>
              </a:spcBef>
              <a:spcAft>
                <a:spcPts val="0"/>
              </a:spcAft>
              <a:buClrTx/>
              <a:buSzTx/>
              <a:buFont typeface="Arial" panose="020B0604020202020204" pitchFamily="34" charset="0"/>
              <a:buNone/>
              <a:tabLst/>
              <a:defRPr sz="2699"/>
            </a:lvl1pPr>
          </a:lstStyle>
          <a:p>
            <a:pPr marL="0" marR="0" lvl="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Drag and drop image here</a:t>
            </a:r>
          </a:p>
        </p:txBody>
      </p:sp>
      <p:pic>
        <p:nvPicPr>
          <p:cNvPr id="11" name="Logo">
            <a:extLst>
              <a:ext uri="{FF2B5EF4-FFF2-40B4-BE49-F238E27FC236}">
                <a16:creationId xmlns:a16="http://schemas.microsoft.com/office/drawing/2014/main" id="{02C9B188-676F-5B40-9F96-F34C176BA33F}"/>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97373" y="5816399"/>
            <a:ext cx="1091168" cy="276138"/>
          </a:xfrm>
          <a:prstGeom prst="rect">
            <a:avLst/>
          </a:prstGeom>
        </p:spPr>
      </p:pic>
      <p:sp>
        <p:nvSpPr>
          <p:cNvPr id="17" name="Folded Corner 16">
            <a:extLst>
              <a:ext uri="{FF2B5EF4-FFF2-40B4-BE49-F238E27FC236}">
                <a16:creationId xmlns:a16="http://schemas.microsoft.com/office/drawing/2014/main" id="{A6E84270-BB12-0A46-B75C-11B8E813C444}"/>
              </a:ext>
              <a:ext uri="{C183D7F6-B498-43B3-948B-1728B52AA6E4}">
                <adec:decorative xmlns:adec="http://schemas.microsoft.com/office/drawing/2017/decorative" xmlns="" val="1"/>
              </a:ext>
            </a:extLst>
          </p:cNvPr>
          <p:cNvSpPr/>
          <p:nvPr userDrawn="1"/>
        </p:nvSpPr>
        <p:spPr>
          <a:xfrm>
            <a:off x="0" y="-1905001"/>
            <a:ext cx="5296004" cy="1655619"/>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Image Layout Option</a:t>
            </a:r>
            <a:r>
              <a:rPr lang="en-US" sz="1200" dirty="0">
                <a:solidFill>
                  <a:schemeClr val="tx1"/>
                </a:solidFill>
                <a:latin typeface="Source Sans Pro" charset="0"/>
                <a:ea typeface="Source Sans Pro" charset="0"/>
                <a:cs typeface="Source Sans Pro" charset="0"/>
              </a:rPr>
              <a:t>: Circle image with color intersection, titles on right.</a:t>
            </a:r>
          </a:p>
          <a:p>
            <a:endParaRPr lang="en-US" sz="1200" dirty="0">
              <a:solidFill>
                <a:schemeClr val="tx1"/>
              </a:solidFill>
              <a:latin typeface="Source Sans Pro" charset="0"/>
              <a:ea typeface="Source Sans Pro" charset="0"/>
              <a:cs typeface="Source Sans Pro" charset="0"/>
            </a:endParaRPr>
          </a:p>
          <a:p>
            <a:r>
              <a:rPr lang="en-US" sz="1200" b="1" dirty="0">
                <a:solidFill>
                  <a:schemeClr val="tx1"/>
                </a:solidFill>
                <a:latin typeface="Source Sans Pro" charset="0"/>
                <a:ea typeface="Source Sans Pro" charset="0"/>
                <a:cs typeface="Source Sans Pro" charset="0"/>
              </a:rPr>
              <a:t>Tip</a:t>
            </a:r>
            <a:r>
              <a:rPr lang="en-US" sz="1200" dirty="0">
                <a:solidFill>
                  <a:schemeClr val="tx1"/>
                </a:solidFill>
                <a:latin typeface="Source Sans Pro" charset="0"/>
                <a:ea typeface="Source Sans Pro" charset="0"/>
                <a:cs typeface="Source Sans Pro" charset="0"/>
              </a:rPr>
              <a:t>: For quick formatting, drag and drop the image you would like into the image placeholder. Move and crop as needed. Replace text placeholder with your own words.</a:t>
            </a:r>
          </a:p>
          <a:p>
            <a:endParaRPr lang="en-US" sz="1200" dirty="0">
              <a:solidFill>
                <a:schemeClr val="tx1"/>
              </a:solidFill>
              <a:latin typeface="Source Sans Pro" charset="0"/>
              <a:ea typeface="Source Sans Pro" charset="0"/>
              <a:cs typeface="Source Sans Pro" charset="0"/>
            </a:endParaRPr>
          </a:p>
          <a:p>
            <a:r>
              <a:rPr lang="en-US" sz="1200" dirty="0">
                <a:solidFill>
                  <a:schemeClr val="tx1"/>
                </a:solidFill>
                <a:latin typeface="Source Sans Pro" charset="0"/>
                <a:ea typeface="Source Sans Pro" charset="0"/>
                <a:cs typeface="Source Sans Pro" charset="0"/>
              </a:rPr>
              <a:t>Do not put any cropped image (such as a circle) into circular placeholder.</a:t>
            </a:r>
            <a:endParaRPr lang="en-US" sz="1200" dirty="0">
              <a:solidFill>
                <a:schemeClr val="accent4">
                  <a:lumMod val="25000"/>
                </a:schemeClr>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24446811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ue_title and image 4">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89A58D8-67F6-AB45-B61D-9846841E8FC6}"/>
              </a:ext>
              <a:ext uri="{C183D7F6-B498-43B3-948B-1728B52AA6E4}">
                <adec:decorative xmlns:adec="http://schemas.microsoft.com/office/drawing/2017/decorative" xmlns="" val="1"/>
              </a:ext>
            </a:extLst>
          </p:cNvPr>
          <p:cNvGrpSpPr/>
          <p:nvPr userDrawn="1"/>
        </p:nvGrpSpPr>
        <p:grpSpPr>
          <a:xfrm>
            <a:off x="4618" y="0"/>
            <a:ext cx="1879355" cy="6858000"/>
            <a:chOff x="9236" y="0"/>
            <a:chExt cx="3759200" cy="13715999"/>
          </a:xfrm>
        </p:grpSpPr>
        <p:sp>
          <p:nvSpPr>
            <p:cNvPr id="12" name="Rectangle 11">
              <a:extLst>
                <a:ext uri="{FF2B5EF4-FFF2-40B4-BE49-F238E27FC236}">
                  <a16:creationId xmlns:a16="http://schemas.microsoft.com/office/drawing/2014/main" id="{334C05AE-61FE-F845-90A8-0A052B3E7D79}"/>
                </a:ext>
                <a:ext uri="{C183D7F6-B498-43B3-948B-1728B52AA6E4}">
                  <adec:decorative xmlns:adec="http://schemas.microsoft.com/office/drawing/2017/decorative" xmlns="" val="1"/>
                </a:ext>
              </a:extLst>
            </p:cNvPr>
            <p:cNvSpPr/>
            <p:nvPr userDrawn="1"/>
          </p:nvSpPr>
          <p:spPr>
            <a:xfrm>
              <a:off x="9236" y="0"/>
              <a:ext cx="3759200" cy="13715999"/>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F2EDE6"/>
                </a:solidFill>
                <a:latin typeface="Community Light" panose="02000303040000020003" pitchFamily="2" charset="0"/>
              </a:endParaRPr>
            </a:p>
          </p:txBody>
        </p:sp>
        <p:sp>
          <p:nvSpPr>
            <p:cNvPr id="14" name="Freeform 13">
              <a:extLst>
                <a:ext uri="{FF2B5EF4-FFF2-40B4-BE49-F238E27FC236}">
                  <a16:creationId xmlns:a16="http://schemas.microsoft.com/office/drawing/2014/main" id="{752021BB-4AC5-E547-8B1C-95616D4FC233}"/>
                </a:ext>
                <a:ext uri="{C183D7F6-B498-43B3-948B-1728B52AA6E4}">
                  <adec:decorative xmlns:adec="http://schemas.microsoft.com/office/drawing/2017/decorative" xmlns="" val="1"/>
                </a:ext>
              </a:extLst>
            </p:cNvPr>
            <p:cNvSpPr/>
            <p:nvPr userDrawn="1"/>
          </p:nvSpPr>
          <p:spPr>
            <a:xfrm>
              <a:off x="2267961" y="3156359"/>
              <a:ext cx="1493978" cy="7368477"/>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dirty="0">
                <a:solidFill>
                  <a:srgbClr val="F2EDE6"/>
                </a:solidFill>
              </a:endParaRPr>
            </a:p>
          </p:txBody>
        </p:sp>
      </p:grpSp>
      <p:sp>
        <p:nvSpPr>
          <p:cNvPr id="15" name="Title 11">
            <a:extLst>
              <a:ext uri="{FF2B5EF4-FFF2-40B4-BE49-F238E27FC236}">
                <a16:creationId xmlns:a16="http://schemas.microsoft.com/office/drawing/2014/main" id="{536CBD41-B8D8-0E46-B38D-A8C717C306CC}"/>
              </a:ext>
            </a:extLst>
          </p:cNvPr>
          <p:cNvSpPr>
            <a:spLocks noGrp="1"/>
          </p:cNvSpPr>
          <p:nvPr>
            <p:ph type="title" hasCustomPrompt="1"/>
          </p:nvPr>
        </p:nvSpPr>
        <p:spPr>
          <a:xfrm>
            <a:off x="7016792" y="2171700"/>
            <a:ext cx="4374420" cy="1386688"/>
          </a:xfrm>
          <a:noFill/>
        </p:spPr>
        <p:txBody>
          <a:bodyPr vert="horz" lIns="0" tIns="45720" rIns="0" bIns="45720" rtlCol="0" anchor="b" anchorCtr="0">
            <a:noAutofit/>
          </a:bodyPr>
          <a:lstStyle>
            <a:lvl1pPr>
              <a:defRPr lang="en-US" sz="4799" dirty="0">
                <a:solidFill>
                  <a:schemeClr val="bg2"/>
                </a:solidFill>
                <a:ea typeface="+mn-ea"/>
                <a:cs typeface="+mn-cs"/>
              </a:defRPr>
            </a:lvl1pPr>
          </a:lstStyle>
          <a:p>
            <a:pPr marL="0" lvl="0" indent="0">
              <a:spcBef>
                <a:spcPts val="1000"/>
              </a:spcBef>
              <a:buFontTx/>
            </a:pPr>
            <a:r>
              <a:rPr lang="en-US" dirty="0"/>
              <a:t>Enter slide title here in two lines</a:t>
            </a:r>
          </a:p>
        </p:txBody>
      </p:sp>
      <p:sp>
        <p:nvSpPr>
          <p:cNvPr id="16" name="Text Placeholder 17">
            <a:extLst>
              <a:ext uri="{FF2B5EF4-FFF2-40B4-BE49-F238E27FC236}">
                <a16:creationId xmlns:a16="http://schemas.microsoft.com/office/drawing/2014/main" id="{D7A649BB-22F5-C645-AC39-37D58CC38698}"/>
              </a:ext>
            </a:extLst>
          </p:cNvPr>
          <p:cNvSpPr>
            <a:spLocks noGrp="1"/>
          </p:cNvSpPr>
          <p:nvPr>
            <p:ph type="body" sz="quarter" idx="13" hasCustomPrompt="1"/>
          </p:nvPr>
        </p:nvSpPr>
        <p:spPr>
          <a:xfrm>
            <a:off x="7016792" y="3558388"/>
            <a:ext cx="4374420" cy="1310350"/>
          </a:xfrm>
        </p:spPr>
        <p:txBody>
          <a:bodyPr>
            <a:normAutofit/>
          </a:bodyPr>
          <a:lstStyle>
            <a:lvl1pPr marL="0" indent="0">
              <a:lnSpc>
                <a:spcPts val="3239"/>
              </a:lnSpc>
              <a:buFontTx/>
              <a:buNone/>
              <a:defRPr sz="2699" baseline="0"/>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dirty="0"/>
              <a:t>Enter your subtitle here in two lines or less</a:t>
            </a:r>
          </a:p>
        </p:txBody>
      </p:sp>
      <p:sp>
        <p:nvSpPr>
          <p:cNvPr id="2" name="TextBox 1">
            <a:extLst>
              <a:ext uri="{FF2B5EF4-FFF2-40B4-BE49-F238E27FC236}">
                <a16:creationId xmlns:a16="http://schemas.microsoft.com/office/drawing/2014/main" id="{07BAEA5F-91E5-C142-9F34-69D1836C466C}"/>
              </a:ext>
            </a:extLst>
          </p:cNvPr>
          <p:cNvSpPr txBox="1"/>
          <p:nvPr userDrawn="1"/>
        </p:nvSpPr>
        <p:spPr>
          <a:xfrm>
            <a:off x="17190888" y="-4186990"/>
            <a:ext cx="0" cy="0"/>
          </a:xfrm>
          <a:prstGeom prst="rect">
            <a:avLst/>
          </a:prstGeom>
          <a:noFill/>
        </p:spPr>
        <p:txBody>
          <a:bodyPr wrap="none" lIns="0" tIns="0" rIns="0" bIns="0" rtlCol="0">
            <a:noAutofit/>
          </a:bodyPr>
          <a:lstStyle/>
          <a:p>
            <a:pPr algn="l"/>
            <a:endParaRPr lang="en-US" sz="900" dirty="0">
              <a:latin typeface="LKN Sans" panose="02000503040000020003" pitchFamily="2" charset="0"/>
            </a:endParaRPr>
          </a:p>
        </p:txBody>
      </p:sp>
      <p:sp>
        <p:nvSpPr>
          <p:cNvPr id="18" name="Picture Placeholder 17">
            <a:extLst>
              <a:ext uri="{FF2B5EF4-FFF2-40B4-BE49-F238E27FC236}">
                <a16:creationId xmlns:a16="http://schemas.microsoft.com/office/drawing/2014/main" id="{A215BC2E-E9F2-514D-AF8B-2354A2B3B550}"/>
              </a:ext>
              <a:ext uri="{C183D7F6-B498-43B3-948B-1728B52AA6E4}">
                <adec:decorative xmlns:adec="http://schemas.microsoft.com/office/drawing/2017/decorative" xmlns="" val="1"/>
              </a:ext>
            </a:extLst>
          </p:cNvPr>
          <p:cNvSpPr>
            <a:spLocks noGrp="1"/>
          </p:cNvSpPr>
          <p:nvPr>
            <p:ph type="pic" sz="quarter" idx="14" hasCustomPrompt="1"/>
          </p:nvPr>
        </p:nvSpPr>
        <p:spPr>
          <a:xfrm>
            <a:off x="1883973" y="787965"/>
            <a:ext cx="4522257" cy="5287154"/>
          </a:xfrm>
          <a:custGeom>
            <a:avLst/>
            <a:gdLst>
              <a:gd name="connsiteX0" fmla="*/ 3758537 w 9045691"/>
              <a:gd name="connsiteY0" fmla="*/ 0 h 10574308"/>
              <a:gd name="connsiteX1" fmla="*/ 9045691 w 9045691"/>
              <a:gd name="connsiteY1" fmla="*/ 5287155 h 10574308"/>
              <a:gd name="connsiteX2" fmla="*/ 3758537 w 9045691"/>
              <a:gd name="connsiteY2" fmla="*/ 10574308 h 10574308"/>
              <a:gd name="connsiteX3" fmla="*/ 19955 w 9045691"/>
              <a:gd name="connsiteY3" fmla="*/ 9025737 h 10574308"/>
              <a:gd name="connsiteX4" fmla="*/ 0 w 9045691"/>
              <a:gd name="connsiteY4" fmla="*/ 9004807 h 10574308"/>
              <a:gd name="connsiteX5" fmla="*/ 0 w 9045691"/>
              <a:gd name="connsiteY5" fmla="*/ 1569501 h 10574308"/>
              <a:gd name="connsiteX6" fmla="*/ 19955 w 9045691"/>
              <a:gd name="connsiteY6" fmla="*/ 1548572 h 10574308"/>
              <a:gd name="connsiteX7" fmla="*/ 3758537 w 9045691"/>
              <a:gd name="connsiteY7" fmla="*/ 0 h 1057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45691" h="10574308">
                <a:moveTo>
                  <a:pt x="3758537" y="0"/>
                </a:moveTo>
                <a:cubicBezTo>
                  <a:pt x="6678552" y="0"/>
                  <a:pt x="9045691" y="2367139"/>
                  <a:pt x="9045691" y="5287155"/>
                </a:cubicBezTo>
                <a:cubicBezTo>
                  <a:pt x="9045691" y="8207169"/>
                  <a:pt x="6678552" y="10574308"/>
                  <a:pt x="3758537" y="10574308"/>
                </a:cubicBezTo>
                <a:cubicBezTo>
                  <a:pt x="2298530" y="10574308"/>
                  <a:pt x="976741" y="9982523"/>
                  <a:pt x="19955" y="9025737"/>
                </a:cubicBezTo>
                <a:lnTo>
                  <a:pt x="0" y="9004807"/>
                </a:lnTo>
                <a:lnTo>
                  <a:pt x="0" y="1569501"/>
                </a:lnTo>
                <a:lnTo>
                  <a:pt x="19955" y="1548572"/>
                </a:lnTo>
                <a:cubicBezTo>
                  <a:pt x="976741" y="591785"/>
                  <a:pt x="2298530" y="0"/>
                  <a:pt x="3758537" y="0"/>
                </a:cubicBezTo>
                <a:close/>
              </a:path>
            </a:pathLst>
          </a:custGeom>
          <a:pattFill prst="wdUpDiag">
            <a:fgClr>
              <a:srgbClr val="FADFD8"/>
            </a:fgClr>
            <a:bgClr>
              <a:schemeClr val="bg1"/>
            </a:bgClr>
          </a:pattFill>
        </p:spPr>
        <p:txBody>
          <a:bodyPr wrap="square" lIns="822960" anchor="ctr">
            <a:noAutofit/>
          </a:bodyPr>
          <a:lstStyle>
            <a:lvl1pPr marL="0" marR="0" indent="0" algn="ctr" defTabSz="914217" rtl="0" eaLnBrk="1" fontAlgn="auto" latinLnBrk="0" hangingPunct="1">
              <a:lnSpc>
                <a:spcPct val="90000"/>
              </a:lnSpc>
              <a:spcBef>
                <a:spcPts val="1000"/>
              </a:spcBef>
              <a:spcAft>
                <a:spcPts val="0"/>
              </a:spcAft>
              <a:buClrTx/>
              <a:buSzTx/>
              <a:buFont typeface="Arial" panose="020B0604020202020204" pitchFamily="34" charset="0"/>
              <a:buNone/>
              <a:tabLst/>
              <a:defRPr sz="2699"/>
            </a:lvl1pPr>
          </a:lstStyle>
          <a:p>
            <a:pPr marL="0" marR="0" lvl="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Drag and drop image here</a:t>
            </a:r>
          </a:p>
        </p:txBody>
      </p:sp>
      <p:pic>
        <p:nvPicPr>
          <p:cNvPr id="13" name="Logo">
            <a:extLst>
              <a:ext uri="{FF2B5EF4-FFF2-40B4-BE49-F238E27FC236}">
                <a16:creationId xmlns:a16="http://schemas.microsoft.com/office/drawing/2014/main" id="{B3310DF0-1093-D343-9FBF-81B59E7B5267}"/>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97373" y="5816399"/>
            <a:ext cx="1091168" cy="276138"/>
          </a:xfrm>
          <a:prstGeom prst="rect">
            <a:avLst/>
          </a:prstGeom>
        </p:spPr>
      </p:pic>
      <p:sp>
        <p:nvSpPr>
          <p:cNvPr id="17" name="Folded Corner 16">
            <a:extLst>
              <a:ext uri="{FF2B5EF4-FFF2-40B4-BE49-F238E27FC236}">
                <a16:creationId xmlns:a16="http://schemas.microsoft.com/office/drawing/2014/main" id="{50DA27D6-46D0-5440-8488-CEEB998EDAAD}"/>
              </a:ext>
              <a:ext uri="{C183D7F6-B498-43B3-948B-1728B52AA6E4}">
                <adec:decorative xmlns:adec="http://schemas.microsoft.com/office/drawing/2017/decorative" xmlns="" val="1"/>
              </a:ext>
            </a:extLst>
          </p:cNvPr>
          <p:cNvSpPr/>
          <p:nvPr userDrawn="1"/>
        </p:nvSpPr>
        <p:spPr>
          <a:xfrm>
            <a:off x="0" y="-1905001"/>
            <a:ext cx="5296004" cy="1655619"/>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Image Layout Option</a:t>
            </a:r>
            <a:r>
              <a:rPr lang="en-US" sz="1200" dirty="0">
                <a:solidFill>
                  <a:schemeClr val="tx1"/>
                </a:solidFill>
                <a:latin typeface="Source Sans Pro" charset="0"/>
                <a:ea typeface="Source Sans Pro" charset="0"/>
                <a:cs typeface="Source Sans Pro" charset="0"/>
              </a:rPr>
              <a:t>: Circle image with color intersection, titles on right.</a:t>
            </a:r>
          </a:p>
          <a:p>
            <a:endParaRPr lang="en-US" sz="1200" dirty="0">
              <a:solidFill>
                <a:schemeClr val="tx1"/>
              </a:solidFill>
              <a:latin typeface="Source Sans Pro" charset="0"/>
              <a:ea typeface="Source Sans Pro" charset="0"/>
              <a:cs typeface="Source Sans Pro" charset="0"/>
            </a:endParaRPr>
          </a:p>
          <a:p>
            <a:r>
              <a:rPr lang="en-US" sz="1200" b="1" dirty="0">
                <a:solidFill>
                  <a:schemeClr val="tx1"/>
                </a:solidFill>
                <a:latin typeface="Source Sans Pro" charset="0"/>
                <a:ea typeface="Source Sans Pro" charset="0"/>
                <a:cs typeface="Source Sans Pro" charset="0"/>
              </a:rPr>
              <a:t>Tip</a:t>
            </a:r>
            <a:r>
              <a:rPr lang="en-US" sz="1200" dirty="0">
                <a:solidFill>
                  <a:schemeClr val="tx1"/>
                </a:solidFill>
                <a:latin typeface="Source Sans Pro" charset="0"/>
                <a:ea typeface="Source Sans Pro" charset="0"/>
                <a:cs typeface="Source Sans Pro" charset="0"/>
              </a:rPr>
              <a:t>: For quick formatting, drag and drop the image you would like into the image placeholder. Move and crop as needed. Replace text placeholder with your own words.</a:t>
            </a:r>
          </a:p>
          <a:p>
            <a:endParaRPr lang="en-US" sz="1200" dirty="0">
              <a:solidFill>
                <a:schemeClr val="tx1"/>
              </a:solidFill>
              <a:latin typeface="Source Sans Pro" charset="0"/>
              <a:ea typeface="Source Sans Pro" charset="0"/>
              <a:cs typeface="Source Sans Pro" charset="0"/>
            </a:endParaRPr>
          </a:p>
          <a:p>
            <a:r>
              <a:rPr lang="en-US" sz="1200" dirty="0">
                <a:solidFill>
                  <a:schemeClr val="tx1"/>
                </a:solidFill>
                <a:latin typeface="Source Sans Pro" charset="0"/>
                <a:ea typeface="Source Sans Pro" charset="0"/>
                <a:cs typeface="Source Sans Pro" charset="0"/>
              </a:rPr>
              <a:t>Do not put any cropped image (such as a circle) into circular placeholder.</a:t>
            </a:r>
            <a:endParaRPr lang="en-US" sz="1200" dirty="0">
              <a:solidFill>
                <a:schemeClr val="accent4">
                  <a:lumMod val="25000"/>
                </a:schemeClr>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97063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_title 1">
    <p:bg>
      <p:bgPr>
        <a:solidFill>
          <a:srgbClr val="FDFAF5"/>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7F9B1B2-6E0A-B341-A562-9FD5E6A89B86}"/>
              </a:ext>
              <a:ext uri="{C183D7F6-B498-43B3-948B-1728B52AA6E4}">
                <adec:decorative xmlns:adec="http://schemas.microsoft.com/office/drawing/2017/decorative" xmlns="" val="1"/>
              </a:ext>
            </a:extLst>
          </p:cNvPr>
          <p:cNvGrpSpPr/>
          <p:nvPr userDrawn="1"/>
        </p:nvGrpSpPr>
        <p:grpSpPr>
          <a:xfrm>
            <a:off x="-1296900" y="-896068"/>
            <a:ext cx="13488900" cy="7754068"/>
            <a:chOff x="-2594138" y="-1792136"/>
            <a:chExt cx="26981312" cy="15508135"/>
          </a:xfrm>
        </p:grpSpPr>
        <p:sp>
          <p:nvSpPr>
            <p:cNvPr id="9" name="Rectangle 8">
              <a:extLst>
                <a:ext uri="{FF2B5EF4-FFF2-40B4-BE49-F238E27FC236}">
                  <a16:creationId xmlns:a16="http://schemas.microsoft.com/office/drawing/2014/main" id="{D85B7763-1851-EC4A-A2DB-032EE49FF8AA}"/>
                </a:ext>
                <a:ext uri="{C183D7F6-B498-43B3-948B-1728B52AA6E4}">
                  <adec:decorative xmlns:adec="http://schemas.microsoft.com/office/drawing/2017/decorative" xmlns="" val="1"/>
                </a:ext>
              </a:extLst>
            </p:cNvPr>
            <p:cNvSpPr/>
            <p:nvPr/>
          </p:nvSpPr>
          <p:spPr>
            <a:xfrm>
              <a:off x="-1" y="9956800"/>
              <a:ext cx="24387175" cy="3759199"/>
            </a:xfrm>
            <a:prstGeom prst="rect">
              <a:avLst/>
            </a:prstGeom>
            <a:solidFill>
              <a:srgbClr val="E9E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0" name="Group 9">
              <a:extLst>
                <a:ext uri="{FF2B5EF4-FFF2-40B4-BE49-F238E27FC236}">
                  <a16:creationId xmlns:a16="http://schemas.microsoft.com/office/drawing/2014/main" id="{1488EC26-8C51-5941-A990-C73F8C13FDA1}"/>
                </a:ext>
              </a:extLst>
            </p:cNvPr>
            <p:cNvGrpSpPr/>
            <p:nvPr userDrawn="1"/>
          </p:nvGrpSpPr>
          <p:grpSpPr>
            <a:xfrm rot="16200000">
              <a:off x="-2594138" y="-1792136"/>
              <a:ext cx="14664266" cy="14664266"/>
              <a:chOff x="6061747" y="1538838"/>
              <a:chExt cx="10553467" cy="10553467"/>
            </a:xfrm>
          </p:grpSpPr>
          <p:sp>
            <p:nvSpPr>
              <p:cNvPr id="11" name="Oval 10">
                <a:extLst>
                  <a:ext uri="{FF2B5EF4-FFF2-40B4-BE49-F238E27FC236}">
                    <a16:creationId xmlns:a16="http://schemas.microsoft.com/office/drawing/2014/main" id="{8492E875-5B3A-0F4D-872B-1663F7303954}"/>
                  </a:ext>
                  <a:ext uri="{C183D7F6-B498-43B3-948B-1728B52AA6E4}">
                    <adec:decorative xmlns:adec="http://schemas.microsoft.com/office/drawing/2017/decorative" xmlns="" val="1"/>
                  </a:ext>
                </a:extLst>
              </p:cNvPr>
              <p:cNvSpPr/>
              <p:nvPr/>
            </p:nvSpPr>
            <p:spPr>
              <a:xfrm>
                <a:off x="6061747" y="1538838"/>
                <a:ext cx="10553467" cy="10553467"/>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2" name="Freeform 11">
                <a:extLst>
                  <a:ext uri="{FF2B5EF4-FFF2-40B4-BE49-F238E27FC236}">
                    <a16:creationId xmlns:a16="http://schemas.microsoft.com/office/drawing/2014/main" id="{7EC58509-246D-054A-994D-BE8A49011C28}"/>
                  </a:ext>
                  <a:ext uri="{C183D7F6-B498-43B3-948B-1728B52AA6E4}">
                    <adec:decorative xmlns:adec="http://schemas.microsoft.com/office/drawing/2017/decorative" xmlns="" val="1"/>
                  </a:ext>
                </a:extLst>
              </p:cNvPr>
              <p:cNvSpPr/>
              <p:nvPr/>
            </p:nvSpPr>
            <p:spPr>
              <a:xfrm>
                <a:off x="6061747" y="2605020"/>
                <a:ext cx="2096825" cy="8421104"/>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grpSp>
      </p:grpSp>
      <p:pic>
        <p:nvPicPr>
          <p:cNvPr id="21" name="Logo">
            <a:extLst>
              <a:ext uri="{FF2B5EF4-FFF2-40B4-BE49-F238E27FC236}">
                <a16:creationId xmlns:a16="http://schemas.microsoft.com/office/drawing/2014/main" id="{19A00492-11BC-6540-B647-455438B4C38F}"/>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5806" y="762000"/>
            <a:ext cx="1091168" cy="276138"/>
          </a:xfrm>
          <a:prstGeom prst="rect">
            <a:avLst/>
          </a:prstGeom>
        </p:spPr>
      </p:pic>
      <p:sp>
        <p:nvSpPr>
          <p:cNvPr id="14" name="Title 13">
            <a:extLst>
              <a:ext uri="{FF2B5EF4-FFF2-40B4-BE49-F238E27FC236}">
                <a16:creationId xmlns:a16="http://schemas.microsoft.com/office/drawing/2014/main" id="{A826F2C3-7FC0-8146-A5B5-EC34E99CF1CC}"/>
              </a:ext>
            </a:extLst>
          </p:cNvPr>
          <p:cNvSpPr>
            <a:spLocks noGrp="1"/>
          </p:cNvSpPr>
          <p:nvPr>
            <p:ph type="title" hasCustomPrompt="1"/>
          </p:nvPr>
        </p:nvSpPr>
        <p:spPr>
          <a:xfrm>
            <a:off x="951356" y="1981200"/>
            <a:ext cx="6801778" cy="1676400"/>
          </a:xfrm>
        </p:spPr>
        <p:txBody>
          <a:bodyPr anchor="b" anchorCtr="0">
            <a:noAutofit/>
          </a:bodyPr>
          <a:lstStyle>
            <a:lvl1pPr>
              <a:defRPr sz="5749">
                <a:solidFill>
                  <a:schemeClr val="tx2"/>
                </a:solidFill>
              </a:defRPr>
            </a:lvl1pPr>
          </a:lstStyle>
          <a:p>
            <a:r>
              <a:rPr lang="en-US" dirty="0"/>
              <a:t>Enter slide title here,</a:t>
            </a:r>
            <a:br>
              <a:rPr lang="en-US" dirty="0"/>
            </a:br>
            <a:r>
              <a:rPr lang="en-US" dirty="0"/>
              <a:t>in two lines or less</a:t>
            </a:r>
          </a:p>
        </p:txBody>
      </p:sp>
      <p:sp>
        <p:nvSpPr>
          <p:cNvPr id="23" name="Text Placeholder 5">
            <a:extLst>
              <a:ext uri="{FF2B5EF4-FFF2-40B4-BE49-F238E27FC236}">
                <a16:creationId xmlns:a16="http://schemas.microsoft.com/office/drawing/2014/main" id="{1C42D50D-C530-F54C-9136-DCA02267799E}"/>
              </a:ext>
            </a:extLst>
          </p:cNvPr>
          <p:cNvSpPr>
            <a:spLocks noGrp="1"/>
          </p:cNvSpPr>
          <p:nvPr>
            <p:ph type="body" sz="quarter" idx="11" hasCustomPrompt="1"/>
          </p:nvPr>
        </p:nvSpPr>
        <p:spPr>
          <a:xfrm>
            <a:off x="951356" y="3966882"/>
            <a:ext cx="3096992" cy="630238"/>
          </a:xfrm>
        </p:spPr>
        <p:txBody>
          <a:bodyPr lIns="0">
            <a:noAutofit/>
          </a:bodyPr>
          <a:lstStyle>
            <a:lvl1pPr marL="0" indent="0">
              <a:buNone/>
              <a:defRPr sz="1800"/>
            </a:lvl1pPr>
          </a:lstStyle>
          <a:p>
            <a:pPr lvl="0"/>
            <a:r>
              <a:rPr lang="en-US" dirty="0"/>
              <a:t>Enter speaker name</a:t>
            </a:r>
          </a:p>
          <a:p>
            <a:pPr lvl="0"/>
            <a:r>
              <a:rPr lang="en-US" dirty="0"/>
              <a:t>Enter speaker title</a:t>
            </a:r>
          </a:p>
        </p:txBody>
      </p:sp>
      <p:sp>
        <p:nvSpPr>
          <p:cNvPr id="24" name="Text Placeholder 5">
            <a:extLst>
              <a:ext uri="{FF2B5EF4-FFF2-40B4-BE49-F238E27FC236}">
                <a16:creationId xmlns:a16="http://schemas.microsoft.com/office/drawing/2014/main" id="{DFBE7EAF-C631-154E-8415-FBFC5D56B8AD}"/>
              </a:ext>
            </a:extLst>
          </p:cNvPr>
          <p:cNvSpPr>
            <a:spLocks noGrp="1"/>
          </p:cNvSpPr>
          <p:nvPr>
            <p:ph type="body" sz="quarter" idx="12" hasCustomPrompt="1"/>
          </p:nvPr>
        </p:nvSpPr>
        <p:spPr>
          <a:xfrm>
            <a:off x="951357" y="5385055"/>
            <a:ext cx="3111980" cy="221611"/>
          </a:xfrm>
        </p:spPr>
        <p:txBody>
          <a:bodyPr lIns="0">
            <a:noAutofit/>
          </a:bodyPr>
          <a:lstStyle>
            <a:lvl1pPr marL="0" indent="0">
              <a:buNone/>
              <a:defRPr sz="1400">
                <a:solidFill>
                  <a:schemeClr val="bg1"/>
                </a:solidFill>
              </a:defRPr>
            </a:lvl1pPr>
            <a:lvl2pPr>
              <a:defRPr sz="1400"/>
            </a:lvl2pPr>
            <a:lvl3pPr>
              <a:defRPr sz="1400"/>
            </a:lvl3pPr>
            <a:lvl4pPr>
              <a:defRPr sz="1400"/>
            </a:lvl4pPr>
            <a:lvl5pPr>
              <a:defRPr sz="1400"/>
            </a:lvl5pPr>
          </a:lstStyle>
          <a:p>
            <a:pPr lvl="0"/>
            <a:r>
              <a:rPr lang="en-US" dirty="0"/>
              <a:t>Month ##, 2019</a:t>
            </a:r>
          </a:p>
        </p:txBody>
      </p:sp>
      <p:sp>
        <p:nvSpPr>
          <p:cNvPr id="15" name="Folded Corner 14">
            <a:extLst>
              <a:ext uri="{FF2B5EF4-FFF2-40B4-BE49-F238E27FC236}">
                <a16:creationId xmlns:a16="http://schemas.microsoft.com/office/drawing/2014/main" id="{87FBCB8B-D493-D548-AB85-4655C50DBAE9}"/>
              </a:ext>
              <a:ext uri="{C183D7F6-B498-43B3-948B-1728B52AA6E4}">
                <adec:decorative xmlns:adec="http://schemas.microsoft.com/office/drawing/2017/decorative" xmlns="" val="1"/>
              </a:ext>
            </a:extLst>
          </p:cNvPr>
          <p:cNvSpPr/>
          <p:nvPr userDrawn="1"/>
        </p:nvSpPr>
        <p:spPr>
          <a:xfrm>
            <a:off x="0" y="-1318003"/>
            <a:ext cx="4101203" cy="106680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Layout Tip</a:t>
            </a:r>
            <a:r>
              <a:rPr lang="en-US" sz="1200" dirty="0">
                <a:solidFill>
                  <a:schemeClr val="tx1"/>
                </a:solidFill>
                <a:latin typeface="Source Sans Pro" charset="0"/>
                <a:ea typeface="Source Sans Pro" charset="0"/>
                <a:cs typeface="Source Sans Pro" charset="0"/>
              </a:rPr>
              <a:t>: Title slide with speaker details and date</a:t>
            </a:r>
          </a:p>
          <a:p>
            <a:endParaRPr lang="en-US" sz="1200" dirty="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Source Sans Pro" charset="0"/>
                <a:ea typeface="Source Sans Pro" charset="0"/>
                <a:cs typeface="Source Sans Pro" charset="0"/>
              </a:rPr>
              <a:t>Tip</a:t>
            </a:r>
            <a:r>
              <a:rPr lang="en-US" sz="1200" dirty="0">
                <a:solidFill>
                  <a:schemeClr val="tx1"/>
                </a:solidFill>
                <a:latin typeface="Source Sans Pro" charset="0"/>
                <a:ea typeface="Source Sans Pro" charset="0"/>
                <a:cs typeface="Source Sans Pro" charset="0"/>
              </a:rPr>
              <a:t>: For quick formatting replace text placeholder with your own copy.</a:t>
            </a:r>
          </a:p>
          <a:p>
            <a:r>
              <a:rPr lang="en-US" sz="1200" dirty="0">
                <a:solidFill>
                  <a:schemeClr val="tx1"/>
                </a:solidFill>
                <a:latin typeface="Source Sans Pro" charset="0"/>
                <a:ea typeface="Source Sans Pro" charset="0"/>
                <a:cs typeface="Source Sans Pro" charset="0"/>
              </a:rPr>
              <a:t> </a:t>
            </a:r>
          </a:p>
          <a:p>
            <a:endParaRPr lang="en-US" sz="1200" dirty="0">
              <a:solidFill>
                <a:schemeClr val="accent4">
                  <a:lumMod val="25000"/>
                </a:schemeClr>
              </a:solidFill>
              <a:latin typeface="Community" panose="02000303040000020003" pitchFamily="2" charset="0"/>
            </a:endParaRPr>
          </a:p>
          <a:p>
            <a:endParaRPr lang="en-US" sz="1200" dirty="0">
              <a:solidFill>
                <a:schemeClr val="accent4">
                  <a:lumMod val="25000"/>
                </a:schemeClr>
              </a:solidFill>
              <a:latin typeface="Source Sans Pro" charset="0"/>
              <a:ea typeface="Source Sans Pro" charset="0"/>
              <a:cs typeface="Source Sans Pro" charset="0"/>
            </a:endParaRPr>
          </a:p>
          <a:p>
            <a:endParaRPr lang="en-US" sz="1200" dirty="0">
              <a:solidFill>
                <a:schemeClr val="accent4">
                  <a:lumMod val="25000"/>
                </a:schemeClr>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2295429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arkamber_title and image 4">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E888362-C886-AB42-8E2B-A047CFEECAD6}"/>
              </a:ext>
              <a:ext uri="{C183D7F6-B498-43B3-948B-1728B52AA6E4}">
                <adec:decorative xmlns:adec="http://schemas.microsoft.com/office/drawing/2017/decorative" xmlns="" val="1"/>
              </a:ext>
            </a:extLst>
          </p:cNvPr>
          <p:cNvGrpSpPr/>
          <p:nvPr userDrawn="1"/>
        </p:nvGrpSpPr>
        <p:grpSpPr>
          <a:xfrm>
            <a:off x="4618" y="0"/>
            <a:ext cx="1879355" cy="6858000"/>
            <a:chOff x="9236" y="0"/>
            <a:chExt cx="3759200" cy="13715999"/>
          </a:xfrm>
        </p:grpSpPr>
        <p:sp>
          <p:nvSpPr>
            <p:cNvPr id="13" name="Rectangle 12">
              <a:extLst>
                <a:ext uri="{FF2B5EF4-FFF2-40B4-BE49-F238E27FC236}">
                  <a16:creationId xmlns:a16="http://schemas.microsoft.com/office/drawing/2014/main" id="{5420D07D-30A7-974C-9527-E05816E9ACDB}"/>
                </a:ext>
                <a:ext uri="{C183D7F6-B498-43B3-948B-1728B52AA6E4}">
                  <adec:decorative xmlns:adec="http://schemas.microsoft.com/office/drawing/2017/decorative" xmlns="" val="1"/>
                </a:ext>
              </a:extLst>
            </p:cNvPr>
            <p:cNvSpPr/>
            <p:nvPr userDrawn="1"/>
          </p:nvSpPr>
          <p:spPr>
            <a:xfrm>
              <a:off x="9236" y="0"/>
              <a:ext cx="3759200" cy="13715999"/>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2"/>
                </a:solidFill>
                <a:latin typeface="Community Light" panose="02000303040000020003" pitchFamily="2" charset="0"/>
              </a:endParaRPr>
            </a:p>
          </p:txBody>
        </p:sp>
        <p:sp>
          <p:nvSpPr>
            <p:cNvPr id="14" name="Freeform 13">
              <a:extLst>
                <a:ext uri="{FF2B5EF4-FFF2-40B4-BE49-F238E27FC236}">
                  <a16:creationId xmlns:a16="http://schemas.microsoft.com/office/drawing/2014/main" id="{92454B7B-2F70-5C46-A3D6-E07D57CD06A3}"/>
                </a:ext>
                <a:ext uri="{C183D7F6-B498-43B3-948B-1728B52AA6E4}">
                  <adec:decorative xmlns:adec="http://schemas.microsoft.com/office/drawing/2017/decorative" xmlns="" val="1"/>
                </a:ext>
              </a:extLst>
            </p:cNvPr>
            <p:cNvSpPr/>
            <p:nvPr userDrawn="1"/>
          </p:nvSpPr>
          <p:spPr>
            <a:xfrm>
              <a:off x="2267961" y="3156359"/>
              <a:ext cx="1493978" cy="7368477"/>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dirty="0"/>
            </a:p>
          </p:txBody>
        </p:sp>
      </p:grpSp>
      <p:sp>
        <p:nvSpPr>
          <p:cNvPr id="15" name="Title 11">
            <a:extLst>
              <a:ext uri="{FF2B5EF4-FFF2-40B4-BE49-F238E27FC236}">
                <a16:creationId xmlns:a16="http://schemas.microsoft.com/office/drawing/2014/main" id="{BC81A0B8-8054-0D47-8837-A884E4FFD534}"/>
              </a:ext>
            </a:extLst>
          </p:cNvPr>
          <p:cNvSpPr>
            <a:spLocks noGrp="1"/>
          </p:cNvSpPr>
          <p:nvPr>
            <p:ph type="title" hasCustomPrompt="1"/>
          </p:nvPr>
        </p:nvSpPr>
        <p:spPr>
          <a:xfrm>
            <a:off x="7016792" y="2171700"/>
            <a:ext cx="4374420" cy="1386688"/>
          </a:xfrm>
          <a:noFill/>
        </p:spPr>
        <p:txBody>
          <a:bodyPr vert="horz" lIns="0" tIns="45720" rIns="0" bIns="45720" rtlCol="0" anchor="b" anchorCtr="0">
            <a:noAutofit/>
          </a:bodyPr>
          <a:lstStyle>
            <a:lvl1pPr>
              <a:defRPr lang="en-US" sz="4799" dirty="0">
                <a:solidFill>
                  <a:schemeClr val="accent2"/>
                </a:solidFill>
                <a:ea typeface="+mn-ea"/>
                <a:cs typeface="+mn-cs"/>
              </a:defRPr>
            </a:lvl1pPr>
          </a:lstStyle>
          <a:p>
            <a:pPr marL="0" lvl="0" indent="0">
              <a:spcBef>
                <a:spcPts val="1000"/>
              </a:spcBef>
              <a:buFontTx/>
            </a:pPr>
            <a:r>
              <a:rPr lang="en-US" dirty="0"/>
              <a:t>Enter slide title here in two lines</a:t>
            </a:r>
          </a:p>
        </p:txBody>
      </p:sp>
      <p:sp>
        <p:nvSpPr>
          <p:cNvPr id="16" name="Text Placeholder 17">
            <a:extLst>
              <a:ext uri="{FF2B5EF4-FFF2-40B4-BE49-F238E27FC236}">
                <a16:creationId xmlns:a16="http://schemas.microsoft.com/office/drawing/2014/main" id="{B5DF0057-100B-1D45-85C8-35AE0BAA2945}"/>
              </a:ext>
            </a:extLst>
          </p:cNvPr>
          <p:cNvSpPr>
            <a:spLocks noGrp="1"/>
          </p:cNvSpPr>
          <p:nvPr>
            <p:ph type="body" sz="quarter" idx="13" hasCustomPrompt="1"/>
          </p:nvPr>
        </p:nvSpPr>
        <p:spPr>
          <a:xfrm>
            <a:off x="7016792" y="3558388"/>
            <a:ext cx="4374420" cy="1310350"/>
          </a:xfrm>
        </p:spPr>
        <p:txBody>
          <a:bodyPr>
            <a:normAutofit/>
          </a:bodyPr>
          <a:lstStyle>
            <a:lvl1pPr marL="0" indent="0">
              <a:lnSpc>
                <a:spcPts val="3239"/>
              </a:lnSpc>
              <a:buFontTx/>
              <a:buNone/>
              <a:defRPr sz="2699" baseline="0"/>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dirty="0"/>
              <a:t>Enter your subtitle here in two lines or less</a:t>
            </a:r>
          </a:p>
        </p:txBody>
      </p:sp>
      <p:sp>
        <p:nvSpPr>
          <p:cNvPr id="11" name="Picture Placeholder 10">
            <a:extLst>
              <a:ext uri="{FF2B5EF4-FFF2-40B4-BE49-F238E27FC236}">
                <a16:creationId xmlns:a16="http://schemas.microsoft.com/office/drawing/2014/main" id="{A756B464-D8AE-6340-A54B-C589E6E52ECC}"/>
              </a:ext>
              <a:ext uri="{C183D7F6-B498-43B3-948B-1728B52AA6E4}">
                <adec:decorative xmlns:adec="http://schemas.microsoft.com/office/drawing/2017/decorative" xmlns="" val="1"/>
              </a:ext>
            </a:extLst>
          </p:cNvPr>
          <p:cNvSpPr>
            <a:spLocks noGrp="1"/>
          </p:cNvSpPr>
          <p:nvPr>
            <p:ph type="pic" sz="quarter" idx="14" hasCustomPrompt="1"/>
          </p:nvPr>
        </p:nvSpPr>
        <p:spPr>
          <a:xfrm>
            <a:off x="1883973" y="787965"/>
            <a:ext cx="4522257" cy="5287154"/>
          </a:xfrm>
          <a:custGeom>
            <a:avLst/>
            <a:gdLst>
              <a:gd name="connsiteX0" fmla="*/ 3758537 w 9045691"/>
              <a:gd name="connsiteY0" fmla="*/ 0 h 10574308"/>
              <a:gd name="connsiteX1" fmla="*/ 9045691 w 9045691"/>
              <a:gd name="connsiteY1" fmla="*/ 5287155 h 10574308"/>
              <a:gd name="connsiteX2" fmla="*/ 3758537 w 9045691"/>
              <a:gd name="connsiteY2" fmla="*/ 10574308 h 10574308"/>
              <a:gd name="connsiteX3" fmla="*/ 19955 w 9045691"/>
              <a:gd name="connsiteY3" fmla="*/ 9025737 h 10574308"/>
              <a:gd name="connsiteX4" fmla="*/ 0 w 9045691"/>
              <a:gd name="connsiteY4" fmla="*/ 9004807 h 10574308"/>
              <a:gd name="connsiteX5" fmla="*/ 0 w 9045691"/>
              <a:gd name="connsiteY5" fmla="*/ 1569501 h 10574308"/>
              <a:gd name="connsiteX6" fmla="*/ 19955 w 9045691"/>
              <a:gd name="connsiteY6" fmla="*/ 1548572 h 10574308"/>
              <a:gd name="connsiteX7" fmla="*/ 3758537 w 9045691"/>
              <a:gd name="connsiteY7" fmla="*/ 0 h 1057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45691" h="10574308">
                <a:moveTo>
                  <a:pt x="3758537" y="0"/>
                </a:moveTo>
                <a:cubicBezTo>
                  <a:pt x="6678552" y="0"/>
                  <a:pt x="9045691" y="2367139"/>
                  <a:pt x="9045691" y="5287155"/>
                </a:cubicBezTo>
                <a:cubicBezTo>
                  <a:pt x="9045691" y="8207169"/>
                  <a:pt x="6678552" y="10574308"/>
                  <a:pt x="3758537" y="10574308"/>
                </a:cubicBezTo>
                <a:cubicBezTo>
                  <a:pt x="2298530" y="10574308"/>
                  <a:pt x="976741" y="9982523"/>
                  <a:pt x="19955" y="9025737"/>
                </a:cubicBezTo>
                <a:lnTo>
                  <a:pt x="0" y="9004807"/>
                </a:lnTo>
                <a:lnTo>
                  <a:pt x="0" y="1569501"/>
                </a:lnTo>
                <a:lnTo>
                  <a:pt x="19955" y="1548572"/>
                </a:lnTo>
                <a:cubicBezTo>
                  <a:pt x="976741" y="591785"/>
                  <a:pt x="2298530" y="0"/>
                  <a:pt x="3758537" y="0"/>
                </a:cubicBezTo>
                <a:close/>
              </a:path>
            </a:pathLst>
          </a:custGeom>
          <a:pattFill prst="wdUpDiag">
            <a:fgClr>
              <a:srgbClr val="FADFD8"/>
            </a:fgClr>
            <a:bgClr>
              <a:schemeClr val="bg1"/>
            </a:bgClr>
          </a:pattFill>
        </p:spPr>
        <p:txBody>
          <a:bodyPr wrap="square" lIns="822960" anchor="ctr">
            <a:noAutofit/>
          </a:bodyPr>
          <a:lstStyle>
            <a:lvl1pPr marL="0" marR="0" indent="0" algn="ctr" defTabSz="914217" rtl="0" eaLnBrk="1" fontAlgn="auto" latinLnBrk="0" hangingPunct="1">
              <a:lnSpc>
                <a:spcPct val="90000"/>
              </a:lnSpc>
              <a:spcBef>
                <a:spcPts val="1000"/>
              </a:spcBef>
              <a:spcAft>
                <a:spcPts val="0"/>
              </a:spcAft>
              <a:buClrTx/>
              <a:buSzTx/>
              <a:buFont typeface="Arial" panose="020B0604020202020204" pitchFamily="34" charset="0"/>
              <a:buNone/>
              <a:tabLst/>
              <a:defRPr sz="2699"/>
            </a:lvl1pPr>
          </a:lstStyle>
          <a:p>
            <a:pPr marL="0" marR="0" lvl="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Drag and drop image here</a:t>
            </a:r>
          </a:p>
        </p:txBody>
      </p:sp>
      <p:pic>
        <p:nvPicPr>
          <p:cNvPr id="10" name="Logo">
            <a:extLst>
              <a:ext uri="{FF2B5EF4-FFF2-40B4-BE49-F238E27FC236}">
                <a16:creationId xmlns:a16="http://schemas.microsoft.com/office/drawing/2014/main" id="{448BA539-73AE-BA4B-8ADA-61B2A1E43428}"/>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97373" y="5816399"/>
            <a:ext cx="1091168" cy="276138"/>
          </a:xfrm>
          <a:prstGeom prst="rect">
            <a:avLst/>
          </a:prstGeom>
        </p:spPr>
      </p:pic>
      <p:sp>
        <p:nvSpPr>
          <p:cNvPr id="17" name="Folded Corner 16">
            <a:extLst>
              <a:ext uri="{FF2B5EF4-FFF2-40B4-BE49-F238E27FC236}">
                <a16:creationId xmlns:a16="http://schemas.microsoft.com/office/drawing/2014/main" id="{A7B728CB-3D38-9A4E-A479-ABB2B324CF55}"/>
              </a:ext>
              <a:ext uri="{C183D7F6-B498-43B3-948B-1728B52AA6E4}">
                <adec:decorative xmlns:adec="http://schemas.microsoft.com/office/drawing/2017/decorative" xmlns="" val="1"/>
              </a:ext>
            </a:extLst>
          </p:cNvPr>
          <p:cNvSpPr/>
          <p:nvPr userDrawn="1"/>
        </p:nvSpPr>
        <p:spPr>
          <a:xfrm>
            <a:off x="0" y="-1905001"/>
            <a:ext cx="5296004" cy="1655619"/>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Image Layout Option</a:t>
            </a:r>
            <a:r>
              <a:rPr lang="en-US" sz="1200" dirty="0">
                <a:solidFill>
                  <a:schemeClr val="tx1"/>
                </a:solidFill>
                <a:latin typeface="Source Sans Pro" charset="0"/>
                <a:ea typeface="Source Sans Pro" charset="0"/>
                <a:cs typeface="Source Sans Pro" charset="0"/>
              </a:rPr>
              <a:t>: Circle image with color intersection, titles on right.</a:t>
            </a:r>
          </a:p>
          <a:p>
            <a:endParaRPr lang="en-US" sz="1200" dirty="0">
              <a:solidFill>
                <a:schemeClr val="tx1"/>
              </a:solidFill>
              <a:latin typeface="Source Sans Pro" charset="0"/>
              <a:ea typeface="Source Sans Pro" charset="0"/>
              <a:cs typeface="Source Sans Pro" charset="0"/>
            </a:endParaRPr>
          </a:p>
          <a:p>
            <a:r>
              <a:rPr lang="en-US" sz="1200" b="1" dirty="0">
                <a:solidFill>
                  <a:schemeClr val="tx1"/>
                </a:solidFill>
                <a:latin typeface="Source Sans Pro" charset="0"/>
                <a:ea typeface="Source Sans Pro" charset="0"/>
                <a:cs typeface="Source Sans Pro" charset="0"/>
              </a:rPr>
              <a:t>Tip</a:t>
            </a:r>
            <a:r>
              <a:rPr lang="en-US" sz="1200" dirty="0">
                <a:solidFill>
                  <a:schemeClr val="tx1"/>
                </a:solidFill>
                <a:latin typeface="Source Sans Pro" charset="0"/>
                <a:ea typeface="Source Sans Pro" charset="0"/>
                <a:cs typeface="Source Sans Pro" charset="0"/>
              </a:rPr>
              <a:t>: For quick formatting, drag and drop the image you would like into the image placeholder. Move and crop as needed. Replace text placeholder with your own words.</a:t>
            </a:r>
          </a:p>
          <a:p>
            <a:endParaRPr lang="en-US" sz="1200" dirty="0">
              <a:solidFill>
                <a:schemeClr val="tx1"/>
              </a:solidFill>
              <a:latin typeface="Source Sans Pro" charset="0"/>
              <a:ea typeface="Source Sans Pro" charset="0"/>
              <a:cs typeface="Source Sans Pro" charset="0"/>
            </a:endParaRPr>
          </a:p>
          <a:p>
            <a:r>
              <a:rPr lang="en-US" sz="1200" dirty="0">
                <a:solidFill>
                  <a:schemeClr val="tx1"/>
                </a:solidFill>
                <a:latin typeface="Source Sans Pro" charset="0"/>
                <a:ea typeface="Source Sans Pro" charset="0"/>
                <a:cs typeface="Source Sans Pro" charset="0"/>
              </a:rPr>
              <a:t>Do not put any cropped image (such as a circle) into circular placeholder.</a:t>
            </a:r>
            <a:endParaRPr lang="en-US" sz="1200" dirty="0">
              <a:solidFill>
                <a:schemeClr val="accent4">
                  <a:lumMod val="25000"/>
                </a:schemeClr>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25021291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green_title and image 5">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60FD15D4-43BC-9E4B-A5A7-40B14FF50D96}"/>
              </a:ext>
              <a:ext uri="{C183D7F6-B498-43B3-948B-1728B52AA6E4}">
                <adec:decorative xmlns:adec="http://schemas.microsoft.com/office/drawing/2017/decorative" xmlns="" val="1"/>
              </a:ext>
            </a:extLst>
          </p:cNvPr>
          <p:cNvSpPr/>
          <p:nvPr userDrawn="1"/>
        </p:nvSpPr>
        <p:spPr>
          <a:xfrm flipH="1">
            <a:off x="1871741" y="769419"/>
            <a:ext cx="5276047" cy="5276734"/>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4" name="Title 1">
            <a:extLst>
              <a:ext uri="{FF2B5EF4-FFF2-40B4-BE49-F238E27FC236}">
                <a16:creationId xmlns:a16="http://schemas.microsoft.com/office/drawing/2014/main" id="{D21881EB-41C7-D046-870E-756F67A2CBB5}"/>
              </a:ext>
            </a:extLst>
          </p:cNvPr>
          <p:cNvSpPr>
            <a:spLocks noGrp="1"/>
          </p:cNvSpPr>
          <p:nvPr>
            <p:ph type="title" hasCustomPrompt="1"/>
          </p:nvPr>
        </p:nvSpPr>
        <p:spPr>
          <a:xfrm>
            <a:off x="747876" y="1562100"/>
            <a:ext cx="4432710" cy="1748504"/>
          </a:xfrm>
          <a:noFill/>
        </p:spPr>
        <p:txBody>
          <a:bodyPr vert="horz" lIns="0" tIns="45720" rIns="0" bIns="45720" rtlCol="0" anchor="b" anchorCtr="0">
            <a:noAutofit/>
          </a:bodyPr>
          <a:lstStyle>
            <a:lvl1pPr>
              <a:defRPr lang="en-US" sz="4799" b="0" i="0">
                <a:solidFill>
                  <a:schemeClr val="accent1"/>
                </a:solidFill>
                <a:ea typeface="+mn-ea"/>
                <a:cs typeface="+mn-cs"/>
              </a:defRPr>
            </a:lvl1pPr>
          </a:lstStyle>
          <a:p>
            <a:pPr marL="0" lvl="0" indent="0">
              <a:spcBef>
                <a:spcPts val="1000"/>
              </a:spcBef>
              <a:buFont typeface="Arial" panose="020B0604020202020204" pitchFamily="34" charset="0"/>
            </a:pPr>
            <a:r>
              <a:rPr lang="en-US" dirty="0"/>
              <a:t>Enter slide title here in two lines</a:t>
            </a:r>
          </a:p>
        </p:txBody>
      </p:sp>
      <p:sp>
        <p:nvSpPr>
          <p:cNvPr id="15" name="Text Placeholder 17">
            <a:extLst>
              <a:ext uri="{FF2B5EF4-FFF2-40B4-BE49-F238E27FC236}">
                <a16:creationId xmlns:a16="http://schemas.microsoft.com/office/drawing/2014/main" id="{09EEE842-BDB1-BC40-817A-F09D539D623F}"/>
              </a:ext>
            </a:extLst>
          </p:cNvPr>
          <p:cNvSpPr>
            <a:spLocks noGrp="1"/>
          </p:cNvSpPr>
          <p:nvPr>
            <p:ph type="body" sz="quarter" idx="17" hasCustomPrompt="1"/>
          </p:nvPr>
        </p:nvSpPr>
        <p:spPr>
          <a:xfrm>
            <a:off x="748215" y="3429000"/>
            <a:ext cx="4432710" cy="1310350"/>
          </a:xfrm>
        </p:spPr>
        <p:txBody>
          <a:bodyPr>
            <a:normAutofit/>
          </a:bodyPr>
          <a:lstStyle>
            <a:lvl1pPr marL="0" indent="0">
              <a:lnSpc>
                <a:spcPts val="3239"/>
              </a:lnSpc>
              <a:buFontTx/>
              <a:buNone/>
              <a:defRPr sz="2699" baseline="0"/>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dirty="0"/>
              <a:t>Enter your subtitle or descriptor here, in no more than 2 lines</a:t>
            </a:r>
          </a:p>
        </p:txBody>
      </p:sp>
      <p:sp>
        <p:nvSpPr>
          <p:cNvPr id="7" name="Folded Corner 6">
            <a:extLst>
              <a:ext uri="{FF2B5EF4-FFF2-40B4-BE49-F238E27FC236}">
                <a16:creationId xmlns:a16="http://schemas.microsoft.com/office/drawing/2014/main" id="{02B61E83-48D7-1D43-A658-AF66197D5BA1}"/>
              </a:ext>
              <a:ext uri="{C183D7F6-B498-43B3-948B-1728B52AA6E4}">
                <adec:decorative xmlns:adec="http://schemas.microsoft.com/office/drawing/2017/decorative" xmlns="" val="1"/>
              </a:ext>
            </a:extLst>
          </p:cNvPr>
          <p:cNvSpPr/>
          <p:nvPr userDrawn="1"/>
        </p:nvSpPr>
        <p:spPr>
          <a:xfrm>
            <a:off x="0" y="-685800"/>
            <a:ext cx="4915054" cy="4814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Purpose of Layout</a:t>
            </a:r>
            <a:r>
              <a:rPr lang="en-US" sz="1200" dirty="0">
                <a:solidFill>
                  <a:schemeClr val="tx1"/>
                </a:solidFill>
                <a:latin typeface="Source Sans Pro" charset="0"/>
                <a:ea typeface="Source Sans Pro" charset="0"/>
                <a:cs typeface="Source Sans Pro" charset="0"/>
              </a:rPr>
              <a:t>: For titles on the left with half page image, flush right.</a:t>
            </a:r>
          </a:p>
          <a:p>
            <a:endParaRPr lang="en-US" sz="1200" dirty="0">
              <a:solidFill>
                <a:schemeClr val="tx1"/>
              </a:solidFill>
              <a:latin typeface="Source Sans Pro" charset="0"/>
              <a:ea typeface="Source Sans Pro" charset="0"/>
              <a:cs typeface="Source Sans Pro" charset="0"/>
            </a:endParaRPr>
          </a:p>
        </p:txBody>
      </p:sp>
      <p:sp>
        <p:nvSpPr>
          <p:cNvPr id="8" name="Picture Placeholder 7">
            <a:extLst>
              <a:ext uri="{FF2B5EF4-FFF2-40B4-BE49-F238E27FC236}">
                <a16:creationId xmlns:a16="http://schemas.microsoft.com/office/drawing/2014/main" id="{CA68A181-0A51-6D43-AF6F-05F08AEFC47A}"/>
              </a:ext>
              <a:ext uri="{C183D7F6-B498-43B3-948B-1728B52AA6E4}">
                <adec:decorative xmlns:adec="http://schemas.microsoft.com/office/drawing/2017/decorative" xmlns="" val="1"/>
              </a:ext>
            </a:extLst>
          </p:cNvPr>
          <p:cNvSpPr>
            <a:spLocks noGrp="1"/>
          </p:cNvSpPr>
          <p:nvPr>
            <p:ph type="pic" sz="quarter" idx="19" hasCustomPrompt="1"/>
          </p:nvPr>
        </p:nvSpPr>
        <p:spPr>
          <a:xfrm>
            <a:off x="6096000" y="0"/>
            <a:ext cx="6096001" cy="6858000"/>
          </a:xfrm>
          <a:custGeom>
            <a:avLst/>
            <a:gdLst>
              <a:gd name="connsiteX0" fmla="*/ 0 w 12193589"/>
              <a:gd name="connsiteY0" fmla="*/ 0 h 13716000"/>
              <a:gd name="connsiteX1" fmla="*/ 12193589 w 12193589"/>
              <a:gd name="connsiteY1" fmla="*/ 0 h 13716000"/>
              <a:gd name="connsiteX2" fmla="*/ 12193589 w 12193589"/>
              <a:gd name="connsiteY2" fmla="*/ 13716000 h 13716000"/>
              <a:gd name="connsiteX3" fmla="*/ 0 w 12193589"/>
              <a:gd name="connsiteY3" fmla="*/ 13716000 h 13716000"/>
              <a:gd name="connsiteX4" fmla="*/ 0 w 12193589"/>
              <a:gd name="connsiteY4" fmla="*/ 11026124 h 13716000"/>
              <a:gd name="connsiteX5" fmla="*/ 176583 w 12193589"/>
              <a:gd name="connsiteY5" fmla="*/ 10887357 h 13716000"/>
              <a:gd name="connsiteX6" fmla="*/ 2096825 w 12193589"/>
              <a:gd name="connsiteY6" fmla="*/ 6815574 h 13716000"/>
              <a:gd name="connsiteX7" fmla="*/ 176583 w 12193589"/>
              <a:gd name="connsiteY7" fmla="*/ 2743788 h 13716000"/>
              <a:gd name="connsiteX8" fmla="*/ 0 w 12193589"/>
              <a:gd name="connsiteY8" fmla="*/ 260502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9" h="13716000">
                <a:moveTo>
                  <a:pt x="0" y="0"/>
                </a:moveTo>
                <a:lnTo>
                  <a:pt x="12193589" y="0"/>
                </a:lnTo>
                <a:lnTo>
                  <a:pt x="12193589" y="13716000"/>
                </a:lnTo>
                <a:lnTo>
                  <a:pt x="0" y="13716000"/>
                </a:lnTo>
                <a:lnTo>
                  <a:pt x="0" y="11026124"/>
                </a:lnTo>
                <a:lnTo>
                  <a:pt x="176583" y="10887357"/>
                </a:lnTo>
                <a:cubicBezTo>
                  <a:pt x="1349323" y="9919526"/>
                  <a:pt x="2096825" y="8454843"/>
                  <a:pt x="2096825" y="6815574"/>
                </a:cubicBezTo>
                <a:cubicBezTo>
                  <a:pt x="2096825" y="5176301"/>
                  <a:pt x="1349323" y="3711618"/>
                  <a:pt x="176583" y="2743788"/>
                </a:cubicBezTo>
                <a:lnTo>
                  <a:pt x="0" y="2605020"/>
                </a:lnTo>
                <a:close/>
              </a:path>
            </a:pathLst>
          </a:custGeom>
          <a:pattFill prst="wdUpDiag">
            <a:fgClr>
              <a:srgbClr val="FADFD8"/>
            </a:fgClr>
            <a:bgClr>
              <a:schemeClr val="bg1"/>
            </a:bgClr>
          </a:pattFill>
        </p:spPr>
        <p:txBody>
          <a:bodyPr wrap="square" lIns="2926080" anchor="ctr" anchorCtr="0">
            <a:noAutofit/>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Drag and drop image here</a:t>
            </a:r>
          </a:p>
          <a:p>
            <a:endParaRPr lang="en-US" dirty="0"/>
          </a:p>
        </p:txBody>
      </p:sp>
      <p:sp>
        <p:nvSpPr>
          <p:cNvPr id="9" name="Freeform 8">
            <a:extLst>
              <a:ext uri="{FF2B5EF4-FFF2-40B4-BE49-F238E27FC236}">
                <a16:creationId xmlns:a16="http://schemas.microsoft.com/office/drawing/2014/main" id="{A62C5586-1FEF-3C4D-AB27-7203A38C8AB2}"/>
              </a:ext>
              <a:ext uri="{C183D7F6-B498-43B3-948B-1728B52AA6E4}">
                <adec:decorative xmlns:adec="http://schemas.microsoft.com/office/drawing/2017/decorative" xmlns="" val="1"/>
              </a:ext>
            </a:extLst>
          </p:cNvPr>
          <p:cNvSpPr/>
          <p:nvPr userDrawn="1"/>
        </p:nvSpPr>
        <p:spPr>
          <a:xfrm flipH="1">
            <a:off x="6096001"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pic>
        <p:nvPicPr>
          <p:cNvPr id="11" name="Logo">
            <a:extLst>
              <a:ext uri="{FF2B5EF4-FFF2-40B4-BE49-F238E27FC236}">
                <a16:creationId xmlns:a16="http://schemas.microsoft.com/office/drawing/2014/main" id="{E5629F89-AE60-E84A-8D73-5AAD7AE6991A}"/>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2695" y="762000"/>
            <a:ext cx="1091168" cy="276138"/>
          </a:xfrm>
          <a:prstGeom prst="rect">
            <a:avLst/>
          </a:prstGeom>
        </p:spPr>
      </p:pic>
    </p:spTree>
    <p:extLst>
      <p:ext uri="{BB962C8B-B14F-4D97-AF65-F5344CB8AC3E}">
        <p14:creationId xmlns:p14="http://schemas.microsoft.com/office/powerpoint/2010/main" val="21407336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mber_title and image 5">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39A4D01-BF7E-3044-8521-AA78172E012C}"/>
              </a:ext>
              <a:ext uri="{C183D7F6-B498-43B3-948B-1728B52AA6E4}">
                <adec:decorative xmlns:adec="http://schemas.microsoft.com/office/drawing/2017/decorative" xmlns="" val="1"/>
              </a:ext>
            </a:extLst>
          </p:cNvPr>
          <p:cNvSpPr/>
          <p:nvPr userDrawn="1"/>
        </p:nvSpPr>
        <p:spPr>
          <a:xfrm flipH="1">
            <a:off x="1869850" y="769419"/>
            <a:ext cx="5276047" cy="5276734"/>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endParaRPr>
          </a:p>
        </p:txBody>
      </p:sp>
      <p:sp>
        <p:nvSpPr>
          <p:cNvPr id="8" name="Title 1">
            <a:extLst>
              <a:ext uri="{FF2B5EF4-FFF2-40B4-BE49-F238E27FC236}">
                <a16:creationId xmlns:a16="http://schemas.microsoft.com/office/drawing/2014/main" id="{332E49E1-BE6D-9944-B340-8D44A94E6B40}"/>
              </a:ext>
            </a:extLst>
          </p:cNvPr>
          <p:cNvSpPr>
            <a:spLocks noGrp="1"/>
          </p:cNvSpPr>
          <p:nvPr>
            <p:ph type="title" hasCustomPrompt="1"/>
          </p:nvPr>
        </p:nvSpPr>
        <p:spPr>
          <a:xfrm>
            <a:off x="747876" y="1562100"/>
            <a:ext cx="4432710" cy="1748504"/>
          </a:xfrm>
          <a:noFill/>
        </p:spPr>
        <p:txBody>
          <a:bodyPr vert="horz" lIns="0" tIns="45720" rIns="0" bIns="45720" rtlCol="0" anchor="b" anchorCtr="0">
            <a:noAutofit/>
          </a:bodyPr>
          <a:lstStyle>
            <a:lvl1pPr>
              <a:defRPr lang="en-US" sz="4799" b="0" i="0">
                <a:solidFill>
                  <a:schemeClr val="accent2"/>
                </a:solidFill>
                <a:ea typeface="+mn-ea"/>
                <a:cs typeface="+mn-cs"/>
              </a:defRPr>
            </a:lvl1pPr>
          </a:lstStyle>
          <a:p>
            <a:pPr marL="0" lvl="0" indent="0">
              <a:spcBef>
                <a:spcPts val="1000"/>
              </a:spcBef>
              <a:buFont typeface="Arial" panose="020B0604020202020204" pitchFamily="34" charset="0"/>
            </a:pPr>
            <a:r>
              <a:rPr lang="en-US" dirty="0"/>
              <a:t>Enter slide title here in two lines</a:t>
            </a:r>
          </a:p>
        </p:txBody>
      </p:sp>
      <p:sp>
        <p:nvSpPr>
          <p:cNvPr id="15" name="Freeform 14">
            <a:extLst>
              <a:ext uri="{FF2B5EF4-FFF2-40B4-BE49-F238E27FC236}">
                <a16:creationId xmlns:a16="http://schemas.microsoft.com/office/drawing/2014/main" id="{A96CF555-8D95-FD41-8314-6D681A948E2E}"/>
              </a:ext>
              <a:ext uri="{C183D7F6-B498-43B3-948B-1728B52AA6E4}">
                <adec:decorative xmlns:adec="http://schemas.microsoft.com/office/drawing/2017/decorative" xmlns="" val="1"/>
              </a:ext>
            </a:extLst>
          </p:cNvPr>
          <p:cNvSpPr/>
          <p:nvPr userDrawn="1"/>
        </p:nvSpPr>
        <p:spPr>
          <a:xfrm flipH="1">
            <a:off x="6096001"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9" name="Text Placeholder 17">
            <a:extLst>
              <a:ext uri="{FF2B5EF4-FFF2-40B4-BE49-F238E27FC236}">
                <a16:creationId xmlns:a16="http://schemas.microsoft.com/office/drawing/2014/main" id="{B7BAE53F-3006-FD46-960B-49F0CBA2AF27}"/>
              </a:ext>
            </a:extLst>
          </p:cNvPr>
          <p:cNvSpPr>
            <a:spLocks noGrp="1"/>
          </p:cNvSpPr>
          <p:nvPr>
            <p:ph type="body" sz="quarter" idx="17" hasCustomPrompt="1"/>
          </p:nvPr>
        </p:nvSpPr>
        <p:spPr>
          <a:xfrm>
            <a:off x="748215" y="3429000"/>
            <a:ext cx="4432710" cy="1310350"/>
          </a:xfrm>
        </p:spPr>
        <p:txBody>
          <a:bodyPr>
            <a:normAutofit/>
          </a:bodyPr>
          <a:lstStyle>
            <a:lvl1pPr marL="0" indent="0">
              <a:lnSpc>
                <a:spcPts val="3239"/>
              </a:lnSpc>
              <a:buFontTx/>
              <a:buNone/>
              <a:defRPr sz="2699" baseline="0">
                <a:solidFill>
                  <a:schemeClr val="accent6"/>
                </a:solidFill>
              </a:defRPr>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dirty="0"/>
              <a:t>Enter your subtitle or descriptor here, in no more than 2 lines</a:t>
            </a:r>
          </a:p>
        </p:txBody>
      </p:sp>
      <p:sp>
        <p:nvSpPr>
          <p:cNvPr id="10" name="Picture Placeholder 7">
            <a:extLst>
              <a:ext uri="{FF2B5EF4-FFF2-40B4-BE49-F238E27FC236}">
                <a16:creationId xmlns:a16="http://schemas.microsoft.com/office/drawing/2014/main" id="{004F4C62-2A32-354F-AD6C-F1A8116868AA}"/>
              </a:ext>
              <a:ext uri="{C183D7F6-B498-43B3-948B-1728B52AA6E4}">
                <adec:decorative xmlns:adec="http://schemas.microsoft.com/office/drawing/2017/decorative" xmlns="" val="1"/>
              </a:ext>
            </a:extLst>
          </p:cNvPr>
          <p:cNvSpPr>
            <a:spLocks noGrp="1"/>
          </p:cNvSpPr>
          <p:nvPr>
            <p:ph type="pic" sz="quarter" idx="19" hasCustomPrompt="1"/>
          </p:nvPr>
        </p:nvSpPr>
        <p:spPr>
          <a:xfrm>
            <a:off x="6096000" y="0"/>
            <a:ext cx="6096001" cy="6858000"/>
          </a:xfrm>
          <a:custGeom>
            <a:avLst/>
            <a:gdLst>
              <a:gd name="connsiteX0" fmla="*/ 0 w 12193589"/>
              <a:gd name="connsiteY0" fmla="*/ 0 h 13716000"/>
              <a:gd name="connsiteX1" fmla="*/ 12193589 w 12193589"/>
              <a:gd name="connsiteY1" fmla="*/ 0 h 13716000"/>
              <a:gd name="connsiteX2" fmla="*/ 12193589 w 12193589"/>
              <a:gd name="connsiteY2" fmla="*/ 13716000 h 13716000"/>
              <a:gd name="connsiteX3" fmla="*/ 0 w 12193589"/>
              <a:gd name="connsiteY3" fmla="*/ 13716000 h 13716000"/>
              <a:gd name="connsiteX4" fmla="*/ 0 w 12193589"/>
              <a:gd name="connsiteY4" fmla="*/ 11026124 h 13716000"/>
              <a:gd name="connsiteX5" fmla="*/ 176583 w 12193589"/>
              <a:gd name="connsiteY5" fmla="*/ 10887357 h 13716000"/>
              <a:gd name="connsiteX6" fmla="*/ 2096825 w 12193589"/>
              <a:gd name="connsiteY6" fmla="*/ 6815574 h 13716000"/>
              <a:gd name="connsiteX7" fmla="*/ 176583 w 12193589"/>
              <a:gd name="connsiteY7" fmla="*/ 2743788 h 13716000"/>
              <a:gd name="connsiteX8" fmla="*/ 0 w 12193589"/>
              <a:gd name="connsiteY8" fmla="*/ 260502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9" h="13716000">
                <a:moveTo>
                  <a:pt x="0" y="0"/>
                </a:moveTo>
                <a:lnTo>
                  <a:pt x="12193589" y="0"/>
                </a:lnTo>
                <a:lnTo>
                  <a:pt x="12193589" y="13716000"/>
                </a:lnTo>
                <a:lnTo>
                  <a:pt x="0" y="13716000"/>
                </a:lnTo>
                <a:lnTo>
                  <a:pt x="0" y="11026124"/>
                </a:lnTo>
                <a:lnTo>
                  <a:pt x="176583" y="10887357"/>
                </a:lnTo>
                <a:cubicBezTo>
                  <a:pt x="1349323" y="9919526"/>
                  <a:pt x="2096825" y="8454843"/>
                  <a:pt x="2096825" y="6815574"/>
                </a:cubicBezTo>
                <a:cubicBezTo>
                  <a:pt x="2096825" y="5176301"/>
                  <a:pt x="1349323" y="3711618"/>
                  <a:pt x="176583" y="2743788"/>
                </a:cubicBezTo>
                <a:lnTo>
                  <a:pt x="0" y="2605020"/>
                </a:lnTo>
                <a:close/>
              </a:path>
            </a:pathLst>
          </a:custGeom>
          <a:pattFill prst="wdUpDiag">
            <a:fgClr>
              <a:srgbClr val="FADFD8"/>
            </a:fgClr>
            <a:bgClr>
              <a:schemeClr val="bg1"/>
            </a:bgClr>
          </a:pattFill>
        </p:spPr>
        <p:txBody>
          <a:bodyPr wrap="square" lIns="2926080" anchor="ctr" anchorCtr="0">
            <a:noAutofit/>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Drag and drop image here</a:t>
            </a:r>
          </a:p>
          <a:p>
            <a:endParaRPr lang="en-US" dirty="0"/>
          </a:p>
        </p:txBody>
      </p:sp>
      <p:sp>
        <p:nvSpPr>
          <p:cNvPr id="12" name="Folded Corner 11">
            <a:extLst>
              <a:ext uri="{FF2B5EF4-FFF2-40B4-BE49-F238E27FC236}">
                <a16:creationId xmlns:a16="http://schemas.microsoft.com/office/drawing/2014/main" id="{39FE23DF-DE78-504C-A68B-D9EA8119938D}"/>
              </a:ext>
              <a:ext uri="{C183D7F6-B498-43B3-948B-1728B52AA6E4}">
                <adec:decorative xmlns:adec="http://schemas.microsoft.com/office/drawing/2017/decorative" xmlns="" val="1"/>
              </a:ext>
            </a:extLst>
          </p:cNvPr>
          <p:cNvSpPr/>
          <p:nvPr userDrawn="1"/>
        </p:nvSpPr>
        <p:spPr>
          <a:xfrm>
            <a:off x="0" y="-685800"/>
            <a:ext cx="4915054" cy="4814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Purpose of Layout</a:t>
            </a:r>
            <a:r>
              <a:rPr lang="en-US" sz="1200" dirty="0">
                <a:solidFill>
                  <a:schemeClr val="tx1"/>
                </a:solidFill>
                <a:latin typeface="Source Sans Pro" charset="0"/>
                <a:ea typeface="Source Sans Pro" charset="0"/>
                <a:cs typeface="Source Sans Pro" charset="0"/>
              </a:rPr>
              <a:t>: For titles on the left with half page image, flush right.</a:t>
            </a:r>
          </a:p>
          <a:p>
            <a:endParaRPr lang="en-US" sz="1200" dirty="0">
              <a:solidFill>
                <a:schemeClr val="tx1"/>
              </a:solidFill>
              <a:latin typeface="Source Sans Pro" charset="0"/>
              <a:ea typeface="Source Sans Pro" charset="0"/>
              <a:cs typeface="Source Sans Pro" charset="0"/>
            </a:endParaRPr>
          </a:p>
        </p:txBody>
      </p:sp>
      <p:pic>
        <p:nvPicPr>
          <p:cNvPr id="13" name="Logo">
            <a:extLst>
              <a:ext uri="{FF2B5EF4-FFF2-40B4-BE49-F238E27FC236}">
                <a16:creationId xmlns:a16="http://schemas.microsoft.com/office/drawing/2014/main" id="{06AD62E3-63F9-7148-8B8B-2B265392B03B}"/>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2695" y="762000"/>
            <a:ext cx="1091168" cy="276138"/>
          </a:xfrm>
          <a:prstGeom prst="rect">
            <a:avLst/>
          </a:prstGeom>
        </p:spPr>
      </p:pic>
    </p:spTree>
    <p:extLst>
      <p:ext uri="{BB962C8B-B14F-4D97-AF65-F5344CB8AC3E}">
        <p14:creationId xmlns:p14="http://schemas.microsoft.com/office/powerpoint/2010/main" val="7575142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_title and image 5">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1FB05332-26F0-1B41-A2F5-7952E711107A}"/>
              </a:ext>
              <a:ext uri="{C183D7F6-B498-43B3-948B-1728B52AA6E4}">
                <adec:decorative xmlns:adec="http://schemas.microsoft.com/office/drawing/2017/decorative" xmlns="" val="1"/>
              </a:ext>
            </a:extLst>
          </p:cNvPr>
          <p:cNvSpPr/>
          <p:nvPr userDrawn="1"/>
        </p:nvSpPr>
        <p:spPr>
          <a:xfrm flipH="1">
            <a:off x="1858767" y="769419"/>
            <a:ext cx="5276047" cy="5276734"/>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rgbClr val="FCE2BA"/>
              </a:solidFill>
            </a:endParaRPr>
          </a:p>
        </p:txBody>
      </p:sp>
      <p:sp>
        <p:nvSpPr>
          <p:cNvPr id="12" name="Title 1">
            <a:extLst>
              <a:ext uri="{FF2B5EF4-FFF2-40B4-BE49-F238E27FC236}">
                <a16:creationId xmlns:a16="http://schemas.microsoft.com/office/drawing/2014/main" id="{447FA71C-1875-3444-B2F6-EAACED3F396C}"/>
              </a:ext>
            </a:extLst>
          </p:cNvPr>
          <p:cNvSpPr>
            <a:spLocks noGrp="1"/>
          </p:cNvSpPr>
          <p:nvPr>
            <p:ph type="title" hasCustomPrompt="1"/>
          </p:nvPr>
        </p:nvSpPr>
        <p:spPr>
          <a:xfrm>
            <a:off x="747876" y="1562100"/>
            <a:ext cx="4432710" cy="1748504"/>
          </a:xfrm>
          <a:noFill/>
        </p:spPr>
        <p:txBody>
          <a:bodyPr vert="horz" lIns="0" tIns="45720" rIns="0" bIns="45720" rtlCol="0" anchor="b" anchorCtr="0">
            <a:noAutofit/>
          </a:bodyPr>
          <a:lstStyle>
            <a:lvl1pPr>
              <a:defRPr lang="en-US" sz="4799" b="0" i="0">
                <a:solidFill>
                  <a:schemeClr val="tx2"/>
                </a:solidFill>
                <a:ea typeface="+mn-ea"/>
                <a:cs typeface="+mn-cs"/>
              </a:defRPr>
            </a:lvl1pPr>
          </a:lstStyle>
          <a:p>
            <a:pPr marL="0" lvl="0" indent="0">
              <a:spcBef>
                <a:spcPts val="1000"/>
              </a:spcBef>
              <a:buFont typeface="Arial" panose="020B0604020202020204" pitchFamily="34" charset="0"/>
            </a:pPr>
            <a:r>
              <a:rPr lang="en-US" dirty="0"/>
              <a:t>Enter slide title here in two lines</a:t>
            </a:r>
          </a:p>
        </p:txBody>
      </p:sp>
      <p:sp>
        <p:nvSpPr>
          <p:cNvPr id="13" name="Text Placeholder 17">
            <a:extLst>
              <a:ext uri="{FF2B5EF4-FFF2-40B4-BE49-F238E27FC236}">
                <a16:creationId xmlns:a16="http://schemas.microsoft.com/office/drawing/2014/main" id="{3771B648-5805-3344-BA06-1369626BAEE0}"/>
              </a:ext>
            </a:extLst>
          </p:cNvPr>
          <p:cNvSpPr>
            <a:spLocks noGrp="1"/>
          </p:cNvSpPr>
          <p:nvPr>
            <p:ph type="body" sz="quarter" idx="17" hasCustomPrompt="1"/>
          </p:nvPr>
        </p:nvSpPr>
        <p:spPr>
          <a:xfrm>
            <a:off x="748215" y="3429000"/>
            <a:ext cx="4432710" cy="1310350"/>
          </a:xfrm>
        </p:spPr>
        <p:txBody>
          <a:bodyPr>
            <a:normAutofit/>
          </a:bodyPr>
          <a:lstStyle>
            <a:lvl1pPr marL="0" indent="0">
              <a:lnSpc>
                <a:spcPts val="3239"/>
              </a:lnSpc>
              <a:buFontTx/>
              <a:buNone/>
              <a:defRPr sz="2699" baseline="0"/>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dirty="0"/>
              <a:t>Enter your subtitle or descriptor here, in no more than 2 lines</a:t>
            </a:r>
          </a:p>
        </p:txBody>
      </p:sp>
      <p:sp>
        <p:nvSpPr>
          <p:cNvPr id="9" name="Freeform 8">
            <a:extLst>
              <a:ext uri="{FF2B5EF4-FFF2-40B4-BE49-F238E27FC236}">
                <a16:creationId xmlns:a16="http://schemas.microsoft.com/office/drawing/2014/main" id="{8BAA9D10-7CFD-D940-BD59-BB9C6D24E73F}"/>
              </a:ext>
              <a:ext uri="{C183D7F6-B498-43B3-948B-1728B52AA6E4}">
                <adec:decorative xmlns:adec="http://schemas.microsoft.com/office/drawing/2017/decorative" xmlns="" val="1"/>
              </a:ext>
            </a:extLst>
          </p:cNvPr>
          <p:cNvSpPr/>
          <p:nvPr userDrawn="1"/>
        </p:nvSpPr>
        <p:spPr>
          <a:xfrm flipH="1">
            <a:off x="6097688"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5" name="Picture Placeholder 7">
            <a:extLst>
              <a:ext uri="{FF2B5EF4-FFF2-40B4-BE49-F238E27FC236}">
                <a16:creationId xmlns:a16="http://schemas.microsoft.com/office/drawing/2014/main" id="{B1935EF1-FB0B-654C-845E-45CF9A07CEF1}"/>
              </a:ext>
              <a:ext uri="{C183D7F6-B498-43B3-948B-1728B52AA6E4}">
                <adec:decorative xmlns:adec="http://schemas.microsoft.com/office/drawing/2017/decorative" xmlns="" val="1"/>
              </a:ext>
            </a:extLst>
          </p:cNvPr>
          <p:cNvSpPr>
            <a:spLocks noGrp="1"/>
          </p:cNvSpPr>
          <p:nvPr>
            <p:ph type="pic" sz="quarter" idx="19" hasCustomPrompt="1"/>
          </p:nvPr>
        </p:nvSpPr>
        <p:spPr>
          <a:xfrm>
            <a:off x="6096000" y="0"/>
            <a:ext cx="6096001" cy="6858000"/>
          </a:xfrm>
          <a:custGeom>
            <a:avLst/>
            <a:gdLst>
              <a:gd name="connsiteX0" fmla="*/ 0 w 12193589"/>
              <a:gd name="connsiteY0" fmla="*/ 0 h 13716000"/>
              <a:gd name="connsiteX1" fmla="*/ 12193589 w 12193589"/>
              <a:gd name="connsiteY1" fmla="*/ 0 h 13716000"/>
              <a:gd name="connsiteX2" fmla="*/ 12193589 w 12193589"/>
              <a:gd name="connsiteY2" fmla="*/ 13716000 h 13716000"/>
              <a:gd name="connsiteX3" fmla="*/ 0 w 12193589"/>
              <a:gd name="connsiteY3" fmla="*/ 13716000 h 13716000"/>
              <a:gd name="connsiteX4" fmla="*/ 0 w 12193589"/>
              <a:gd name="connsiteY4" fmla="*/ 11026124 h 13716000"/>
              <a:gd name="connsiteX5" fmla="*/ 176583 w 12193589"/>
              <a:gd name="connsiteY5" fmla="*/ 10887357 h 13716000"/>
              <a:gd name="connsiteX6" fmla="*/ 2096825 w 12193589"/>
              <a:gd name="connsiteY6" fmla="*/ 6815574 h 13716000"/>
              <a:gd name="connsiteX7" fmla="*/ 176583 w 12193589"/>
              <a:gd name="connsiteY7" fmla="*/ 2743788 h 13716000"/>
              <a:gd name="connsiteX8" fmla="*/ 0 w 12193589"/>
              <a:gd name="connsiteY8" fmla="*/ 260502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9" h="13716000">
                <a:moveTo>
                  <a:pt x="0" y="0"/>
                </a:moveTo>
                <a:lnTo>
                  <a:pt x="12193589" y="0"/>
                </a:lnTo>
                <a:lnTo>
                  <a:pt x="12193589" y="13716000"/>
                </a:lnTo>
                <a:lnTo>
                  <a:pt x="0" y="13716000"/>
                </a:lnTo>
                <a:lnTo>
                  <a:pt x="0" y="11026124"/>
                </a:lnTo>
                <a:lnTo>
                  <a:pt x="176583" y="10887357"/>
                </a:lnTo>
                <a:cubicBezTo>
                  <a:pt x="1349323" y="9919526"/>
                  <a:pt x="2096825" y="8454843"/>
                  <a:pt x="2096825" y="6815574"/>
                </a:cubicBezTo>
                <a:cubicBezTo>
                  <a:pt x="2096825" y="5176301"/>
                  <a:pt x="1349323" y="3711618"/>
                  <a:pt x="176583" y="2743788"/>
                </a:cubicBezTo>
                <a:lnTo>
                  <a:pt x="0" y="2605020"/>
                </a:lnTo>
                <a:close/>
              </a:path>
            </a:pathLst>
          </a:custGeom>
          <a:pattFill prst="wdUpDiag">
            <a:fgClr>
              <a:srgbClr val="FADFD8"/>
            </a:fgClr>
            <a:bgClr>
              <a:schemeClr val="bg1"/>
            </a:bgClr>
          </a:pattFill>
        </p:spPr>
        <p:txBody>
          <a:bodyPr wrap="square" lIns="2926080" anchor="ctr" anchorCtr="0">
            <a:noAutofit/>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Drag and drop image here</a:t>
            </a:r>
          </a:p>
          <a:p>
            <a:endParaRPr lang="en-US" dirty="0"/>
          </a:p>
        </p:txBody>
      </p:sp>
      <p:sp>
        <p:nvSpPr>
          <p:cNvPr id="11" name="Freeform 10">
            <a:extLst>
              <a:ext uri="{FF2B5EF4-FFF2-40B4-BE49-F238E27FC236}">
                <a16:creationId xmlns:a16="http://schemas.microsoft.com/office/drawing/2014/main" id="{D04AA9F1-122C-E142-87E6-BB36FBE527CA}"/>
              </a:ext>
              <a:ext uri="{C183D7F6-B498-43B3-948B-1728B52AA6E4}">
                <adec:decorative xmlns:adec="http://schemas.microsoft.com/office/drawing/2017/decorative" xmlns="" val="1"/>
              </a:ext>
            </a:extLst>
          </p:cNvPr>
          <p:cNvSpPr/>
          <p:nvPr userDrawn="1"/>
        </p:nvSpPr>
        <p:spPr>
          <a:xfrm flipH="1">
            <a:off x="6096001"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4" name="Folded Corner 13">
            <a:extLst>
              <a:ext uri="{FF2B5EF4-FFF2-40B4-BE49-F238E27FC236}">
                <a16:creationId xmlns:a16="http://schemas.microsoft.com/office/drawing/2014/main" id="{ADB2DCB9-19BF-6D4A-954B-E73C7DF7CCCF}"/>
              </a:ext>
              <a:ext uri="{C183D7F6-B498-43B3-948B-1728B52AA6E4}">
                <adec:decorative xmlns:adec="http://schemas.microsoft.com/office/drawing/2017/decorative" xmlns="" val="1"/>
              </a:ext>
            </a:extLst>
          </p:cNvPr>
          <p:cNvSpPr/>
          <p:nvPr userDrawn="1"/>
        </p:nvSpPr>
        <p:spPr>
          <a:xfrm>
            <a:off x="0" y="-685800"/>
            <a:ext cx="4915054" cy="4814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Purpose of Layout</a:t>
            </a:r>
            <a:r>
              <a:rPr lang="en-US" sz="1200" dirty="0">
                <a:solidFill>
                  <a:schemeClr val="tx1"/>
                </a:solidFill>
                <a:latin typeface="Source Sans Pro" charset="0"/>
                <a:ea typeface="Source Sans Pro" charset="0"/>
                <a:cs typeface="Source Sans Pro" charset="0"/>
              </a:rPr>
              <a:t>: For titles on the left with half page image, flush right.</a:t>
            </a:r>
          </a:p>
          <a:p>
            <a:endParaRPr lang="en-US" sz="1200" dirty="0">
              <a:solidFill>
                <a:schemeClr val="tx1"/>
              </a:solidFill>
              <a:latin typeface="Source Sans Pro" charset="0"/>
              <a:ea typeface="Source Sans Pro" charset="0"/>
              <a:cs typeface="Source Sans Pro" charset="0"/>
            </a:endParaRPr>
          </a:p>
        </p:txBody>
      </p:sp>
      <p:pic>
        <p:nvPicPr>
          <p:cNvPr id="16" name="Logo">
            <a:extLst>
              <a:ext uri="{FF2B5EF4-FFF2-40B4-BE49-F238E27FC236}">
                <a16:creationId xmlns:a16="http://schemas.microsoft.com/office/drawing/2014/main" id="{D964A6DD-96BD-A643-A230-04E0D200E83E}"/>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2695" y="762000"/>
            <a:ext cx="1091168" cy="276138"/>
          </a:xfrm>
          <a:prstGeom prst="rect">
            <a:avLst/>
          </a:prstGeom>
        </p:spPr>
      </p:pic>
    </p:spTree>
    <p:extLst>
      <p:ext uri="{BB962C8B-B14F-4D97-AF65-F5344CB8AC3E}">
        <p14:creationId xmlns:p14="http://schemas.microsoft.com/office/powerpoint/2010/main" val="5895905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ue_title and image 5">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838FE91-D9AE-8C41-85F2-32E639FFE230}"/>
              </a:ext>
              <a:ext uri="{C183D7F6-B498-43B3-948B-1728B52AA6E4}">
                <adec:decorative xmlns:adec="http://schemas.microsoft.com/office/drawing/2017/decorative" xmlns="" val="1"/>
              </a:ext>
            </a:extLst>
          </p:cNvPr>
          <p:cNvSpPr/>
          <p:nvPr userDrawn="1"/>
        </p:nvSpPr>
        <p:spPr>
          <a:xfrm flipH="1">
            <a:off x="1858767" y="769419"/>
            <a:ext cx="5276047" cy="5276734"/>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2" name="Title 1">
            <a:extLst>
              <a:ext uri="{FF2B5EF4-FFF2-40B4-BE49-F238E27FC236}">
                <a16:creationId xmlns:a16="http://schemas.microsoft.com/office/drawing/2014/main" id="{356E794B-F769-8D4D-92F3-E7FD0C3FC1D5}"/>
              </a:ext>
            </a:extLst>
          </p:cNvPr>
          <p:cNvSpPr>
            <a:spLocks noGrp="1"/>
          </p:cNvSpPr>
          <p:nvPr>
            <p:ph type="title" hasCustomPrompt="1"/>
          </p:nvPr>
        </p:nvSpPr>
        <p:spPr>
          <a:xfrm>
            <a:off x="747876" y="1562100"/>
            <a:ext cx="4432710" cy="1748504"/>
          </a:xfrm>
          <a:noFill/>
        </p:spPr>
        <p:txBody>
          <a:bodyPr vert="horz" lIns="0" tIns="45720" rIns="0" bIns="45720" rtlCol="0" anchor="b" anchorCtr="0">
            <a:noAutofit/>
          </a:bodyPr>
          <a:lstStyle>
            <a:lvl1pPr>
              <a:defRPr lang="en-US" sz="4799" b="0" i="0">
                <a:solidFill>
                  <a:schemeClr val="bg2"/>
                </a:solidFill>
                <a:ea typeface="+mn-ea"/>
                <a:cs typeface="+mn-cs"/>
              </a:defRPr>
            </a:lvl1pPr>
          </a:lstStyle>
          <a:p>
            <a:pPr marL="0" lvl="0" indent="0">
              <a:spcBef>
                <a:spcPts val="1000"/>
              </a:spcBef>
              <a:buFont typeface="Arial" panose="020B0604020202020204" pitchFamily="34" charset="0"/>
            </a:pPr>
            <a:r>
              <a:rPr lang="en-US" dirty="0"/>
              <a:t>Enter slide title here in two lines</a:t>
            </a:r>
          </a:p>
        </p:txBody>
      </p:sp>
      <p:sp>
        <p:nvSpPr>
          <p:cNvPr id="14" name="Text Placeholder 17">
            <a:extLst>
              <a:ext uri="{FF2B5EF4-FFF2-40B4-BE49-F238E27FC236}">
                <a16:creationId xmlns:a16="http://schemas.microsoft.com/office/drawing/2014/main" id="{DE19D150-0DCA-EE49-A123-0B9C6393B97B}"/>
              </a:ext>
            </a:extLst>
          </p:cNvPr>
          <p:cNvSpPr>
            <a:spLocks noGrp="1"/>
          </p:cNvSpPr>
          <p:nvPr>
            <p:ph type="body" sz="quarter" idx="17" hasCustomPrompt="1"/>
          </p:nvPr>
        </p:nvSpPr>
        <p:spPr>
          <a:xfrm>
            <a:off x="748215" y="3429000"/>
            <a:ext cx="4432710" cy="1310350"/>
          </a:xfrm>
        </p:spPr>
        <p:txBody>
          <a:bodyPr>
            <a:normAutofit/>
          </a:bodyPr>
          <a:lstStyle>
            <a:lvl1pPr marL="0" indent="0">
              <a:lnSpc>
                <a:spcPts val="3239"/>
              </a:lnSpc>
              <a:buFontTx/>
              <a:buNone/>
              <a:defRPr sz="2699" baseline="0"/>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dirty="0"/>
              <a:t>Enter your subtitle or descriptor here, in no more than 2 lines</a:t>
            </a:r>
          </a:p>
        </p:txBody>
      </p:sp>
      <p:sp>
        <p:nvSpPr>
          <p:cNvPr id="11" name="Freeform 10">
            <a:extLst>
              <a:ext uri="{FF2B5EF4-FFF2-40B4-BE49-F238E27FC236}">
                <a16:creationId xmlns:a16="http://schemas.microsoft.com/office/drawing/2014/main" id="{12864CCF-1E59-7145-A0FB-9B2784BE1F78}"/>
              </a:ext>
              <a:ext uri="{C183D7F6-B498-43B3-948B-1728B52AA6E4}">
                <adec:decorative xmlns:adec="http://schemas.microsoft.com/office/drawing/2017/decorative" xmlns="" val="1"/>
              </a:ext>
            </a:extLst>
          </p:cNvPr>
          <p:cNvSpPr/>
          <p:nvPr userDrawn="1"/>
        </p:nvSpPr>
        <p:spPr>
          <a:xfrm flipH="1">
            <a:off x="6096001"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8" name="Picture Placeholder 7">
            <a:extLst>
              <a:ext uri="{FF2B5EF4-FFF2-40B4-BE49-F238E27FC236}">
                <a16:creationId xmlns:a16="http://schemas.microsoft.com/office/drawing/2014/main" id="{D08D59C3-A364-D449-BEBF-B267845BE0D9}"/>
              </a:ext>
              <a:ext uri="{C183D7F6-B498-43B3-948B-1728B52AA6E4}">
                <adec:decorative xmlns:adec="http://schemas.microsoft.com/office/drawing/2017/decorative" xmlns="" val="1"/>
              </a:ext>
            </a:extLst>
          </p:cNvPr>
          <p:cNvSpPr>
            <a:spLocks noGrp="1"/>
          </p:cNvSpPr>
          <p:nvPr>
            <p:ph type="pic" sz="quarter" idx="19" hasCustomPrompt="1"/>
          </p:nvPr>
        </p:nvSpPr>
        <p:spPr>
          <a:xfrm>
            <a:off x="6096000" y="0"/>
            <a:ext cx="6096001" cy="6858000"/>
          </a:xfrm>
          <a:custGeom>
            <a:avLst/>
            <a:gdLst>
              <a:gd name="connsiteX0" fmla="*/ 0 w 12193589"/>
              <a:gd name="connsiteY0" fmla="*/ 0 h 13716000"/>
              <a:gd name="connsiteX1" fmla="*/ 12193589 w 12193589"/>
              <a:gd name="connsiteY1" fmla="*/ 0 h 13716000"/>
              <a:gd name="connsiteX2" fmla="*/ 12193589 w 12193589"/>
              <a:gd name="connsiteY2" fmla="*/ 13716000 h 13716000"/>
              <a:gd name="connsiteX3" fmla="*/ 0 w 12193589"/>
              <a:gd name="connsiteY3" fmla="*/ 13716000 h 13716000"/>
              <a:gd name="connsiteX4" fmla="*/ 0 w 12193589"/>
              <a:gd name="connsiteY4" fmla="*/ 11026124 h 13716000"/>
              <a:gd name="connsiteX5" fmla="*/ 176583 w 12193589"/>
              <a:gd name="connsiteY5" fmla="*/ 10887357 h 13716000"/>
              <a:gd name="connsiteX6" fmla="*/ 2096825 w 12193589"/>
              <a:gd name="connsiteY6" fmla="*/ 6815574 h 13716000"/>
              <a:gd name="connsiteX7" fmla="*/ 176583 w 12193589"/>
              <a:gd name="connsiteY7" fmla="*/ 2743788 h 13716000"/>
              <a:gd name="connsiteX8" fmla="*/ 0 w 12193589"/>
              <a:gd name="connsiteY8" fmla="*/ 260502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9" h="13716000">
                <a:moveTo>
                  <a:pt x="0" y="0"/>
                </a:moveTo>
                <a:lnTo>
                  <a:pt x="12193589" y="0"/>
                </a:lnTo>
                <a:lnTo>
                  <a:pt x="12193589" y="13716000"/>
                </a:lnTo>
                <a:lnTo>
                  <a:pt x="0" y="13716000"/>
                </a:lnTo>
                <a:lnTo>
                  <a:pt x="0" y="11026124"/>
                </a:lnTo>
                <a:lnTo>
                  <a:pt x="176583" y="10887357"/>
                </a:lnTo>
                <a:cubicBezTo>
                  <a:pt x="1349323" y="9919526"/>
                  <a:pt x="2096825" y="8454843"/>
                  <a:pt x="2096825" y="6815574"/>
                </a:cubicBezTo>
                <a:cubicBezTo>
                  <a:pt x="2096825" y="5176301"/>
                  <a:pt x="1349323" y="3711618"/>
                  <a:pt x="176583" y="2743788"/>
                </a:cubicBezTo>
                <a:lnTo>
                  <a:pt x="0" y="2605020"/>
                </a:lnTo>
                <a:close/>
              </a:path>
            </a:pathLst>
          </a:custGeom>
          <a:pattFill prst="wdUpDiag">
            <a:fgClr>
              <a:srgbClr val="FADFD8"/>
            </a:fgClr>
            <a:bgClr>
              <a:schemeClr val="bg1"/>
            </a:bgClr>
          </a:pattFill>
        </p:spPr>
        <p:txBody>
          <a:bodyPr wrap="square" lIns="2926080" anchor="ctr" anchorCtr="0">
            <a:noAutofit/>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Drag and drop image here</a:t>
            </a:r>
          </a:p>
          <a:p>
            <a:endParaRPr lang="en-US" dirty="0"/>
          </a:p>
        </p:txBody>
      </p:sp>
      <p:pic>
        <p:nvPicPr>
          <p:cNvPr id="9" name="Logo">
            <a:extLst>
              <a:ext uri="{FF2B5EF4-FFF2-40B4-BE49-F238E27FC236}">
                <a16:creationId xmlns:a16="http://schemas.microsoft.com/office/drawing/2014/main" id="{B97486E5-BEA5-6943-8C79-9D37DC5FB75F}"/>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2695" y="762000"/>
            <a:ext cx="1091168" cy="276138"/>
          </a:xfrm>
          <a:prstGeom prst="rect">
            <a:avLst/>
          </a:prstGeom>
        </p:spPr>
      </p:pic>
      <p:sp>
        <p:nvSpPr>
          <p:cNvPr id="10" name="Folded Corner 9">
            <a:extLst>
              <a:ext uri="{FF2B5EF4-FFF2-40B4-BE49-F238E27FC236}">
                <a16:creationId xmlns:a16="http://schemas.microsoft.com/office/drawing/2014/main" id="{5E4CA760-2E68-0943-96C7-955107EED2EA}"/>
              </a:ext>
              <a:ext uri="{C183D7F6-B498-43B3-948B-1728B52AA6E4}">
                <adec:decorative xmlns:adec="http://schemas.microsoft.com/office/drawing/2017/decorative" xmlns="" val="1"/>
              </a:ext>
            </a:extLst>
          </p:cNvPr>
          <p:cNvSpPr/>
          <p:nvPr userDrawn="1"/>
        </p:nvSpPr>
        <p:spPr>
          <a:xfrm>
            <a:off x="0" y="-685800"/>
            <a:ext cx="4915054" cy="4814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Purpose of Layout</a:t>
            </a:r>
            <a:r>
              <a:rPr lang="en-US" sz="1200" dirty="0">
                <a:solidFill>
                  <a:schemeClr val="tx1"/>
                </a:solidFill>
                <a:latin typeface="Source Sans Pro" charset="0"/>
                <a:ea typeface="Source Sans Pro" charset="0"/>
                <a:cs typeface="Source Sans Pro" charset="0"/>
              </a:rPr>
              <a:t>: For titles on the left with half page image, flush right.</a:t>
            </a:r>
          </a:p>
          <a:p>
            <a:endParaRPr lang="en-US" sz="1200"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22208746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arkamber_title and image 5">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AFE13941-A239-C149-ABCC-BF410065C0E8}"/>
              </a:ext>
              <a:ext uri="{C183D7F6-B498-43B3-948B-1728B52AA6E4}">
                <adec:decorative xmlns:adec="http://schemas.microsoft.com/office/drawing/2017/decorative" xmlns="" val="1"/>
              </a:ext>
            </a:extLst>
          </p:cNvPr>
          <p:cNvSpPr/>
          <p:nvPr userDrawn="1"/>
        </p:nvSpPr>
        <p:spPr>
          <a:xfrm flipH="1">
            <a:off x="1858767" y="769419"/>
            <a:ext cx="5276047" cy="5276734"/>
          </a:xfrm>
          <a:prstGeom prst="ellipse">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9" name="Title 1">
            <a:extLst>
              <a:ext uri="{FF2B5EF4-FFF2-40B4-BE49-F238E27FC236}">
                <a16:creationId xmlns:a16="http://schemas.microsoft.com/office/drawing/2014/main" id="{FFB66CC9-422C-0648-A8A3-7AE27C8E73EC}"/>
              </a:ext>
            </a:extLst>
          </p:cNvPr>
          <p:cNvSpPr>
            <a:spLocks noGrp="1"/>
          </p:cNvSpPr>
          <p:nvPr>
            <p:ph type="title" hasCustomPrompt="1"/>
          </p:nvPr>
        </p:nvSpPr>
        <p:spPr>
          <a:xfrm>
            <a:off x="747876" y="1562100"/>
            <a:ext cx="4432710" cy="1748504"/>
          </a:xfrm>
          <a:noFill/>
        </p:spPr>
        <p:txBody>
          <a:bodyPr vert="horz" lIns="0" tIns="45720" rIns="0" bIns="45720" rtlCol="0" anchor="b" anchorCtr="0">
            <a:noAutofit/>
          </a:bodyPr>
          <a:lstStyle>
            <a:lvl1pPr>
              <a:defRPr lang="en-US" sz="4799" b="0" i="0">
                <a:solidFill>
                  <a:schemeClr val="accent2"/>
                </a:solidFill>
                <a:ea typeface="+mn-ea"/>
                <a:cs typeface="+mn-cs"/>
              </a:defRPr>
            </a:lvl1pPr>
          </a:lstStyle>
          <a:p>
            <a:pPr marL="0" lvl="0" indent="0">
              <a:spcBef>
                <a:spcPts val="1000"/>
              </a:spcBef>
              <a:buFont typeface="Arial" panose="020B0604020202020204" pitchFamily="34" charset="0"/>
            </a:pPr>
            <a:r>
              <a:rPr lang="en-US" dirty="0"/>
              <a:t>Enter slide title here in two lines</a:t>
            </a:r>
          </a:p>
        </p:txBody>
      </p:sp>
      <p:sp>
        <p:nvSpPr>
          <p:cNvPr id="20" name="Text Placeholder 17">
            <a:extLst>
              <a:ext uri="{FF2B5EF4-FFF2-40B4-BE49-F238E27FC236}">
                <a16:creationId xmlns:a16="http://schemas.microsoft.com/office/drawing/2014/main" id="{4123D94E-77C9-F540-834C-6A6E5C9FBECF}"/>
              </a:ext>
            </a:extLst>
          </p:cNvPr>
          <p:cNvSpPr>
            <a:spLocks noGrp="1"/>
          </p:cNvSpPr>
          <p:nvPr>
            <p:ph type="body" sz="quarter" idx="17" hasCustomPrompt="1"/>
          </p:nvPr>
        </p:nvSpPr>
        <p:spPr>
          <a:xfrm>
            <a:off x="748215" y="3429000"/>
            <a:ext cx="4432710" cy="1310350"/>
          </a:xfrm>
        </p:spPr>
        <p:txBody>
          <a:bodyPr>
            <a:normAutofit/>
          </a:bodyPr>
          <a:lstStyle>
            <a:lvl1pPr marL="0" indent="0">
              <a:lnSpc>
                <a:spcPts val="3239"/>
              </a:lnSpc>
              <a:buFontTx/>
              <a:buNone/>
              <a:defRPr sz="2699" baseline="0"/>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dirty="0"/>
              <a:t>Enter your subtitle or descriptor here, in no more than 2 lines</a:t>
            </a:r>
          </a:p>
        </p:txBody>
      </p:sp>
      <p:sp>
        <p:nvSpPr>
          <p:cNvPr id="11" name="Freeform 10">
            <a:extLst>
              <a:ext uri="{FF2B5EF4-FFF2-40B4-BE49-F238E27FC236}">
                <a16:creationId xmlns:a16="http://schemas.microsoft.com/office/drawing/2014/main" id="{E49617DB-B546-F641-A02C-5ED902D308F7}"/>
              </a:ext>
              <a:ext uri="{C183D7F6-B498-43B3-948B-1728B52AA6E4}">
                <adec:decorative xmlns:adec="http://schemas.microsoft.com/office/drawing/2017/decorative" xmlns="" val="1"/>
              </a:ext>
            </a:extLst>
          </p:cNvPr>
          <p:cNvSpPr/>
          <p:nvPr userDrawn="1"/>
        </p:nvSpPr>
        <p:spPr>
          <a:xfrm flipH="1">
            <a:off x="6096001" y="1302510"/>
            <a:ext cx="1048276" cy="4210552"/>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8" name="Picture Placeholder 7">
            <a:extLst>
              <a:ext uri="{FF2B5EF4-FFF2-40B4-BE49-F238E27FC236}">
                <a16:creationId xmlns:a16="http://schemas.microsoft.com/office/drawing/2014/main" id="{95090241-623C-624E-9242-F5E36CBA7A78}"/>
              </a:ext>
              <a:ext uri="{C183D7F6-B498-43B3-948B-1728B52AA6E4}">
                <adec:decorative xmlns:adec="http://schemas.microsoft.com/office/drawing/2017/decorative" xmlns="" val="1"/>
              </a:ext>
            </a:extLst>
          </p:cNvPr>
          <p:cNvSpPr>
            <a:spLocks noGrp="1"/>
          </p:cNvSpPr>
          <p:nvPr>
            <p:ph type="pic" sz="quarter" idx="19" hasCustomPrompt="1"/>
          </p:nvPr>
        </p:nvSpPr>
        <p:spPr>
          <a:xfrm>
            <a:off x="6096000" y="0"/>
            <a:ext cx="6096001" cy="6858000"/>
          </a:xfrm>
          <a:custGeom>
            <a:avLst/>
            <a:gdLst>
              <a:gd name="connsiteX0" fmla="*/ 0 w 12193589"/>
              <a:gd name="connsiteY0" fmla="*/ 0 h 13716000"/>
              <a:gd name="connsiteX1" fmla="*/ 12193589 w 12193589"/>
              <a:gd name="connsiteY1" fmla="*/ 0 h 13716000"/>
              <a:gd name="connsiteX2" fmla="*/ 12193589 w 12193589"/>
              <a:gd name="connsiteY2" fmla="*/ 13716000 h 13716000"/>
              <a:gd name="connsiteX3" fmla="*/ 0 w 12193589"/>
              <a:gd name="connsiteY3" fmla="*/ 13716000 h 13716000"/>
              <a:gd name="connsiteX4" fmla="*/ 0 w 12193589"/>
              <a:gd name="connsiteY4" fmla="*/ 11026124 h 13716000"/>
              <a:gd name="connsiteX5" fmla="*/ 176583 w 12193589"/>
              <a:gd name="connsiteY5" fmla="*/ 10887357 h 13716000"/>
              <a:gd name="connsiteX6" fmla="*/ 2096825 w 12193589"/>
              <a:gd name="connsiteY6" fmla="*/ 6815574 h 13716000"/>
              <a:gd name="connsiteX7" fmla="*/ 176583 w 12193589"/>
              <a:gd name="connsiteY7" fmla="*/ 2743788 h 13716000"/>
              <a:gd name="connsiteX8" fmla="*/ 0 w 12193589"/>
              <a:gd name="connsiteY8" fmla="*/ 260502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3589" h="13716000">
                <a:moveTo>
                  <a:pt x="0" y="0"/>
                </a:moveTo>
                <a:lnTo>
                  <a:pt x="12193589" y="0"/>
                </a:lnTo>
                <a:lnTo>
                  <a:pt x="12193589" y="13716000"/>
                </a:lnTo>
                <a:lnTo>
                  <a:pt x="0" y="13716000"/>
                </a:lnTo>
                <a:lnTo>
                  <a:pt x="0" y="11026124"/>
                </a:lnTo>
                <a:lnTo>
                  <a:pt x="176583" y="10887357"/>
                </a:lnTo>
                <a:cubicBezTo>
                  <a:pt x="1349323" y="9919526"/>
                  <a:pt x="2096825" y="8454843"/>
                  <a:pt x="2096825" y="6815574"/>
                </a:cubicBezTo>
                <a:cubicBezTo>
                  <a:pt x="2096825" y="5176301"/>
                  <a:pt x="1349323" y="3711618"/>
                  <a:pt x="176583" y="2743788"/>
                </a:cubicBezTo>
                <a:lnTo>
                  <a:pt x="0" y="2605020"/>
                </a:lnTo>
                <a:close/>
              </a:path>
            </a:pathLst>
          </a:custGeom>
          <a:pattFill prst="wdUpDiag">
            <a:fgClr>
              <a:srgbClr val="FADFD8"/>
            </a:fgClr>
            <a:bgClr>
              <a:schemeClr val="bg1"/>
            </a:bgClr>
          </a:pattFill>
        </p:spPr>
        <p:txBody>
          <a:bodyPr wrap="square" lIns="2926080" anchor="ctr" anchorCtr="0">
            <a:noAutofit/>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Drag and drop image here</a:t>
            </a:r>
          </a:p>
          <a:p>
            <a:endParaRPr lang="en-US" dirty="0"/>
          </a:p>
        </p:txBody>
      </p:sp>
      <p:sp>
        <p:nvSpPr>
          <p:cNvPr id="10" name="Folded Corner 9">
            <a:extLst>
              <a:ext uri="{FF2B5EF4-FFF2-40B4-BE49-F238E27FC236}">
                <a16:creationId xmlns:a16="http://schemas.microsoft.com/office/drawing/2014/main" id="{0639DA8C-7446-4E48-84BC-003B51F55E2B}"/>
              </a:ext>
              <a:ext uri="{C183D7F6-B498-43B3-948B-1728B52AA6E4}">
                <adec:decorative xmlns:adec="http://schemas.microsoft.com/office/drawing/2017/decorative" xmlns="" val="1"/>
              </a:ext>
            </a:extLst>
          </p:cNvPr>
          <p:cNvSpPr/>
          <p:nvPr userDrawn="1"/>
        </p:nvSpPr>
        <p:spPr>
          <a:xfrm>
            <a:off x="0" y="-685800"/>
            <a:ext cx="4915054" cy="4814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Purpose of Layout</a:t>
            </a:r>
            <a:r>
              <a:rPr lang="en-US" sz="1200" dirty="0">
                <a:solidFill>
                  <a:schemeClr val="tx1"/>
                </a:solidFill>
                <a:latin typeface="Source Sans Pro" charset="0"/>
                <a:ea typeface="Source Sans Pro" charset="0"/>
                <a:cs typeface="Source Sans Pro" charset="0"/>
              </a:rPr>
              <a:t>: For titles on the left with half page image, flush right.</a:t>
            </a:r>
          </a:p>
          <a:p>
            <a:endParaRPr lang="en-US" sz="1200" dirty="0">
              <a:solidFill>
                <a:schemeClr val="tx1"/>
              </a:solidFill>
              <a:latin typeface="Source Sans Pro" charset="0"/>
              <a:ea typeface="Source Sans Pro" charset="0"/>
              <a:cs typeface="Source Sans Pro" charset="0"/>
            </a:endParaRPr>
          </a:p>
        </p:txBody>
      </p:sp>
      <p:pic>
        <p:nvPicPr>
          <p:cNvPr id="12" name="Logo">
            <a:extLst>
              <a:ext uri="{FF2B5EF4-FFF2-40B4-BE49-F238E27FC236}">
                <a16:creationId xmlns:a16="http://schemas.microsoft.com/office/drawing/2014/main" id="{DEABEF61-632D-1543-AC55-E448E0EB2B12}"/>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2695" y="762000"/>
            <a:ext cx="1091168" cy="276138"/>
          </a:xfrm>
          <a:prstGeom prst="rect">
            <a:avLst/>
          </a:prstGeom>
        </p:spPr>
      </p:pic>
    </p:spTree>
    <p:extLst>
      <p:ext uri="{BB962C8B-B14F-4D97-AF65-F5344CB8AC3E}">
        <p14:creationId xmlns:p14="http://schemas.microsoft.com/office/powerpoint/2010/main" val="6743296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green_title and image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EBA42-C87D-3741-B592-6C397A46829C}"/>
              </a:ext>
            </a:extLst>
          </p:cNvPr>
          <p:cNvSpPr>
            <a:spLocks noGrp="1"/>
          </p:cNvSpPr>
          <p:nvPr>
            <p:ph type="title" hasCustomPrompt="1"/>
          </p:nvPr>
        </p:nvSpPr>
        <p:spPr>
          <a:xfrm>
            <a:off x="7543611" y="2345928"/>
            <a:ext cx="3847600" cy="1280476"/>
          </a:xfrm>
          <a:noFill/>
        </p:spPr>
        <p:txBody>
          <a:bodyPr vert="horz" lIns="0" tIns="45720" rIns="0" bIns="45720" rtlCol="0" anchor="b" anchorCtr="0">
            <a:noAutofit/>
          </a:bodyPr>
          <a:lstStyle>
            <a:lvl1pPr>
              <a:defRPr lang="en-US" sz="4799" dirty="0">
                <a:solidFill>
                  <a:schemeClr val="accent1"/>
                </a:solidFill>
                <a:ea typeface="+mn-ea"/>
                <a:cs typeface="+mn-cs"/>
              </a:defRPr>
            </a:lvl1pPr>
          </a:lstStyle>
          <a:p>
            <a:pPr lvl="0"/>
            <a:r>
              <a:rPr lang="en-US" dirty="0"/>
              <a:t>Enter slide title here in two lines</a:t>
            </a:r>
          </a:p>
        </p:txBody>
      </p:sp>
      <p:sp>
        <p:nvSpPr>
          <p:cNvPr id="11" name="Text Placeholder 30">
            <a:extLst>
              <a:ext uri="{FF2B5EF4-FFF2-40B4-BE49-F238E27FC236}">
                <a16:creationId xmlns:a16="http://schemas.microsoft.com/office/drawing/2014/main" id="{7998D24E-EFB1-FB40-BCC7-D224F14611E9}"/>
              </a:ext>
            </a:extLst>
          </p:cNvPr>
          <p:cNvSpPr>
            <a:spLocks noGrp="1"/>
          </p:cNvSpPr>
          <p:nvPr>
            <p:ph type="body" sz="quarter" idx="12" hasCustomPrompt="1"/>
          </p:nvPr>
        </p:nvSpPr>
        <p:spPr>
          <a:xfrm>
            <a:off x="7548679" y="3715040"/>
            <a:ext cx="3624711" cy="751197"/>
          </a:xfrm>
        </p:spPr>
        <p:txBody>
          <a:bodyPr>
            <a:noAutofit/>
          </a:bodyPr>
          <a:lstStyle>
            <a:lvl1pPr marL="0" indent="0">
              <a:lnSpc>
                <a:spcPts val="3239"/>
              </a:lnSpc>
              <a:buFontTx/>
              <a:buNone/>
              <a:defRPr sz="2699">
                <a:solidFill>
                  <a:srgbClr val="5B696B"/>
                </a:solidFill>
              </a:defRPr>
            </a:lvl1pPr>
            <a:lvl2pPr marL="457109" indent="0">
              <a:buFontTx/>
              <a:buNone/>
              <a:defRPr sz="1800"/>
            </a:lvl2pPr>
            <a:lvl3pPr marL="914217" indent="0">
              <a:buFontTx/>
              <a:buNone/>
              <a:defRPr sz="1800"/>
            </a:lvl3pPr>
            <a:lvl4pPr marL="1371326" indent="0">
              <a:buFontTx/>
              <a:buNone/>
              <a:defRPr sz="1800"/>
            </a:lvl4pPr>
            <a:lvl5pPr marL="1828434" indent="0">
              <a:buFontTx/>
              <a:buNone/>
              <a:defRPr sz="1800"/>
            </a:lvl5pPr>
          </a:lstStyle>
          <a:p>
            <a:pPr lvl="0"/>
            <a:r>
              <a:rPr lang="en-US" dirty="0"/>
              <a:t>Enter your subtitle here,</a:t>
            </a:r>
            <a:br>
              <a:rPr lang="en-US" dirty="0"/>
            </a:br>
            <a:r>
              <a:rPr lang="en-US" dirty="0"/>
              <a:t>no more than two lines.</a:t>
            </a:r>
          </a:p>
        </p:txBody>
      </p:sp>
      <p:sp>
        <p:nvSpPr>
          <p:cNvPr id="6" name="Picture Placeholder 5">
            <a:extLst>
              <a:ext uri="{FF2B5EF4-FFF2-40B4-BE49-F238E27FC236}">
                <a16:creationId xmlns:a16="http://schemas.microsoft.com/office/drawing/2014/main" id="{CE605FF5-BAD4-C64B-985B-205C7CF950E0}"/>
              </a:ext>
              <a:ext uri="{C183D7F6-B498-43B3-948B-1728B52AA6E4}">
                <adec:decorative xmlns:adec="http://schemas.microsoft.com/office/drawing/2017/decorative" xmlns="" val="1"/>
              </a:ext>
            </a:extLst>
          </p:cNvPr>
          <p:cNvSpPr>
            <a:spLocks noGrp="1"/>
          </p:cNvSpPr>
          <p:nvPr>
            <p:ph type="pic" sz="quarter" idx="11" hasCustomPrompt="1"/>
          </p:nvPr>
        </p:nvSpPr>
        <p:spPr>
          <a:xfrm>
            <a:off x="1887757" y="749618"/>
            <a:ext cx="4569881" cy="5303742"/>
          </a:xfrm>
          <a:custGeom>
            <a:avLst/>
            <a:gdLst>
              <a:gd name="connsiteX0" fmla="*/ 3837210 w 9140953"/>
              <a:gd name="connsiteY0" fmla="*/ 0 h 10607484"/>
              <a:gd name="connsiteX1" fmla="*/ 9140953 w 9140953"/>
              <a:gd name="connsiteY1" fmla="*/ 5303742 h 10607484"/>
              <a:gd name="connsiteX2" fmla="*/ 3837210 w 9140953"/>
              <a:gd name="connsiteY2" fmla="*/ 10607484 h 10607484"/>
              <a:gd name="connsiteX3" fmla="*/ 86898 w 9140953"/>
              <a:gd name="connsiteY3" fmla="*/ 9054054 h 10607484"/>
              <a:gd name="connsiteX4" fmla="*/ 0 w 9140953"/>
              <a:gd name="connsiteY4" fmla="*/ 8962910 h 10607484"/>
              <a:gd name="connsiteX5" fmla="*/ 0 w 9140953"/>
              <a:gd name="connsiteY5" fmla="*/ 1644574 h 10607484"/>
              <a:gd name="connsiteX6" fmla="*/ 86898 w 9140953"/>
              <a:gd name="connsiteY6" fmla="*/ 1553430 h 10607484"/>
              <a:gd name="connsiteX7" fmla="*/ 3837210 w 9140953"/>
              <a:gd name="connsiteY7" fmla="*/ 0 h 1060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0953" h="10607484">
                <a:moveTo>
                  <a:pt x="3837210" y="0"/>
                </a:moveTo>
                <a:cubicBezTo>
                  <a:pt x="6766386" y="0"/>
                  <a:pt x="9140953" y="2374566"/>
                  <a:pt x="9140953" y="5303742"/>
                </a:cubicBezTo>
                <a:cubicBezTo>
                  <a:pt x="9140953" y="8232918"/>
                  <a:pt x="6766386" y="10607484"/>
                  <a:pt x="3837210" y="10607484"/>
                </a:cubicBezTo>
                <a:cubicBezTo>
                  <a:pt x="2372622" y="10607484"/>
                  <a:pt x="1046687" y="10013842"/>
                  <a:pt x="86898" y="9054054"/>
                </a:cubicBezTo>
                <a:lnTo>
                  <a:pt x="0" y="8962910"/>
                </a:lnTo>
                <a:lnTo>
                  <a:pt x="0" y="1644574"/>
                </a:lnTo>
                <a:lnTo>
                  <a:pt x="86898" y="1553430"/>
                </a:lnTo>
                <a:cubicBezTo>
                  <a:pt x="1046687" y="593642"/>
                  <a:pt x="2372622" y="0"/>
                  <a:pt x="3837210" y="0"/>
                </a:cubicBezTo>
                <a:close/>
              </a:path>
            </a:pathLst>
          </a:custGeom>
          <a:pattFill prst="wdUpDiag">
            <a:fgClr>
              <a:srgbClr val="FADFD9"/>
            </a:fgClr>
            <a:bgClr>
              <a:schemeClr val="bg1"/>
            </a:bgClr>
          </a:pattFill>
        </p:spPr>
        <p:txBody>
          <a:bodyPr wrap="square" anchor="ctr">
            <a:noAutofit/>
          </a:bodyPr>
          <a:lstStyle>
            <a:lvl1pPr marL="0" indent="0" algn="ctr">
              <a:buFontTx/>
              <a:buNone/>
              <a:defRPr sz="2200">
                <a:solidFill>
                  <a:schemeClr val="accent6"/>
                </a:solidFill>
              </a:defRPr>
            </a:lvl1pPr>
          </a:lstStyle>
          <a:p>
            <a:r>
              <a:rPr lang="en-US" dirty="0"/>
              <a:t>Drag and drop image here</a:t>
            </a:r>
          </a:p>
        </p:txBody>
      </p:sp>
      <p:sp>
        <p:nvSpPr>
          <p:cNvPr id="3" name="Rectangle 2">
            <a:extLst>
              <a:ext uri="{FF2B5EF4-FFF2-40B4-BE49-F238E27FC236}">
                <a16:creationId xmlns:a16="http://schemas.microsoft.com/office/drawing/2014/main" id="{A1A5C6DE-F9F4-1649-835A-C324FD106E78}"/>
              </a:ext>
              <a:ext uri="{C183D7F6-B498-43B3-948B-1728B52AA6E4}">
                <adec:decorative xmlns:adec="http://schemas.microsoft.com/office/drawing/2017/decorative" xmlns="" val="1"/>
              </a:ext>
            </a:extLst>
          </p:cNvPr>
          <p:cNvSpPr/>
          <p:nvPr/>
        </p:nvSpPr>
        <p:spPr>
          <a:xfrm>
            <a:off x="4618" y="0"/>
            <a:ext cx="1879355" cy="6858000"/>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latin typeface="Community Light" panose="02000303040000020003" pitchFamily="2" charset="0"/>
            </a:endParaRPr>
          </a:p>
        </p:txBody>
      </p:sp>
      <p:sp>
        <p:nvSpPr>
          <p:cNvPr id="4" name="Freeform 3">
            <a:extLst>
              <a:ext uri="{FF2B5EF4-FFF2-40B4-BE49-F238E27FC236}">
                <a16:creationId xmlns:a16="http://schemas.microsoft.com/office/drawing/2014/main" id="{F5DA3B3F-0943-E742-9F1E-47111894EFFB}"/>
              </a:ext>
              <a:ext uri="{C183D7F6-B498-43B3-948B-1728B52AA6E4}">
                <adec:decorative xmlns:adec="http://schemas.microsoft.com/office/drawing/2017/decorative" xmlns="" val="1"/>
              </a:ext>
            </a:extLst>
          </p:cNvPr>
          <p:cNvSpPr/>
          <p:nvPr/>
        </p:nvSpPr>
        <p:spPr>
          <a:xfrm>
            <a:off x="1133833" y="1578180"/>
            <a:ext cx="746892" cy="3684239"/>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dirty="0"/>
          </a:p>
        </p:txBody>
      </p:sp>
      <p:sp>
        <p:nvSpPr>
          <p:cNvPr id="18" name="Folded Corner 17">
            <a:extLst>
              <a:ext uri="{FF2B5EF4-FFF2-40B4-BE49-F238E27FC236}">
                <a16:creationId xmlns:a16="http://schemas.microsoft.com/office/drawing/2014/main" id="{2CC4BE9A-781A-C94D-A0F6-D3B6CDB83606}"/>
              </a:ext>
              <a:ext uri="{C183D7F6-B498-43B3-948B-1728B52AA6E4}">
                <adec:decorative xmlns:adec="http://schemas.microsoft.com/office/drawing/2017/decorative" xmlns="" val="1"/>
              </a:ext>
            </a:extLst>
          </p:cNvPr>
          <p:cNvSpPr/>
          <p:nvPr userDrawn="1"/>
        </p:nvSpPr>
        <p:spPr>
          <a:xfrm>
            <a:off x="0" y="-723900"/>
            <a:ext cx="5600764" cy="5195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Purpose of Layout</a:t>
            </a:r>
            <a:r>
              <a:rPr lang="en-US" sz="1200" dirty="0">
                <a:solidFill>
                  <a:schemeClr val="tx1"/>
                </a:solidFill>
                <a:latin typeface="Source Sans Pro" charset="0"/>
                <a:ea typeface="Source Sans Pro" charset="0"/>
                <a:cs typeface="Source Sans Pro" charset="0"/>
              </a:rPr>
              <a:t>: To highlight image with intersection on left and titles on right.</a:t>
            </a:r>
          </a:p>
          <a:p>
            <a:endParaRPr lang="en-US" sz="1200" dirty="0">
              <a:solidFill>
                <a:schemeClr val="tx1"/>
              </a:solidFill>
              <a:latin typeface="Source Sans Pro" charset="0"/>
              <a:ea typeface="Source Sans Pro" charset="0"/>
              <a:cs typeface="Source Sans Pro" charset="0"/>
            </a:endParaRPr>
          </a:p>
        </p:txBody>
      </p:sp>
      <p:pic>
        <p:nvPicPr>
          <p:cNvPr id="8" name="Logo">
            <a:extLst>
              <a:ext uri="{FF2B5EF4-FFF2-40B4-BE49-F238E27FC236}">
                <a16:creationId xmlns:a16="http://schemas.microsoft.com/office/drawing/2014/main" id="{D0367FBD-BD0E-1147-AD0E-03F0D0ABE19D}"/>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30253"/>
            <a:ext cx="1091168" cy="276138"/>
          </a:xfrm>
          <a:prstGeom prst="rect">
            <a:avLst/>
          </a:prstGeom>
        </p:spPr>
      </p:pic>
    </p:spTree>
    <p:extLst>
      <p:ext uri="{BB962C8B-B14F-4D97-AF65-F5344CB8AC3E}">
        <p14:creationId xmlns:p14="http://schemas.microsoft.com/office/powerpoint/2010/main" val="9684511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mber_title and image 6">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5960D60D-5618-4E4E-A92D-EB7FCF5A0B21}"/>
              </a:ext>
            </a:extLst>
          </p:cNvPr>
          <p:cNvSpPr>
            <a:spLocks noGrp="1"/>
          </p:cNvSpPr>
          <p:nvPr>
            <p:ph type="title" hasCustomPrompt="1"/>
          </p:nvPr>
        </p:nvSpPr>
        <p:spPr>
          <a:xfrm>
            <a:off x="7543611" y="2345928"/>
            <a:ext cx="3847600" cy="1280476"/>
          </a:xfrm>
          <a:noFill/>
        </p:spPr>
        <p:txBody>
          <a:bodyPr vert="horz" lIns="0" tIns="45720" rIns="0" bIns="45720" rtlCol="0" anchor="b" anchorCtr="0">
            <a:noAutofit/>
          </a:bodyPr>
          <a:lstStyle>
            <a:lvl1pPr>
              <a:defRPr lang="en-US" sz="4799" dirty="0">
                <a:solidFill>
                  <a:schemeClr val="accent2"/>
                </a:solidFill>
                <a:ea typeface="+mn-ea"/>
                <a:cs typeface="+mn-cs"/>
              </a:defRPr>
            </a:lvl1pPr>
          </a:lstStyle>
          <a:p>
            <a:pPr lvl="0"/>
            <a:r>
              <a:rPr lang="en-US" dirty="0"/>
              <a:t>Enter slide title here in two lines</a:t>
            </a:r>
          </a:p>
        </p:txBody>
      </p:sp>
      <p:sp>
        <p:nvSpPr>
          <p:cNvPr id="13" name="Text Placeholder 30">
            <a:extLst>
              <a:ext uri="{FF2B5EF4-FFF2-40B4-BE49-F238E27FC236}">
                <a16:creationId xmlns:a16="http://schemas.microsoft.com/office/drawing/2014/main" id="{D63A9B05-23F3-A743-AC66-858267790C1B}"/>
              </a:ext>
            </a:extLst>
          </p:cNvPr>
          <p:cNvSpPr>
            <a:spLocks noGrp="1"/>
          </p:cNvSpPr>
          <p:nvPr>
            <p:ph type="body" sz="quarter" idx="12" hasCustomPrompt="1"/>
          </p:nvPr>
        </p:nvSpPr>
        <p:spPr>
          <a:xfrm>
            <a:off x="7548679" y="3715040"/>
            <a:ext cx="3624711" cy="751197"/>
          </a:xfrm>
        </p:spPr>
        <p:txBody>
          <a:bodyPr>
            <a:noAutofit/>
          </a:bodyPr>
          <a:lstStyle>
            <a:lvl1pPr marL="0" indent="0">
              <a:lnSpc>
                <a:spcPts val="3239"/>
              </a:lnSpc>
              <a:buFontTx/>
              <a:buNone/>
              <a:defRPr sz="2699">
                <a:solidFill>
                  <a:srgbClr val="5B696B"/>
                </a:solidFill>
              </a:defRPr>
            </a:lvl1pPr>
            <a:lvl2pPr marL="457109" indent="0">
              <a:buFontTx/>
              <a:buNone/>
              <a:defRPr sz="1800"/>
            </a:lvl2pPr>
            <a:lvl3pPr marL="914217" indent="0">
              <a:buFontTx/>
              <a:buNone/>
              <a:defRPr sz="1800"/>
            </a:lvl3pPr>
            <a:lvl4pPr marL="1371326" indent="0">
              <a:buFontTx/>
              <a:buNone/>
              <a:defRPr sz="1800"/>
            </a:lvl4pPr>
            <a:lvl5pPr marL="1828434" indent="0">
              <a:buFontTx/>
              <a:buNone/>
              <a:defRPr sz="1800"/>
            </a:lvl5pPr>
          </a:lstStyle>
          <a:p>
            <a:pPr lvl="0"/>
            <a:r>
              <a:rPr lang="en-US" dirty="0"/>
              <a:t>Enter your subtitle here,</a:t>
            </a:r>
            <a:br>
              <a:rPr lang="en-US" dirty="0"/>
            </a:br>
            <a:r>
              <a:rPr lang="en-US" dirty="0"/>
              <a:t>no more than two lines.</a:t>
            </a:r>
          </a:p>
        </p:txBody>
      </p:sp>
      <p:sp>
        <p:nvSpPr>
          <p:cNvPr id="14" name="Picture Placeholder 5">
            <a:extLst>
              <a:ext uri="{FF2B5EF4-FFF2-40B4-BE49-F238E27FC236}">
                <a16:creationId xmlns:a16="http://schemas.microsoft.com/office/drawing/2014/main" id="{91B50DDA-7AD5-8A40-A1C6-09B656798FF5}"/>
              </a:ext>
              <a:ext uri="{C183D7F6-B498-43B3-948B-1728B52AA6E4}">
                <adec:decorative xmlns:adec="http://schemas.microsoft.com/office/drawing/2017/decorative" xmlns="" val="1"/>
              </a:ext>
            </a:extLst>
          </p:cNvPr>
          <p:cNvSpPr>
            <a:spLocks noGrp="1"/>
          </p:cNvSpPr>
          <p:nvPr>
            <p:ph type="pic" sz="quarter" idx="11" hasCustomPrompt="1"/>
          </p:nvPr>
        </p:nvSpPr>
        <p:spPr>
          <a:xfrm>
            <a:off x="1887757" y="749618"/>
            <a:ext cx="4569881" cy="5303742"/>
          </a:xfrm>
          <a:custGeom>
            <a:avLst/>
            <a:gdLst>
              <a:gd name="connsiteX0" fmla="*/ 3837210 w 9140953"/>
              <a:gd name="connsiteY0" fmla="*/ 0 h 10607484"/>
              <a:gd name="connsiteX1" fmla="*/ 9140953 w 9140953"/>
              <a:gd name="connsiteY1" fmla="*/ 5303742 h 10607484"/>
              <a:gd name="connsiteX2" fmla="*/ 3837210 w 9140953"/>
              <a:gd name="connsiteY2" fmla="*/ 10607484 h 10607484"/>
              <a:gd name="connsiteX3" fmla="*/ 86898 w 9140953"/>
              <a:gd name="connsiteY3" fmla="*/ 9054054 h 10607484"/>
              <a:gd name="connsiteX4" fmla="*/ 0 w 9140953"/>
              <a:gd name="connsiteY4" fmla="*/ 8962910 h 10607484"/>
              <a:gd name="connsiteX5" fmla="*/ 0 w 9140953"/>
              <a:gd name="connsiteY5" fmla="*/ 1644574 h 10607484"/>
              <a:gd name="connsiteX6" fmla="*/ 86898 w 9140953"/>
              <a:gd name="connsiteY6" fmla="*/ 1553430 h 10607484"/>
              <a:gd name="connsiteX7" fmla="*/ 3837210 w 9140953"/>
              <a:gd name="connsiteY7" fmla="*/ 0 h 1060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0953" h="10607484">
                <a:moveTo>
                  <a:pt x="3837210" y="0"/>
                </a:moveTo>
                <a:cubicBezTo>
                  <a:pt x="6766386" y="0"/>
                  <a:pt x="9140953" y="2374566"/>
                  <a:pt x="9140953" y="5303742"/>
                </a:cubicBezTo>
                <a:cubicBezTo>
                  <a:pt x="9140953" y="8232918"/>
                  <a:pt x="6766386" y="10607484"/>
                  <a:pt x="3837210" y="10607484"/>
                </a:cubicBezTo>
                <a:cubicBezTo>
                  <a:pt x="2372622" y="10607484"/>
                  <a:pt x="1046687" y="10013842"/>
                  <a:pt x="86898" y="9054054"/>
                </a:cubicBezTo>
                <a:lnTo>
                  <a:pt x="0" y="8962910"/>
                </a:lnTo>
                <a:lnTo>
                  <a:pt x="0" y="1644574"/>
                </a:lnTo>
                <a:lnTo>
                  <a:pt x="86898" y="1553430"/>
                </a:lnTo>
                <a:cubicBezTo>
                  <a:pt x="1046687" y="593642"/>
                  <a:pt x="2372622" y="0"/>
                  <a:pt x="3837210" y="0"/>
                </a:cubicBezTo>
                <a:close/>
              </a:path>
            </a:pathLst>
          </a:custGeom>
          <a:pattFill prst="wdUpDiag">
            <a:fgClr>
              <a:srgbClr val="FADFD9"/>
            </a:fgClr>
            <a:bgClr>
              <a:schemeClr val="bg1"/>
            </a:bgClr>
          </a:pattFill>
        </p:spPr>
        <p:txBody>
          <a:bodyPr wrap="square" anchor="ctr">
            <a:noAutofit/>
          </a:bodyPr>
          <a:lstStyle>
            <a:lvl1pPr marL="0" indent="0" algn="ctr">
              <a:buFontTx/>
              <a:buNone/>
              <a:defRPr sz="2200">
                <a:solidFill>
                  <a:schemeClr val="accent6"/>
                </a:solidFill>
              </a:defRPr>
            </a:lvl1pPr>
          </a:lstStyle>
          <a:p>
            <a:r>
              <a:rPr lang="en-US" dirty="0"/>
              <a:t>Drag and drop image here</a:t>
            </a:r>
          </a:p>
        </p:txBody>
      </p:sp>
      <p:sp>
        <p:nvSpPr>
          <p:cNvPr id="15" name="Rectangle 14">
            <a:extLst>
              <a:ext uri="{FF2B5EF4-FFF2-40B4-BE49-F238E27FC236}">
                <a16:creationId xmlns:a16="http://schemas.microsoft.com/office/drawing/2014/main" id="{3DE4CE64-F9A6-204D-90A7-5BC66D2363E4}"/>
              </a:ext>
              <a:ext uri="{C183D7F6-B498-43B3-948B-1728B52AA6E4}">
                <adec:decorative xmlns:adec="http://schemas.microsoft.com/office/drawing/2017/decorative" xmlns="" val="1"/>
              </a:ext>
            </a:extLst>
          </p:cNvPr>
          <p:cNvSpPr/>
          <p:nvPr userDrawn="1"/>
        </p:nvSpPr>
        <p:spPr>
          <a:xfrm>
            <a:off x="4618" y="0"/>
            <a:ext cx="1879355" cy="6858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latin typeface="Community Light" panose="02000303040000020003" pitchFamily="2" charset="0"/>
            </a:endParaRPr>
          </a:p>
        </p:txBody>
      </p:sp>
      <p:sp>
        <p:nvSpPr>
          <p:cNvPr id="16" name="Freeform 15">
            <a:extLst>
              <a:ext uri="{FF2B5EF4-FFF2-40B4-BE49-F238E27FC236}">
                <a16:creationId xmlns:a16="http://schemas.microsoft.com/office/drawing/2014/main" id="{7DCD677E-E946-A546-BC4C-2BF12CA47C27}"/>
              </a:ext>
              <a:ext uri="{C183D7F6-B498-43B3-948B-1728B52AA6E4}">
                <adec:decorative xmlns:adec="http://schemas.microsoft.com/office/drawing/2017/decorative" xmlns="" val="1"/>
              </a:ext>
            </a:extLst>
          </p:cNvPr>
          <p:cNvSpPr/>
          <p:nvPr userDrawn="1"/>
        </p:nvSpPr>
        <p:spPr>
          <a:xfrm>
            <a:off x="1133833" y="1578180"/>
            <a:ext cx="746892" cy="3684239"/>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dirty="0"/>
          </a:p>
        </p:txBody>
      </p:sp>
      <p:pic>
        <p:nvPicPr>
          <p:cNvPr id="8" name="Logo">
            <a:extLst>
              <a:ext uri="{FF2B5EF4-FFF2-40B4-BE49-F238E27FC236}">
                <a16:creationId xmlns:a16="http://schemas.microsoft.com/office/drawing/2014/main" id="{0D7A75D1-FFAB-3047-806C-F0D3AE0C81C8}"/>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30253"/>
            <a:ext cx="1091168" cy="276138"/>
          </a:xfrm>
          <a:prstGeom prst="rect">
            <a:avLst/>
          </a:prstGeom>
        </p:spPr>
      </p:pic>
      <p:sp>
        <p:nvSpPr>
          <p:cNvPr id="9" name="Folded Corner 8">
            <a:extLst>
              <a:ext uri="{FF2B5EF4-FFF2-40B4-BE49-F238E27FC236}">
                <a16:creationId xmlns:a16="http://schemas.microsoft.com/office/drawing/2014/main" id="{2E90E6CE-05A2-864B-8A57-07AEBBEDF4EF}"/>
              </a:ext>
              <a:ext uri="{C183D7F6-B498-43B3-948B-1728B52AA6E4}">
                <adec:decorative xmlns:adec="http://schemas.microsoft.com/office/drawing/2017/decorative" xmlns="" val="1"/>
              </a:ext>
            </a:extLst>
          </p:cNvPr>
          <p:cNvSpPr/>
          <p:nvPr userDrawn="1"/>
        </p:nvSpPr>
        <p:spPr>
          <a:xfrm>
            <a:off x="0" y="-723900"/>
            <a:ext cx="5600764" cy="5195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Purpose of Layout</a:t>
            </a:r>
            <a:r>
              <a:rPr lang="en-US" sz="1200" dirty="0">
                <a:solidFill>
                  <a:schemeClr val="tx1"/>
                </a:solidFill>
                <a:latin typeface="Source Sans Pro" charset="0"/>
                <a:ea typeface="Source Sans Pro" charset="0"/>
                <a:cs typeface="Source Sans Pro" charset="0"/>
              </a:rPr>
              <a:t>: To highlight image with intersection on left and titles on right.</a:t>
            </a:r>
          </a:p>
          <a:p>
            <a:endParaRPr lang="en-US" sz="1200"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24728413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red_title and image 6">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D24E4BC-8571-B046-B11F-B048CC65B85C}"/>
              </a:ext>
            </a:extLst>
          </p:cNvPr>
          <p:cNvSpPr>
            <a:spLocks noGrp="1"/>
          </p:cNvSpPr>
          <p:nvPr>
            <p:ph type="title" hasCustomPrompt="1"/>
          </p:nvPr>
        </p:nvSpPr>
        <p:spPr>
          <a:xfrm>
            <a:off x="7543611" y="2345928"/>
            <a:ext cx="3847600" cy="1280476"/>
          </a:xfrm>
          <a:noFill/>
        </p:spPr>
        <p:txBody>
          <a:bodyPr vert="horz" lIns="0" tIns="45720" rIns="0" bIns="45720" rtlCol="0" anchor="b" anchorCtr="0">
            <a:noAutofit/>
          </a:bodyPr>
          <a:lstStyle>
            <a:lvl1pPr>
              <a:defRPr lang="en-US" sz="4799" dirty="0">
                <a:solidFill>
                  <a:schemeClr val="tx2"/>
                </a:solidFill>
                <a:ea typeface="+mn-ea"/>
                <a:cs typeface="+mn-cs"/>
              </a:defRPr>
            </a:lvl1pPr>
          </a:lstStyle>
          <a:p>
            <a:pPr lvl="0"/>
            <a:r>
              <a:rPr lang="en-US" dirty="0"/>
              <a:t>Enter slide title here in two lines</a:t>
            </a:r>
          </a:p>
        </p:txBody>
      </p:sp>
      <p:sp>
        <p:nvSpPr>
          <p:cNvPr id="12" name="Text Placeholder 30">
            <a:extLst>
              <a:ext uri="{FF2B5EF4-FFF2-40B4-BE49-F238E27FC236}">
                <a16:creationId xmlns:a16="http://schemas.microsoft.com/office/drawing/2014/main" id="{6AF6CDC9-A38B-D44B-B1C1-1275FA6D4047}"/>
              </a:ext>
            </a:extLst>
          </p:cNvPr>
          <p:cNvSpPr>
            <a:spLocks noGrp="1"/>
          </p:cNvSpPr>
          <p:nvPr>
            <p:ph type="body" sz="quarter" idx="12" hasCustomPrompt="1"/>
          </p:nvPr>
        </p:nvSpPr>
        <p:spPr>
          <a:xfrm>
            <a:off x="7548679" y="3715040"/>
            <a:ext cx="3624711" cy="751197"/>
          </a:xfrm>
        </p:spPr>
        <p:txBody>
          <a:bodyPr>
            <a:noAutofit/>
          </a:bodyPr>
          <a:lstStyle>
            <a:lvl1pPr marL="0" indent="0">
              <a:lnSpc>
                <a:spcPts val="3239"/>
              </a:lnSpc>
              <a:buFontTx/>
              <a:buNone/>
              <a:defRPr sz="2699">
                <a:solidFill>
                  <a:srgbClr val="5B696B"/>
                </a:solidFill>
              </a:defRPr>
            </a:lvl1pPr>
            <a:lvl2pPr marL="457109" indent="0">
              <a:buFontTx/>
              <a:buNone/>
              <a:defRPr sz="1800"/>
            </a:lvl2pPr>
            <a:lvl3pPr marL="914217" indent="0">
              <a:buFontTx/>
              <a:buNone/>
              <a:defRPr sz="1800"/>
            </a:lvl3pPr>
            <a:lvl4pPr marL="1371326" indent="0">
              <a:buFontTx/>
              <a:buNone/>
              <a:defRPr sz="1800"/>
            </a:lvl4pPr>
            <a:lvl5pPr marL="1828434" indent="0">
              <a:buFontTx/>
              <a:buNone/>
              <a:defRPr sz="1800"/>
            </a:lvl5pPr>
          </a:lstStyle>
          <a:p>
            <a:pPr lvl="0"/>
            <a:r>
              <a:rPr lang="en-US" dirty="0"/>
              <a:t>Enter your subtitle here,</a:t>
            </a:r>
            <a:br>
              <a:rPr lang="en-US" dirty="0"/>
            </a:br>
            <a:r>
              <a:rPr lang="en-US" dirty="0"/>
              <a:t>no more than two lines.</a:t>
            </a:r>
          </a:p>
        </p:txBody>
      </p:sp>
      <p:sp>
        <p:nvSpPr>
          <p:cNvPr id="13" name="Picture Placeholder 5">
            <a:extLst>
              <a:ext uri="{FF2B5EF4-FFF2-40B4-BE49-F238E27FC236}">
                <a16:creationId xmlns:a16="http://schemas.microsoft.com/office/drawing/2014/main" id="{4E8C09E2-288E-5946-8B2F-B17B744D5A7E}"/>
              </a:ext>
              <a:ext uri="{C183D7F6-B498-43B3-948B-1728B52AA6E4}">
                <adec:decorative xmlns:adec="http://schemas.microsoft.com/office/drawing/2017/decorative" xmlns="" val="1"/>
              </a:ext>
            </a:extLst>
          </p:cNvPr>
          <p:cNvSpPr>
            <a:spLocks noGrp="1"/>
          </p:cNvSpPr>
          <p:nvPr>
            <p:ph type="pic" sz="quarter" idx="11" hasCustomPrompt="1"/>
          </p:nvPr>
        </p:nvSpPr>
        <p:spPr>
          <a:xfrm>
            <a:off x="1887757" y="749618"/>
            <a:ext cx="4569881" cy="5303742"/>
          </a:xfrm>
          <a:custGeom>
            <a:avLst/>
            <a:gdLst>
              <a:gd name="connsiteX0" fmla="*/ 3837210 w 9140953"/>
              <a:gd name="connsiteY0" fmla="*/ 0 h 10607484"/>
              <a:gd name="connsiteX1" fmla="*/ 9140953 w 9140953"/>
              <a:gd name="connsiteY1" fmla="*/ 5303742 h 10607484"/>
              <a:gd name="connsiteX2" fmla="*/ 3837210 w 9140953"/>
              <a:gd name="connsiteY2" fmla="*/ 10607484 h 10607484"/>
              <a:gd name="connsiteX3" fmla="*/ 86898 w 9140953"/>
              <a:gd name="connsiteY3" fmla="*/ 9054054 h 10607484"/>
              <a:gd name="connsiteX4" fmla="*/ 0 w 9140953"/>
              <a:gd name="connsiteY4" fmla="*/ 8962910 h 10607484"/>
              <a:gd name="connsiteX5" fmla="*/ 0 w 9140953"/>
              <a:gd name="connsiteY5" fmla="*/ 1644574 h 10607484"/>
              <a:gd name="connsiteX6" fmla="*/ 86898 w 9140953"/>
              <a:gd name="connsiteY6" fmla="*/ 1553430 h 10607484"/>
              <a:gd name="connsiteX7" fmla="*/ 3837210 w 9140953"/>
              <a:gd name="connsiteY7" fmla="*/ 0 h 1060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0953" h="10607484">
                <a:moveTo>
                  <a:pt x="3837210" y="0"/>
                </a:moveTo>
                <a:cubicBezTo>
                  <a:pt x="6766386" y="0"/>
                  <a:pt x="9140953" y="2374566"/>
                  <a:pt x="9140953" y="5303742"/>
                </a:cubicBezTo>
                <a:cubicBezTo>
                  <a:pt x="9140953" y="8232918"/>
                  <a:pt x="6766386" y="10607484"/>
                  <a:pt x="3837210" y="10607484"/>
                </a:cubicBezTo>
                <a:cubicBezTo>
                  <a:pt x="2372622" y="10607484"/>
                  <a:pt x="1046687" y="10013842"/>
                  <a:pt x="86898" y="9054054"/>
                </a:cubicBezTo>
                <a:lnTo>
                  <a:pt x="0" y="8962910"/>
                </a:lnTo>
                <a:lnTo>
                  <a:pt x="0" y="1644574"/>
                </a:lnTo>
                <a:lnTo>
                  <a:pt x="86898" y="1553430"/>
                </a:lnTo>
                <a:cubicBezTo>
                  <a:pt x="1046687" y="593642"/>
                  <a:pt x="2372622" y="0"/>
                  <a:pt x="3837210" y="0"/>
                </a:cubicBezTo>
                <a:close/>
              </a:path>
            </a:pathLst>
          </a:custGeom>
          <a:pattFill prst="wdUpDiag">
            <a:fgClr>
              <a:srgbClr val="FADFD9"/>
            </a:fgClr>
            <a:bgClr>
              <a:schemeClr val="bg1"/>
            </a:bgClr>
          </a:pattFill>
        </p:spPr>
        <p:txBody>
          <a:bodyPr wrap="square" anchor="ctr">
            <a:noAutofit/>
          </a:bodyPr>
          <a:lstStyle>
            <a:lvl1pPr marL="0" indent="0" algn="ctr">
              <a:buFontTx/>
              <a:buNone/>
              <a:defRPr sz="2200">
                <a:solidFill>
                  <a:schemeClr val="accent6"/>
                </a:solidFill>
              </a:defRPr>
            </a:lvl1pPr>
          </a:lstStyle>
          <a:p>
            <a:r>
              <a:rPr lang="en-US" dirty="0"/>
              <a:t>Drag and drop image here</a:t>
            </a:r>
          </a:p>
        </p:txBody>
      </p:sp>
      <p:sp>
        <p:nvSpPr>
          <p:cNvPr id="14" name="Rectangle 13">
            <a:extLst>
              <a:ext uri="{FF2B5EF4-FFF2-40B4-BE49-F238E27FC236}">
                <a16:creationId xmlns:a16="http://schemas.microsoft.com/office/drawing/2014/main" id="{892BFD76-0212-BA4A-B5F5-1C86E3BDBFC6}"/>
              </a:ext>
              <a:ext uri="{C183D7F6-B498-43B3-948B-1728B52AA6E4}">
                <adec:decorative xmlns:adec="http://schemas.microsoft.com/office/drawing/2017/decorative" xmlns="" val="1"/>
              </a:ext>
            </a:extLst>
          </p:cNvPr>
          <p:cNvSpPr/>
          <p:nvPr userDrawn="1"/>
        </p:nvSpPr>
        <p:spPr>
          <a:xfrm>
            <a:off x="4618" y="0"/>
            <a:ext cx="1879355" cy="6858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latin typeface="Community Light" panose="02000303040000020003" pitchFamily="2" charset="0"/>
            </a:endParaRPr>
          </a:p>
        </p:txBody>
      </p:sp>
      <p:sp>
        <p:nvSpPr>
          <p:cNvPr id="15" name="Freeform 14">
            <a:extLst>
              <a:ext uri="{FF2B5EF4-FFF2-40B4-BE49-F238E27FC236}">
                <a16:creationId xmlns:a16="http://schemas.microsoft.com/office/drawing/2014/main" id="{336850EB-4283-6F49-98D3-81371BF658B1}"/>
              </a:ext>
              <a:ext uri="{C183D7F6-B498-43B3-948B-1728B52AA6E4}">
                <adec:decorative xmlns:adec="http://schemas.microsoft.com/office/drawing/2017/decorative" xmlns="" val="1"/>
              </a:ext>
            </a:extLst>
          </p:cNvPr>
          <p:cNvSpPr/>
          <p:nvPr userDrawn="1"/>
        </p:nvSpPr>
        <p:spPr>
          <a:xfrm>
            <a:off x="1133833" y="1578180"/>
            <a:ext cx="746892" cy="3684239"/>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dirty="0"/>
          </a:p>
        </p:txBody>
      </p:sp>
      <p:pic>
        <p:nvPicPr>
          <p:cNvPr id="8" name="Logo">
            <a:extLst>
              <a:ext uri="{FF2B5EF4-FFF2-40B4-BE49-F238E27FC236}">
                <a16:creationId xmlns:a16="http://schemas.microsoft.com/office/drawing/2014/main" id="{2EB21CC1-136D-DF4C-A89B-71E43EBDDF7A}"/>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30253"/>
            <a:ext cx="1091168" cy="276138"/>
          </a:xfrm>
          <a:prstGeom prst="rect">
            <a:avLst/>
          </a:prstGeom>
        </p:spPr>
      </p:pic>
      <p:sp>
        <p:nvSpPr>
          <p:cNvPr id="9" name="Folded Corner 8">
            <a:extLst>
              <a:ext uri="{FF2B5EF4-FFF2-40B4-BE49-F238E27FC236}">
                <a16:creationId xmlns:a16="http://schemas.microsoft.com/office/drawing/2014/main" id="{65E2124C-3DBC-DE43-A56A-A351C7F0D155}"/>
              </a:ext>
              <a:ext uri="{C183D7F6-B498-43B3-948B-1728B52AA6E4}">
                <adec:decorative xmlns:adec="http://schemas.microsoft.com/office/drawing/2017/decorative" xmlns="" val="1"/>
              </a:ext>
            </a:extLst>
          </p:cNvPr>
          <p:cNvSpPr/>
          <p:nvPr userDrawn="1"/>
        </p:nvSpPr>
        <p:spPr>
          <a:xfrm>
            <a:off x="0" y="-723900"/>
            <a:ext cx="5600764" cy="5195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Purpose of Layout</a:t>
            </a:r>
            <a:r>
              <a:rPr lang="en-US" sz="1200" dirty="0">
                <a:solidFill>
                  <a:schemeClr val="tx1"/>
                </a:solidFill>
                <a:latin typeface="Source Sans Pro" charset="0"/>
                <a:ea typeface="Source Sans Pro" charset="0"/>
                <a:cs typeface="Source Sans Pro" charset="0"/>
              </a:rPr>
              <a:t>: To highlight image with intersection on left and titles on right.</a:t>
            </a:r>
          </a:p>
          <a:p>
            <a:endParaRPr lang="en-US" sz="1200"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7315055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ue_title and image 6">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426FB61C-1AAD-E045-9F94-123C298F4B32}"/>
              </a:ext>
            </a:extLst>
          </p:cNvPr>
          <p:cNvSpPr>
            <a:spLocks noGrp="1"/>
          </p:cNvSpPr>
          <p:nvPr>
            <p:ph type="title" hasCustomPrompt="1"/>
          </p:nvPr>
        </p:nvSpPr>
        <p:spPr>
          <a:xfrm>
            <a:off x="7543611" y="2345928"/>
            <a:ext cx="3847600" cy="1280476"/>
          </a:xfrm>
          <a:noFill/>
        </p:spPr>
        <p:txBody>
          <a:bodyPr vert="horz" lIns="0" tIns="45720" rIns="0" bIns="45720" rtlCol="0" anchor="b" anchorCtr="0">
            <a:noAutofit/>
          </a:bodyPr>
          <a:lstStyle>
            <a:lvl1pPr>
              <a:defRPr lang="en-US" sz="4799" dirty="0">
                <a:solidFill>
                  <a:schemeClr val="bg2"/>
                </a:solidFill>
                <a:ea typeface="+mn-ea"/>
                <a:cs typeface="+mn-cs"/>
              </a:defRPr>
            </a:lvl1pPr>
          </a:lstStyle>
          <a:p>
            <a:pPr lvl="0"/>
            <a:r>
              <a:rPr lang="en-US" dirty="0"/>
              <a:t>Enter slide title here in two lines</a:t>
            </a:r>
          </a:p>
        </p:txBody>
      </p:sp>
      <p:sp>
        <p:nvSpPr>
          <p:cNvPr id="13" name="Text Placeholder 30">
            <a:extLst>
              <a:ext uri="{FF2B5EF4-FFF2-40B4-BE49-F238E27FC236}">
                <a16:creationId xmlns:a16="http://schemas.microsoft.com/office/drawing/2014/main" id="{DEE159FA-08D0-6448-B4D4-A3E65D30A315}"/>
              </a:ext>
            </a:extLst>
          </p:cNvPr>
          <p:cNvSpPr>
            <a:spLocks noGrp="1"/>
          </p:cNvSpPr>
          <p:nvPr>
            <p:ph type="body" sz="quarter" idx="12" hasCustomPrompt="1"/>
          </p:nvPr>
        </p:nvSpPr>
        <p:spPr>
          <a:xfrm>
            <a:off x="7548679" y="3715040"/>
            <a:ext cx="3624711" cy="751197"/>
          </a:xfrm>
        </p:spPr>
        <p:txBody>
          <a:bodyPr>
            <a:noAutofit/>
          </a:bodyPr>
          <a:lstStyle>
            <a:lvl1pPr marL="0" indent="0">
              <a:lnSpc>
                <a:spcPts val="3239"/>
              </a:lnSpc>
              <a:buFontTx/>
              <a:buNone/>
              <a:defRPr sz="2699">
                <a:solidFill>
                  <a:srgbClr val="5B696B"/>
                </a:solidFill>
              </a:defRPr>
            </a:lvl1pPr>
            <a:lvl2pPr marL="457109" indent="0">
              <a:buFontTx/>
              <a:buNone/>
              <a:defRPr sz="1800"/>
            </a:lvl2pPr>
            <a:lvl3pPr marL="914217" indent="0">
              <a:buFontTx/>
              <a:buNone/>
              <a:defRPr sz="1800"/>
            </a:lvl3pPr>
            <a:lvl4pPr marL="1371326" indent="0">
              <a:buFontTx/>
              <a:buNone/>
              <a:defRPr sz="1800"/>
            </a:lvl4pPr>
            <a:lvl5pPr marL="1828434" indent="0">
              <a:buFontTx/>
              <a:buNone/>
              <a:defRPr sz="1800"/>
            </a:lvl5pPr>
          </a:lstStyle>
          <a:p>
            <a:pPr lvl="0"/>
            <a:r>
              <a:rPr lang="en-US" dirty="0"/>
              <a:t>Enter your subtitle here,</a:t>
            </a:r>
            <a:br>
              <a:rPr lang="en-US" dirty="0"/>
            </a:br>
            <a:r>
              <a:rPr lang="en-US" dirty="0"/>
              <a:t>no more than two lines.</a:t>
            </a:r>
          </a:p>
        </p:txBody>
      </p:sp>
      <p:sp>
        <p:nvSpPr>
          <p:cNvPr id="14" name="Picture Placeholder 5">
            <a:extLst>
              <a:ext uri="{FF2B5EF4-FFF2-40B4-BE49-F238E27FC236}">
                <a16:creationId xmlns:a16="http://schemas.microsoft.com/office/drawing/2014/main" id="{FBF6D181-AD32-274F-87C2-22634D9D3930}"/>
              </a:ext>
              <a:ext uri="{C183D7F6-B498-43B3-948B-1728B52AA6E4}">
                <adec:decorative xmlns:adec="http://schemas.microsoft.com/office/drawing/2017/decorative" xmlns="" val="1"/>
              </a:ext>
            </a:extLst>
          </p:cNvPr>
          <p:cNvSpPr>
            <a:spLocks noGrp="1"/>
          </p:cNvSpPr>
          <p:nvPr>
            <p:ph type="pic" sz="quarter" idx="11" hasCustomPrompt="1"/>
          </p:nvPr>
        </p:nvSpPr>
        <p:spPr>
          <a:xfrm>
            <a:off x="1887757" y="749618"/>
            <a:ext cx="4569881" cy="5303742"/>
          </a:xfrm>
          <a:custGeom>
            <a:avLst/>
            <a:gdLst>
              <a:gd name="connsiteX0" fmla="*/ 3837210 w 9140953"/>
              <a:gd name="connsiteY0" fmla="*/ 0 h 10607484"/>
              <a:gd name="connsiteX1" fmla="*/ 9140953 w 9140953"/>
              <a:gd name="connsiteY1" fmla="*/ 5303742 h 10607484"/>
              <a:gd name="connsiteX2" fmla="*/ 3837210 w 9140953"/>
              <a:gd name="connsiteY2" fmla="*/ 10607484 h 10607484"/>
              <a:gd name="connsiteX3" fmla="*/ 86898 w 9140953"/>
              <a:gd name="connsiteY3" fmla="*/ 9054054 h 10607484"/>
              <a:gd name="connsiteX4" fmla="*/ 0 w 9140953"/>
              <a:gd name="connsiteY4" fmla="*/ 8962910 h 10607484"/>
              <a:gd name="connsiteX5" fmla="*/ 0 w 9140953"/>
              <a:gd name="connsiteY5" fmla="*/ 1644574 h 10607484"/>
              <a:gd name="connsiteX6" fmla="*/ 86898 w 9140953"/>
              <a:gd name="connsiteY6" fmla="*/ 1553430 h 10607484"/>
              <a:gd name="connsiteX7" fmla="*/ 3837210 w 9140953"/>
              <a:gd name="connsiteY7" fmla="*/ 0 h 1060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0953" h="10607484">
                <a:moveTo>
                  <a:pt x="3837210" y="0"/>
                </a:moveTo>
                <a:cubicBezTo>
                  <a:pt x="6766386" y="0"/>
                  <a:pt x="9140953" y="2374566"/>
                  <a:pt x="9140953" y="5303742"/>
                </a:cubicBezTo>
                <a:cubicBezTo>
                  <a:pt x="9140953" y="8232918"/>
                  <a:pt x="6766386" y="10607484"/>
                  <a:pt x="3837210" y="10607484"/>
                </a:cubicBezTo>
                <a:cubicBezTo>
                  <a:pt x="2372622" y="10607484"/>
                  <a:pt x="1046687" y="10013842"/>
                  <a:pt x="86898" y="9054054"/>
                </a:cubicBezTo>
                <a:lnTo>
                  <a:pt x="0" y="8962910"/>
                </a:lnTo>
                <a:lnTo>
                  <a:pt x="0" y="1644574"/>
                </a:lnTo>
                <a:lnTo>
                  <a:pt x="86898" y="1553430"/>
                </a:lnTo>
                <a:cubicBezTo>
                  <a:pt x="1046687" y="593642"/>
                  <a:pt x="2372622" y="0"/>
                  <a:pt x="3837210" y="0"/>
                </a:cubicBezTo>
                <a:close/>
              </a:path>
            </a:pathLst>
          </a:custGeom>
          <a:pattFill prst="wdUpDiag">
            <a:fgClr>
              <a:srgbClr val="FADFD9"/>
            </a:fgClr>
            <a:bgClr>
              <a:schemeClr val="bg1"/>
            </a:bgClr>
          </a:pattFill>
        </p:spPr>
        <p:txBody>
          <a:bodyPr wrap="square" anchor="ctr">
            <a:noAutofit/>
          </a:bodyPr>
          <a:lstStyle>
            <a:lvl1pPr marL="0" indent="0" algn="ctr">
              <a:buFontTx/>
              <a:buNone/>
              <a:defRPr sz="2200">
                <a:solidFill>
                  <a:schemeClr val="accent6"/>
                </a:solidFill>
              </a:defRPr>
            </a:lvl1pPr>
          </a:lstStyle>
          <a:p>
            <a:r>
              <a:rPr lang="en-US" dirty="0"/>
              <a:t>Drag and drop image here</a:t>
            </a:r>
          </a:p>
        </p:txBody>
      </p:sp>
      <p:sp>
        <p:nvSpPr>
          <p:cNvPr id="15" name="Rectangle 14">
            <a:extLst>
              <a:ext uri="{FF2B5EF4-FFF2-40B4-BE49-F238E27FC236}">
                <a16:creationId xmlns:a16="http://schemas.microsoft.com/office/drawing/2014/main" id="{1F625EF2-65DF-8D4E-946C-828125337E8B}"/>
              </a:ext>
              <a:ext uri="{C183D7F6-B498-43B3-948B-1728B52AA6E4}">
                <adec:decorative xmlns:adec="http://schemas.microsoft.com/office/drawing/2017/decorative" xmlns="" val="1"/>
              </a:ext>
            </a:extLst>
          </p:cNvPr>
          <p:cNvSpPr/>
          <p:nvPr userDrawn="1"/>
        </p:nvSpPr>
        <p:spPr>
          <a:xfrm>
            <a:off x="4618" y="0"/>
            <a:ext cx="1879355" cy="6858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2"/>
              </a:solidFill>
              <a:latin typeface="Community Light" panose="02000303040000020003" pitchFamily="2" charset="0"/>
            </a:endParaRPr>
          </a:p>
        </p:txBody>
      </p:sp>
      <p:sp>
        <p:nvSpPr>
          <p:cNvPr id="16" name="Freeform 15">
            <a:extLst>
              <a:ext uri="{FF2B5EF4-FFF2-40B4-BE49-F238E27FC236}">
                <a16:creationId xmlns:a16="http://schemas.microsoft.com/office/drawing/2014/main" id="{2B694B65-96BB-0E40-B07B-3C6741EABA65}"/>
              </a:ext>
              <a:ext uri="{C183D7F6-B498-43B3-948B-1728B52AA6E4}">
                <adec:decorative xmlns:adec="http://schemas.microsoft.com/office/drawing/2017/decorative" xmlns="" val="1"/>
              </a:ext>
            </a:extLst>
          </p:cNvPr>
          <p:cNvSpPr/>
          <p:nvPr userDrawn="1"/>
        </p:nvSpPr>
        <p:spPr>
          <a:xfrm>
            <a:off x="1133833" y="1578180"/>
            <a:ext cx="746892" cy="3684239"/>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dirty="0"/>
          </a:p>
        </p:txBody>
      </p:sp>
      <p:pic>
        <p:nvPicPr>
          <p:cNvPr id="8" name="Logo">
            <a:extLst>
              <a:ext uri="{FF2B5EF4-FFF2-40B4-BE49-F238E27FC236}">
                <a16:creationId xmlns:a16="http://schemas.microsoft.com/office/drawing/2014/main" id="{D86510FE-608E-FE43-88E1-9161D8D77D0A}"/>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30253"/>
            <a:ext cx="1091168" cy="276138"/>
          </a:xfrm>
          <a:prstGeom prst="rect">
            <a:avLst/>
          </a:prstGeom>
        </p:spPr>
      </p:pic>
      <p:sp>
        <p:nvSpPr>
          <p:cNvPr id="9" name="Folded Corner 8">
            <a:extLst>
              <a:ext uri="{FF2B5EF4-FFF2-40B4-BE49-F238E27FC236}">
                <a16:creationId xmlns:a16="http://schemas.microsoft.com/office/drawing/2014/main" id="{A13CA8E8-1770-484A-91D4-CAC94E608DE7}"/>
              </a:ext>
              <a:ext uri="{C183D7F6-B498-43B3-948B-1728B52AA6E4}">
                <adec:decorative xmlns:adec="http://schemas.microsoft.com/office/drawing/2017/decorative" xmlns="" val="1"/>
              </a:ext>
            </a:extLst>
          </p:cNvPr>
          <p:cNvSpPr/>
          <p:nvPr userDrawn="1"/>
        </p:nvSpPr>
        <p:spPr>
          <a:xfrm>
            <a:off x="0" y="-723900"/>
            <a:ext cx="5600764" cy="5195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Purpose of Layout</a:t>
            </a:r>
            <a:r>
              <a:rPr lang="en-US" sz="1200" dirty="0">
                <a:solidFill>
                  <a:schemeClr val="tx1"/>
                </a:solidFill>
                <a:latin typeface="Source Sans Pro" charset="0"/>
                <a:ea typeface="Source Sans Pro" charset="0"/>
                <a:cs typeface="Source Sans Pro" charset="0"/>
              </a:rPr>
              <a:t>: To highlight image with intersection on left and titles on right.</a:t>
            </a:r>
          </a:p>
          <a:p>
            <a:endParaRPr lang="en-US" sz="1200"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2208870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_title 1">
    <p:bg>
      <p:bgPr>
        <a:solidFill>
          <a:srgbClr val="FDFAF5"/>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7F9B1B2-6E0A-B341-A562-9FD5E6A89B86}"/>
              </a:ext>
              <a:ext uri="{C183D7F6-B498-43B3-948B-1728B52AA6E4}">
                <adec:decorative xmlns:adec="http://schemas.microsoft.com/office/drawing/2017/decorative" xmlns="" val="1"/>
              </a:ext>
            </a:extLst>
          </p:cNvPr>
          <p:cNvGrpSpPr/>
          <p:nvPr userDrawn="1"/>
        </p:nvGrpSpPr>
        <p:grpSpPr>
          <a:xfrm>
            <a:off x="-1296900" y="-896068"/>
            <a:ext cx="13488900" cy="7754068"/>
            <a:chOff x="-2594138" y="-1792136"/>
            <a:chExt cx="26981312" cy="15508135"/>
          </a:xfrm>
        </p:grpSpPr>
        <p:sp>
          <p:nvSpPr>
            <p:cNvPr id="9" name="Rectangle 8">
              <a:extLst>
                <a:ext uri="{FF2B5EF4-FFF2-40B4-BE49-F238E27FC236}">
                  <a16:creationId xmlns:a16="http://schemas.microsoft.com/office/drawing/2014/main" id="{D85B7763-1851-EC4A-A2DB-032EE49FF8AA}"/>
                </a:ext>
                <a:ext uri="{C183D7F6-B498-43B3-948B-1728B52AA6E4}">
                  <adec:decorative xmlns:adec="http://schemas.microsoft.com/office/drawing/2017/decorative" xmlns="" val="1"/>
                </a:ext>
              </a:extLst>
            </p:cNvPr>
            <p:cNvSpPr/>
            <p:nvPr/>
          </p:nvSpPr>
          <p:spPr>
            <a:xfrm>
              <a:off x="-1" y="9956800"/>
              <a:ext cx="24387175" cy="3759199"/>
            </a:xfrm>
            <a:prstGeom prst="rect">
              <a:avLst/>
            </a:prstGeom>
            <a:solidFill>
              <a:srgbClr val="E9E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grpSp>
          <p:nvGrpSpPr>
            <p:cNvPr id="10" name="Group 9">
              <a:extLst>
                <a:ext uri="{FF2B5EF4-FFF2-40B4-BE49-F238E27FC236}">
                  <a16:creationId xmlns:a16="http://schemas.microsoft.com/office/drawing/2014/main" id="{1488EC26-8C51-5941-A990-C73F8C13FDA1}"/>
                </a:ext>
              </a:extLst>
            </p:cNvPr>
            <p:cNvGrpSpPr/>
            <p:nvPr userDrawn="1"/>
          </p:nvGrpSpPr>
          <p:grpSpPr>
            <a:xfrm rot="16200000">
              <a:off x="-2594138" y="-1792136"/>
              <a:ext cx="14664266" cy="14664266"/>
              <a:chOff x="6061747" y="1538838"/>
              <a:chExt cx="10553467" cy="10553467"/>
            </a:xfrm>
          </p:grpSpPr>
          <p:sp>
            <p:nvSpPr>
              <p:cNvPr id="11" name="Oval 10">
                <a:extLst>
                  <a:ext uri="{FF2B5EF4-FFF2-40B4-BE49-F238E27FC236}">
                    <a16:creationId xmlns:a16="http://schemas.microsoft.com/office/drawing/2014/main" id="{8492E875-5B3A-0F4D-872B-1663F7303954}"/>
                  </a:ext>
                  <a:ext uri="{C183D7F6-B498-43B3-948B-1728B52AA6E4}">
                    <adec:decorative xmlns:adec="http://schemas.microsoft.com/office/drawing/2017/decorative" xmlns="" val="1"/>
                  </a:ext>
                </a:extLst>
              </p:cNvPr>
              <p:cNvSpPr/>
              <p:nvPr/>
            </p:nvSpPr>
            <p:spPr>
              <a:xfrm>
                <a:off x="6061747" y="1538838"/>
                <a:ext cx="10553467" cy="10553467"/>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2" name="Freeform 11">
                <a:extLst>
                  <a:ext uri="{FF2B5EF4-FFF2-40B4-BE49-F238E27FC236}">
                    <a16:creationId xmlns:a16="http://schemas.microsoft.com/office/drawing/2014/main" id="{7EC58509-246D-054A-994D-BE8A49011C28}"/>
                  </a:ext>
                  <a:ext uri="{C183D7F6-B498-43B3-948B-1728B52AA6E4}">
                    <adec:decorative xmlns:adec="http://schemas.microsoft.com/office/drawing/2017/decorative" xmlns="" val="1"/>
                  </a:ext>
                </a:extLst>
              </p:cNvPr>
              <p:cNvSpPr/>
              <p:nvPr/>
            </p:nvSpPr>
            <p:spPr>
              <a:xfrm>
                <a:off x="6061747" y="2605020"/>
                <a:ext cx="2096825" cy="8421104"/>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grpSp>
      </p:grpSp>
      <p:pic>
        <p:nvPicPr>
          <p:cNvPr id="21" name="Logo">
            <a:extLst>
              <a:ext uri="{FF2B5EF4-FFF2-40B4-BE49-F238E27FC236}">
                <a16:creationId xmlns:a16="http://schemas.microsoft.com/office/drawing/2014/main" id="{19A00492-11BC-6540-B647-455438B4C38F}"/>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5806" y="762000"/>
            <a:ext cx="1091168" cy="276138"/>
          </a:xfrm>
          <a:prstGeom prst="rect">
            <a:avLst/>
          </a:prstGeom>
        </p:spPr>
      </p:pic>
      <p:sp>
        <p:nvSpPr>
          <p:cNvPr id="14" name="Title 13">
            <a:extLst>
              <a:ext uri="{FF2B5EF4-FFF2-40B4-BE49-F238E27FC236}">
                <a16:creationId xmlns:a16="http://schemas.microsoft.com/office/drawing/2014/main" id="{A826F2C3-7FC0-8146-A5B5-EC34E99CF1CC}"/>
              </a:ext>
            </a:extLst>
          </p:cNvPr>
          <p:cNvSpPr>
            <a:spLocks noGrp="1"/>
          </p:cNvSpPr>
          <p:nvPr>
            <p:ph type="title" hasCustomPrompt="1"/>
          </p:nvPr>
        </p:nvSpPr>
        <p:spPr>
          <a:xfrm>
            <a:off x="951356" y="1981200"/>
            <a:ext cx="6801778" cy="1676400"/>
          </a:xfrm>
        </p:spPr>
        <p:txBody>
          <a:bodyPr anchor="b" anchorCtr="0">
            <a:noAutofit/>
          </a:bodyPr>
          <a:lstStyle>
            <a:lvl1pPr>
              <a:defRPr sz="5749">
                <a:solidFill>
                  <a:schemeClr val="bg2"/>
                </a:solidFill>
              </a:defRPr>
            </a:lvl1pPr>
          </a:lstStyle>
          <a:p>
            <a:r>
              <a:rPr lang="en-US" dirty="0"/>
              <a:t>Enter slide title here,</a:t>
            </a:r>
            <a:br>
              <a:rPr lang="en-US" dirty="0"/>
            </a:br>
            <a:r>
              <a:rPr lang="en-US" dirty="0"/>
              <a:t>in two lines or less</a:t>
            </a:r>
          </a:p>
        </p:txBody>
      </p:sp>
      <p:sp>
        <p:nvSpPr>
          <p:cNvPr id="23" name="Text Placeholder 5">
            <a:extLst>
              <a:ext uri="{FF2B5EF4-FFF2-40B4-BE49-F238E27FC236}">
                <a16:creationId xmlns:a16="http://schemas.microsoft.com/office/drawing/2014/main" id="{1C42D50D-C530-F54C-9136-DCA02267799E}"/>
              </a:ext>
            </a:extLst>
          </p:cNvPr>
          <p:cNvSpPr>
            <a:spLocks noGrp="1"/>
          </p:cNvSpPr>
          <p:nvPr>
            <p:ph type="body" sz="quarter" idx="11" hasCustomPrompt="1"/>
          </p:nvPr>
        </p:nvSpPr>
        <p:spPr>
          <a:xfrm>
            <a:off x="951356" y="3966882"/>
            <a:ext cx="3096992" cy="630238"/>
          </a:xfrm>
        </p:spPr>
        <p:txBody>
          <a:bodyPr lIns="0">
            <a:noAutofit/>
          </a:bodyPr>
          <a:lstStyle>
            <a:lvl1pPr marL="0" indent="0">
              <a:buNone/>
              <a:defRPr sz="1800"/>
            </a:lvl1pPr>
          </a:lstStyle>
          <a:p>
            <a:pPr lvl="0"/>
            <a:r>
              <a:rPr lang="en-US" dirty="0"/>
              <a:t>Enter speaker name</a:t>
            </a:r>
          </a:p>
          <a:p>
            <a:pPr lvl="0"/>
            <a:r>
              <a:rPr lang="en-US" dirty="0"/>
              <a:t>Enter speaker title</a:t>
            </a:r>
          </a:p>
        </p:txBody>
      </p:sp>
      <p:sp>
        <p:nvSpPr>
          <p:cNvPr id="24" name="Text Placeholder 5">
            <a:extLst>
              <a:ext uri="{FF2B5EF4-FFF2-40B4-BE49-F238E27FC236}">
                <a16:creationId xmlns:a16="http://schemas.microsoft.com/office/drawing/2014/main" id="{DFBE7EAF-C631-154E-8415-FBFC5D56B8AD}"/>
              </a:ext>
            </a:extLst>
          </p:cNvPr>
          <p:cNvSpPr>
            <a:spLocks noGrp="1"/>
          </p:cNvSpPr>
          <p:nvPr>
            <p:ph type="body" sz="quarter" idx="12" hasCustomPrompt="1"/>
          </p:nvPr>
        </p:nvSpPr>
        <p:spPr>
          <a:xfrm>
            <a:off x="951357" y="5385055"/>
            <a:ext cx="3111980" cy="221611"/>
          </a:xfrm>
        </p:spPr>
        <p:txBody>
          <a:bodyPr lIns="0">
            <a:noAutofit/>
          </a:bodyPr>
          <a:lstStyle>
            <a:lvl1pPr marL="0" indent="0">
              <a:buNone/>
              <a:defRPr sz="1400">
                <a:solidFill>
                  <a:schemeClr val="bg1"/>
                </a:solidFill>
              </a:defRPr>
            </a:lvl1pPr>
            <a:lvl2pPr>
              <a:defRPr sz="1400"/>
            </a:lvl2pPr>
            <a:lvl3pPr>
              <a:defRPr sz="1400"/>
            </a:lvl3pPr>
            <a:lvl4pPr>
              <a:defRPr sz="1400"/>
            </a:lvl4pPr>
            <a:lvl5pPr>
              <a:defRPr sz="1400"/>
            </a:lvl5pPr>
          </a:lstStyle>
          <a:p>
            <a:pPr lvl="0"/>
            <a:r>
              <a:rPr lang="en-US" dirty="0"/>
              <a:t>Month ##, 2019</a:t>
            </a:r>
          </a:p>
        </p:txBody>
      </p:sp>
      <p:sp>
        <p:nvSpPr>
          <p:cNvPr id="15" name="Folded Corner 14">
            <a:extLst>
              <a:ext uri="{FF2B5EF4-FFF2-40B4-BE49-F238E27FC236}">
                <a16:creationId xmlns:a16="http://schemas.microsoft.com/office/drawing/2014/main" id="{44312C5B-4D32-6149-BC1E-D5AE44B20CB5}"/>
              </a:ext>
              <a:ext uri="{C183D7F6-B498-43B3-948B-1728B52AA6E4}">
                <adec:decorative xmlns:adec="http://schemas.microsoft.com/office/drawing/2017/decorative" xmlns="" val="1"/>
              </a:ext>
            </a:extLst>
          </p:cNvPr>
          <p:cNvSpPr/>
          <p:nvPr userDrawn="1"/>
        </p:nvSpPr>
        <p:spPr>
          <a:xfrm>
            <a:off x="0" y="-1318003"/>
            <a:ext cx="4101203" cy="106680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Layout Tip</a:t>
            </a:r>
            <a:r>
              <a:rPr lang="en-US" sz="1200" dirty="0">
                <a:solidFill>
                  <a:schemeClr val="tx1"/>
                </a:solidFill>
                <a:latin typeface="Source Sans Pro" charset="0"/>
                <a:ea typeface="Source Sans Pro" charset="0"/>
                <a:cs typeface="Source Sans Pro" charset="0"/>
              </a:rPr>
              <a:t>: Title slide with speaker details and date</a:t>
            </a:r>
          </a:p>
          <a:p>
            <a:endParaRPr lang="en-US" sz="1200" dirty="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Source Sans Pro" charset="0"/>
                <a:ea typeface="Source Sans Pro" charset="0"/>
                <a:cs typeface="Source Sans Pro" charset="0"/>
              </a:rPr>
              <a:t>Tip</a:t>
            </a:r>
            <a:r>
              <a:rPr lang="en-US" sz="1200" dirty="0">
                <a:solidFill>
                  <a:schemeClr val="tx1"/>
                </a:solidFill>
                <a:latin typeface="Source Sans Pro" charset="0"/>
                <a:ea typeface="Source Sans Pro" charset="0"/>
                <a:cs typeface="Source Sans Pro" charset="0"/>
              </a:rPr>
              <a:t>: For quick formatting replace text placeholder with your own copy.</a:t>
            </a:r>
          </a:p>
          <a:p>
            <a:r>
              <a:rPr lang="en-US" sz="1200" dirty="0">
                <a:solidFill>
                  <a:schemeClr val="tx1"/>
                </a:solidFill>
                <a:latin typeface="Source Sans Pro" charset="0"/>
                <a:ea typeface="Source Sans Pro" charset="0"/>
                <a:cs typeface="Source Sans Pro" charset="0"/>
              </a:rPr>
              <a:t> </a:t>
            </a:r>
          </a:p>
          <a:p>
            <a:endParaRPr lang="en-US" sz="1200" dirty="0">
              <a:solidFill>
                <a:schemeClr val="accent4">
                  <a:lumMod val="25000"/>
                </a:schemeClr>
              </a:solidFill>
              <a:latin typeface="Community" panose="02000303040000020003" pitchFamily="2" charset="0"/>
            </a:endParaRPr>
          </a:p>
          <a:p>
            <a:endParaRPr lang="en-US" sz="1200" dirty="0">
              <a:solidFill>
                <a:schemeClr val="accent4">
                  <a:lumMod val="25000"/>
                </a:schemeClr>
              </a:solidFill>
              <a:latin typeface="Source Sans Pro" charset="0"/>
              <a:ea typeface="Source Sans Pro" charset="0"/>
              <a:cs typeface="Source Sans Pro" charset="0"/>
            </a:endParaRPr>
          </a:p>
          <a:p>
            <a:endParaRPr lang="en-US" sz="1200" dirty="0">
              <a:solidFill>
                <a:schemeClr val="accent4">
                  <a:lumMod val="25000"/>
                </a:schemeClr>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32960777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arkamber_title and image 6">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A9536DB-88B1-F348-B486-CB74E9E566D4}"/>
              </a:ext>
            </a:extLst>
          </p:cNvPr>
          <p:cNvSpPr>
            <a:spLocks noGrp="1"/>
          </p:cNvSpPr>
          <p:nvPr>
            <p:ph type="title" hasCustomPrompt="1"/>
          </p:nvPr>
        </p:nvSpPr>
        <p:spPr>
          <a:xfrm>
            <a:off x="7543611" y="2345928"/>
            <a:ext cx="3847600" cy="1280476"/>
          </a:xfrm>
          <a:noFill/>
        </p:spPr>
        <p:txBody>
          <a:bodyPr vert="horz" lIns="0" tIns="45720" rIns="0" bIns="45720" rtlCol="0" anchor="b" anchorCtr="0">
            <a:noAutofit/>
          </a:bodyPr>
          <a:lstStyle>
            <a:lvl1pPr>
              <a:defRPr lang="en-US" sz="4799" dirty="0">
                <a:solidFill>
                  <a:schemeClr val="accent2"/>
                </a:solidFill>
                <a:ea typeface="+mn-ea"/>
                <a:cs typeface="+mn-cs"/>
              </a:defRPr>
            </a:lvl1pPr>
          </a:lstStyle>
          <a:p>
            <a:pPr lvl="0"/>
            <a:r>
              <a:rPr lang="en-US" dirty="0"/>
              <a:t>Enter slide title here in two lines</a:t>
            </a:r>
          </a:p>
        </p:txBody>
      </p:sp>
      <p:sp>
        <p:nvSpPr>
          <p:cNvPr id="12" name="Text Placeholder 30">
            <a:extLst>
              <a:ext uri="{FF2B5EF4-FFF2-40B4-BE49-F238E27FC236}">
                <a16:creationId xmlns:a16="http://schemas.microsoft.com/office/drawing/2014/main" id="{DCEB6271-98C3-2C40-977D-F60CDC872799}"/>
              </a:ext>
            </a:extLst>
          </p:cNvPr>
          <p:cNvSpPr>
            <a:spLocks noGrp="1"/>
          </p:cNvSpPr>
          <p:nvPr>
            <p:ph type="body" sz="quarter" idx="12" hasCustomPrompt="1"/>
          </p:nvPr>
        </p:nvSpPr>
        <p:spPr>
          <a:xfrm>
            <a:off x="7548679" y="3715040"/>
            <a:ext cx="3624711" cy="751197"/>
          </a:xfrm>
        </p:spPr>
        <p:txBody>
          <a:bodyPr>
            <a:noAutofit/>
          </a:bodyPr>
          <a:lstStyle>
            <a:lvl1pPr marL="0" indent="0">
              <a:lnSpc>
                <a:spcPts val="3239"/>
              </a:lnSpc>
              <a:buFontTx/>
              <a:buNone/>
              <a:defRPr sz="2699">
                <a:solidFill>
                  <a:srgbClr val="5B696B"/>
                </a:solidFill>
              </a:defRPr>
            </a:lvl1pPr>
            <a:lvl2pPr marL="457109" indent="0">
              <a:buFontTx/>
              <a:buNone/>
              <a:defRPr sz="1800"/>
            </a:lvl2pPr>
            <a:lvl3pPr marL="914217" indent="0">
              <a:buFontTx/>
              <a:buNone/>
              <a:defRPr sz="1800"/>
            </a:lvl3pPr>
            <a:lvl4pPr marL="1371326" indent="0">
              <a:buFontTx/>
              <a:buNone/>
              <a:defRPr sz="1800"/>
            </a:lvl4pPr>
            <a:lvl5pPr marL="1828434" indent="0">
              <a:buFontTx/>
              <a:buNone/>
              <a:defRPr sz="1800"/>
            </a:lvl5pPr>
          </a:lstStyle>
          <a:p>
            <a:pPr lvl="0"/>
            <a:r>
              <a:rPr lang="en-US" dirty="0"/>
              <a:t>Enter your subtitle here,</a:t>
            </a:r>
            <a:br>
              <a:rPr lang="en-US" dirty="0"/>
            </a:br>
            <a:r>
              <a:rPr lang="en-US" dirty="0"/>
              <a:t>no more than two lines.</a:t>
            </a:r>
          </a:p>
        </p:txBody>
      </p:sp>
      <p:sp>
        <p:nvSpPr>
          <p:cNvPr id="13" name="Picture Placeholder 5">
            <a:extLst>
              <a:ext uri="{FF2B5EF4-FFF2-40B4-BE49-F238E27FC236}">
                <a16:creationId xmlns:a16="http://schemas.microsoft.com/office/drawing/2014/main" id="{5969E544-1FEC-CA4F-9166-A7512F43A88E}"/>
              </a:ext>
              <a:ext uri="{C183D7F6-B498-43B3-948B-1728B52AA6E4}">
                <adec:decorative xmlns:adec="http://schemas.microsoft.com/office/drawing/2017/decorative" xmlns="" val="1"/>
              </a:ext>
            </a:extLst>
          </p:cNvPr>
          <p:cNvSpPr>
            <a:spLocks noGrp="1"/>
          </p:cNvSpPr>
          <p:nvPr>
            <p:ph type="pic" sz="quarter" idx="11" hasCustomPrompt="1"/>
          </p:nvPr>
        </p:nvSpPr>
        <p:spPr>
          <a:xfrm>
            <a:off x="1887757" y="749618"/>
            <a:ext cx="4569881" cy="5303742"/>
          </a:xfrm>
          <a:custGeom>
            <a:avLst/>
            <a:gdLst>
              <a:gd name="connsiteX0" fmla="*/ 3837210 w 9140953"/>
              <a:gd name="connsiteY0" fmla="*/ 0 h 10607484"/>
              <a:gd name="connsiteX1" fmla="*/ 9140953 w 9140953"/>
              <a:gd name="connsiteY1" fmla="*/ 5303742 h 10607484"/>
              <a:gd name="connsiteX2" fmla="*/ 3837210 w 9140953"/>
              <a:gd name="connsiteY2" fmla="*/ 10607484 h 10607484"/>
              <a:gd name="connsiteX3" fmla="*/ 86898 w 9140953"/>
              <a:gd name="connsiteY3" fmla="*/ 9054054 h 10607484"/>
              <a:gd name="connsiteX4" fmla="*/ 0 w 9140953"/>
              <a:gd name="connsiteY4" fmla="*/ 8962910 h 10607484"/>
              <a:gd name="connsiteX5" fmla="*/ 0 w 9140953"/>
              <a:gd name="connsiteY5" fmla="*/ 1644574 h 10607484"/>
              <a:gd name="connsiteX6" fmla="*/ 86898 w 9140953"/>
              <a:gd name="connsiteY6" fmla="*/ 1553430 h 10607484"/>
              <a:gd name="connsiteX7" fmla="*/ 3837210 w 9140953"/>
              <a:gd name="connsiteY7" fmla="*/ 0 h 1060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0953" h="10607484">
                <a:moveTo>
                  <a:pt x="3837210" y="0"/>
                </a:moveTo>
                <a:cubicBezTo>
                  <a:pt x="6766386" y="0"/>
                  <a:pt x="9140953" y="2374566"/>
                  <a:pt x="9140953" y="5303742"/>
                </a:cubicBezTo>
                <a:cubicBezTo>
                  <a:pt x="9140953" y="8232918"/>
                  <a:pt x="6766386" y="10607484"/>
                  <a:pt x="3837210" y="10607484"/>
                </a:cubicBezTo>
                <a:cubicBezTo>
                  <a:pt x="2372622" y="10607484"/>
                  <a:pt x="1046687" y="10013842"/>
                  <a:pt x="86898" y="9054054"/>
                </a:cubicBezTo>
                <a:lnTo>
                  <a:pt x="0" y="8962910"/>
                </a:lnTo>
                <a:lnTo>
                  <a:pt x="0" y="1644574"/>
                </a:lnTo>
                <a:lnTo>
                  <a:pt x="86898" y="1553430"/>
                </a:lnTo>
                <a:cubicBezTo>
                  <a:pt x="1046687" y="593642"/>
                  <a:pt x="2372622" y="0"/>
                  <a:pt x="3837210" y="0"/>
                </a:cubicBezTo>
                <a:close/>
              </a:path>
            </a:pathLst>
          </a:custGeom>
          <a:pattFill prst="wdUpDiag">
            <a:fgClr>
              <a:srgbClr val="FADFD9"/>
            </a:fgClr>
            <a:bgClr>
              <a:schemeClr val="bg1"/>
            </a:bgClr>
          </a:pattFill>
        </p:spPr>
        <p:txBody>
          <a:bodyPr wrap="square" anchor="ctr">
            <a:noAutofit/>
          </a:bodyPr>
          <a:lstStyle>
            <a:lvl1pPr marL="0" indent="0" algn="ctr">
              <a:buFontTx/>
              <a:buNone/>
              <a:defRPr sz="2200">
                <a:solidFill>
                  <a:schemeClr val="accent6"/>
                </a:solidFill>
              </a:defRPr>
            </a:lvl1pPr>
          </a:lstStyle>
          <a:p>
            <a:r>
              <a:rPr lang="en-US" dirty="0"/>
              <a:t>Drag and drop image here</a:t>
            </a:r>
          </a:p>
        </p:txBody>
      </p:sp>
      <p:sp>
        <p:nvSpPr>
          <p:cNvPr id="14" name="Rectangle 13">
            <a:extLst>
              <a:ext uri="{FF2B5EF4-FFF2-40B4-BE49-F238E27FC236}">
                <a16:creationId xmlns:a16="http://schemas.microsoft.com/office/drawing/2014/main" id="{F87E43C3-5AA7-684E-9C70-9114C1379213}"/>
              </a:ext>
              <a:ext uri="{C183D7F6-B498-43B3-948B-1728B52AA6E4}">
                <adec:decorative xmlns:adec="http://schemas.microsoft.com/office/drawing/2017/decorative" xmlns="" val="1"/>
              </a:ext>
            </a:extLst>
          </p:cNvPr>
          <p:cNvSpPr/>
          <p:nvPr userDrawn="1"/>
        </p:nvSpPr>
        <p:spPr>
          <a:xfrm>
            <a:off x="4618" y="0"/>
            <a:ext cx="1879355" cy="6858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latin typeface="Community Light" panose="02000303040000020003" pitchFamily="2" charset="0"/>
            </a:endParaRPr>
          </a:p>
        </p:txBody>
      </p:sp>
      <p:sp>
        <p:nvSpPr>
          <p:cNvPr id="15" name="Freeform 14">
            <a:extLst>
              <a:ext uri="{FF2B5EF4-FFF2-40B4-BE49-F238E27FC236}">
                <a16:creationId xmlns:a16="http://schemas.microsoft.com/office/drawing/2014/main" id="{54C37A0E-2763-6640-83E5-70884E9E1E09}"/>
              </a:ext>
              <a:ext uri="{C183D7F6-B498-43B3-948B-1728B52AA6E4}">
                <adec:decorative xmlns:adec="http://schemas.microsoft.com/office/drawing/2017/decorative" xmlns="" val="1"/>
              </a:ext>
            </a:extLst>
          </p:cNvPr>
          <p:cNvSpPr/>
          <p:nvPr userDrawn="1"/>
        </p:nvSpPr>
        <p:spPr>
          <a:xfrm>
            <a:off x="1133833" y="1578180"/>
            <a:ext cx="746892" cy="3684239"/>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dirty="0"/>
          </a:p>
        </p:txBody>
      </p:sp>
      <p:pic>
        <p:nvPicPr>
          <p:cNvPr id="8" name="Logo">
            <a:extLst>
              <a:ext uri="{FF2B5EF4-FFF2-40B4-BE49-F238E27FC236}">
                <a16:creationId xmlns:a16="http://schemas.microsoft.com/office/drawing/2014/main" id="{5618B28A-35BB-5D4F-AC96-12330323DF10}"/>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30253"/>
            <a:ext cx="1091168" cy="276138"/>
          </a:xfrm>
          <a:prstGeom prst="rect">
            <a:avLst/>
          </a:prstGeom>
        </p:spPr>
      </p:pic>
      <p:sp>
        <p:nvSpPr>
          <p:cNvPr id="9" name="Folded Corner 8">
            <a:extLst>
              <a:ext uri="{FF2B5EF4-FFF2-40B4-BE49-F238E27FC236}">
                <a16:creationId xmlns:a16="http://schemas.microsoft.com/office/drawing/2014/main" id="{233EC068-4002-A847-8D8A-66E873345119}"/>
              </a:ext>
              <a:ext uri="{C183D7F6-B498-43B3-948B-1728B52AA6E4}">
                <adec:decorative xmlns:adec="http://schemas.microsoft.com/office/drawing/2017/decorative" xmlns="" val="1"/>
              </a:ext>
            </a:extLst>
          </p:cNvPr>
          <p:cNvSpPr/>
          <p:nvPr userDrawn="1"/>
        </p:nvSpPr>
        <p:spPr>
          <a:xfrm>
            <a:off x="0" y="-723900"/>
            <a:ext cx="5600764" cy="5195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Purpose of Layout</a:t>
            </a:r>
            <a:r>
              <a:rPr lang="en-US" sz="1200" dirty="0">
                <a:solidFill>
                  <a:schemeClr val="tx1"/>
                </a:solidFill>
                <a:latin typeface="Source Sans Pro" charset="0"/>
                <a:ea typeface="Source Sans Pro" charset="0"/>
                <a:cs typeface="Source Sans Pro" charset="0"/>
              </a:rPr>
              <a:t>: To highlight image with intersection on left and titles on right.</a:t>
            </a:r>
          </a:p>
          <a:p>
            <a:endParaRPr lang="en-US" sz="1200"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254991785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reen_title list image 6">
    <p:spTree>
      <p:nvGrpSpPr>
        <p:cNvPr id="1" name=""/>
        <p:cNvGrpSpPr/>
        <p:nvPr/>
      </p:nvGrpSpPr>
      <p:grpSpPr>
        <a:xfrm>
          <a:off x="0" y="0"/>
          <a:ext cx="0" cy="0"/>
          <a:chOff x="0" y="0"/>
          <a:chExt cx="0" cy="0"/>
        </a:xfrm>
      </p:grpSpPr>
      <p:sp>
        <p:nvSpPr>
          <p:cNvPr id="15" name="Title 7">
            <a:extLst>
              <a:ext uri="{FF2B5EF4-FFF2-40B4-BE49-F238E27FC236}">
                <a16:creationId xmlns:a16="http://schemas.microsoft.com/office/drawing/2014/main" id="{8159D64C-5DC1-A349-A3C7-97B93EDBB69D}"/>
              </a:ext>
            </a:extLst>
          </p:cNvPr>
          <p:cNvSpPr>
            <a:spLocks noGrp="1"/>
          </p:cNvSpPr>
          <p:nvPr>
            <p:ph type="title" hasCustomPrompt="1"/>
          </p:nvPr>
        </p:nvSpPr>
        <p:spPr>
          <a:xfrm>
            <a:off x="762695" y="762000"/>
            <a:ext cx="9555619" cy="458567"/>
          </a:xfrm>
        </p:spPr>
        <p:txBody>
          <a:bodyPr tIns="0" bIns="0"/>
          <a:lstStyle/>
          <a:p>
            <a:r>
              <a:rPr lang="en-US" dirty="0"/>
              <a:t>Enter slide title here</a:t>
            </a:r>
          </a:p>
        </p:txBody>
      </p:sp>
      <p:sp>
        <p:nvSpPr>
          <p:cNvPr id="16" name="Text Placeholder 8">
            <a:extLst>
              <a:ext uri="{FF2B5EF4-FFF2-40B4-BE49-F238E27FC236}">
                <a16:creationId xmlns:a16="http://schemas.microsoft.com/office/drawing/2014/main" id="{48D0869C-7FD6-7C4E-B784-D5DEE5E1B180}"/>
              </a:ext>
            </a:extLst>
          </p:cNvPr>
          <p:cNvSpPr>
            <a:spLocks noGrp="1"/>
          </p:cNvSpPr>
          <p:nvPr>
            <p:ph type="body" sz="quarter" idx="17" hasCustomPrompt="1"/>
          </p:nvPr>
        </p:nvSpPr>
        <p:spPr>
          <a:xfrm>
            <a:off x="762695" y="1214657"/>
            <a:ext cx="5305173" cy="685800"/>
          </a:xfrm>
        </p:spPr>
        <p:txBody>
          <a:bodyPr lIns="0" tIns="0" bIns="0"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dirty="0"/>
              <a:t>Enter your subtitle or descriptor here in one line</a:t>
            </a:r>
          </a:p>
        </p:txBody>
      </p:sp>
      <p:sp>
        <p:nvSpPr>
          <p:cNvPr id="13" name="Text Placeholder 2">
            <a:extLst>
              <a:ext uri="{FF2B5EF4-FFF2-40B4-BE49-F238E27FC236}">
                <a16:creationId xmlns:a16="http://schemas.microsoft.com/office/drawing/2014/main" id="{04135711-9D49-904F-9940-12A40616EC6C}"/>
              </a:ext>
            </a:extLst>
          </p:cNvPr>
          <p:cNvSpPr>
            <a:spLocks noGrp="1"/>
          </p:cNvSpPr>
          <p:nvPr>
            <p:ph type="body" sz="quarter" idx="18"/>
          </p:nvPr>
        </p:nvSpPr>
        <p:spPr>
          <a:xfrm>
            <a:off x="689326" y="2513236"/>
            <a:ext cx="5406674" cy="3330575"/>
          </a:xfrm>
        </p:spPr>
        <p:txBody>
          <a:bodyPr>
            <a:normAutofit/>
          </a:bodyPr>
          <a:lstStyle>
            <a:lvl1pPr marL="285693" indent="-285693">
              <a:buFont typeface="Arial" panose="020B0604020202020204" pitchFamily="34" charset="0"/>
              <a:buChar char="•"/>
              <a:defRPr sz="2200"/>
            </a:lvl1pPr>
            <a:lvl2pPr marL="742801" indent="-285693">
              <a:buFont typeface="Arial" panose="020B0604020202020204" pitchFamily="34" charset="0"/>
              <a:buChar char="•"/>
              <a:defRPr sz="2200"/>
            </a:lvl2pPr>
            <a:lvl3pPr marL="1199910" indent="-285693">
              <a:buFont typeface="Arial" panose="020B0604020202020204" pitchFamily="34" charset="0"/>
              <a:buChar char="•"/>
              <a:defRPr sz="2200"/>
            </a:lvl3pPr>
            <a:lvl4pPr marL="1657019" indent="-285693">
              <a:buFont typeface="Arial" panose="020B0604020202020204" pitchFamily="34" charset="0"/>
              <a:buChar char="•"/>
              <a:defRPr sz="2200"/>
            </a:lvl4pPr>
            <a:lvl5pPr marL="2114127" indent="-285693">
              <a:buFont typeface="Arial" panose="020B0604020202020204" pitchFamily="34" charset="0"/>
              <a:buChar cha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id="{DC77D79F-A880-0D4D-B763-133111E011E9}"/>
              </a:ext>
              <a:ext uri="{C183D7F6-B498-43B3-948B-1728B52AA6E4}">
                <adec:decorative xmlns:adec="http://schemas.microsoft.com/office/drawing/2017/decorative" xmlns="" val="1"/>
              </a:ext>
            </a:extLst>
          </p:cNvPr>
          <p:cNvSpPr/>
          <p:nvPr userDrawn="1"/>
        </p:nvSpPr>
        <p:spPr>
          <a:xfrm>
            <a:off x="10302294" y="1"/>
            <a:ext cx="1889706" cy="6858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2"/>
              </a:solidFill>
              <a:latin typeface="Community Light" panose="02000303040000020003" pitchFamily="2" charset="0"/>
            </a:endParaRPr>
          </a:p>
        </p:txBody>
      </p:sp>
      <p:sp>
        <p:nvSpPr>
          <p:cNvPr id="27" name="Picture Placeholder 26">
            <a:extLst>
              <a:ext uri="{FF2B5EF4-FFF2-40B4-BE49-F238E27FC236}">
                <a16:creationId xmlns:a16="http://schemas.microsoft.com/office/drawing/2014/main" id="{B1E40070-C3B7-BF4E-9782-F5D9E2B11A4F}"/>
              </a:ext>
              <a:ext uri="{C183D7F6-B498-43B3-948B-1728B52AA6E4}">
                <adec:decorative xmlns:adec="http://schemas.microsoft.com/office/drawing/2017/decorative" xmlns="" val="1"/>
              </a:ext>
            </a:extLst>
          </p:cNvPr>
          <p:cNvSpPr>
            <a:spLocks noGrp="1"/>
          </p:cNvSpPr>
          <p:nvPr>
            <p:ph type="pic" sz="quarter" idx="12" hasCustomPrompt="1"/>
          </p:nvPr>
        </p:nvSpPr>
        <p:spPr>
          <a:xfrm>
            <a:off x="6665666" y="1515307"/>
            <a:ext cx="3636627" cy="4227646"/>
          </a:xfrm>
          <a:custGeom>
            <a:avLst/>
            <a:gdLst>
              <a:gd name="connsiteX0" fmla="*/ 4227646 w 7274202"/>
              <a:gd name="connsiteY0" fmla="*/ 0 h 8455292"/>
              <a:gd name="connsiteX1" fmla="*/ 7217043 w 7274202"/>
              <a:gd name="connsiteY1" fmla="*/ 1238249 h 8455292"/>
              <a:gd name="connsiteX2" fmla="*/ 7274202 w 7274202"/>
              <a:gd name="connsiteY2" fmla="*/ 1301140 h 8455292"/>
              <a:gd name="connsiteX3" fmla="*/ 7274202 w 7274202"/>
              <a:gd name="connsiteY3" fmla="*/ 7154152 h 8455292"/>
              <a:gd name="connsiteX4" fmla="*/ 7217043 w 7274202"/>
              <a:gd name="connsiteY4" fmla="*/ 7217043 h 8455292"/>
              <a:gd name="connsiteX5" fmla="*/ 4227646 w 7274202"/>
              <a:gd name="connsiteY5" fmla="*/ 8455292 h 8455292"/>
              <a:gd name="connsiteX6" fmla="*/ 0 w 7274202"/>
              <a:gd name="connsiteY6" fmla="*/ 4227646 h 8455292"/>
              <a:gd name="connsiteX7" fmla="*/ 4227646 w 7274202"/>
              <a:gd name="connsiteY7" fmla="*/ 0 h 8455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4202" h="8455292">
                <a:moveTo>
                  <a:pt x="4227646" y="0"/>
                </a:moveTo>
                <a:cubicBezTo>
                  <a:pt x="5395078" y="0"/>
                  <a:pt x="6451990" y="473196"/>
                  <a:pt x="7217043" y="1238249"/>
                </a:cubicBezTo>
                <a:lnTo>
                  <a:pt x="7274202" y="1301140"/>
                </a:lnTo>
                <a:lnTo>
                  <a:pt x="7274202" y="7154152"/>
                </a:lnTo>
                <a:lnTo>
                  <a:pt x="7217043" y="7217043"/>
                </a:lnTo>
                <a:cubicBezTo>
                  <a:pt x="6451990" y="7982097"/>
                  <a:pt x="5395078" y="8455292"/>
                  <a:pt x="4227646" y="8455292"/>
                </a:cubicBezTo>
                <a:cubicBezTo>
                  <a:pt x="1892782" y="8455292"/>
                  <a:pt x="0" y="6562510"/>
                  <a:pt x="0" y="4227646"/>
                </a:cubicBezTo>
                <a:cubicBezTo>
                  <a:pt x="0" y="1892782"/>
                  <a:pt x="1892782" y="0"/>
                  <a:pt x="4227646" y="0"/>
                </a:cubicBezTo>
                <a:close/>
              </a:path>
            </a:pathLst>
          </a:custGeom>
          <a:pattFill prst="wdUpDiag">
            <a:fgClr>
              <a:srgbClr val="FADFD9"/>
            </a:fgClr>
            <a:bgClr>
              <a:schemeClr val="bg1"/>
            </a:bgClr>
          </a:pattFill>
        </p:spPr>
        <p:txBody>
          <a:bodyPr wrap="square" lIns="1828800" anchor="ctr" anchorCtr="0">
            <a:noAutofit/>
          </a:bodyPr>
          <a:lstStyle>
            <a:lvl1pPr marL="0" indent="0" algn="l">
              <a:buFontTx/>
              <a:buNone/>
              <a:defRPr>
                <a:solidFill>
                  <a:schemeClr val="tx1"/>
                </a:solidFill>
              </a:defRPr>
            </a:lvl1pPr>
          </a:lstStyle>
          <a:p>
            <a:r>
              <a:rPr lang="en-US" dirty="0"/>
              <a:t>Drag and drop</a:t>
            </a:r>
          </a:p>
          <a:p>
            <a:r>
              <a:rPr lang="en-US" dirty="0"/>
              <a:t>image here</a:t>
            </a:r>
          </a:p>
        </p:txBody>
      </p:sp>
      <p:sp>
        <p:nvSpPr>
          <p:cNvPr id="12" name="Freeform 11">
            <a:extLst>
              <a:ext uri="{FF2B5EF4-FFF2-40B4-BE49-F238E27FC236}">
                <a16:creationId xmlns:a16="http://schemas.microsoft.com/office/drawing/2014/main" id="{051F3015-36BB-054C-B47F-F4C1BF535199}"/>
              </a:ext>
              <a:ext uri="{C183D7F6-B498-43B3-948B-1728B52AA6E4}">
                <adec:decorative xmlns:adec="http://schemas.microsoft.com/office/drawing/2017/decorative" xmlns="" val="1"/>
              </a:ext>
            </a:extLst>
          </p:cNvPr>
          <p:cNvSpPr/>
          <p:nvPr/>
        </p:nvSpPr>
        <p:spPr>
          <a:xfrm flipH="1">
            <a:off x="10302293" y="2168591"/>
            <a:ext cx="593526" cy="2920570"/>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dirty="0"/>
          </a:p>
        </p:txBody>
      </p:sp>
      <p:sp>
        <p:nvSpPr>
          <p:cNvPr id="11" name="Folded Corner 10">
            <a:extLst>
              <a:ext uri="{FF2B5EF4-FFF2-40B4-BE49-F238E27FC236}">
                <a16:creationId xmlns:a16="http://schemas.microsoft.com/office/drawing/2014/main" id="{C3FEC773-B7DA-0C43-B96C-CBB975AEC66D}"/>
              </a:ext>
              <a:ext uri="{C183D7F6-B498-43B3-948B-1728B52AA6E4}">
                <adec:decorative xmlns:adec="http://schemas.microsoft.com/office/drawing/2017/decorative" xmlns="" val="1"/>
              </a:ext>
            </a:extLst>
          </p:cNvPr>
          <p:cNvSpPr/>
          <p:nvPr userDrawn="1"/>
        </p:nvSpPr>
        <p:spPr>
          <a:xfrm>
            <a:off x="0" y="-1333500"/>
            <a:ext cx="5981715" cy="1094923"/>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Purpose</a:t>
            </a:r>
            <a:r>
              <a:rPr lang="en-US" sz="1200" dirty="0">
                <a:solidFill>
                  <a:schemeClr val="tx1"/>
                </a:solidFill>
                <a:latin typeface="Source Sans Pro" charset="0"/>
                <a:ea typeface="Source Sans Pro" charset="0"/>
                <a:cs typeface="Source Sans Pro" charset="0"/>
              </a:rPr>
              <a:t>: Circle image with color intersection with titles and cascading bullet points.</a:t>
            </a:r>
          </a:p>
          <a:p>
            <a:endParaRPr lang="en-US" sz="1200" dirty="0">
              <a:solidFill>
                <a:schemeClr val="tx1"/>
              </a:solidFill>
              <a:latin typeface="Source Sans Pro" charset="0"/>
              <a:ea typeface="Source Sans Pro" charset="0"/>
              <a:cs typeface="Source Sans Pro" charset="0"/>
            </a:endParaRPr>
          </a:p>
          <a:p>
            <a:r>
              <a:rPr lang="en-US" sz="1200" b="1" dirty="0">
                <a:solidFill>
                  <a:schemeClr val="tx1"/>
                </a:solidFill>
                <a:latin typeface="Source Sans Pro" charset="0"/>
                <a:ea typeface="Source Sans Pro" charset="0"/>
                <a:cs typeface="Source Sans Pro" charset="0"/>
              </a:rPr>
              <a:t>Tip</a:t>
            </a:r>
            <a:r>
              <a:rPr lang="en-US" sz="1200" dirty="0">
                <a:solidFill>
                  <a:schemeClr val="tx1"/>
                </a:solidFill>
                <a:latin typeface="Source Sans Pro" charset="0"/>
                <a:ea typeface="Source Sans Pro" charset="0"/>
                <a:cs typeface="Source Sans Pro" charset="0"/>
              </a:rPr>
              <a:t>: For quick formatting, drag and drop the image you would like into the image placeholder. Crop and move as needed. Replace text placeholder with your own words.</a:t>
            </a:r>
            <a:endParaRPr lang="en-US" sz="1200" dirty="0">
              <a:solidFill>
                <a:schemeClr val="accent4">
                  <a:lumMod val="25000"/>
                </a:schemeClr>
              </a:solidFill>
              <a:latin typeface="Community" panose="02000303040000020003" pitchFamily="2" charset="0"/>
            </a:endParaRPr>
          </a:p>
          <a:p>
            <a:endParaRPr lang="en-US" sz="1200" dirty="0">
              <a:solidFill>
                <a:schemeClr val="accent4">
                  <a:lumMod val="25000"/>
                </a:schemeClr>
              </a:solidFill>
              <a:latin typeface="Source Sans Pro" charset="0"/>
              <a:ea typeface="Source Sans Pro" charset="0"/>
              <a:cs typeface="Source Sans Pro" charset="0"/>
            </a:endParaRPr>
          </a:p>
          <a:p>
            <a:endParaRPr lang="en-US" sz="1200" dirty="0">
              <a:solidFill>
                <a:schemeClr val="accent4">
                  <a:lumMod val="25000"/>
                </a:schemeClr>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9960609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mber_title list image 6">
    <p:spTree>
      <p:nvGrpSpPr>
        <p:cNvPr id="1" name=""/>
        <p:cNvGrpSpPr/>
        <p:nvPr/>
      </p:nvGrpSpPr>
      <p:grpSpPr>
        <a:xfrm>
          <a:off x="0" y="0"/>
          <a:ext cx="0" cy="0"/>
          <a:chOff x="0" y="0"/>
          <a:chExt cx="0" cy="0"/>
        </a:xfrm>
      </p:grpSpPr>
      <p:sp>
        <p:nvSpPr>
          <p:cNvPr id="25" name="Title 7">
            <a:extLst>
              <a:ext uri="{FF2B5EF4-FFF2-40B4-BE49-F238E27FC236}">
                <a16:creationId xmlns:a16="http://schemas.microsoft.com/office/drawing/2014/main" id="{FA6E4567-3F16-6D48-8F25-9E304B4B55B4}"/>
              </a:ext>
            </a:extLst>
          </p:cNvPr>
          <p:cNvSpPr>
            <a:spLocks noGrp="1"/>
          </p:cNvSpPr>
          <p:nvPr>
            <p:ph type="title" hasCustomPrompt="1"/>
          </p:nvPr>
        </p:nvSpPr>
        <p:spPr>
          <a:xfrm>
            <a:off x="762695" y="762000"/>
            <a:ext cx="9555619" cy="458567"/>
          </a:xfrm>
        </p:spPr>
        <p:txBody>
          <a:bodyPr tIns="0" bIns="0"/>
          <a:lstStyle>
            <a:lvl1pPr>
              <a:defRPr/>
            </a:lvl1pPr>
          </a:lstStyle>
          <a:p>
            <a:r>
              <a:rPr lang="en-US" dirty="0"/>
              <a:t>Enter slide title here</a:t>
            </a:r>
          </a:p>
        </p:txBody>
      </p:sp>
      <p:sp>
        <p:nvSpPr>
          <p:cNvPr id="26" name="Text Placeholder 8">
            <a:extLst>
              <a:ext uri="{FF2B5EF4-FFF2-40B4-BE49-F238E27FC236}">
                <a16:creationId xmlns:a16="http://schemas.microsoft.com/office/drawing/2014/main" id="{30E36338-15CF-2243-AD95-AD0C85C0D016}"/>
              </a:ext>
            </a:extLst>
          </p:cNvPr>
          <p:cNvSpPr>
            <a:spLocks noGrp="1"/>
          </p:cNvSpPr>
          <p:nvPr>
            <p:ph type="body" sz="quarter" idx="17" hasCustomPrompt="1"/>
          </p:nvPr>
        </p:nvSpPr>
        <p:spPr>
          <a:xfrm>
            <a:off x="762695" y="1214657"/>
            <a:ext cx="5305173" cy="685800"/>
          </a:xfrm>
        </p:spPr>
        <p:txBody>
          <a:bodyPr lIns="0" tIns="0" bIns="0"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dirty="0"/>
              <a:t>Enter your subtitle or descriptor here in one line</a:t>
            </a:r>
          </a:p>
        </p:txBody>
      </p:sp>
      <p:sp>
        <p:nvSpPr>
          <p:cNvPr id="17" name="Text Placeholder 2">
            <a:extLst>
              <a:ext uri="{FF2B5EF4-FFF2-40B4-BE49-F238E27FC236}">
                <a16:creationId xmlns:a16="http://schemas.microsoft.com/office/drawing/2014/main" id="{4A2CAE1A-497A-4242-8345-A8E050B91B2D}"/>
              </a:ext>
            </a:extLst>
          </p:cNvPr>
          <p:cNvSpPr>
            <a:spLocks noGrp="1"/>
          </p:cNvSpPr>
          <p:nvPr>
            <p:ph type="body" sz="quarter" idx="18"/>
          </p:nvPr>
        </p:nvSpPr>
        <p:spPr>
          <a:xfrm>
            <a:off x="689326" y="2513236"/>
            <a:ext cx="5406674" cy="3330575"/>
          </a:xfrm>
        </p:spPr>
        <p:txBody>
          <a:bodyPr>
            <a:normAutofit/>
          </a:bodyPr>
          <a:lstStyle>
            <a:lvl1pPr marL="285693" indent="-285693">
              <a:buFont typeface="Arial" panose="020B0604020202020204" pitchFamily="34" charset="0"/>
              <a:buChar char="•"/>
              <a:defRPr sz="2200"/>
            </a:lvl1pPr>
            <a:lvl2pPr marL="742801" indent="-285693">
              <a:buFont typeface="Arial" panose="020B0604020202020204" pitchFamily="34" charset="0"/>
              <a:buChar char="•"/>
              <a:defRPr sz="2200"/>
            </a:lvl2pPr>
            <a:lvl3pPr marL="1199910" indent="-285693">
              <a:buFont typeface="Arial" panose="020B0604020202020204" pitchFamily="34" charset="0"/>
              <a:buChar char="•"/>
              <a:defRPr sz="2200"/>
            </a:lvl3pPr>
            <a:lvl4pPr marL="1657019" indent="-285693">
              <a:buFont typeface="Arial" panose="020B0604020202020204" pitchFamily="34" charset="0"/>
              <a:buChar char="•"/>
              <a:defRPr sz="2200"/>
            </a:lvl4pPr>
            <a:lvl5pPr marL="2114127" indent="-285693">
              <a:buFont typeface="Arial" panose="020B0604020202020204" pitchFamily="34" charset="0"/>
              <a:buChar cha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36D42C4A-EB84-7B40-9B34-C41BA463CBDD}"/>
              </a:ext>
              <a:ext uri="{C183D7F6-B498-43B3-948B-1728B52AA6E4}">
                <adec:decorative xmlns:adec="http://schemas.microsoft.com/office/drawing/2017/decorative" xmlns="" val="1"/>
              </a:ext>
            </a:extLst>
          </p:cNvPr>
          <p:cNvSpPr/>
          <p:nvPr userDrawn="1"/>
        </p:nvSpPr>
        <p:spPr>
          <a:xfrm>
            <a:off x="10302294" y="1"/>
            <a:ext cx="1889706" cy="6858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2"/>
              </a:solidFill>
              <a:latin typeface="Community Light" panose="02000303040000020003" pitchFamily="2" charset="0"/>
            </a:endParaRPr>
          </a:p>
        </p:txBody>
      </p:sp>
      <p:sp>
        <p:nvSpPr>
          <p:cNvPr id="19" name="Picture Placeholder 26">
            <a:extLst>
              <a:ext uri="{FF2B5EF4-FFF2-40B4-BE49-F238E27FC236}">
                <a16:creationId xmlns:a16="http://schemas.microsoft.com/office/drawing/2014/main" id="{9EFD3F10-2C10-A14D-8DCE-C7296CC90585}"/>
              </a:ext>
              <a:ext uri="{C183D7F6-B498-43B3-948B-1728B52AA6E4}">
                <adec:decorative xmlns:adec="http://schemas.microsoft.com/office/drawing/2017/decorative" xmlns="" val="1"/>
              </a:ext>
            </a:extLst>
          </p:cNvPr>
          <p:cNvSpPr>
            <a:spLocks noGrp="1"/>
          </p:cNvSpPr>
          <p:nvPr>
            <p:ph type="pic" sz="quarter" idx="12" hasCustomPrompt="1"/>
          </p:nvPr>
        </p:nvSpPr>
        <p:spPr>
          <a:xfrm>
            <a:off x="6665666" y="1515307"/>
            <a:ext cx="3636627" cy="4227646"/>
          </a:xfrm>
          <a:custGeom>
            <a:avLst/>
            <a:gdLst>
              <a:gd name="connsiteX0" fmla="*/ 4227646 w 7274202"/>
              <a:gd name="connsiteY0" fmla="*/ 0 h 8455292"/>
              <a:gd name="connsiteX1" fmla="*/ 7217043 w 7274202"/>
              <a:gd name="connsiteY1" fmla="*/ 1238249 h 8455292"/>
              <a:gd name="connsiteX2" fmla="*/ 7274202 w 7274202"/>
              <a:gd name="connsiteY2" fmla="*/ 1301140 h 8455292"/>
              <a:gd name="connsiteX3" fmla="*/ 7274202 w 7274202"/>
              <a:gd name="connsiteY3" fmla="*/ 7154152 h 8455292"/>
              <a:gd name="connsiteX4" fmla="*/ 7217043 w 7274202"/>
              <a:gd name="connsiteY4" fmla="*/ 7217043 h 8455292"/>
              <a:gd name="connsiteX5" fmla="*/ 4227646 w 7274202"/>
              <a:gd name="connsiteY5" fmla="*/ 8455292 h 8455292"/>
              <a:gd name="connsiteX6" fmla="*/ 0 w 7274202"/>
              <a:gd name="connsiteY6" fmla="*/ 4227646 h 8455292"/>
              <a:gd name="connsiteX7" fmla="*/ 4227646 w 7274202"/>
              <a:gd name="connsiteY7" fmla="*/ 0 h 8455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4202" h="8455292">
                <a:moveTo>
                  <a:pt x="4227646" y="0"/>
                </a:moveTo>
                <a:cubicBezTo>
                  <a:pt x="5395078" y="0"/>
                  <a:pt x="6451990" y="473196"/>
                  <a:pt x="7217043" y="1238249"/>
                </a:cubicBezTo>
                <a:lnTo>
                  <a:pt x="7274202" y="1301140"/>
                </a:lnTo>
                <a:lnTo>
                  <a:pt x="7274202" y="7154152"/>
                </a:lnTo>
                <a:lnTo>
                  <a:pt x="7217043" y="7217043"/>
                </a:lnTo>
                <a:cubicBezTo>
                  <a:pt x="6451990" y="7982097"/>
                  <a:pt x="5395078" y="8455292"/>
                  <a:pt x="4227646" y="8455292"/>
                </a:cubicBezTo>
                <a:cubicBezTo>
                  <a:pt x="1892782" y="8455292"/>
                  <a:pt x="0" y="6562510"/>
                  <a:pt x="0" y="4227646"/>
                </a:cubicBezTo>
                <a:cubicBezTo>
                  <a:pt x="0" y="1892782"/>
                  <a:pt x="1892782" y="0"/>
                  <a:pt x="4227646" y="0"/>
                </a:cubicBezTo>
                <a:close/>
              </a:path>
            </a:pathLst>
          </a:custGeom>
          <a:pattFill prst="wdUpDiag">
            <a:fgClr>
              <a:srgbClr val="FADFD9"/>
            </a:fgClr>
            <a:bgClr>
              <a:schemeClr val="bg1"/>
            </a:bgClr>
          </a:pattFill>
        </p:spPr>
        <p:txBody>
          <a:bodyPr wrap="square" lIns="1828800" anchor="ctr" anchorCtr="0">
            <a:noAutofit/>
          </a:bodyPr>
          <a:lstStyle>
            <a:lvl1pPr marL="0" indent="0" algn="l">
              <a:buFontTx/>
              <a:buNone/>
              <a:defRPr>
                <a:solidFill>
                  <a:schemeClr val="tx1"/>
                </a:solidFill>
              </a:defRPr>
            </a:lvl1pPr>
          </a:lstStyle>
          <a:p>
            <a:r>
              <a:rPr lang="en-US" dirty="0"/>
              <a:t>Drag and drop</a:t>
            </a:r>
          </a:p>
          <a:p>
            <a:r>
              <a:rPr lang="en-US" dirty="0"/>
              <a:t>image here</a:t>
            </a:r>
          </a:p>
        </p:txBody>
      </p:sp>
      <p:sp>
        <p:nvSpPr>
          <p:cNvPr id="20" name="Freeform 19">
            <a:extLst>
              <a:ext uri="{FF2B5EF4-FFF2-40B4-BE49-F238E27FC236}">
                <a16:creationId xmlns:a16="http://schemas.microsoft.com/office/drawing/2014/main" id="{40C60CC5-170E-9842-AE62-3576F2532A4B}"/>
              </a:ext>
              <a:ext uri="{C183D7F6-B498-43B3-948B-1728B52AA6E4}">
                <adec:decorative xmlns:adec="http://schemas.microsoft.com/office/drawing/2017/decorative" xmlns="" val="1"/>
              </a:ext>
            </a:extLst>
          </p:cNvPr>
          <p:cNvSpPr/>
          <p:nvPr userDrawn="1"/>
        </p:nvSpPr>
        <p:spPr>
          <a:xfrm flipH="1">
            <a:off x="10302293" y="2168591"/>
            <a:ext cx="593526" cy="2920570"/>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dirty="0"/>
          </a:p>
        </p:txBody>
      </p:sp>
      <p:sp>
        <p:nvSpPr>
          <p:cNvPr id="9" name="Folded Corner 8">
            <a:extLst>
              <a:ext uri="{FF2B5EF4-FFF2-40B4-BE49-F238E27FC236}">
                <a16:creationId xmlns:a16="http://schemas.microsoft.com/office/drawing/2014/main" id="{19B453B6-B4FD-D34F-BE43-4A00722D2BB2}"/>
              </a:ext>
              <a:ext uri="{C183D7F6-B498-43B3-948B-1728B52AA6E4}">
                <adec:decorative xmlns:adec="http://schemas.microsoft.com/office/drawing/2017/decorative" xmlns="" val="1"/>
              </a:ext>
            </a:extLst>
          </p:cNvPr>
          <p:cNvSpPr/>
          <p:nvPr userDrawn="1"/>
        </p:nvSpPr>
        <p:spPr>
          <a:xfrm>
            <a:off x="0" y="-1333500"/>
            <a:ext cx="5981715" cy="1094923"/>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Purpose</a:t>
            </a:r>
            <a:r>
              <a:rPr lang="en-US" sz="1200" dirty="0">
                <a:solidFill>
                  <a:schemeClr val="tx1"/>
                </a:solidFill>
                <a:latin typeface="Source Sans Pro" charset="0"/>
                <a:ea typeface="Source Sans Pro" charset="0"/>
                <a:cs typeface="Source Sans Pro" charset="0"/>
              </a:rPr>
              <a:t>: Circle image with color intersection with titles and cascading bullet points.</a:t>
            </a:r>
          </a:p>
          <a:p>
            <a:endParaRPr lang="en-US" sz="1200" dirty="0">
              <a:solidFill>
                <a:schemeClr val="tx1"/>
              </a:solidFill>
              <a:latin typeface="Source Sans Pro" charset="0"/>
              <a:ea typeface="Source Sans Pro" charset="0"/>
              <a:cs typeface="Source Sans Pro" charset="0"/>
            </a:endParaRPr>
          </a:p>
          <a:p>
            <a:r>
              <a:rPr lang="en-US" sz="1200" b="1" dirty="0">
                <a:solidFill>
                  <a:schemeClr val="tx1"/>
                </a:solidFill>
                <a:latin typeface="Source Sans Pro" charset="0"/>
                <a:ea typeface="Source Sans Pro" charset="0"/>
                <a:cs typeface="Source Sans Pro" charset="0"/>
              </a:rPr>
              <a:t>Tip</a:t>
            </a:r>
            <a:r>
              <a:rPr lang="en-US" sz="1200" dirty="0">
                <a:solidFill>
                  <a:schemeClr val="tx1"/>
                </a:solidFill>
                <a:latin typeface="Source Sans Pro" charset="0"/>
                <a:ea typeface="Source Sans Pro" charset="0"/>
                <a:cs typeface="Source Sans Pro" charset="0"/>
              </a:rPr>
              <a:t>: For quick formatting, drag and drop the image you would like into the image placeholder. Crop and move as needed. Replace text placeholder with your own words.</a:t>
            </a:r>
            <a:endParaRPr lang="en-US" sz="1200" dirty="0">
              <a:solidFill>
                <a:schemeClr val="accent4">
                  <a:lumMod val="25000"/>
                </a:schemeClr>
              </a:solidFill>
              <a:latin typeface="Community" panose="02000303040000020003" pitchFamily="2" charset="0"/>
            </a:endParaRPr>
          </a:p>
          <a:p>
            <a:endParaRPr lang="en-US" sz="1200" dirty="0">
              <a:solidFill>
                <a:schemeClr val="accent4">
                  <a:lumMod val="25000"/>
                </a:schemeClr>
              </a:solidFill>
              <a:latin typeface="Source Sans Pro" charset="0"/>
              <a:ea typeface="Source Sans Pro" charset="0"/>
              <a:cs typeface="Source Sans Pro" charset="0"/>
            </a:endParaRPr>
          </a:p>
          <a:p>
            <a:endParaRPr lang="en-US" sz="1200" dirty="0">
              <a:solidFill>
                <a:schemeClr val="accent4">
                  <a:lumMod val="25000"/>
                </a:schemeClr>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7437499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red_title list image 6">
    <p:spTree>
      <p:nvGrpSpPr>
        <p:cNvPr id="1" name=""/>
        <p:cNvGrpSpPr/>
        <p:nvPr/>
      </p:nvGrpSpPr>
      <p:grpSpPr>
        <a:xfrm>
          <a:off x="0" y="0"/>
          <a:ext cx="0" cy="0"/>
          <a:chOff x="0" y="0"/>
          <a:chExt cx="0" cy="0"/>
        </a:xfrm>
      </p:grpSpPr>
      <p:sp>
        <p:nvSpPr>
          <p:cNvPr id="24" name="Title 7">
            <a:extLst>
              <a:ext uri="{FF2B5EF4-FFF2-40B4-BE49-F238E27FC236}">
                <a16:creationId xmlns:a16="http://schemas.microsoft.com/office/drawing/2014/main" id="{B66DECE7-7053-C143-8F52-17FDA0102D89}"/>
              </a:ext>
            </a:extLst>
          </p:cNvPr>
          <p:cNvSpPr>
            <a:spLocks noGrp="1"/>
          </p:cNvSpPr>
          <p:nvPr>
            <p:ph type="title" hasCustomPrompt="1"/>
          </p:nvPr>
        </p:nvSpPr>
        <p:spPr>
          <a:xfrm>
            <a:off x="762695" y="762000"/>
            <a:ext cx="9555619" cy="458567"/>
          </a:xfrm>
        </p:spPr>
        <p:txBody>
          <a:bodyPr tIns="0" bIns="0"/>
          <a:lstStyle>
            <a:lvl1pPr>
              <a:defRPr/>
            </a:lvl1pPr>
          </a:lstStyle>
          <a:p>
            <a:r>
              <a:rPr lang="en-US" dirty="0"/>
              <a:t>Enter slide title here</a:t>
            </a:r>
          </a:p>
        </p:txBody>
      </p:sp>
      <p:sp>
        <p:nvSpPr>
          <p:cNvPr id="25" name="Text Placeholder 8">
            <a:extLst>
              <a:ext uri="{FF2B5EF4-FFF2-40B4-BE49-F238E27FC236}">
                <a16:creationId xmlns:a16="http://schemas.microsoft.com/office/drawing/2014/main" id="{FA6425EF-7C2E-9043-8843-241B0C6129D4}"/>
              </a:ext>
            </a:extLst>
          </p:cNvPr>
          <p:cNvSpPr>
            <a:spLocks noGrp="1"/>
          </p:cNvSpPr>
          <p:nvPr>
            <p:ph type="body" sz="quarter" idx="17" hasCustomPrompt="1"/>
          </p:nvPr>
        </p:nvSpPr>
        <p:spPr>
          <a:xfrm>
            <a:off x="762695" y="1214657"/>
            <a:ext cx="5305173" cy="685800"/>
          </a:xfrm>
        </p:spPr>
        <p:txBody>
          <a:bodyPr lIns="0" tIns="0" bIns="0"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dirty="0"/>
              <a:t>Enter your subtitle or descriptor here in one line</a:t>
            </a:r>
          </a:p>
        </p:txBody>
      </p:sp>
      <p:sp>
        <p:nvSpPr>
          <p:cNvPr id="17" name="Text Placeholder 2">
            <a:extLst>
              <a:ext uri="{FF2B5EF4-FFF2-40B4-BE49-F238E27FC236}">
                <a16:creationId xmlns:a16="http://schemas.microsoft.com/office/drawing/2014/main" id="{DB9F134B-BC0D-064C-9E93-1D1B5D33DA70}"/>
              </a:ext>
            </a:extLst>
          </p:cNvPr>
          <p:cNvSpPr>
            <a:spLocks noGrp="1"/>
          </p:cNvSpPr>
          <p:nvPr>
            <p:ph type="body" sz="quarter" idx="18"/>
          </p:nvPr>
        </p:nvSpPr>
        <p:spPr>
          <a:xfrm>
            <a:off x="689326" y="2513236"/>
            <a:ext cx="5406674" cy="3330575"/>
          </a:xfrm>
        </p:spPr>
        <p:txBody>
          <a:bodyPr>
            <a:normAutofit/>
          </a:bodyPr>
          <a:lstStyle>
            <a:lvl1pPr marL="285693" indent="-285693">
              <a:buFont typeface="Arial" panose="020B0604020202020204" pitchFamily="34" charset="0"/>
              <a:buChar char="•"/>
              <a:defRPr sz="2200"/>
            </a:lvl1pPr>
            <a:lvl2pPr marL="742801" indent="-285693">
              <a:buFont typeface="Arial" panose="020B0604020202020204" pitchFamily="34" charset="0"/>
              <a:buChar char="•"/>
              <a:defRPr sz="2200"/>
            </a:lvl2pPr>
            <a:lvl3pPr marL="1199910" indent="-285693">
              <a:buFont typeface="Arial" panose="020B0604020202020204" pitchFamily="34" charset="0"/>
              <a:buChar char="•"/>
              <a:defRPr sz="2200"/>
            </a:lvl3pPr>
            <a:lvl4pPr marL="1657019" indent="-285693">
              <a:buFont typeface="Arial" panose="020B0604020202020204" pitchFamily="34" charset="0"/>
              <a:buChar char="•"/>
              <a:defRPr sz="2200"/>
            </a:lvl4pPr>
            <a:lvl5pPr marL="2114127" indent="-285693">
              <a:buFont typeface="Arial" panose="020B0604020202020204" pitchFamily="34" charset="0"/>
              <a:buChar cha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C88B28D3-03DA-F748-8FE1-59FB37AF9009}"/>
              </a:ext>
              <a:ext uri="{C183D7F6-B498-43B3-948B-1728B52AA6E4}">
                <adec:decorative xmlns:adec="http://schemas.microsoft.com/office/drawing/2017/decorative" xmlns="" val="1"/>
              </a:ext>
            </a:extLst>
          </p:cNvPr>
          <p:cNvSpPr/>
          <p:nvPr userDrawn="1"/>
        </p:nvSpPr>
        <p:spPr>
          <a:xfrm>
            <a:off x="10302294" y="1"/>
            <a:ext cx="1889706" cy="6858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2"/>
              </a:solidFill>
              <a:latin typeface="Community Light" panose="02000303040000020003" pitchFamily="2" charset="0"/>
            </a:endParaRPr>
          </a:p>
        </p:txBody>
      </p:sp>
      <p:sp>
        <p:nvSpPr>
          <p:cNvPr id="19" name="Picture Placeholder 26">
            <a:extLst>
              <a:ext uri="{FF2B5EF4-FFF2-40B4-BE49-F238E27FC236}">
                <a16:creationId xmlns:a16="http://schemas.microsoft.com/office/drawing/2014/main" id="{87AADB0A-0110-2F44-A82E-6BCF0A1EE982}"/>
              </a:ext>
              <a:ext uri="{C183D7F6-B498-43B3-948B-1728B52AA6E4}">
                <adec:decorative xmlns:adec="http://schemas.microsoft.com/office/drawing/2017/decorative" xmlns="" val="1"/>
              </a:ext>
            </a:extLst>
          </p:cNvPr>
          <p:cNvSpPr>
            <a:spLocks noGrp="1"/>
          </p:cNvSpPr>
          <p:nvPr>
            <p:ph type="pic" sz="quarter" idx="12" hasCustomPrompt="1"/>
          </p:nvPr>
        </p:nvSpPr>
        <p:spPr>
          <a:xfrm>
            <a:off x="6665666" y="1515307"/>
            <a:ext cx="3636627" cy="4227646"/>
          </a:xfrm>
          <a:custGeom>
            <a:avLst/>
            <a:gdLst>
              <a:gd name="connsiteX0" fmla="*/ 4227646 w 7274202"/>
              <a:gd name="connsiteY0" fmla="*/ 0 h 8455292"/>
              <a:gd name="connsiteX1" fmla="*/ 7217043 w 7274202"/>
              <a:gd name="connsiteY1" fmla="*/ 1238249 h 8455292"/>
              <a:gd name="connsiteX2" fmla="*/ 7274202 w 7274202"/>
              <a:gd name="connsiteY2" fmla="*/ 1301140 h 8455292"/>
              <a:gd name="connsiteX3" fmla="*/ 7274202 w 7274202"/>
              <a:gd name="connsiteY3" fmla="*/ 7154152 h 8455292"/>
              <a:gd name="connsiteX4" fmla="*/ 7217043 w 7274202"/>
              <a:gd name="connsiteY4" fmla="*/ 7217043 h 8455292"/>
              <a:gd name="connsiteX5" fmla="*/ 4227646 w 7274202"/>
              <a:gd name="connsiteY5" fmla="*/ 8455292 h 8455292"/>
              <a:gd name="connsiteX6" fmla="*/ 0 w 7274202"/>
              <a:gd name="connsiteY6" fmla="*/ 4227646 h 8455292"/>
              <a:gd name="connsiteX7" fmla="*/ 4227646 w 7274202"/>
              <a:gd name="connsiteY7" fmla="*/ 0 h 8455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4202" h="8455292">
                <a:moveTo>
                  <a:pt x="4227646" y="0"/>
                </a:moveTo>
                <a:cubicBezTo>
                  <a:pt x="5395078" y="0"/>
                  <a:pt x="6451990" y="473196"/>
                  <a:pt x="7217043" y="1238249"/>
                </a:cubicBezTo>
                <a:lnTo>
                  <a:pt x="7274202" y="1301140"/>
                </a:lnTo>
                <a:lnTo>
                  <a:pt x="7274202" y="7154152"/>
                </a:lnTo>
                <a:lnTo>
                  <a:pt x="7217043" y="7217043"/>
                </a:lnTo>
                <a:cubicBezTo>
                  <a:pt x="6451990" y="7982097"/>
                  <a:pt x="5395078" y="8455292"/>
                  <a:pt x="4227646" y="8455292"/>
                </a:cubicBezTo>
                <a:cubicBezTo>
                  <a:pt x="1892782" y="8455292"/>
                  <a:pt x="0" y="6562510"/>
                  <a:pt x="0" y="4227646"/>
                </a:cubicBezTo>
                <a:cubicBezTo>
                  <a:pt x="0" y="1892782"/>
                  <a:pt x="1892782" y="0"/>
                  <a:pt x="4227646" y="0"/>
                </a:cubicBezTo>
                <a:close/>
              </a:path>
            </a:pathLst>
          </a:custGeom>
          <a:pattFill prst="wdUpDiag">
            <a:fgClr>
              <a:srgbClr val="FADFD9"/>
            </a:fgClr>
            <a:bgClr>
              <a:schemeClr val="bg1"/>
            </a:bgClr>
          </a:pattFill>
        </p:spPr>
        <p:txBody>
          <a:bodyPr wrap="square" lIns="1828800" anchor="ctr" anchorCtr="0">
            <a:noAutofit/>
          </a:bodyPr>
          <a:lstStyle>
            <a:lvl1pPr marL="0" indent="0" algn="l">
              <a:buFontTx/>
              <a:buNone/>
              <a:defRPr>
                <a:solidFill>
                  <a:schemeClr val="tx1"/>
                </a:solidFill>
              </a:defRPr>
            </a:lvl1pPr>
          </a:lstStyle>
          <a:p>
            <a:r>
              <a:rPr lang="en-US" dirty="0"/>
              <a:t>Drag and drop</a:t>
            </a:r>
          </a:p>
          <a:p>
            <a:r>
              <a:rPr lang="en-US" dirty="0"/>
              <a:t>image here</a:t>
            </a:r>
          </a:p>
        </p:txBody>
      </p:sp>
      <p:sp>
        <p:nvSpPr>
          <p:cNvPr id="20" name="Freeform 19">
            <a:extLst>
              <a:ext uri="{FF2B5EF4-FFF2-40B4-BE49-F238E27FC236}">
                <a16:creationId xmlns:a16="http://schemas.microsoft.com/office/drawing/2014/main" id="{3A83BE1F-C3EE-7446-8751-7B12A2FEC0DD}"/>
              </a:ext>
              <a:ext uri="{C183D7F6-B498-43B3-948B-1728B52AA6E4}">
                <adec:decorative xmlns:adec="http://schemas.microsoft.com/office/drawing/2017/decorative" xmlns="" val="1"/>
              </a:ext>
            </a:extLst>
          </p:cNvPr>
          <p:cNvSpPr/>
          <p:nvPr userDrawn="1"/>
        </p:nvSpPr>
        <p:spPr>
          <a:xfrm flipH="1">
            <a:off x="10302293" y="2168591"/>
            <a:ext cx="593526" cy="2920570"/>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dirty="0"/>
          </a:p>
        </p:txBody>
      </p:sp>
      <p:sp>
        <p:nvSpPr>
          <p:cNvPr id="9" name="Folded Corner 8">
            <a:extLst>
              <a:ext uri="{FF2B5EF4-FFF2-40B4-BE49-F238E27FC236}">
                <a16:creationId xmlns:a16="http://schemas.microsoft.com/office/drawing/2014/main" id="{13D9136B-278C-DB49-83A7-A867008B8FAB}"/>
              </a:ext>
              <a:ext uri="{C183D7F6-B498-43B3-948B-1728B52AA6E4}">
                <adec:decorative xmlns:adec="http://schemas.microsoft.com/office/drawing/2017/decorative" xmlns="" val="1"/>
              </a:ext>
            </a:extLst>
          </p:cNvPr>
          <p:cNvSpPr/>
          <p:nvPr userDrawn="1"/>
        </p:nvSpPr>
        <p:spPr>
          <a:xfrm>
            <a:off x="0" y="-1333500"/>
            <a:ext cx="5981715" cy="1094923"/>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Purpose</a:t>
            </a:r>
            <a:r>
              <a:rPr lang="en-US" sz="1200" dirty="0">
                <a:solidFill>
                  <a:schemeClr val="tx1"/>
                </a:solidFill>
                <a:latin typeface="Source Sans Pro" charset="0"/>
                <a:ea typeface="Source Sans Pro" charset="0"/>
                <a:cs typeface="Source Sans Pro" charset="0"/>
              </a:rPr>
              <a:t>: Circle image with color intersection with titles and cascading bullet points.</a:t>
            </a:r>
          </a:p>
          <a:p>
            <a:endParaRPr lang="en-US" sz="1200" dirty="0">
              <a:solidFill>
                <a:schemeClr val="tx1"/>
              </a:solidFill>
              <a:latin typeface="Source Sans Pro" charset="0"/>
              <a:ea typeface="Source Sans Pro" charset="0"/>
              <a:cs typeface="Source Sans Pro" charset="0"/>
            </a:endParaRPr>
          </a:p>
          <a:p>
            <a:r>
              <a:rPr lang="en-US" sz="1200" b="1" dirty="0">
                <a:solidFill>
                  <a:schemeClr val="tx1"/>
                </a:solidFill>
                <a:latin typeface="Source Sans Pro" charset="0"/>
                <a:ea typeface="Source Sans Pro" charset="0"/>
                <a:cs typeface="Source Sans Pro" charset="0"/>
              </a:rPr>
              <a:t>Tip</a:t>
            </a:r>
            <a:r>
              <a:rPr lang="en-US" sz="1200" dirty="0">
                <a:solidFill>
                  <a:schemeClr val="tx1"/>
                </a:solidFill>
                <a:latin typeface="Source Sans Pro" charset="0"/>
                <a:ea typeface="Source Sans Pro" charset="0"/>
                <a:cs typeface="Source Sans Pro" charset="0"/>
              </a:rPr>
              <a:t>: For quick formatting, drag and drop the image you would like into the image placeholder. Crop and move as needed. Replace text placeholder with your own words.</a:t>
            </a:r>
            <a:endParaRPr lang="en-US" sz="1200" dirty="0">
              <a:solidFill>
                <a:schemeClr val="accent4">
                  <a:lumMod val="25000"/>
                </a:schemeClr>
              </a:solidFill>
              <a:latin typeface="Community" panose="02000303040000020003" pitchFamily="2" charset="0"/>
            </a:endParaRPr>
          </a:p>
          <a:p>
            <a:endParaRPr lang="en-US" sz="1200" dirty="0">
              <a:solidFill>
                <a:schemeClr val="accent4">
                  <a:lumMod val="25000"/>
                </a:schemeClr>
              </a:solidFill>
              <a:latin typeface="Source Sans Pro" charset="0"/>
              <a:ea typeface="Source Sans Pro" charset="0"/>
              <a:cs typeface="Source Sans Pro" charset="0"/>
            </a:endParaRPr>
          </a:p>
          <a:p>
            <a:endParaRPr lang="en-US" sz="1200" dirty="0">
              <a:solidFill>
                <a:schemeClr val="accent4">
                  <a:lumMod val="25000"/>
                </a:schemeClr>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413573639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ue_title list image 6">
    <p:spTree>
      <p:nvGrpSpPr>
        <p:cNvPr id="1" name=""/>
        <p:cNvGrpSpPr/>
        <p:nvPr/>
      </p:nvGrpSpPr>
      <p:grpSpPr>
        <a:xfrm>
          <a:off x="0" y="0"/>
          <a:ext cx="0" cy="0"/>
          <a:chOff x="0" y="0"/>
          <a:chExt cx="0" cy="0"/>
        </a:xfrm>
      </p:grpSpPr>
      <p:sp>
        <p:nvSpPr>
          <p:cNvPr id="32" name="Title 7">
            <a:extLst>
              <a:ext uri="{FF2B5EF4-FFF2-40B4-BE49-F238E27FC236}">
                <a16:creationId xmlns:a16="http://schemas.microsoft.com/office/drawing/2014/main" id="{2C1A955A-48F9-0F4C-A69D-BCB6B603401E}"/>
              </a:ext>
            </a:extLst>
          </p:cNvPr>
          <p:cNvSpPr>
            <a:spLocks noGrp="1"/>
          </p:cNvSpPr>
          <p:nvPr>
            <p:ph type="title" hasCustomPrompt="1"/>
          </p:nvPr>
        </p:nvSpPr>
        <p:spPr>
          <a:xfrm>
            <a:off x="762695" y="762000"/>
            <a:ext cx="9555619" cy="458567"/>
          </a:xfrm>
        </p:spPr>
        <p:txBody>
          <a:bodyPr tIns="0" bIns="0"/>
          <a:lstStyle>
            <a:lvl1pPr>
              <a:defRPr/>
            </a:lvl1pPr>
          </a:lstStyle>
          <a:p>
            <a:r>
              <a:rPr lang="en-US" dirty="0"/>
              <a:t>Enter slide title here</a:t>
            </a:r>
          </a:p>
        </p:txBody>
      </p:sp>
      <p:sp>
        <p:nvSpPr>
          <p:cNvPr id="33" name="Text Placeholder 8">
            <a:extLst>
              <a:ext uri="{FF2B5EF4-FFF2-40B4-BE49-F238E27FC236}">
                <a16:creationId xmlns:a16="http://schemas.microsoft.com/office/drawing/2014/main" id="{60188175-EF50-E446-9901-8DB6319EE265}"/>
              </a:ext>
            </a:extLst>
          </p:cNvPr>
          <p:cNvSpPr>
            <a:spLocks noGrp="1"/>
          </p:cNvSpPr>
          <p:nvPr>
            <p:ph type="body" sz="quarter" idx="17" hasCustomPrompt="1"/>
          </p:nvPr>
        </p:nvSpPr>
        <p:spPr>
          <a:xfrm>
            <a:off x="762695" y="1214657"/>
            <a:ext cx="5305173" cy="685800"/>
          </a:xfrm>
        </p:spPr>
        <p:txBody>
          <a:bodyPr lIns="0" tIns="0" bIns="0"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dirty="0"/>
              <a:t>Enter your subtitle or descriptor here in one line</a:t>
            </a:r>
          </a:p>
        </p:txBody>
      </p:sp>
      <p:sp>
        <p:nvSpPr>
          <p:cNvPr id="24" name="Text Placeholder 2">
            <a:extLst>
              <a:ext uri="{FF2B5EF4-FFF2-40B4-BE49-F238E27FC236}">
                <a16:creationId xmlns:a16="http://schemas.microsoft.com/office/drawing/2014/main" id="{BC9F2F16-4509-ED48-8C61-EBDC251AA4F7}"/>
              </a:ext>
            </a:extLst>
          </p:cNvPr>
          <p:cNvSpPr>
            <a:spLocks noGrp="1"/>
          </p:cNvSpPr>
          <p:nvPr>
            <p:ph type="body" sz="quarter" idx="18"/>
          </p:nvPr>
        </p:nvSpPr>
        <p:spPr>
          <a:xfrm>
            <a:off x="689326" y="2513236"/>
            <a:ext cx="5406674" cy="3330575"/>
          </a:xfrm>
        </p:spPr>
        <p:txBody>
          <a:bodyPr>
            <a:normAutofit/>
          </a:bodyPr>
          <a:lstStyle>
            <a:lvl1pPr marL="285693" indent="-285693">
              <a:buFont typeface="Arial" panose="020B0604020202020204" pitchFamily="34" charset="0"/>
              <a:buChar char="•"/>
              <a:defRPr sz="2200"/>
            </a:lvl1pPr>
            <a:lvl2pPr marL="742801" indent="-285693">
              <a:buFont typeface="Arial" panose="020B0604020202020204" pitchFamily="34" charset="0"/>
              <a:buChar char="•"/>
              <a:defRPr sz="2200"/>
            </a:lvl2pPr>
            <a:lvl3pPr marL="1199910" indent="-285693">
              <a:buFont typeface="Arial" panose="020B0604020202020204" pitchFamily="34" charset="0"/>
              <a:buChar char="•"/>
              <a:defRPr sz="2200"/>
            </a:lvl3pPr>
            <a:lvl4pPr marL="1657019" indent="-285693">
              <a:buFont typeface="Arial" panose="020B0604020202020204" pitchFamily="34" charset="0"/>
              <a:buChar char="•"/>
              <a:defRPr sz="2200"/>
            </a:lvl4pPr>
            <a:lvl5pPr marL="2114127" indent="-285693">
              <a:buFont typeface="Arial" panose="020B0604020202020204" pitchFamily="34" charset="0"/>
              <a:buChar cha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Rectangle 24">
            <a:extLst>
              <a:ext uri="{FF2B5EF4-FFF2-40B4-BE49-F238E27FC236}">
                <a16:creationId xmlns:a16="http://schemas.microsoft.com/office/drawing/2014/main" id="{39654772-54B1-FB47-A783-D25188856F42}"/>
              </a:ext>
              <a:ext uri="{C183D7F6-B498-43B3-948B-1728B52AA6E4}">
                <adec:decorative xmlns:adec="http://schemas.microsoft.com/office/drawing/2017/decorative" xmlns="" val="1"/>
              </a:ext>
            </a:extLst>
          </p:cNvPr>
          <p:cNvSpPr/>
          <p:nvPr userDrawn="1"/>
        </p:nvSpPr>
        <p:spPr>
          <a:xfrm>
            <a:off x="10302294" y="1"/>
            <a:ext cx="1889706" cy="6858000"/>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2"/>
              </a:solidFill>
              <a:latin typeface="Community Light" panose="02000303040000020003" pitchFamily="2" charset="0"/>
            </a:endParaRPr>
          </a:p>
        </p:txBody>
      </p:sp>
      <p:sp>
        <p:nvSpPr>
          <p:cNvPr id="26" name="Picture Placeholder 26">
            <a:extLst>
              <a:ext uri="{FF2B5EF4-FFF2-40B4-BE49-F238E27FC236}">
                <a16:creationId xmlns:a16="http://schemas.microsoft.com/office/drawing/2014/main" id="{381E5142-FB8A-5147-BC6F-464D7C63398B}"/>
              </a:ext>
              <a:ext uri="{C183D7F6-B498-43B3-948B-1728B52AA6E4}">
                <adec:decorative xmlns:adec="http://schemas.microsoft.com/office/drawing/2017/decorative" xmlns="" val="1"/>
              </a:ext>
            </a:extLst>
          </p:cNvPr>
          <p:cNvSpPr>
            <a:spLocks noGrp="1"/>
          </p:cNvSpPr>
          <p:nvPr>
            <p:ph type="pic" sz="quarter" idx="12" hasCustomPrompt="1"/>
          </p:nvPr>
        </p:nvSpPr>
        <p:spPr>
          <a:xfrm>
            <a:off x="6665666" y="1515307"/>
            <a:ext cx="3636627" cy="4227646"/>
          </a:xfrm>
          <a:custGeom>
            <a:avLst/>
            <a:gdLst>
              <a:gd name="connsiteX0" fmla="*/ 4227646 w 7274202"/>
              <a:gd name="connsiteY0" fmla="*/ 0 h 8455292"/>
              <a:gd name="connsiteX1" fmla="*/ 7217043 w 7274202"/>
              <a:gd name="connsiteY1" fmla="*/ 1238249 h 8455292"/>
              <a:gd name="connsiteX2" fmla="*/ 7274202 w 7274202"/>
              <a:gd name="connsiteY2" fmla="*/ 1301140 h 8455292"/>
              <a:gd name="connsiteX3" fmla="*/ 7274202 w 7274202"/>
              <a:gd name="connsiteY3" fmla="*/ 7154152 h 8455292"/>
              <a:gd name="connsiteX4" fmla="*/ 7217043 w 7274202"/>
              <a:gd name="connsiteY4" fmla="*/ 7217043 h 8455292"/>
              <a:gd name="connsiteX5" fmla="*/ 4227646 w 7274202"/>
              <a:gd name="connsiteY5" fmla="*/ 8455292 h 8455292"/>
              <a:gd name="connsiteX6" fmla="*/ 0 w 7274202"/>
              <a:gd name="connsiteY6" fmla="*/ 4227646 h 8455292"/>
              <a:gd name="connsiteX7" fmla="*/ 4227646 w 7274202"/>
              <a:gd name="connsiteY7" fmla="*/ 0 h 8455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4202" h="8455292">
                <a:moveTo>
                  <a:pt x="4227646" y="0"/>
                </a:moveTo>
                <a:cubicBezTo>
                  <a:pt x="5395078" y="0"/>
                  <a:pt x="6451990" y="473196"/>
                  <a:pt x="7217043" y="1238249"/>
                </a:cubicBezTo>
                <a:lnTo>
                  <a:pt x="7274202" y="1301140"/>
                </a:lnTo>
                <a:lnTo>
                  <a:pt x="7274202" y="7154152"/>
                </a:lnTo>
                <a:lnTo>
                  <a:pt x="7217043" y="7217043"/>
                </a:lnTo>
                <a:cubicBezTo>
                  <a:pt x="6451990" y="7982097"/>
                  <a:pt x="5395078" y="8455292"/>
                  <a:pt x="4227646" y="8455292"/>
                </a:cubicBezTo>
                <a:cubicBezTo>
                  <a:pt x="1892782" y="8455292"/>
                  <a:pt x="0" y="6562510"/>
                  <a:pt x="0" y="4227646"/>
                </a:cubicBezTo>
                <a:cubicBezTo>
                  <a:pt x="0" y="1892782"/>
                  <a:pt x="1892782" y="0"/>
                  <a:pt x="4227646" y="0"/>
                </a:cubicBezTo>
                <a:close/>
              </a:path>
            </a:pathLst>
          </a:custGeom>
          <a:pattFill prst="wdUpDiag">
            <a:fgClr>
              <a:srgbClr val="FADFD9"/>
            </a:fgClr>
            <a:bgClr>
              <a:schemeClr val="bg1"/>
            </a:bgClr>
          </a:pattFill>
        </p:spPr>
        <p:txBody>
          <a:bodyPr wrap="square" lIns="1828800" anchor="ctr" anchorCtr="0">
            <a:noAutofit/>
          </a:bodyPr>
          <a:lstStyle>
            <a:lvl1pPr marL="0" indent="0" algn="l">
              <a:buFontTx/>
              <a:buNone/>
              <a:defRPr>
                <a:solidFill>
                  <a:schemeClr val="tx1"/>
                </a:solidFill>
              </a:defRPr>
            </a:lvl1pPr>
          </a:lstStyle>
          <a:p>
            <a:r>
              <a:rPr lang="en-US" dirty="0"/>
              <a:t>Drag and drop</a:t>
            </a:r>
          </a:p>
          <a:p>
            <a:r>
              <a:rPr lang="en-US" dirty="0"/>
              <a:t>image here</a:t>
            </a:r>
          </a:p>
        </p:txBody>
      </p:sp>
      <p:sp>
        <p:nvSpPr>
          <p:cNvPr id="27" name="Freeform 26">
            <a:extLst>
              <a:ext uri="{FF2B5EF4-FFF2-40B4-BE49-F238E27FC236}">
                <a16:creationId xmlns:a16="http://schemas.microsoft.com/office/drawing/2014/main" id="{84E093B5-C0ED-4149-8C93-8F845C0CD35F}"/>
              </a:ext>
              <a:ext uri="{C183D7F6-B498-43B3-948B-1728B52AA6E4}">
                <adec:decorative xmlns:adec="http://schemas.microsoft.com/office/drawing/2017/decorative" xmlns="" val="1"/>
              </a:ext>
            </a:extLst>
          </p:cNvPr>
          <p:cNvSpPr/>
          <p:nvPr userDrawn="1"/>
        </p:nvSpPr>
        <p:spPr>
          <a:xfrm flipH="1">
            <a:off x="10302293" y="2168591"/>
            <a:ext cx="593526" cy="2920570"/>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dirty="0"/>
          </a:p>
        </p:txBody>
      </p:sp>
      <p:sp>
        <p:nvSpPr>
          <p:cNvPr id="9" name="Folded Corner 8">
            <a:extLst>
              <a:ext uri="{FF2B5EF4-FFF2-40B4-BE49-F238E27FC236}">
                <a16:creationId xmlns:a16="http://schemas.microsoft.com/office/drawing/2014/main" id="{A9EA0D3E-1EB5-6C47-B6A5-01141846A691}"/>
              </a:ext>
              <a:ext uri="{C183D7F6-B498-43B3-948B-1728B52AA6E4}">
                <adec:decorative xmlns:adec="http://schemas.microsoft.com/office/drawing/2017/decorative" xmlns="" val="1"/>
              </a:ext>
            </a:extLst>
          </p:cNvPr>
          <p:cNvSpPr/>
          <p:nvPr userDrawn="1"/>
        </p:nvSpPr>
        <p:spPr>
          <a:xfrm>
            <a:off x="0" y="-1333500"/>
            <a:ext cx="5981715" cy="1094923"/>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Purpose</a:t>
            </a:r>
            <a:r>
              <a:rPr lang="en-US" sz="1200" dirty="0">
                <a:solidFill>
                  <a:schemeClr val="tx1"/>
                </a:solidFill>
                <a:latin typeface="Source Sans Pro" charset="0"/>
                <a:ea typeface="Source Sans Pro" charset="0"/>
                <a:cs typeface="Source Sans Pro" charset="0"/>
              </a:rPr>
              <a:t>: Circle image with color intersection with titles and cascading bullet points.</a:t>
            </a:r>
          </a:p>
          <a:p>
            <a:endParaRPr lang="en-US" sz="1200" dirty="0">
              <a:solidFill>
                <a:schemeClr val="tx1"/>
              </a:solidFill>
              <a:latin typeface="Source Sans Pro" charset="0"/>
              <a:ea typeface="Source Sans Pro" charset="0"/>
              <a:cs typeface="Source Sans Pro" charset="0"/>
            </a:endParaRPr>
          </a:p>
          <a:p>
            <a:r>
              <a:rPr lang="en-US" sz="1200" b="1" dirty="0">
                <a:solidFill>
                  <a:schemeClr val="tx1"/>
                </a:solidFill>
                <a:latin typeface="Source Sans Pro" charset="0"/>
                <a:ea typeface="Source Sans Pro" charset="0"/>
                <a:cs typeface="Source Sans Pro" charset="0"/>
              </a:rPr>
              <a:t>Tip</a:t>
            </a:r>
            <a:r>
              <a:rPr lang="en-US" sz="1200" dirty="0">
                <a:solidFill>
                  <a:schemeClr val="tx1"/>
                </a:solidFill>
                <a:latin typeface="Source Sans Pro" charset="0"/>
                <a:ea typeface="Source Sans Pro" charset="0"/>
                <a:cs typeface="Source Sans Pro" charset="0"/>
              </a:rPr>
              <a:t>: For quick formatting, drag and drop the image you would like into the image placeholder. Crop and move as needed. Replace text placeholder with your own words.</a:t>
            </a:r>
            <a:endParaRPr lang="en-US" sz="1200" dirty="0">
              <a:solidFill>
                <a:schemeClr val="accent4">
                  <a:lumMod val="25000"/>
                </a:schemeClr>
              </a:solidFill>
              <a:latin typeface="Community" panose="02000303040000020003" pitchFamily="2" charset="0"/>
            </a:endParaRPr>
          </a:p>
          <a:p>
            <a:endParaRPr lang="en-US" sz="1200" dirty="0">
              <a:solidFill>
                <a:schemeClr val="accent4">
                  <a:lumMod val="25000"/>
                </a:schemeClr>
              </a:solidFill>
              <a:latin typeface="Source Sans Pro" charset="0"/>
              <a:ea typeface="Source Sans Pro" charset="0"/>
              <a:cs typeface="Source Sans Pro" charset="0"/>
            </a:endParaRPr>
          </a:p>
          <a:p>
            <a:endParaRPr lang="en-US" sz="1200" dirty="0">
              <a:solidFill>
                <a:schemeClr val="accent4">
                  <a:lumMod val="25000"/>
                </a:schemeClr>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228563156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arkamber_title list image 6">
    <p:spTree>
      <p:nvGrpSpPr>
        <p:cNvPr id="1" name=""/>
        <p:cNvGrpSpPr/>
        <p:nvPr/>
      </p:nvGrpSpPr>
      <p:grpSpPr>
        <a:xfrm>
          <a:off x="0" y="0"/>
          <a:ext cx="0" cy="0"/>
          <a:chOff x="0" y="0"/>
          <a:chExt cx="0" cy="0"/>
        </a:xfrm>
      </p:grpSpPr>
      <p:sp>
        <p:nvSpPr>
          <p:cNvPr id="21" name="Title 7">
            <a:extLst>
              <a:ext uri="{FF2B5EF4-FFF2-40B4-BE49-F238E27FC236}">
                <a16:creationId xmlns:a16="http://schemas.microsoft.com/office/drawing/2014/main" id="{21F55FC5-6EC0-1D44-89F3-CAA881BA464D}"/>
              </a:ext>
            </a:extLst>
          </p:cNvPr>
          <p:cNvSpPr>
            <a:spLocks noGrp="1"/>
          </p:cNvSpPr>
          <p:nvPr>
            <p:ph type="title" hasCustomPrompt="1"/>
          </p:nvPr>
        </p:nvSpPr>
        <p:spPr>
          <a:xfrm>
            <a:off x="762695" y="762000"/>
            <a:ext cx="9555619" cy="458567"/>
          </a:xfrm>
        </p:spPr>
        <p:txBody>
          <a:bodyPr tIns="0" bIns="0"/>
          <a:lstStyle>
            <a:lvl1pPr>
              <a:defRPr/>
            </a:lvl1pPr>
          </a:lstStyle>
          <a:p>
            <a:r>
              <a:rPr lang="en-US" dirty="0"/>
              <a:t>Enter slide title here</a:t>
            </a:r>
          </a:p>
        </p:txBody>
      </p:sp>
      <p:sp>
        <p:nvSpPr>
          <p:cNvPr id="22" name="Text Placeholder 8">
            <a:extLst>
              <a:ext uri="{FF2B5EF4-FFF2-40B4-BE49-F238E27FC236}">
                <a16:creationId xmlns:a16="http://schemas.microsoft.com/office/drawing/2014/main" id="{2E41EC47-AF0E-C548-8733-0D8C1F949CD7}"/>
              </a:ext>
            </a:extLst>
          </p:cNvPr>
          <p:cNvSpPr>
            <a:spLocks noGrp="1"/>
          </p:cNvSpPr>
          <p:nvPr>
            <p:ph type="body" sz="quarter" idx="17" hasCustomPrompt="1"/>
          </p:nvPr>
        </p:nvSpPr>
        <p:spPr>
          <a:xfrm>
            <a:off x="762695" y="1214657"/>
            <a:ext cx="5305173" cy="685800"/>
          </a:xfrm>
        </p:spPr>
        <p:txBody>
          <a:bodyPr lIns="0" tIns="0" bIns="0"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dirty="0"/>
              <a:t>Enter your subtitle or descriptor here in one line</a:t>
            </a:r>
          </a:p>
        </p:txBody>
      </p:sp>
      <p:sp>
        <p:nvSpPr>
          <p:cNvPr id="14" name="Text Placeholder 2">
            <a:extLst>
              <a:ext uri="{FF2B5EF4-FFF2-40B4-BE49-F238E27FC236}">
                <a16:creationId xmlns:a16="http://schemas.microsoft.com/office/drawing/2014/main" id="{FC64057B-2E1A-5F4B-B628-7CAB8090789C}"/>
              </a:ext>
            </a:extLst>
          </p:cNvPr>
          <p:cNvSpPr>
            <a:spLocks noGrp="1"/>
          </p:cNvSpPr>
          <p:nvPr>
            <p:ph type="body" sz="quarter" idx="18"/>
          </p:nvPr>
        </p:nvSpPr>
        <p:spPr>
          <a:xfrm>
            <a:off x="689326" y="2513236"/>
            <a:ext cx="5406674" cy="3330575"/>
          </a:xfrm>
        </p:spPr>
        <p:txBody>
          <a:bodyPr>
            <a:normAutofit/>
          </a:bodyPr>
          <a:lstStyle>
            <a:lvl1pPr marL="285693" indent="-285693">
              <a:buFont typeface="Arial" panose="020B0604020202020204" pitchFamily="34" charset="0"/>
              <a:buChar char="•"/>
              <a:defRPr sz="2200"/>
            </a:lvl1pPr>
            <a:lvl2pPr marL="742801" indent="-285693">
              <a:buFont typeface="Arial" panose="020B0604020202020204" pitchFamily="34" charset="0"/>
              <a:buChar char="•"/>
              <a:defRPr sz="2200"/>
            </a:lvl2pPr>
            <a:lvl3pPr marL="1199910" indent="-285693">
              <a:buFont typeface="Arial" panose="020B0604020202020204" pitchFamily="34" charset="0"/>
              <a:buChar char="•"/>
              <a:defRPr sz="2200"/>
            </a:lvl3pPr>
            <a:lvl4pPr marL="1657019" indent="-285693">
              <a:buFont typeface="Arial" panose="020B0604020202020204" pitchFamily="34" charset="0"/>
              <a:buChar char="•"/>
              <a:defRPr sz="2200"/>
            </a:lvl4pPr>
            <a:lvl5pPr marL="2114127" indent="-285693">
              <a:buFont typeface="Arial" panose="020B0604020202020204" pitchFamily="34" charset="0"/>
              <a:buChar cha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14">
            <a:extLst>
              <a:ext uri="{FF2B5EF4-FFF2-40B4-BE49-F238E27FC236}">
                <a16:creationId xmlns:a16="http://schemas.microsoft.com/office/drawing/2014/main" id="{4CCCD532-0346-9C43-A536-9B4E1A88F018}"/>
              </a:ext>
              <a:ext uri="{C183D7F6-B498-43B3-948B-1728B52AA6E4}">
                <adec:decorative xmlns:adec="http://schemas.microsoft.com/office/drawing/2017/decorative" xmlns="" val="1"/>
              </a:ext>
            </a:extLst>
          </p:cNvPr>
          <p:cNvSpPr/>
          <p:nvPr userDrawn="1"/>
        </p:nvSpPr>
        <p:spPr>
          <a:xfrm>
            <a:off x="10302294" y="1"/>
            <a:ext cx="1889706" cy="6858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2"/>
              </a:solidFill>
              <a:latin typeface="Community Light" panose="02000303040000020003" pitchFamily="2" charset="0"/>
            </a:endParaRPr>
          </a:p>
        </p:txBody>
      </p:sp>
      <p:sp>
        <p:nvSpPr>
          <p:cNvPr id="16" name="Picture Placeholder 26">
            <a:extLst>
              <a:ext uri="{FF2B5EF4-FFF2-40B4-BE49-F238E27FC236}">
                <a16:creationId xmlns:a16="http://schemas.microsoft.com/office/drawing/2014/main" id="{2C388734-53C0-4F4F-B5A3-998DC17B4390}"/>
              </a:ext>
              <a:ext uri="{C183D7F6-B498-43B3-948B-1728B52AA6E4}">
                <adec:decorative xmlns:adec="http://schemas.microsoft.com/office/drawing/2017/decorative" xmlns="" val="1"/>
              </a:ext>
            </a:extLst>
          </p:cNvPr>
          <p:cNvSpPr>
            <a:spLocks noGrp="1"/>
          </p:cNvSpPr>
          <p:nvPr>
            <p:ph type="pic" sz="quarter" idx="12" hasCustomPrompt="1"/>
          </p:nvPr>
        </p:nvSpPr>
        <p:spPr>
          <a:xfrm>
            <a:off x="6665666" y="1515307"/>
            <a:ext cx="3636627" cy="4227646"/>
          </a:xfrm>
          <a:custGeom>
            <a:avLst/>
            <a:gdLst>
              <a:gd name="connsiteX0" fmla="*/ 4227646 w 7274202"/>
              <a:gd name="connsiteY0" fmla="*/ 0 h 8455292"/>
              <a:gd name="connsiteX1" fmla="*/ 7217043 w 7274202"/>
              <a:gd name="connsiteY1" fmla="*/ 1238249 h 8455292"/>
              <a:gd name="connsiteX2" fmla="*/ 7274202 w 7274202"/>
              <a:gd name="connsiteY2" fmla="*/ 1301140 h 8455292"/>
              <a:gd name="connsiteX3" fmla="*/ 7274202 w 7274202"/>
              <a:gd name="connsiteY3" fmla="*/ 7154152 h 8455292"/>
              <a:gd name="connsiteX4" fmla="*/ 7217043 w 7274202"/>
              <a:gd name="connsiteY4" fmla="*/ 7217043 h 8455292"/>
              <a:gd name="connsiteX5" fmla="*/ 4227646 w 7274202"/>
              <a:gd name="connsiteY5" fmla="*/ 8455292 h 8455292"/>
              <a:gd name="connsiteX6" fmla="*/ 0 w 7274202"/>
              <a:gd name="connsiteY6" fmla="*/ 4227646 h 8455292"/>
              <a:gd name="connsiteX7" fmla="*/ 4227646 w 7274202"/>
              <a:gd name="connsiteY7" fmla="*/ 0 h 8455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4202" h="8455292">
                <a:moveTo>
                  <a:pt x="4227646" y="0"/>
                </a:moveTo>
                <a:cubicBezTo>
                  <a:pt x="5395078" y="0"/>
                  <a:pt x="6451990" y="473196"/>
                  <a:pt x="7217043" y="1238249"/>
                </a:cubicBezTo>
                <a:lnTo>
                  <a:pt x="7274202" y="1301140"/>
                </a:lnTo>
                <a:lnTo>
                  <a:pt x="7274202" y="7154152"/>
                </a:lnTo>
                <a:lnTo>
                  <a:pt x="7217043" y="7217043"/>
                </a:lnTo>
                <a:cubicBezTo>
                  <a:pt x="6451990" y="7982097"/>
                  <a:pt x="5395078" y="8455292"/>
                  <a:pt x="4227646" y="8455292"/>
                </a:cubicBezTo>
                <a:cubicBezTo>
                  <a:pt x="1892782" y="8455292"/>
                  <a:pt x="0" y="6562510"/>
                  <a:pt x="0" y="4227646"/>
                </a:cubicBezTo>
                <a:cubicBezTo>
                  <a:pt x="0" y="1892782"/>
                  <a:pt x="1892782" y="0"/>
                  <a:pt x="4227646" y="0"/>
                </a:cubicBezTo>
                <a:close/>
              </a:path>
            </a:pathLst>
          </a:custGeom>
          <a:pattFill prst="wdUpDiag">
            <a:fgClr>
              <a:srgbClr val="FADFD9"/>
            </a:fgClr>
            <a:bgClr>
              <a:schemeClr val="bg1"/>
            </a:bgClr>
          </a:pattFill>
        </p:spPr>
        <p:txBody>
          <a:bodyPr wrap="square" lIns="1828800" anchor="ctr" anchorCtr="0">
            <a:noAutofit/>
          </a:bodyPr>
          <a:lstStyle>
            <a:lvl1pPr marL="0" indent="0" algn="l">
              <a:buFontTx/>
              <a:buNone/>
              <a:defRPr>
                <a:solidFill>
                  <a:schemeClr val="tx1"/>
                </a:solidFill>
              </a:defRPr>
            </a:lvl1pPr>
          </a:lstStyle>
          <a:p>
            <a:r>
              <a:rPr lang="en-US" dirty="0"/>
              <a:t>Drag and drop</a:t>
            </a:r>
          </a:p>
          <a:p>
            <a:r>
              <a:rPr lang="en-US" dirty="0"/>
              <a:t>image here</a:t>
            </a:r>
          </a:p>
        </p:txBody>
      </p:sp>
      <p:sp>
        <p:nvSpPr>
          <p:cNvPr id="17" name="Freeform 16">
            <a:extLst>
              <a:ext uri="{FF2B5EF4-FFF2-40B4-BE49-F238E27FC236}">
                <a16:creationId xmlns:a16="http://schemas.microsoft.com/office/drawing/2014/main" id="{FB5CF599-82DF-0F45-8AD9-F5B69DFB013F}"/>
              </a:ext>
              <a:ext uri="{C183D7F6-B498-43B3-948B-1728B52AA6E4}">
                <adec:decorative xmlns:adec="http://schemas.microsoft.com/office/drawing/2017/decorative" xmlns="" val="1"/>
              </a:ext>
            </a:extLst>
          </p:cNvPr>
          <p:cNvSpPr/>
          <p:nvPr userDrawn="1"/>
        </p:nvSpPr>
        <p:spPr>
          <a:xfrm flipH="1">
            <a:off x="10302293" y="2168591"/>
            <a:ext cx="593526" cy="2920570"/>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dirty="0"/>
          </a:p>
        </p:txBody>
      </p:sp>
      <p:sp>
        <p:nvSpPr>
          <p:cNvPr id="9" name="Folded Corner 8">
            <a:extLst>
              <a:ext uri="{FF2B5EF4-FFF2-40B4-BE49-F238E27FC236}">
                <a16:creationId xmlns:a16="http://schemas.microsoft.com/office/drawing/2014/main" id="{F6E2EAB5-EFCC-C544-9287-42417CB632B3}"/>
              </a:ext>
              <a:ext uri="{C183D7F6-B498-43B3-948B-1728B52AA6E4}">
                <adec:decorative xmlns:adec="http://schemas.microsoft.com/office/drawing/2017/decorative" xmlns="" val="1"/>
              </a:ext>
            </a:extLst>
          </p:cNvPr>
          <p:cNvSpPr/>
          <p:nvPr userDrawn="1"/>
        </p:nvSpPr>
        <p:spPr>
          <a:xfrm>
            <a:off x="0" y="-1333500"/>
            <a:ext cx="5981715" cy="1094923"/>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Purpose</a:t>
            </a:r>
            <a:r>
              <a:rPr lang="en-US" sz="1200" dirty="0">
                <a:solidFill>
                  <a:schemeClr val="tx1"/>
                </a:solidFill>
                <a:latin typeface="Source Sans Pro" charset="0"/>
                <a:ea typeface="Source Sans Pro" charset="0"/>
                <a:cs typeface="Source Sans Pro" charset="0"/>
              </a:rPr>
              <a:t>: Circle image with color intersection with titles and cascading bullet points.</a:t>
            </a:r>
          </a:p>
          <a:p>
            <a:endParaRPr lang="en-US" sz="1200" dirty="0">
              <a:solidFill>
                <a:schemeClr val="tx1"/>
              </a:solidFill>
              <a:latin typeface="Source Sans Pro" charset="0"/>
              <a:ea typeface="Source Sans Pro" charset="0"/>
              <a:cs typeface="Source Sans Pro" charset="0"/>
            </a:endParaRPr>
          </a:p>
          <a:p>
            <a:r>
              <a:rPr lang="en-US" sz="1200" b="1" dirty="0">
                <a:solidFill>
                  <a:schemeClr val="tx1"/>
                </a:solidFill>
                <a:latin typeface="Source Sans Pro" charset="0"/>
                <a:ea typeface="Source Sans Pro" charset="0"/>
                <a:cs typeface="Source Sans Pro" charset="0"/>
              </a:rPr>
              <a:t>Tip</a:t>
            </a:r>
            <a:r>
              <a:rPr lang="en-US" sz="1200" dirty="0">
                <a:solidFill>
                  <a:schemeClr val="tx1"/>
                </a:solidFill>
                <a:latin typeface="Source Sans Pro" charset="0"/>
                <a:ea typeface="Source Sans Pro" charset="0"/>
                <a:cs typeface="Source Sans Pro" charset="0"/>
              </a:rPr>
              <a:t>: For quick formatting, drag and drop the image you would like into the image placeholder. Crop and move as needed. Replace text placeholder with your own words.</a:t>
            </a:r>
            <a:endParaRPr lang="en-US" sz="1200" dirty="0">
              <a:solidFill>
                <a:schemeClr val="accent4">
                  <a:lumMod val="25000"/>
                </a:schemeClr>
              </a:solidFill>
              <a:latin typeface="Community" panose="02000303040000020003" pitchFamily="2" charset="0"/>
            </a:endParaRPr>
          </a:p>
          <a:p>
            <a:endParaRPr lang="en-US" sz="1200" dirty="0">
              <a:solidFill>
                <a:schemeClr val="accent4">
                  <a:lumMod val="25000"/>
                </a:schemeClr>
              </a:solidFill>
              <a:latin typeface="Source Sans Pro" charset="0"/>
              <a:ea typeface="Source Sans Pro" charset="0"/>
              <a:cs typeface="Source Sans Pro" charset="0"/>
            </a:endParaRPr>
          </a:p>
          <a:p>
            <a:endParaRPr lang="en-US" sz="1200" dirty="0">
              <a:solidFill>
                <a:schemeClr val="accent4">
                  <a:lumMod val="25000"/>
                </a:schemeClr>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366459005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green_image title speaker 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C06F719-C7E3-F84E-9E05-136DF19CD9BF}"/>
              </a:ext>
              <a:ext uri="{C183D7F6-B498-43B3-948B-1728B52AA6E4}">
                <adec:decorative xmlns:adec="http://schemas.microsoft.com/office/drawing/2017/decorative" xmlns="" val="1"/>
              </a:ext>
            </a:extLst>
          </p:cNvPr>
          <p:cNvGrpSpPr/>
          <p:nvPr userDrawn="1"/>
        </p:nvGrpSpPr>
        <p:grpSpPr>
          <a:xfrm>
            <a:off x="0" y="0"/>
            <a:ext cx="4544422" cy="6858000"/>
            <a:chOff x="0" y="0"/>
            <a:chExt cx="9090027" cy="13716000"/>
          </a:xfrm>
        </p:grpSpPr>
        <p:sp>
          <p:nvSpPr>
            <p:cNvPr id="30" name="Rectangle 29">
              <a:extLst>
                <a:ext uri="{FF2B5EF4-FFF2-40B4-BE49-F238E27FC236}">
                  <a16:creationId xmlns:a16="http://schemas.microsoft.com/office/drawing/2014/main" id="{24F9C3AB-1DFD-7D41-9FC6-CC22D0F500FF}"/>
                </a:ext>
                <a:ext uri="{C183D7F6-B498-43B3-948B-1728B52AA6E4}">
                  <adec:decorative xmlns:adec="http://schemas.microsoft.com/office/drawing/2017/decorative" xmlns="" val="1"/>
                </a:ext>
              </a:extLst>
            </p:cNvPr>
            <p:cNvSpPr/>
            <p:nvPr userDrawn="1"/>
          </p:nvSpPr>
          <p:spPr>
            <a:xfrm>
              <a:off x="0" y="0"/>
              <a:ext cx="7123712" cy="13716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33" name="Freeform 32">
              <a:extLst>
                <a:ext uri="{FF2B5EF4-FFF2-40B4-BE49-F238E27FC236}">
                  <a16:creationId xmlns:a16="http://schemas.microsoft.com/office/drawing/2014/main" id="{40FDB804-AA08-0740-A4E3-1558FF51ADBA}"/>
                </a:ext>
                <a:ext uri="{C183D7F6-B498-43B3-948B-1728B52AA6E4}">
                  <adec:decorative xmlns:adec="http://schemas.microsoft.com/office/drawing/2017/decorative" xmlns="" val="1"/>
                </a:ext>
              </a:extLst>
            </p:cNvPr>
            <p:cNvSpPr txBox="1">
              <a:spLocks/>
            </p:cNvSpPr>
            <p:nvPr/>
          </p:nvSpPr>
          <p:spPr>
            <a:xfrm>
              <a:off x="7123712" y="3065279"/>
              <a:ext cx="1966315" cy="7877254"/>
            </a:xfrm>
            <a:custGeom>
              <a:avLst/>
              <a:gdLst>
                <a:gd name="connsiteX0" fmla="*/ 0 w 1966315"/>
                <a:gd name="connsiteY0" fmla="*/ 0 h 7877254"/>
                <a:gd name="connsiteX1" fmla="*/ 173492 w 1966315"/>
                <a:gd name="connsiteY1" fmla="*/ 136362 h 7877254"/>
                <a:gd name="connsiteX2" fmla="*/ 1966315 w 1966315"/>
                <a:gd name="connsiteY2" fmla="*/ 3938627 h 7877254"/>
                <a:gd name="connsiteX3" fmla="*/ 173492 w 1966315"/>
                <a:gd name="connsiteY3" fmla="*/ 7740892 h 7877254"/>
                <a:gd name="connsiteX4" fmla="*/ 0 w 1966315"/>
                <a:gd name="connsiteY4" fmla="*/ 7877254 h 7877254"/>
                <a:gd name="connsiteX5" fmla="*/ 0 w 1966315"/>
                <a:gd name="connsiteY5" fmla="*/ 0 h 7877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66315" h="7877254">
                  <a:moveTo>
                    <a:pt x="0" y="0"/>
                  </a:moveTo>
                  <a:lnTo>
                    <a:pt x="173492" y="136362"/>
                  </a:lnTo>
                  <a:cubicBezTo>
                    <a:pt x="1268414" y="1040130"/>
                    <a:pt x="1966315" y="2407863"/>
                    <a:pt x="1966315" y="3938627"/>
                  </a:cubicBezTo>
                  <a:cubicBezTo>
                    <a:pt x="1966315" y="5469391"/>
                    <a:pt x="1268414" y="6837124"/>
                    <a:pt x="173492" y="7740892"/>
                  </a:cubicBezTo>
                  <a:lnTo>
                    <a:pt x="0" y="7877254"/>
                  </a:lnTo>
                  <a:lnTo>
                    <a:pt x="0" y="0"/>
                  </a:lnTo>
                  <a:close/>
                </a:path>
              </a:pathLst>
            </a:custGeom>
            <a:solidFill>
              <a:schemeClr val="accent1"/>
            </a:solidFill>
          </p:spPr>
          <p:txBody>
            <a:bodyPr vert="horz" wrap="square" lIns="0" tIns="45720" rIns="0" bIns="45720" rtlCol="0">
              <a:noAutofit/>
            </a:bodyPr>
            <a:lstStyle>
              <a:lvl1pPr marL="0" indent="0" algn="l" defTabSz="1828800" rtl="0" eaLnBrk="1" latinLnBrk="0" hangingPunct="1">
                <a:lnSpc>
                  <a:spcPct val="90000"/>
                </a:lnSpc>
                <a:spcBef>
                  <a:spcPts val="2000"/>
                </a:spcBef>
                <a:buFont typeface="Arial" panose="020B0604020202020204" pitchFamily="34" charset="0"/>
                <a:buNone/>
                <a:defRPr sz="5600" kern="1200" baseline="0">
                  <a:solidFill>
                    <a:srgbClr val="56687A"/>
                  </a:solidFill>
                  <a:latin typeface="Community Light" panose="02000303040000020003" pitchFamily="2" charset="0"/>
                  <a:ea typeface="+mn-ea"/>
                  <a:cs typeface="+mn-cs"/>
                </a:defRPr>
              </a:lvl1pPr>
              <a:lvl2pPr marL="914400" indent="0" algn="l" defTabSz="1828800" rtl="0" eaLnBrk="1" latinLnBrk="0" hangingPunct="1">
                <a:lnSpc>
                  <a:spcPct val="90000"/>
                </a:lnSpc>
                <a:spcBef>
                  <a:spcPts val="1000"/>
                </a:spcBef>
                <a:buFont typeface="Arial" panose="020B0604020202020204" pitchFamily="34" charset="0"/>
                <a:buNone/>
                <a:defRPr sz="4800" kern="1200" baseline="0">
                  <a:solidFill>
                    <a:srgbClr val="56687A"/>
                  </a:solidFill>
                  <a:latin typeface="Community Light" panose="02000303040000020003" pitchFamily="2" charset="0"/>
                  <a:ea typeface="+mn-ea"/>
                  <a:cs typeface="+mn-cs"/>
                </a:defRPr>
              </a:lvl2pPr>
              <a:lvl3pPr marL="1828800" indent="0" algn="l" defTabSz="1828800" rtl="0" eaLnBrk="1" latinLnBrk="0" hangingPunct="1">
                <a:lnSpc>
                  <a:spcPct val="90000"/>
                </a:lnSpc>
                <a:spcBef>
                  <a:spcPts val="1000"/>
                </a:spcBef>
                <a:buFont typeface="Arial" panose="020B0604020202020204" pitchFamily="34" charset="0"/>
                <a:buNone/>
                <a:defRPr sz="4000" kern="1200" baseline="0">
                  <a:solidFill>
                    <a:srgbClr val="56687A"/>
                  </a:solidFill>
                  <a:latin typeface="Community Light" panose="02000303040000020003" pitchFamily="2" charset="0"/>
                  <a:ea typeface="+mn-ea"/>
                  <a:cs typeface="+mn-cs"/>
                </a:defRPr>
              </a:lvl3pPr>
              <a:lvl4pPr marL="2743200" indent="0" algn="l" defTabSz="1828800" rtl="0" eaLnBrk="1" latinLnBrk="0" hangingPunct="1">
                <a:lnSpc>
                  <a:spcPct val="90000"/>
                </a:lnSpc>
                <a:spcBef>
                  <a:spcPts val="1000"/>
                </a:spcBef>
                <a:buFont typeface="Arial" panose="020B0604020202020204" pitchFamily="34" charset="0"/>
                <a:buNone/>
                <a:defRPr sz="3600" kern="1200" baseline="0">
                  <a:solidFill>
                    <a:srgbClr val="56687A"/>
                  </a:solidFill>
                  <a:latin typeface="Community Light" panose="02000303040000020003" pitchFamily="2" charset="0"/>
                  <a:ea typeface="+mn-ea"/>
                  <a:cs typeface="+mn-cs"/>
                </a:defRPr>
              </a:lvl4pPr>
              <a:lvl5pPr marL="3657600" indent="0" algn="l" defTabSz="1828800" rtl="0" eaLnBrk="1" latinLnBrk="0" hangingPunct="1">
                <a:lnSpc>
                  <a:spcPct val="90000"/>
                </a:lnSpc>
                <a:spcBef>
                  <a:spcPts val="1000"/>
                </a:spcBef>
                <a:buFont typeface="Arial" panose="020B0604020202020204" pitchFamily="34" charset="0"/>
                <a:buNone/>
                <a:defRPr sz="3600" kern="1200" baseline="0">
                  <a:solidFill>
                    <a:srgbClr val="56687A"/>
                  </a:solidFill>
                  <a:latin typeface="Community Light" panose="02000303040000020003" pitchFamily="2"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endParaRPr lang="en-US" sz="2799" dirty="0"/>
            </a:p>
          </p:txBody>
        </p:sp>
      </p:grpSp>
      <p:sp>
        <p:nvSpPr>
          <p:cNvPr id="9" name="Picture Placeholder 35">
            <a:extLst>
              <a:ext uri="{FF2B5EF4-FFF2-40B4-BE49-F238E27FC236}">
                <a16:creationId xmlns:a16="http://schemas.microsoft.com/office/drawing/2014/main" id="{699FC468-CAD5-FA41-BFFD-42B39432D5B5}"/>
              </a:ext>
              <a:ext uri="{C183D7F6-B498-43B3-948B-1728B52AA6E4}">
                <adec:decorative xmlns:adec="http://schemas.microsoft.com/office/drawing/2017/decorative" xmlns="" val="1"/>
              </a:ext>
            </a:extLst>
          </p:cNvPr>
          <p:cNvSpPr>
            <a:spLocks noGrp="1"/>
          </p:cNvSpPr>
          <p:nvPr userDrawn="1">
            <p:ph type="pic" sz="quarter" idx="16"/>
          </p:nvPr>
        </p:nvSpPr>
        <p:spPr>
          <a:xfrm>
            <a:off x="-381823" y="1038224"/>
            <a:ext cx="3943215" cy="4927457"/>
          </a:xfrm>
          <a:custGeom>
            <a:avLst/>
            <a:gdLst>
              <a:gd name="connsiteX0" fmla="*/ 4926597 w 7887456"/>
              <a:gd name="connsiteY0" fmla="*/ 0 h 9854914"/>
              <a:gd name="connsiteX1" fmla="*/ 7874258 w 7887456"/>
              <a:gd name="connsiteY1" fmla="*/ 978911 h 9854914"/>
              <a:gd name="connsiteX2" fmla="*/ 7887456 w 7887456"/>
              <a:gd name="connsiteY2" fmla="*/ 989285 h 9854914"/>
              <a:gd name="connsiteX3" fmla="*/ 7887456 w 7887456"/>
              <a:gd name="connsiteY3" fmla="*/ 8865629 h 9854914"/>
              <a:gd name="connsiteX4" fmla="*/ 7874258 w 7887456"/>
              <a:gd name="connsiteY4" fmla="*/ 8876003 h 9854914"/>
              <a:gd name="connsiteX5" fmla="*/ 4926597 w 7887456"/>
              <a:gd name="connsiteY5" fmla="*/ 9854914 h 9854914"/>
              <a:gd name="connsiteX6" fmla="*/ 0 w 7887456"/>
              <a:gd name="connsiteY6" fmla="*/ 4927457 h 9854914"/>
              <a:gd name="connsiteX7" fmla="*/ 4926597 w 7887456"/>
              <a:gd name="connsiteY7" fmla="*/ 0 h 9854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87456" h="9854914">
                <a:moveTo>
                  <a:pt x="4926597" y="0"/>
                </a:moveTo>
                <a:cubicBezTo>
                  <a:pt x="6031956" y="0"/>
                  <a:pt x="7052291" y="364093"/>
                  <a:pt x="7874258" y="978911"/>
                </a:cubicBezTo>
                <a:lnTo>
                  <a:pt x="7887456" y="989285"/>
                </a:lnTo>
                <a:lnTo>
                  <a:pt x="7887456" y="8865629"/>
                </a:lnTo>
                <a:lnTo>
                  <a:pt x="7874258" y="8876003"/>
                </a:lnTo>
                <a:cubicBezTo>
                  <a:pt x="7052291" y="9490822"/>
                  <a:pt x="6031956" y="9854914"/>
                  <a:pt x="4926597" y="9854914"/>
                </a:cubicBezTo>
                <a:cubicBezTo>
                  <a:pt x="2205713" y="9854914"/>
                  <a:pt x="0" y="7648816"/>
                  <a:pt x="0" y="4927457"/>
                </a:cubicBezTo>
                <a:cubicBezTo>
                  <a:pt x="0" y="2206098"/>
                  <a:pt x="2205713" y="0"/>
                  <a:pt x="4926597" y="0"/>
                </a:cubicBezTo>
                <a:close/>
              </a:path>
            </a:pathLst>
          </a:custGeom>
          <a:pattFill prst="wdUpDiag">
            <a:fgClr>
              <a:srgbClr val="FADFD8"/>
            </a:fgClr>
            <a:bgClr>
              <a:schemeClr val="bg1"/>
            </a:bgClr>
          </a:pattFill>
        </p:spPr>
        <p:txBody>
          <a:bodyPr wrap="square" lIns="2560320">
            <a:noAutofit/>
          </a:bodyPr>
          <a:lstStyle>
            <a:lvl1pPr>
              <a:defRPr>
                <a:solidFill>
                  <a:schemeClr val="tx1"/>
                </a:solidFill>
              </a:defRPr>
            </a:lvl1pPr>
          </a:lstStyle>
          <a:p>
            <a:r>
              <a:rPr lang="en-US"/>
              <a:t>Click icon to add picture</a:t>
            </a:r>
            <a:endParaRPr lang="en-US" dirty="0"/>
          </a:p>
        </p:txBody>
      </p:sp>
      <p:sp>
        <p:nvSpPr>
          <p:cNvPr id="7" name="Title 6">
            <a:extLst>
              <a:ext uri="{FF2B5EF4-FFF2-40B4-BE49-F238E27FC236}">
                <a16:creationId xmlns:a16="http://schemas.microsoft.com/office/drawing/2014/main" id="{706DB0E3-2F75-3247-9820-5EF0DA02F12D}"/>
              </a:ext>
            </a:extLst>
          </p:cNvPr>
          <p:cNvSpPr>
            <a:spLocks noGrp="1"/>
          </p:cNvSpPr>
          <p:nvPr userDrawn="1">
            <p:ph type="title" hasCustomPrompt="1"/>
          </p:nvPr>
        </p:nvSpPr>
        <p:spPr>
          <a:xfrm>
            <a:off x="5250534" y="1714500"/>
            <a:ext cx="6140677" cy="1934891"/>
          </a:xfrm>
          <a:noFill/>
        </p:spPr>
        <p:txBody>
          <a:bodyPr vert="horz" lIns="0" tIns="45720" rIns="0" bIns="45720" rtlCol="0" anchor="b" anchorCtr="0">
            <a:normAutofit/>
          </a:bodyPr>
          <a:lstStyle>
            <a:lvl1pPr>
              <a:defRPr lang="en-US" sz="4399">
                <a:solidFill>
                  <a:schemeClr val="accent1"/>
                </a:solidFill>
                <a:ea typeface="+mn-ea"/>
                <a:cs typeface="+mn-cs"/>
              </a:defRPr>
            </a:lvl1pPr>
          </a:lstStyle>
          <a:p>
            <a:pPr lvl="0"/>
            <a:r>
              <a:rPr lang="en-US" dirty="0"/>
              <a:t>Enter slide title here, no longer than three lines.</a:t>
            </a:r>
          </a:p>
        </p:txBody>
      </p:sp>
      <p:sp>
        <p:nvSpPr>
          <p:cNvPr id="20" name="Text Placeholder 5">
            <a:extLst>
              <a:ext uri="{FF2B5EF4-FFF2-40B4-BE49-F238E27FC236}">
                <a16:creationId xmlns:a16="http://schemas.microsoft.com/office/drawing/2014/main" id="{84090792-F622-C948-98FC-533158E52E25}"/>
              </a:ext>
            </a:extLst>
          </p:cNvPr>
          <p:cNvSpPr>
            <a:spLocks noGrp="1"/>
          </p:cNvSpPr>
          <p:nvPr userDrawn="1">
            <p:ph type="body" sz="quarter" idx="12" hasCustomPrompt="1"/>
          </p:nvPr>
        </p:nvSpPr>
        <p:spPr>
          <a:xfrm>
            <a:off x="5250533" y="3907291"/>
            <a:ext cx="2816332" cy="630238"/>
          </a:xfrm>
        </p:spPr>
        <p:txBody>
          <a:bodyPr>
            <a:noAutofit/>
          </a:bodyPr>
          <a:lstStyle>
            <a:lvl1pPr marL="0" indent="0">
              <a:buNone/>
              <a:defRPr sz="2200"/>
            </a:lvl1pPr>
          </a:lstStyle>
          <a:p>
            <a:pPr lvl="0"/>
            <a:r>
              <a:rPr lang="en-US" dirty="0"/>
              <a:t>Enter speaker name</a:t>
            </a:r>
          </a:p>
          <a:p>
            <a:pPr lvl="0"/>
            <a:r>
              <a:rPr lang="en-US" dirty="0"/>
              <a:t>Enter speaker title</a:t>
            </a:r>
          </a:p>
        </p:txBody>
      </p:sp>
      <p:sp>
        <p:nvSpPr>
          <p:cNvPr id="22" name="Text Placeholder 5">
            <a:extLst>
              <a:ext uri="{FF2B5EF4-FFF2-40B4-BE49-F238E27FC236}">
                <a16:creationId xmlns:a16="http://schemas.microsoft.com/office/drawing/2014/main" id="{C6943AC9-160A-9645-8D02-458E45162749}"/>
              </a:ext>
            </a:extLst>
          </p:cNvPr>
          <p:cNvSpPr>
            <a:spLocks noGrp="1"/>
          </p:cNvSpPr>
          <p:nvPr userDrawn="1">
            <p:ph type="body" sz="quarter" idx="13" hasCustomPrompt="1"/>
          </p:nvPr>
        </p:nvSpPr>
        <p:spPr>
          <a:xfrm>
            <a:off x="5235546" y="5009540"/>
            <a:ext cx="2829962" cy="221611"/>
          </a:xfrm>
        </p:spPr>
        <p:txBody>
          <a:bodyPr>
            <a:noAutofit/>
          </a:bodyPr>
          <a:lstStyle>
            <a:lvl1pPr marL="0" indent="0">
              <a:buNone/>
              <a:defRPr sz="1800">
                <a:solidFill>
                  <a:schemeClr val="accent6"/>
                </a:solidFill>
              </a:defRPr>
            </a:lvl1pPr>
            <a:lvl2pPr>
              <a:defRPr sz="1400"/>
            </a:lvl2pPr>
            <a:lvl3pPr>
              <a:defRPr sz="1400"/>
            </a:lvl3pPr>
            <a:lvl4pPr>
              <a:defRPr sz="1400"/>
            </a:lvl4pPr>
            <a:lvl5pPr>
              <a:defRPr sz="1400"/>
            </a:lvl5pPr>
          </a:lstStyle>
          <a:p>
            <a:pPr lvl="0"/>
            <a:r>
              <a:rPr lang="en-US" dirty="0"/>
              <a:t>Month ##, 2019</a:t>
            </a:r>
          </a:p>
        </p:txBody>
      </p:sp>
      <p:sp>
        <p:nvSpPr>
          <p:cNvPr id="10" name="Folded Corner 9">
            <a:extLst>
              <a:ext uri="{FF2B5EF4-FFF2-40B4-BE49-F238E27FC236}">
                <a16:creationId xmlns:a16="http://schemas.microsoft.com/office/drawing/2014/main" id="{4792C46B-1223-8343-9E11-EE5B9C9A2C1C}"/>
              </a:ext>
              <a:ext uri="{C183D7F6-B498-43B3-948B-1728B52AA6E4}">
                <adec:decorative xmlns:adec="http://schemas.microsoft.com/office/drawing/2017/decorative" xmlns="" val="1"/>
              </a:ext>
            </a:extLst>
          </p:cNvPr>
          <p:cNvSpPr/>
          <p:nvPr userDrawn="1"/>
        </p:nvSpPr>
        <p:spPr>
          <a:xfrm>
            <a:off x="0" y="-1295401"/>
            <a:ext cx="5600765" cy="10251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Layout Tip</a:t>
            </a:r>
            <a:r>
              <a:rPr lang="en-US" sz="1200" dirty="0">
                <a:solidFill>
                  <a:schemeClr val="tx1"/>
                </a:solidFill>
                <a:latin typeface="Source Sans Pro" charset="0"/>
                <a:ea typeface="Source Sans Pro" charset="0"/>
                <a:cs typeface="Source Sans Pro" charset="0"/>
              </a:rPr>
              <a:t>: Circle cropped image left with placeholder text descriptor on right.</a:t>
            </a:r>
          </a:p>
          <a:p>
            <a:endParaRPr lang="en-US" sz="1200" dirty="0">
              <a:solidFill>
                <a:schemeClr val="tx1"/>
              </a:solidFill>
              <a:latin typeface="Source Sans Pro" charset="0"/>
            </a:endParaRPr>
          </a:p>
          <a:p>
            <a:r>
              <a:rPr lang="en-US" sz="1200" b="1" dirty="0">
                <a:solidFill>
                  <a:schemeClr val="tx1"/>
                </a:solidFill>
                <a:latin typeface="Source Sans Pro" charset="0"/>
                <a:ea typeface="Source Sans Pro" charset="0"/>
                <a:cs typeface="Source Sans Pro" charset="0"/>
              </a:rPr>
              <a:t>Tip</a:t>
            </a:r>
            <a:r>
              <a:rPr lang="en-US" sz="1200" dirty="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p:txBody>
      </p:sp>
      <p:pic>
        <p:nvPicPr>
          <p:cNvPr id="11" name="Logo">
            <a:extLst>
              <a:ext uri="{FF2B5EF4-FFF2-40B4-BE49-F238E27FC236}">
                <a16:creationId xmlns:a16="http://schemas.microsoft.com/office/drawing/2014/main" id="{AF26F92A-740C-0D42-8A25-EBA14C916ED9}"/>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30253"/>
            <a:ext cx="1091168" cy="276138"/>
          </a:xfrm>
          <a:prstGeom prst="rect">
            <a:avLst/>
          </a:prstGeom>
        </p:spPr>
      </p:pic>
    </p:spTree>
    <p:extLst>
      <p:ext uri="{BB962C8B-B14F-4D97-AF65-F5344CB8AC3E}">
        <p14:creationId xmlns:p14="http://schemas.microsoft.com/office/powerpoint/2010/main" val="19370580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mber_image title speaker 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C06F719-C7E3-F84E-9E05-136DF19CD9BF}"/>
              </a:ext>
              <a:ext uri="{C183D7F6-B498-43B3-948B-1728B52AA6E4}">
                <adec:decorative xmlns:adec="http://schemas.microsoft.com/office/drawing/2017/decorative" xmlns="" val="1"/>
              </a:ext>
            </a:extLst>
          </p:cNvPr>
          <p:cNvGrpSpPr/>
          <p:nvPr userDrawn="1"/>
        </p:nvGrpSpPr>
        <p:grpSpPr>
          <a:xfrm>
            <a:off x="0" y="0"/>
            <a:ext cx="4544422" cy="6858000"/>
            <a:chOff x="0" y="0"/>
            <a:chExt cx="9090027" cy="13716000"/>
          </a:xfrm>
        </p:grpSpPr>
        <p:sp>
          <p:nvSpPr>
            <p:cNvPr id="30" name="Rectangle 29">
              <a:extLst>
                <a:ext uri="{FF2B5EF4-FFF2-40B4-BE49-F238E27FC236}">
                  <a16:creationId xmlns:a16="http://schemas.microsoft.com/office/drawing/2014/main" id="{24F9C3AB-1DFD-7D41-9FC6-CC22D0F500FF}"/>
                </a:ext>
                <a:ext uri="{C183D7F6-B498-43B3-948B-1728B52AA6E4}">
                  <adec:decorative xmlns:adec="http://schemas.microsoft.com/office/drawing/2017/decorative" xmlns="" val="1"/>
                </a:ext>
              </a:extLst>
            </p:cNvPr>
            <p:cNvSpPr/>
            <p:nvPr userDrawn="1"/>
          </p:nvSpPr>
          <p:spPr>
            <a:xfrm>
              <a:off x="0" y="0"/>
              <a:ext cx="7123712" cy="13716000"/>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33" name="Freeform 32">
              <a:extLst>
                <a:ext uri="{FF2B5EF4-FFF2-40B4-BE49-F238E27FC236}">
                  <a16:creationId xmlns:a16="http://schemas.microsoft.com/office/drawing/2014/main" id="{40FDB804-AA08-0740-A4E3-1558FF51ADBA}"/>
                </a:ext>
                <a:ext uri="{C183D7F6-B498-43B3-948B-1728B52AA6E4}">
                  <adec:decorative xmlns:adec="http://schemas.microsoft.com/office/drawing/2017/decorative" xmlns="" val="1"/>
                </a:ext>
              </a:extLst>
            </p:cNvPr>
            <p:cNvSpPr txBox="1">
              <a:spLocks/>
            </p:cNvSpPr>
            <p:nvPr/>
          </p:nvSpPr>
          <p:spPr>
            <a:xfrm>
              <a:off x="7123712" y="3065279"/>
              <a:ext cx="1966315" cy="7877254"/>
            </a:xfrm>
            <a:custGeom>
              <a:avLst/>
              <a:gdLst>
                <a:gd name="connsiteX0" fmla="*/ 0 w 1966315"/>
                <a:gd name="connsiteY0" fmla="*/ 0 h 7877254"/>
                <a:gd name="connsiteX1" fmla="*/ 173492 w 1966315"/>
                <a:gd name="connsiteY1" fmla="*/ 136362 h 7877254"/>
                <a:gd name="connsiteX2" fmla="*/ 1966315 w 1966315"/>
                <a:gd name="connsiteY2" fmla="*/ 3938627 h 7877254"/>
                <a:gd name="connsiteX3" fmla="*/ 173492 w 1966315"/>
                <a:gd name="connsiteY3" fmla="*/ 7740892 h 7877254"/>
                <a:gd name="connsiteX4" fmla="*/ 0 w 1966315"/>
                <a:gd name="connsiteY4" fmla="*/ 7877254 h 7877254"/>
                <a:gd name="connsiteX5" fmla="*/ 0 w 1966315"/>
                <a:gd name="connsiteY5" fmla="*/ 0 h 7877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66315" h="7877254">
                  <a:moveTo>
                    <a:pt x="0" y="0"/>
                  </a:moveTo>
                  <a:lnTo>
                    <a:pt x="173492" y="136362"/>
                  </a:lnTo>
                  <a:cubicBezTo>
                    <a:pt x="1268414" y="1040130"/>
                    <a:pt x="1966315" y="2407863"/>
                    <a:pt x="1966315" y="3938627"/>
                  </a:cubicBezTo>
                  <a:cubicBezTo>
                    <a:pt x="1966315" y="5469391"/>
                    <a:pt x="1268414" y="6837124"/>
                    <a:pt x="173492" y="7740892"/>
                  </a:cubicBezTo>
                  <a:lnTo>
                    <a:pt x="0" y="7877254"/>
                  </a:lnTo>
                  <a:lnTo>
                    <a:pt x="0" y="0"/>
                  </a:lnTo>
                  <a:close/>
                </a:path>
              </a:pathLst>
            </a:custGeom>
            <a:solidFill>
              <a:schemeClr val="accent4"/>
            </a:solidFill>
          </p:spPr>
          <p:txBody>
            <a:bodyPr vert="horz" wrap="square" lIns="0" tIns="45720" rIns="0" bIns="45720" rtlCol="0">
              <a:noAutofit/>
            </a:bodyPr>
            <a:lstStyle>
              <a:lvl1pPr marL="0" indent="0" algn="l" defTabSz="1828800" rtl="0" eaLnBrk="1" latinLnBrk="0" hangingPunct="1">
                <a:lnSpc>
                  <a:spcPct val="90000"/>
                </a:lnSpc>
                <a:spcBef>
                  <a:spcPts val="2000"/>
                </a:spcBef>
                <a:buFont typeface="Arial" panose="020B0604020202020204" pitchFamily="34" charset="0"/>
                <a:buNone/>
                <a:defRPr sz="5600" kern="1200" baseline="0">
                  <a:solidFill>
                    <a:srgbClr val="56687A"/>
                  </a:solidFill>
                  <a:latin typeface="Community Light" panose="02000303040000020003" pitchFamily="2" charset="0"/>
                  <a:ea typeface="+mn-ea"/>
                  <a:cs typeface="+mn-cs"/>
                </a:defRPr>
              </a:lvl1pPr>
              <a:lvl2pPr marL="914400" indent="0" algn="l" defTabSz="1828800" rtl="0" eaLnBrk="1" latinLnBrk="0" hangingPunct="1">
                <a:lnSpc>
                  <a:spcPct val="90000"/>
                </a:lnSpc>
                <a:spcBef>
                  <a:spcPts val="1000"/>
                </a:spcBef>
                <a:buFont typeface="Arial" panose="020B0604020202020204" pitchFamily="34" charset="0"/>
                <a:buNone/>
                <a:defRPr sz="4800" kern="1200" baseline="0">
                  <a:solidFill>
                    <a:srgbClr val="56687A"/>
                  </a:solidFill>
                  <a:latin typeface="Community Light" panose="02000303040000020003" pitchFamily="2" charset="0"/>
                  <a:ea typeface="+mn-ea"/>
                  <a:cs typeface="+mn-cs"/>
                </a:defRPr>
              </a:lvl2pPr>
              <a:lvl3pPr marL="1828800" indent="0" algn="l" defTabSz="1828800" rtl="0" eaLnBrk="1" latinLnBrk="0" hangingPunct="1">
                <a:lnSpc>
                  <a:spcPct val="90000"/>
                </a:lnSpc>
                <a:spcBef>
                  <a:spcPts val="1000"/>
                </a:spcBef>
                <a:buFont typeface="Arial" panose="020B0604020202020204" pitchFamily="34" charset="0"/>
                <a:buNone/>
                <a:defRPr sz="4000" kern="1200" baseline="0">
                  <a:solidFill>
                    <a:srgbClr val="56687A"/>
                  </a:solidFill>
                  <a:latin typeface="Community Light" panose="02000303040000020003" pitchFamily="2" charset="0"/>
                  <a:ea typeface="+mn-ea"/>
                  <a:cs typeface="+mn-cs"/>
                </a:defRPr>
              </a:lvl3pPr>
              <a:lvl4pPr marL="2743200" indent="0" algn="l" defTabSz="1828800" rtl="0" eaLnBrk="1" latinLnBrk="0" hangingPunct="1">
                <a:lnSpc>
                  <a:spcPct val="90000"/>
                </a:lnSpc>
                <a:spcBef>
                  <a:spcPts val="1000"/>
                </a:spcBef>
                <a:buFont typeface="Arial" panose="020B0604020202020204" pitchFamily="34" charset="0"/>
                <a:buNone/>
                <a:defRPr sz="3600" kern="1200" baseline="0">
                  <a:solidFill>
                    <a:srgbClr val="56687A"/>
                  </a:solidFill>
                  <a:latin typeface="Community Light" panose="02000303040000020003" pitchFamily="2" charset="0"/>
                  <a:ea typeface="+mn-ea"/>
                  <a:cs typeface="+mn-cs"/>
                </a:defRPr>
              </a:lvl4pPr>
              <a:lvl5pPr marL="3657600" indent="0" algn="l" defTabSz="1828800" rtl="0" eaLnBrk="1" latinLnBrk="0" hangingPunct="1">
                <a:lnSpc>
                  <a:spcPct val="90000"/>
                </a:lnSpc>
                <a:spcBef>
                  <a:spcPts val="1000"/>
                </a:spcBef>
                <a:buFont typeface="Arial" panose="020B0604020202020204" pitchFamily="34" charset="0"/>
                <a:buNone/>
                <a:defRPr sz="3600" kern="1200" baseline="0">
                  <a:solidFill>
                    <a:srgbClr val="56687A"/>
                  </a:solidFill>
                  <a:latin typeface="Community Light" panose="02000303040000020003" pitchFamily="2"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endParaRPr lang="en-US" sz="2799" dirty="0"/>
            </a:p>
          </p:txBody>
        </p:sp>
      </p:grpSp>
      <p:sp>
        <p:nvSpPr>
          <p:cNvPr id="9" name="Picture Placeholder 35">
            <a:extLst>
              <a:ext uri="{FF2B5EF4-FFF2-40B4-BE49-F238E27FC236}">
                <a16:creationId xmlns:a16="http://schemas.microsoft.com/office/drawing/2014/main" id="{699FC468-CAD5-FA41-BFFD-42B39432D5B5}"/>
              </a:ext>
              <a:ext uri="{C183D7F6-B498-43B3-948B-1728B52AA6E4}">
                <adec:decorative xmlns:adec="http://schemas.microsoft.com/office/drawing/2017/decorative" xmlns="" val="1"/>
              </a:ext>
            </a:extLst>
          </p:cNvPr>
          <p:cNvSpPr>
            <a:spLocks noGrp="1"/>
          </p:cNvSpPr>
          <p:nvPr userDrawn="1">
            <p:ph type="pic" sz="quarter" idx="16"/>
          </p:nvPr>
        </p:nvSpPr>
        <p:spPr>
          <a:xfrm>
            <a:off x="-381823" y="1038224"/>
            <a:ext cx="3943215" cy="4927457"/>
          </a:xfrm>
          <a:custGeom>
            <a:avLst/>
            <a:gdLst>
              <a:gd name="connsiteX0" fmla="*/ 4926597 w 7887456"/>
              <a:gd name="connsiteY0" fmla="*/ 0 h 9854914"/>
              <a:gd name="connsiteX1" fmla="*/ 7874258 w 7887456"/>
              <a:gd name="connsiteY1" fmla="*/ 978911 h 9854914"/>
              <a:gd name="connsiteX2" fmla="*/ 7887456 w 7887456"/>
              <a:gd name="connsiteY2" fmla="*/ 989285 h 9854914"/>
              <a:gd name="connsiteX3" fmla="*/ 7887456 w 7887456"/>
              <a:gd name="connsiteY3" fmla="*/ 8865629 h 9854914"/>
              <a:gd name="connsiteX4" fmla="*/ 7874258 w 7887456"/>
              <a:gd name="connsiteY4" fmla="*/ 8876003 h 9854914"/>
              <a:gd name="connsiteX5" fmla="*/ 4926597 w 7887456"/>
              <a:gd name="connsiteY5" fmla="*/ 9854914 h 9854914"/>
              <a:gd name="connsiteX6" fmla="*/ 0 w 7887456"/>
              <a:gd name="connsiteY6" fmla="*/ 4927457 h 9854914"/>
              <a:gd name="connsiteX7" fmla="*/ 4926597 w 7887456"/>
              <a:gd name="connsiteY7" fmla="*/ 0 h 9854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87456" h="9854914">
                <a:moveTo>
                  <a:pt x="4926597" y="0"/>
                </a:moveTo>
                <a:cubicBezTo>
                  <a:pt x="6031956" y="0"/>
                  <a:pt x="7052291" y="364093"/>
                  <a:pt x="7874258" y="978911"/>
                </a:cubicBezTo>
                <a:lnTo>
                  <a:pt x="7887456" y="989285"/>
                </a:lnTo>
                <a:lnTo>
                  <a:pt x="7887456" y="8865629"/>
                </a:lnTo>
                <a:lnTo>
                  <a:pt x="7874258" y="8876003"/>
                </a:lnTo>
                <a:cubicBezTo>
                  <a:pt x="7052291" y="9490822"/>
                  <a:pt x="6031956" y="9854914"/>
                  <a:pt x="4926597" y="9854914"/>
                </a:cubicBezTo>
                <a:cubicBezTo>
                  <a:pt x="2205713" y="9854914"/>
                  <a:pt x="0" y="7648816"/>
                  <a:pt x="0" y="4927457"/>
                </a:cubicBezTo>
                <a:cubicBezTo>
                  <a:pt x="0" y="2206098"/>
                  <a:pt x="2205713" y="0"/>
                  <a:pt x="4926597" y="0"/>
                </a:cubicBezTo>
                <a:close/>
              </a:path>
            </a:pathLst>
          </a:custGeom>
          <a:pattFill prst="wdUpDiag">
            <a:fgClr>
              <a:srgbClr val="FADFD8"/>
            </a:fgClr>
            <a:bgClr>
              <a:schemeClr val="bg1"/>
            </a:bgClr>
          </a:pattFill>
        </p:spPr>
        <p:txBody>
          <a:bodyPr wrap="square" lIns="2560320">
            <a:noAutofit/>
          </a:bodyPr>
          <a:lstStyle>
            <a:lvl1pPr>
              <a:defRPr>
                <a:solidFill>
                  <a:schemeClr val="tx1"/>
                </a:solidFill>
              </a:defRPr>
            </a:lvl1pPr>
          </a:lstStyle>
          <a:p>
            <a:r>
              <a:rPr lang="en-US"/>
              <a:t>Click icon to add picture</a:t>
            </a:r>
            <a:endParaRPr lang="en-US" dirty="0"/>
          </a:p>
        </p:txBody>
      </p:sp>
      <p:sp>
        <p:nvSpPr>
          <p:cNvPr id="7" name="Title 6">
            <a:extLst>
              <a:ext uri="{FF2B5EF4-FFF2-40B4-BE49-F238E27FC236}">
                <a16:creationId xmlns:a16="http://schemas.microsoft.com/office/drawing/2014/main" id="{706DB0E3-2F75-3247-9820-5EF0DA02F12D}"/>
              </a:ext>
            </a:extLst>
          </p:cNvPr>
          <p:cNvSpPr>
            <a:spLocks noGrp="1"/>
          </p:cNvSpPr>
          <p:nvPr userDrawn="1">
            <p:ph type="title" hasCustomPrompt="1"/>
          </p:nvPr>
        </p:nvSpPr>
        <p:spPr>
          <a:xfrm>
            <a:off x="5250534" y="1714500"/>
            <a:ext cx="6140677" cy="1934891"/>
          </a:xfrm>
          <a:noFill/>
        </p:spPr>
        <p:txBody>
          <a:bodyPr vert="horz" lIns="0" tIns="45720" rIns="0" bIns="45720" rtlCol="0" anchor="b" anchorCtr="0">
            <a:normAutofit/>
          </a:bodyPr>
          <a:lstStyle>
            <a:lvl1pPr>
              <a:defRPr lang="en-US" sz="4399">
                <a:solidFill>
                  <a:schemeClr val="accent2"/>
                </a:solidFill>
                <a:ea typeface="+mn-ea"/>
                <a:cs typeface="+mn-cs"/>
              </a:defRPr>
            </a:lvl1pPr>
          </a:lstStyle>
          <a:p>
            <a:pPr lvl="0"/>
            <a:r>
              <a:rPr lang="en-US" dirty="0"/>
              <a:t>Enter slide title here, no longer than three lines.</a:t>
            </a:r>
          </a:p>
        </p:txBody>
      </p:sp>
      <p:sp>
        <p:nvSpPr>
          <p:cNvPr id="20" name="Text Placeholder 5">
            <a:extLst>
              <a:ext uri="{FF2B5EF4-FFF2-40B4-BE49-F238E27FC236}">
                <a16:creationId xmlns:a16="http://schemas.microsoft.com/office/drawing/2014/main" id="{84090792-F622-C948-98FC-533158E52E25}"/>
              </a:ext>
            </a:extLst>
          </p:cNvPr>
          <p:cNvSpPr>
            <a:spLocks noGrp="1"/>
          </p:cNvSpPr>
          <p:nvPr userDrawn="1">
            <p:ph type="body" sz="quarter" idx="12" hasCustomPrompt="1"/>
          </p:nvPr>
        </p:nvSpPr>
        <p:spPr>
          <a:xfrm>
            <a:off x="5250533" y="3907291"/>
            <a:ext cx="2816332" cy="630238"/>
          </a:xfrm>
        </p:spPr>
        <p:txBody>
          <a:bodyPr>
            <a:noAutofit/>
          </a:bodyPr>
          <a:lstStyle>
            <a:lvl1pPr marL="0" indent="0">
              <a:buNone/>
              <a:defRPr sz="2200"/>
            </a:lvl1pPr>
          </a:lstStyle>
          <a:p>
            <a:pPr lvl="0"/>
            <a:r>
              <a:rPr lang="en-US" dirty="0"/>
              <a:t>Enter speaker name</a:t>
            </a:r>
          </a:p>
          <a:p>
            <a:pPr lvl="0"/>
            <a:r>
              <a:rPr lang="en-US" dirty="0"/>
              <a:t>Enter speaker title</a:t>
            </a:r>
          </a:p>
        </p:txBody>
      </p:sp>
      <p:sp>
        <p:nvSpPr>
          <p:cNvPr id="22" name="Text Placeholder 5">
            <a:extLst>
              <a:ext uri="{FF2B5EF4-FFF2-40B4-BE49-F238E27FC236}">
                <a16:creationId xmlns:a16="http://schemas.microsoft.com/office/drawing/2014/main" id="{C6943AC9-160A-9645-8D02-458E45162749}"/>
              </a:ext>
            </a:extLst>
          </p:cNvPr>
          <p:cNvSpPr>
            <a:spLocks noGrp="1"/>
          </p:cNvSpPr>
          <p:nvPr userDrawn="1">
            <p:ph type="body" sz="quarter" idx="13" hasCustomPrompt="1"/>
          </p:nvPr>
        </p:nvSpPr>
        <p:spPr>
          <a:xfrm>
            <a:off x="5235546" y="5009540"/>
            <a:ext cx="2829962" cy="221611"/>
          </a:xfrm>
        </p:spPr>
        <p:txBody>
          <a:bodyPr>
            <a:noAutofit/>
          </a:bodyPr>
          <a:lstStyle>
            <a:lvl1pPr marL="0" indent="0">
              <a:buNone/>
              <a:defRPr sz="1800">
                <a:solidFill>
                  <a:schemeClr val="accent6"/>
                </a:solidFill>
              </a:defRPr>
            </a:lvl1pPr>
            <a:lvl2pPr>
              <a:defRPr sz="1400"/>
            </a:lvl2pPr>
            <a:lvl3pPr>
              <a:defRPr sz="1400"/>
            </a:lvl3pPr>
            <a:lvl4pPr>
              <a:defRPr sz="1400"/>
            </a:lvl4pPr>
            <a:lvl5pPr>
              <a:defRPr sz="1400"/>
            </a:lvl5pPr>
          </a:lstStyle>
          <a:p>
            <a:pPr lvl="0"/>
            <a:r>
              <a:rPr lang="en-US" dirty="0"/>
              <a:t>Month ##, 2019</a:t>
            </a:r>
          </a:p>
        </p:txBody>
      </p:sp>
      <p:pic>
        <p:nvPicPr>
          <p:cNvPr id="11" name="Logo">
            <a:extLst>
              <a:ext uri="{FF2B5EF4-FFF2-40B4-BE49-F238E27FC236}">
                <a16:creationId xmlns:a16="http://schemas.microsoft.com/office/drawing/2014/main" id="{DF69DC90-8552-0D4A-A3E8-4D9AFE77A0CA}"/>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30253"/>
            <a:ext cx="1091168" cy="276138"/>
          </a:xfrm>
          <a:prstGeom prst="rect">
            <a:avLst/>
          </a:prstGeom>
        </p:spPr>
      </p:pic>
      <p:sp>
        <p:nvSpPr>
          <p:cNvPr id="12" name="Folded Corner 11">
            <a:extLst>
              <a:ext uri="{FF2B5EF4-FFF2-40B4-BE49-F238E27FC236}">
                <a16:creationId xmlns:a16="http://schemas.microsoft.com/office/drawing/2014/main" id="{F6AF007B-4D89-614C-B39C-E507B0339923}"/>
              </a:ext>
              <a:ext uri="{C183D7F6-B498-43B3-948B-1728B52AA6E4}">
                <adec:decorative xmlns:adec="http://schemas.microsoft.com/office/drawing/2017/decorative" xmlns="" val="1"/>
              </a:ext>
            </a:extLst>
          </p:cNvPr>
          <p:cNvSpPr/>
          <p:nvPr userDrawn="1"/>
        </p:nvSpPr>
        <p:spPr>
          <a:xfrm>
            <a:off x="0" y="-1295401"/>
            <a:ext cx="5600765" cy="10251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Layout Tip</a:t>
            </a:r>
            <a:r>
              <a:rPr lang="en-US" sz="1200" dirty="0">
                <a:solidFill>
                  <a:schemeClr val="tx1"/>
                </a:solidFill>
                <a:latin typeface="Source Sans Pro" charset="0"/>
                <a:ea typeface="Source Sans Pro" charset="0"/>
                <a:cs typeface="Source Sans Pro" charset="0"/>
              </a:rPr>
              <a:t>: Circle cropped image left with placeholder text descriptor on right.</a:t>
            </a:r>
          </a:p>
          <a:p>
            <a:endParaRPr lang="en-US" sz="1200" dirty="0">
              <a:solidFill>
                <a:schemeClr val="tx1"/>
              </a:solidFill>
              <a:latin typeface="Source Sans Pro" charset="0"/>
            </a:endParaRPr>
          </a:p>
          <a:p>
            <a:r>
              <a:rPr lang="en-US" sz="1200" b="1" dirty="0">
                <a:solidFill>
                  <a:schemeClr val="tx1"/>
                </a:solidFill>
                <a:latin typeface="Source Sans Pro" charset="0"/>
                <a:ea typeface="Source Sans Pro" charset="0"/>
                <a:cs typeface="Source Sans Pro" charset="0"/>
              </a:rPr>
              <a:t>Tip</a:t>
            </a:r>
            <a:r>
              <a:rPr lang="en-US" sz="1200" dirty="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p:txBody>
      </p:sp>
    </p:spTree>
    <p:extLst>
      <p:ext uri="{BB962C8B-B14F-4D97-AF65-F5344CB8AC3E}">
        <p14:creationId xmlns:p14="http://schemas.microsoft.com/office/powerpoint/2010/main" val="254427500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red_image title speaker 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C06F719-C7E3-F84E-9E05-136DF19CD9BF}"/>
              </a:ext>
              <a:ext uri="{C183D7F6-B498-43B3-948B-1728B52AA6E4}">
                <adec:decorative xmlns:adec="http://schemas.microsoft.com/office/drawing/2017/decorative" xmlns="" val="1"/>
              </a:ext>
            </a:extLst>
          </p:cNvPr>
          <p:cNvGrpSpPr/>
          <p:nvPr userDrawn="1"/>
        </p:nvGrpSpPr>
        <p:grpSpPr>
          <a:xfrm>
            <a:off x="0" y="0"/>
            <a:ext cx="4544422" cy="6858000"/>
            <a:chOff x="0" y="0"/>
            <a:chExt cx="9090027" cy="13716000"/>
          </a:xfrm>
        </p:grpSpPr>
        <p:sp>
          <p:nvSpPr>
            <p:cNvPr id="30" name="Rectangle 29">
              <a:extLst>
                <a:ext uri="{FF2B5EF4-FFF2-40B4-BE49-F238E27FC236}">
                  <a16:creationId xmlns:a16="http://schemas.microsoft.com/office/drawing/2014/main" id="{24F9C3AB-1DFD-7D41-9FC6-CC22D0F500FF}"/>
                </a:ext>
                <a:ext uri="{C183D7F6-B498-43B3-948B-1728B52AA6E4}">
                  <adec:decorative xmlns:adec="http://schemas.microsoft.com/office/drawing/2017/decorative" xmlns="" val="1"/>
                </a:ext>
              </a:extLst>
            </p:cNvPr>
            <p:cNvSpPr/>
            <p:nvPr userDrawn="1"/>
          </p:nvSpPr>
          <p:spPr>
            <a:xfrm>
              <a:off x="0" y="0"/>
              <a:ext cx="7123712" cy="13716000"/>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33" name="Freeform 32">
              <a:extLst>
                <a:ext uri="{FF2B5EF4-FFF2-40B4-BE49-F238E27FC236}">
                  <a16:creationId xmlns:a16="http://schemas.microsoft.com/office/drawing/2014/main" id="{40FDB804-AA08-0740-A4E3-1558FF51ADBA}"/>
                </a:ext>
                <a:ext uri="{C183D7F6-B498-43B3-948B-1728B52AA6E4}">
                  <adec:decorative xmlns:adec="http://schemas.microsoft.com/office/drawing/2017/decorative" xmlns="" val="1"/>
                </a:ext>
              </a:extLst>
            </p:cNvPr>
            <p:cNvSpPr txBox="1">
              <a:spLocks/>
            </p:cNvSpPr>
            <p:nvPr/>
          </p:nvSpPr>
          <p:spPr>
            <a:xfrm>
              <a:off x="7123712" y="3065279"/>
              <a:ext cx="1966315" cy="7877254"/>
            </a:xfrm>
            <a:custGeom>
              <a:avLst/>
              <a:gdLst>
                <a:gd name="connsiteX0" fmla="*/ 0 w 1966315"/>
                <a:gd name="connsiteY0" fmla="*/ 0 h 7877254"/>
                <a:gd name="connsiteX1" fmla="*/ 173492 w 1966315"/>
                <a:gd name="connsiteY1" fmla="*/ 136362 h 7877254"/>
                <a:gd name="connsiteX2" fmla="*/ 1966315 w 1966315"/>
                <a:gd name="connsiteY2" fmla="*/ 3938627 h 7877254"/>
                <a:gd name="connsiteX3" fmla="*/ 173492 w 1966315"/>
                <a:gd name="connsiteY3" fmla="*/ 7740892 h 7877254"/>
                <a:gd name="connsiteX4" fmla="*/ 0 w 1966315"/>
                <a:gd name="connsiteY4" fmla="*/ 7877254 h 7877254"/>
                <a:gd name="connsiteX5" fmla="*/ 0 w 1966315"/>
                <a:gd name="connsiteY5" fmla="*/ 0 h 7877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66315" h="7877254">
                  <a:moveTo>
                    <a:pt x="0" y="0"/>
                  </a:moveTo>
                  <a:lnTo>
                    <a:pt x="173492" y="136362"/>
                  </a:lnTo>
                  <a:cubicBezTo>
                    <a:pt x="1268414" y="1040130"/>
                    <a:pt x="1966315" y="2407863"/>
                    <a:pt x="1966315" y="3938627"/>
                  </a:cubicBezTo>
                  <a:cubicBezTo>
                    <a:pt x="1966315" y="5469391"/>
                    <a:pt x="1268414" y="6837124"/>
                    <a:pt x="173492" y="7740892"/>
                  </a:cubicBezTo>
                  <a:lnTo>
                    <a:pt x="0" y="7877254"/>
                  </a:lnTo>
                  <a:lnTo>
                    <a:pt x="0" y="0"/>
                  </a:lnTo>
                  <a:close/>
                </a:path>
              </a:pathLst>
            </a:custGeom>
            <a:solidFill>
              <a:schemeClr val="tx2"/>
            </a:solidFill>
          </p:spPr>
          <p:txBody>
            <a:bodyPr vert="horz" wrap="square" lIns="0" tIns="45720" rIns="0" bIns="45720" rtlCol="0">
              <a:noAutofit/>
            </a:bodyPr>
            <a:lstStyle>
              <a:lvl1pPr marL="0" indent="0" algn="l" defTabSz="1828800" rtl="0" eaLnBrk="1" latinLnBrk="0" hangingPunct="1">
                <a:lnSpc>
                  <a:spcPct val="90000"/>
                </a:lnSpc>
                <a:spcBef>
                  <a:spcPts val="2000"/>
                </a:spcBef>
                <a:buFont typeface="Arial" panose="020B0604020202020204" pitchFamily="34" charset="0"/>
                <a:buNone/>
                <a:defRPr sz="5600" kern="1200" baseline="0">
                  <a:solidFill>
                    <a:srgbClr val="56687A"/>
                  </a:solidFill>
                  <a:latin typeface="Community Light" panose="02000303040000020003" pitchFamily="2" charset="0"/>
                  <a:ea typeface="+mn-ea"/>
                  <a:cs typeface="+mn-cs"/>
                </a:defRPr>
              </a:lvl1pPr>
              <a:lvl2pPr marL="914400" indent="0" algn="l" defTabSz="1828800" rtl="0" eaLnBrk="1" latinLnBrk="0" hangingPunct="1">
                <a:lnSpc>
                  <a:spcPct val="90000"/>
                </a:lnSpc>
                <a:spcBef>
                  <a:spcPts val="1000"/>
                </a:spcBef>
                <a:buFont typeface="Arial" panose="020B0604020202020204" pitchFamily="34" charset="0"/>
                <a:buNone/>
                <a:defRPr sz="4800" kern="1200" baseline="0">
                  <a:solidFill>
                    <a:srgbClr val="56687A"/>
                  </a:solidFill>
                  <a:latin typeface="Community Light" panose="02000303040000020003" pitchFamily="2" charset="0"/>
                  <a:ea typeface="+mn-ea"/>
                  <a:cs typeface="+mn-cs"/>
                </a:defRPr>
              </a:lvl2pPr>
              <a:lvl3pPr marL="1828800" indent="0" algn="l" defTabSz="1828800" rtl="0" eaLnBrk="1" latinLnBrk="0" hangingPunct="1">
                <a:lnSpc>
                  <a:spcPct val="90000"/>
                </a:lnSpc>
                <a:spcBef>
                  <a:spcPts val="1000"/>
                </a:spcBef>
                <a:buFont typeface="Arial" panose="020B0604020202020204" pitchFamily="34" charset="0"/>
                <a:buNone/>
                <a:defRPr sz="4000" kern="1200" baseline="0">
                  <a:solidFill>
                    <a:srgbClr val="56687A"/>
                  </a:solidFill>
                  <a:latin typeface="Community Light" panose="02000303040000020003" pitchFamily="2" charset="0"/>
                  <a:ea typeface="+mn-ea"/>
                  <a:cs typeface="+mn-cs"/>
                </a:defRPr>
              </a:lvl3pPr>
              <a:lvl4pPr marL="2743200" indent="0" algn="l" defTabSz="1828800" rtl="0" eaLnBrk="1" latinLnBrk="0" hangingPunct="1">
                <a:lnSpc>
                  <a:spcPct val="90000"/>
                </a:lnSpc>
                <a:spcBef>
                  <a:spcPts val="1000"/>
                </a:spcBef>
                <a:buFont typeface="Arial" panose="020B0604020202020204" pitchFamily="34" charset="0"/>
                <a:buNone/>
                <a:defRPr sz="3600" kern="1200" baseline="0">
                  <a:solidFill>
                    <a:srgbClr val="56687A"/>
                  </a:solidFill>
                  <a:latin typeface="Community Light" panose="02000303040000020003" pitchFamily="2" charset="0"/>
                  <a:ea typeface="+mn-ea"/>
                  <a:cs typeface="+mn-cs"/>
                </a:defRPr>
              </a:lvl4pPr>
              <a:lvl5pPr marL="3657600" indent="0" algn="l" defTabSz="1828800" rtl="0" eaLnBrk="1" latinLnBrk="0" hangingPunct="1">
                <a:lnSpc>
                  <a:spcPct val="90000"/>
                </a:lnSpc>
                <a:spcBef>
                  <a:spcPts val="1000"/>
                </a:spcBef>
                <a:buFont typeface="Arial" panose="020B0604020202020204" pitchFamily="34" charset="0"/>
                <a:buNone/>
                <a:defRPr sz="3600" kern="1200" baseline="0">
                  <a:solidFill>
                    <a:srgbClr val="56687A"/>
                  </a:solidFill>
                  <a:latin typeface="Community Light" panose="02000303040000020003" pitchFamily="2"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endParaRPr lang="en-US" sz="2799" dirty="0"/>
            </a:p>
          </p:txBody>
        </p:sp>
      </p:grpSp>
      <p:sp>
        <p:nvSpPr>
          <p:cNvPr id="9" name="Picture Placeholder 35">
            <a:extLst>
              <a:ext uri="{FF2B5EF4-FFF2-40B4-BE49-F238E27FC236}">
                <a16:creationId xmlns:a16="http://schemas.microsoft.com/office/drawing/2014/main" id="{699FC468-CAD5-FA41-BFFD-42B39432D5B5}"/>
              </a:ext>
              <a:ext uri="{C183D7F6-B498-43B3-948B-1728B52AA6E4}">
                <adec:decorative xmlns:adec="http://schemas.microsoft.com/office/drawing/2017/decorative" xmlns="" val="1"/>
              </a:ext>
            </a:extLst>
          </p:cNvPr>
          <p:cNvSpPr>
            <a:spLocks noGrp="1"/>
          </p:cNvSpPr>
          <p:nvPr userDrawn="1">
            <p:ph type="pic" sz="quarter" idx="16"/>
          </p:nvPr>
        </p:nvSpPr>
        <p:spPr>
          <a:xfrm>
            <a:off x="-381823" y="1038224"/>
            <a:ext cx="3943215" cy="4927457"/>
          </a:xfrm>
          <a:custGeom>
            <a:avLst/>
            <a:gdLst>
              <a:gd name="connsiteX0" fmla="*/ 4926597 w 7887456"/>
              <a:gd name="connsiteY0" fmla="*/ 0 h 9854914"/>
              <a:gd name="connsiteX1" fmla="*/ 7874258 w 7887456"/>
              <a:gd name="connsiteY1" fmla="*/ 978911 h 9854914"/>
              <a:gd name="connsiteX2" fmla="*/ 7887456 w 7887456"/>
              <a:gd name="connsiteY2" fmla="*/ 989285 h 9854914"/>
              <a:gd name="connsiteX3" fmla="*/ 7887456 w 7887456"/>
              <a:gd name="connsiteY3" fmla="*/ 8865629 h 9854914"/>
              <a:gd name="connsiteX4" fmla="*/ 7874258 w 7887456"/>
              <a:gd name="connsiteY4" fmla="*/ 8876003 h 9854914"/>
              <a:gd name="connsiteX5" fmla="*/ 4926597 w 7887456"/>
              <a:gd name="connsiteY5" fmla="*/ 9854914 h 9854914"/>
              <a:gd name="connsiteX6" fmla="*/ 0 w 7887456"/>
              <a:gd name="connsiteY6" fmla="*/ 4927457 h 9854914"/>
              <a:gd name="connsiteX7" fmla="*/ 4926597 w 7887456"/>
              <a:gd name="connsiteY7" fmla="*/ 0 h 9854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87456" h="9854914">
                <a:moveTo>
                  <a:pt x="4926597" y="0"/>
                </a:moveTo>
                <a:cubicBezTo>
                  <a:pt x="6031956" y="0"/>
                  <a:pt x="7052291" y="364093"/>
                  <a:pt x="7874258" y="978911"/>
                </a:cubicBezTo>
                <a:lnTo>
                  <a:pt x="7887456" y="989285"/>
                </a:lnTo>
                <a:lnTo>
                  <a:pt x="7887456" y="8865629"/>
                </a:lnTo>
                <a:lnTo>
                  <a:pt x="7874258" y="8876003"/>
                </a:lnTo>
                <a:cubicBezTo>
                  <a:pt x="7052291" y="9490822"/>
                  <a:pt x="6031956" y="9854914"/>
                  <a:pt x="4926597" y="9854914"/>
                </a:cubicBezTo>
                <a:cubicBezTo>
                  <a:pt x="2205713" y="9854914"/>
                  <a:pt x="0" y="7648816"/>
                  <a:pt x="0" y="4927457"/>
                </a:cubicBezTo>
                <a:cubicBezTo>
                  <a:pt x="0" y="2206098"/>
                  <a:pt x="2205713" y="0"/>
                  <a:pt x="4926597" y="0"/>
                </a:cubicBezTo>
                <a:close/>
              </a:path>
            </a:pathLst>
          </a:custGeom>
          <a:pattFill prst="wdUpDiag">
            <a:fgClr>
              <a:srgbClr val="FADFD8"/>
            </a:fgClr>
            <a:bgClr>
              <a:schemeClr val="bg1"/>
            </a:bgClr>
          </a:pattFill>
        </p:spPr>
        <p:txBody>
          <a:bodyPr wrap="square" lIns="2560320">
            <a:noAutofit/>
          </a:bodyPr>
          <a:lstStyle>
            <a:lvl1pPr>
              <a:defRPr>
                <a:solidFill>
                  <a:schemeClr val="tx1"/>
                </a:solidFill>
              </a:defRPr>
            </a:lvl1pPr>
          </a:lstStyle>
          <a:p>
            <a:r>
              <a:rPr lang="en-US"/>
              <a:t>Click icon to add picture</a:t>
            </a:r>
            <a:endParaRPr lang="en-US" dirty="0"/>
          </a:p>
        </p:txBody>
      </p:sp>
      <p:sp>
        <p:nvSpPr>
          <p:cNvPr id="7" name="Title 6">
            <a:extLst>
              <a:ext uri="{FF2B5EF4-FFF2-40B4-BE49-F238E27FC236}">
                <a16:creationId xmlns:a16="http://schemas.microsoft.com/office/drawing/2014/main" id="{706DB0E3-2F75-3247-9820-5EF0DA02F12D}"/>
              </a:ext>
            </a:extLst>
          </p:cNvPr>
          <p:cNvSpPr>
            <a:spLocks noGrp="1"/>
          </p:cNvSpPr>
          <p:nvPr userDrawn="1">
            <p:ph type="title" hasCustomPrompt="1"/>
          </p:nvPr>
        </p:nvSpPr>
        <p:spPr>
          <a:xfrm>
            <a:off x="5250534" y="1714500"/>
            <a:ext cx="6140677" cy="1934891"/>
          </a:xfrm>
          <a:noFill/>
        </p:spPr>
        <p:txBody>
          <a:bodyPr vert="horz" lIns="0" tIns="45720" rIns="0" bIns="45720" rtlCol="0" anchor="b" anchorCtr="0">
            <a:normAutofit/>
          </a:bodyPr>
          <a:lstStyle>
            <a:lvl1pPr>
              <a:defRPr lang="en-US" sz="4399">
                <a:solidFill>
                  <a:schemeClr val="tx2"/>
                </a:solidFill>
                <a:ea typeface="+mn-ea"/>
                <a:cs typeface="+mn-cs"/>
              </a:defRPr>
            </a:lvl1pPr>
          </a:lstStyle>
          <a:p>
            <a:pPr lvl="0"/>
            <a:r>
              <a:rPr lang="en-US" dirty="0"/>
              <a:t>Enter slide title here, no longer than three lines.</a:t>
            </a:r>
          </a:p>
        </p:txBody>
      </p:sp>
      <p:sp>
        <p:nvSpPr>
          <p:cNvPr id="20" name="Text Placeholder 5">
            <a:extLst>
              <a:ext uri="{FF2B5EF4-FFF2-40B4-BE49-F238E27FC236}">
                <a16:creationId xmlns:a16="http://schemas.microsoft.com/office/drawing/2014/main" id="{84090792-F622-C948-98FC-533158E52E25}"/>
              </a:ext>
            </a:extLst>
          </p:cNvPr>
          <p:cNvSpPr>
            <a:spLocks noGrp="1"/>
          </p:cNvSpPr>
          <p:nvPr userDrawn="1">
            <p:ph type="body" sz="quarter" idx="12" hasCustomPrompt="1"/>
          </p:nvPr>
        </p:nvSpPr>
        <p:spPr>
          <a:xfrm>
            <a:off x="5250533" y="3907291"/>
            <a:ext cx="2816332" cy="630238"/>
          </a:xfrm>
        </p:spPr>
        <p:txBody>
          <a:bodyPr>
            <a:noAutofit/>
          </a:bodyPr>
          <a:lstStyle>
            <a:lvl1pPr marL="0" indent="0">
              <a:buNone/>
              <a:defRPr sz="2200"/>
            </a:lvl1pPr>
          </a:lstStyle>
          <a:p>
            <a:pPr lvl="0"/>
            <a:r>
              <a:rPr lang="en-US" dirty="0"/>
              <a:t>Enter speaker name</a:t>
            </a:r>
          </a:p>
          <a:p>
            <a:pPr lvl="0"/>
            <a:r>
              <a:rPr lang="en-US" dirty="0"/>
              <a:t>Enter speaker title</a:t>
            </a:r>
          </a:p>
        </p:txBody>
      </p:sp>
      <p:sp>
        <p:nvSpPr>
          <p:cNvPr id="22" name="Text Placeholder 5">
            <a:extLst>
              <a:ext uri="{FF2B5EF4-FFF2-40B4-BE49-F238E27FC236}">
                <a16:creationId xmlns:a16="http://schemas.microsoft.com/office/drawing/2014/main" id="{C6943AC9-160A-9645-8D02-458E45162749}"/>
              </a:ext>
            </a:extLst>
          </p:cNvPr>
          <p:cNvSpPr>
            <a:spLocks noGrp="1"/>
          </p:cNvSpPr>
          <p:nvPr userDrawn="1">
            <p:ph type="body" sz="quarter" idx="13" hasCustomPrompt="1"/>
          </p:nvPr>
        </p:nvSpPr>
        <p:spPr>
          <a:xfrm>
            <a:off x="5235546" y="5009540"/>
            <a:ext cx="2829962" cy="221611"/>
          </a:xfrm>
        </p:spPr>
        <p:txBody>
          <a:bodyPr>
            <a:noAutofit/>
          </a:bodyPr>
          <a:lstStyle>
            <a:lvl1pPr marL="0" indent="0">
              <a:buNone/>
              <a:defRPr sz="1800">
                <a:solidFill>
                  <a:schemeClr val="accent6"/>
                </a:solidFill>
              </a:defRPr>
            </a:lvl1pPr>
            <a:lvl2pPr>
              <a:defRPr sz="1400"/>
            </a:lvl2pPr>
            <a:lvl3pPr>
              <a:defRPr sz="1400"/>
            </a:lvl3pPr>
            <a:lvl4pPr>
              <a:defRPr sz="1400"/>
            </a:lvl4pPr>
            <a:lvl5pPr>
              <a:defRPr sz="1400"/>
            </a:lvl5pPr>
          </a:lstStyle>
          <a:p>
            <a:pPr lvl="0"/>
            <a:r>
              <a:rPr lang="en-US" dirty="0"/>
              <a:t>Month ##, 2019</a:t>
            </a:r>
          </a:p>
        </p:txBody>
      </p:sp>
      <p:pic>
        <p:nvPicPr>
          <p:cNvPr id="11" name="Logo">
            <a:extLst>
              <a:ext uri="{FF2B5EF4-FFF2-40B4-BE49-F238E27FC236}">
                <a16:creationId xmlns:a16="http://schemas.microsoft.com/office/drawing/2014/main" id="{015489F0-76B9-D140-A052-FF64CA750546}"/>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30253"/>
            <a:ext cx="1091168" cy="276138"/>
          </a:xfrm>
          <a:prstGeom prst="rect">
            <a:avLst/>
          </a:prstGeom>
        </p:spPr>
      </p:pic>
      <p:sp>
        <p:nvSpPr>
          <p:cNvPr id="12" name="Folded Corner 11">
            <a:extLst>
              <a:ext uri="{FF2B5EF4-FFF2-40B4-BE49-F238E27FC236}">
                <a16:creationId xmlns:a16="http://schemas.microsoft.com/office/drawing/2014/main" id="{B245956C-2C43-5A4E-9B7C-0CEF635019A9}"/>
              </a:ext>
              <a:ext uri="{C183D7F6-B498-43B3-948B-1728B52AA6E4}">
                <adec:decorative xmlns:adec="http://schemas.microsoft.com/office/drawing/2017/decorative" xmlns="" val="1"/>
              </a:ext>
            </a:extLst>
          </p:cNvPr>
          <p:cNvSpPr/>
          <p:nvPr userDrawn="1"/>
        </p:nvSpPr>
        <p:spPr>
          <a:xfrm>
            <a:off x="0" y="-1295401"/>
            <a:ext cx="5600765" cy="10251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Layout Tip</a:t>
            </a:r>
            <a:r>
              <a:rPr lang="en-US" sz="1200" dirty="0">
                <a:solidFill>
                  <a:schemeClr val="tx1"/>
                </a:solidFill>
                <a:latin typeface="Source Sans Pro" charset="0"/>
                <a:ea typeface="Source Sans Pro" charset="0"/>
                <a:cs typeface="Source Sans Pro" charset="0"/>
              </a:rPr>
              <a:t>: Circle cropped image left with placeholder text descriptor on right.</a:t>
            </a:r>
          </a:p>
          <a:p>
            <a:endParaRPr lang="en-US" sz="1200" dirty="0">
              <a:solidFill>
                <a:schemeClr val="tx1"/>
              </a:solidFill>
              <a:latin typeface="Source Sans Pro" charset="0"/>
            </a:endParaRPr>
          </a:p>
          <a:p>
            <a:r>
              <a:rPr lang="en-US" sz="1200" b="1" dirty="0">
                <a:solidFill>
                  <a:schemeClr val="tx1"/>
                </a:solidFill>
                <a:latin typeface="Source Sans Pro" charset="0"/>
                <a:ea typeface="Source Sans Pro" charset="0"/>
                <a:cs typeface="Source Sans Pro" charset="0"/>
              </a:rPr>
              <a:t>Tip</a:t>
            </a:r>
            <a:r>
              <a:rPr lang="en-US" sz="1200" dirty="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p:txBody>
      </p:sp>
    </p:spTree>
    <p:extLst>
      <p:ext uri="{BB962C8B-B14F-4D97-AF65-F5344CB8AC3E}">
        <p14:creationId xmlns:p14="http://schemas.microsoft.com/office/powerpoint/2010/main" val="296752399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ue_image title speaker 1">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382CE0-F98A-AE45-AB92-2D4CBA180350}"/>
              </a:ext>
              <a:ext uri="{C183D7F6-B498-43B3-948B-1728B52AA6E4}">
                <adec:decorative xmlns:adec="http://schemas.microsoft.com/office/drawing/2017/decorative" xmlns="" val="1"/>
              </a:ext>
            </a:extLst>
          </p:cNvPr>
          <p:cNvSpPr/>
          <p:nvPr userDrawn="1"/>
        </p:nvSpPr>
        <p:spPr>
          <a:xfrm>
            <a:off x="0" y="0"/>
            <a:ext cx="3561392" cy="6858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grpSp>
        <p:nvGrpSpPr>
          <p:cNvPr id="11" name="Group 10">
            <a:extLst>
              <a:ext uri="{FF2B5EF4-FFF2-40B4-BE49-F238E27FC236}">
                <a16:creationId xmlns:a16="http://schemas.microsoft.com/office/drawing/2014/main" id="{DF336BE8-F6BF-A04D-931E-6FB088D00268}"/>
              </a:ext>
              <a:ext uri="{C183D7F6-B498-43B3-948B-1728B52AA6E4}">
                <adec:decorative xmlns:adec="http://schemas.microsoft.com/office/drawing/2017/decorative" xmlns="" val="1"/>
              </a:ext>
            </a:extLst>
          </p:cNvPr>
          <p:cNvGrpSpPr/>
          <p:nvPr userDrawn="1"/>
        </p:nvGrpSpPr>
        <p:grpSpPr>
          <a:xfrm>
            <a:off x="3561392" y="0"/>
            <a:ext cx="8630608" cy="6858000"/>
            <a:chOff x="7123711" y="0"/>
            <a:chExt cx="17263464" cy="13716000"/>
          </a:xfrm>
        </p:grpSpPr>
        <p:sp>
          <p:nvSpPr>
            <p:cNvPr id="12" name="Rectangle 11">
              <a:extLst>
                <a:ext uri="{FF2B5EF4-FFF2-40B4-BE49-F238E27FC236}">
                  <a16:creationId xmlns:a16="http://schemas.microsoft.com/office/drawing/2014/main" id="{C541979C-D28F-D849-9BA0-9F6FC55BFF2C}"/>
                </a:ext>
                <a:ext uri="{C183D7F6-B498-43B3-948B-1728B52AA6E4}">
                  <adec:decorative xmlns:adec="http://schemas.microsoft.com/office/drawing/2017/decorative" xmlns="" val="1"/>
                </a:ext>
              </a:extLst>
            </p:cNvPr>
            <p:cNvSpPr/>
            <p:nvPr userDrawn="1"/>
          </p:nvSpPr>
          <p:spPr>
            <a:xfrm>
              <a:off x="7123711" y="0"/>
              <a:ext cx="17263464" cy="13716000"/>
            </a:xfrm>
            <a:prstGeom prst="rect">
              <a:avLst/>
            </a:prstGeom>
            <a:solidFill>
              <a:srgbClr val="FDFA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3" name="Freeform 32">
              <a:extLst>
                <a:ext uri="{FF2B5EF4-FFF2-40B4-BE49-F238E27FC236}">
                  <a16:creationId xmlns:a16="http://schemas.microsoft.com/office/drawing/2014/main" id="{66A76532-FF72-8A41-A56E-8CCA723A7F98}"/>
                </a:ext>
                <a:ext uri="{C183D7F6-B498-43B3-948B-1728B52AA6E4}">
                  <adec:decorative xmlns:adec="http://schemas.microsoft.com/office/drawing/2017/decorative" xmlns="" val="1"/>
                </a:ext>
              </a:extLst>
            </p:cNvPr>
            <p:cNvSpPr txBox="1">
              <a:spLocks/>
            </p:cNvSpPr>
            <p:nvPr/>
          </p:nvSpPr>
          <p:spPr>
            <a:xfrm>
              <a:off x="7123712" y="3065279"/>
              <a:ext cx="1966315" cy="7877254"/>
            </a:xfrm>
            <a:custGeom>
              <a:avLst/>
              <a:gdLst>
                <a:gd name="connsiteX0" fmla="*/ 0 w 1966315"/>
                <a:gd name="connsiteY0" fmla="*/ 0 h 7877254"/>
                <a:gd name="connsiteX1" fmla="*/ 173492 w 1966315"/>
                <a:gd name="connsiteY1" fmla="*/ 136362 h 7877254"/>
                <a:gd name="connsiteX2" fmla="*/ 1966315 w 1966315"/>
                <a:gd name="connsiteY2" fmla="*/ 3938627 h 7877254"/>
                <a:gd name="connsiteX3" fmla="*/ 173492 w 1966315"/>
                <a:gd name="connsiteY3" fmla="*/ 7740892 h 7877254"/>
                <a:gd name="connsiteX4" fmla="*/ 0 w 1966315"/>
                <a:gd name="connsiteY4" fmla="*/ 7877254 h 7877254"/>
                <a:gd name="connsiteX5" fmla="*/ 0 w 1966315"/>
                <a:gd name="connsiteY5" fmla="*/ 0 h 7877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66315" h="7877254">
                  <a:moveTo>
                    <a:pt x="0" y="0"/>
                  </a:moveTo>
                  <a:lnTo>
                    <a:pt x="173492" y="136362"/>
                  </a:lnTo>
                  <a:cubicBezTo>
                    <a:pt x="1268414" y="1040130"/>
                    <a:pt x="1966315" y="2407863"/>
                    <a:pt x="1966315" y="3938627"/>
                  </a:cubicBezTo>
                  <a:cubicBezTo>
                    <a:pt x="1966315" y="5469391"/>
                    <a:pt x="1268414" y="6837124"/>
                    <a:pt x="173492" y="7740892"/>
                  </a:cubicBezTo>
                  <a:lnTo>
                    <a:pt x="0" y="7877254"/>
                  </a:lnTo>
                  <a:lnTo>
                    <a:pt x="0" y="0"/>
                  </a:lnTo>
                  <a:close/>
                </a:path>
              </a:pathLst>
            </a:custGeom>
            <a:solidFill>
              <a:schemeClr val="bg2"/>
            </a:solidFill>
          </p:spPr>
          <p:txBody>
            <a:bodyPr vert="horz" wrap="square" lIns="0" tIns="45720" rIns="0" bIns="45720" rtlCol="0">
              <a:noAutofit/>
            </a:bodyPr>
            <a:lstStyle>
              <a:lvl1pPr marL="0" indent="0" algn="l" defTabSz="1828800" rtl="0" eaLnBrk="1" latinLnBrk="0" hangingPunct="1">
                <a:lnSpc>
                  <a:spcPct val="90000"/>
                </a:lnSpc>
                <a:spcBef>
                  <a:spcPts val="2000"/>
                </a:spcBef>
                <a:buFont typeface="Arial" panose="020B0604020202020204" pitchFamily="34" charset="0"/>
                <a:buNone/>
                <a:defRPr sz="5600" kern="1200" baseline="0">
                  <a:solidFill>
                    <a:srgbClr val="56687A"/>
                  </a:solidFill>
                  <a:latin typeface="Community Light" panose="02000303040000020003" pitchFamily="2" charset="0"/>
                  <a:ea typeface="+mn-ea"/>
                  <a:cs typeface="+mn-cs"/>
                </a:defRPr>
              </a:lvl1pPr>
              <a:lvl2pPr marL="914400" indent="0" algn="l" defTabSz="1828800" rtl="0" eaLnBrk="1" latinLnBrk="0" hangingPunct="1">
                <a:lnSpc>
                  <a:spcPct val="90000"/>
                </a:lnSpc>
                <a:spcBef>
                  <a:spcPts val="1000"/>
                </a:spcBef>
                <a:buFont typeface="Arial" panose="020B0604020202020204" pitchFamily="34" charset="0"/>
                <a:buNone/>
                <a:defRPr sz="4800" kern="1200" baseline="0">
                  <a:solidFill>
                    <a:srgbClr val="56687A"/>
                  </a:solidFill>
                  <a:latin typeface="Community Light" panose="02000303040000020003" pitchFamily="2" charset="0"/>
                  <a:ea typeface="+mn-ea"/>
                  <a:cs typeface="+mn-cs"/>
                </a:defRPr>
              </a:lvl2pPr>
              <a:lvl3pPr marL="1828800" indent="0" algn="l" defTabSz="1828800" rtl="0" eaLnBrk="1" latinLnBrk="0" hangingPunct="1">
                <a:lnSpc>
                  <a:spcPct val="90000"/>
                </a:lnSpc>
                <a:spcBef>
                  <a:spcPts val="1000"/>
                </a:spcBef>
                <a:buFont typeface="Arial" panose="020B0604020202020204" pitchFamily="34" charset="0"/>
                <a:buNone/>
                <a:defRPr sz="4000" kern="1200" baseline="0">
                  <a:solidFill>
                    <a:srgbClr val="56687A"/>
                  </a:solidFill>
                  <a:latin typeface="Community Light" panose="02000303040000020003" pitchFamily="2" charset="0"/>
                  <a:ea typeface="+mn-ea"/>
                  <a:cs typeface="+mn-cs"/>
                </a:defRPr>
              </a:lvl3pPr>
              <a:lvl4pPr marL="2743200" indent="0" algn="l" defTabSz="1828800" rtl="0" eaLnBrk="1" latinLnBrk="0" hangingPunct="1">
                <a:lnSpc>
                  <a:spcPct val="90000"/>
                </a:lnSpc>
                <a:spcBef>
                  <a:spcPts val="1000"/>
                </a:spcBef>
                <a:buFont typeface="Arial" panose="020B0604020202020204" pitchFamily="34" charset="0"/>
                <a:buNone/>
                <a:defRPr sz="3600" kern="1200" baseline="0">
                  <a:solidFill>
                    <a:srgbClr val="56687A"/>
                  </a:solidFill>
                  <a:latin typeface="Community Light" panose="02000303040000020003" pitchFamily="2" charset="0"/>
                  <a:ea typeface="+mn-ea"/>
                  <a:cs typeface="+mn-cs"/>
                </a:defRPr>
              </a:lvl4pPr>
              <a:lvl5pPr marL="3657600" indent="0" algn="l" defTabSz="1828800" rtl="0" eaLnBrk="1" latinLnBrk="0" hangingPunct="1">
                <a:lnSpc>
                  <a:spcPct val="90000"/>
                </a:lnSpc>
                <a:spcBef>
                  <a:spcPts val="1000"/>
                </a:spcBef>
                <a:buFont typeface="Arial" panose="020B0604020202020204" pitchFamily="34" charset="0"/>
                <a:buNone/>
                <a:defRPr sz="3600" kern="1200" baseline="0">
                  <a:solidFill>
                    <a:srgbClr val="56687A"/>
                  </a:solidFill>
                  <a:latin typeface="Community Light" panose="02000303040000020003" pitchFamily="2"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endParaRPr lang="en-US" sz="2799" dirty="0"/>
            </a:p>
          </p:txBody>
        </p:sp>
      </p:grpSp>
      <p:sp>
        <p:nvSpPr>
          <p:cNvPr id="14" name="Picture Placeholder 35">
            <a:extLst>
              <a:ext uri="{FF2B5EF4-FFF2-40B4-BE49-F238E27FC236}">
                <a16:creationId xmlns:a16="http://schemas.microsoft.com/office/drawing/2014/main" id="{63AB216A-9892-9148-8DE6-B34271142667}"/>
              </a:ext>
              <a:ext uri="{C183D7F6-B498-43B3-948B-1728B52AA6E4}">
                <adec:decorative xmlns:adec="http://schemas.microsoft.com/office/drawing/2017/decorative" xmlns="" val="1"/>
              </a:ext>
            </a:extLst>
          </p:cNvPr>
          <p:cNvSpPr>
            <a:spLocks noGrp="1"/>
          </p:cNvSpPr>
          <p:nvPr>
            <p:ph type="pic" sz="quarter" idx="16"/>
          </p:nvPr>
        </p:nvSpPr>
        <p:spPr>
          <a:xfrm>
            <a:off x="-381823" y="1038224"/>
            <a:ext cx="3943215" cy="4927457"/>
          </a:xfrm>
          <a:custGeom>
            <a:avLst/>
            <a:gdLst>
              <a:gd name="connsiteX0" fmla="*/ 4926597 w 7887456"/>
              <a:gd name="connsiteY0" fmla="*/ 0 h 9854914"/>
              <a:gd name="connsiteX1" fmla="*/ 7874258 w 7887456"/>
              <a:gd name="connsiteY1" fmla="*/ 978911 h 9854914"/>
              <a:gd name="connsiteX2" fmla="*/ 7887456 w 7887456"/>
              <a:gd name="connsiteY2" fmla="*/ 989285 h 9854914"/>
              <a:gd name="connsiteX3" fmla="*/ 7887456 w 7887456"/>
              <a:gd name="connsiteY3" fmla="*/ 8865629 h 9854914"/>
              <a:gd name="connsiteX4" fmla="*/ 7874258 w 7887456"/>
              <a:gd name="connsiteY4" fmla="*/ 8876003 h 9854914"/>
              <a:gd name="connsiteX5" fmla="*/ 4926597 w 7887456"/>
              <a:gd name="connsiteY5" fmla="*/ 9854914 h 9854914"/>
              <a:gd name="connsiteX6" fmla="*/ 0 w 7887456"/>
              <a:gd name="connsiteY6" fmla="*/ 4927457 h 9854914"/>
              <a:gd name="connsiteX7" fmla="*/ 4926597 w 7887456"/>
              <a:gd name="connsiteY7" fmla="*/ 0 h 9854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87456" h="9854914">
                <a:moveTo>
                  <a:pt x="4926597" y="0"/>
                </a:moveTo>
                <a:cubicBezTo>
                  <a:pt x="6031956" y="0"/>
                  <a:pt x="7052291" y="364093"/>
                  <a:pt x="7874258" y="978911"/>
                </a:cubicBezTo>
                <a:lnTo>
                  <a:pt x="7887456" y="989285"/>
                </a:lnTo>
                <a:lnTo>
                  <a:pt x="7887456" y="8865629"/>
                </a:lnTo>
                <a:lnTo>
                  <a:pt x="7874258" y="8876003"/>
                </a:lnTo>
                <a:cubicBezTo>
                  <a:pt x="7052291" y="9490822"/>
                  <a:pt x="6031956" y="9854914"/>
                  <a:pt x="4926597" y="9854914"/>
                </a:cubicBezTo>
                <a:cubicBezTo>
                  <a:pt x="2205713" y="9854914"/>
                  <a:pt x="0" y="7648816"/>
                  <a:pt x="0" y="4927457"/>
                </a:cubicBezTo>
                <a:cubicBezTo>
                  <a:pt x="0" y="2206098"/>
                  <a:pt x="2205713" y="0"/>
                  <a:pt x="4926597" y="0"/>
                </a:cubicBezTo>
                <a:close/>
              </a:path>
            </a:pathLst>
          </a:custGeom>
          <a:pattFill prst="wdUpDiag">
            <a:fgClr>
              <a:srgbClr val="FADFD8"/>
            </a:fgClr>
            <a:bgClr>
              <a:schemeClr val="bg1"/>
            </a:bgClr>
          </a:pattFill>
        </p:spPr>
        <p:txBody>
          <a:bodyPr wrap="square" lIns="2560320">
            <a:noAutofit/>
          </a:bodyPr>
          <a:lstStyle>
            <a:lvl1pPr>
              <a:defRPr>
                <a:solidFill>
                  <a:schemeClr val="tx1"/>
                </a:solidFill>
              </a:defRPr>
            </a:lvl1pPr>
          </a:lstStyle>
          <a:p>
            <a:r>
              <a:rPr lang="en-US"/>
              <a:t>Click icon to add picture</a:t>
            </a:r>
            <a:endParaRPr lang="en-US" dirty="0"/>
          </a:p>
        </p:txBody>
      </p:sp>
      <p:sp>
        <p:nvSpPr>
          <p:cNvPr id="15" name="Title 6">
            <a:extLst>
              <a:ext uri="{FF2B5EF4-FFF2-40B4-BE49-F238E27FC236}">
                <a16:creationId xmlns:a16="http://schemas.microsoft.com/office/drawing/2014/main" id="{B7BCA3D9-481A-C441-8324-00CC24BFC097}"/>
              </a:ext>
            </a:extLst>
          </p:cNvPr>
          <p:cNvSpPr>
            <a:spLocks noGrp="1"/>
          </p:cNvSpPr>
          <p:nvPr>
            <p:ph type="title" hasCustomPrompt="1"/>
          </p:nvPr>
        </p:nvSpPr>
        <p:spPr>
          <a:xfrm>
            <a:off x="5250534" y="1714500"/>
            <a:ext cx="6140677" cy="1934891"/>
          </a:xfrm>
          <a:noFill/>
        </p:spPr>
        <p:txBody>
          <a:bodyPr vert="horz" lIns="0" tIns="45720" rIns="0" bIns="45720" rtlCol="0" anchor="b" anchorCtr="0">
            <a:normAutofit/>
          </a:bodyPr>
          <a:lstStyle>
            <a:lvl1pPr>
              <a:defRPr lang="en-US" sz="4399">
                <a:solidFill>
                  <a:schemeClr val="bg2"/>
                </a:solidFill>
                <a:ea typeface="+mn-ea"/>
                <a:cs typeface="+mn-cs"/>
              </a:defRPr>
            </a:lvl1pPr>
          </a:lstStyle>
          <a:p>
            <a:pPr lvl="0"/>
            <a:r>
              <a:rPr lang="en-US" dirty="0"/>
              <a:t>Enter slide title here, no longer than three lines.</a:t>
            </a:r>
          </a:p>
        </p:txBody>
      </p:sp>
      <p:sp>
        <p:nvSpPr>
          <p:cNvPr id="16" name="Text Placeholder 5">
            <a:extLst>
              <a:ext uri="{FF2B5EF4-FFF2-40B4-BE49-F238E27FC236}">
                <a16:creationId xmlns:a16="http://schemas.microsoft.com/office/drawing/2014/main" id="{A803E129-C7EB-6947-B27A-F12FEB08977A}"/>
              </a:ext>
            </a:extLst>
          </p:cNvPr>
          <p:cNvSpPr>
            <a:spLocks noGrp="1"/>
          </p:cNvSpPr>
          <p:nvPr>
            <p:ph type="body" sz="quarter" idx="12" hasCustomPrompt="1"/>
          </p:nvPr>
        </p:nvSpPr>
        <p:spPr>
          <a:xfrm>
            <a:off x="5250533" y="3907291"/>
            <a:ext cx="2816332" cy="630238"/>
          </a:xfrm>
        </p:spPr>
        <p:txBody>
          <a:bodyPr>
            <a:noAutofit/>
          </a:bodyPr>
          <a:lstStyle>
            <a:lvl1pPr marL="0" indent="0">
              <a:buNone/>
              <a:defRPr sz="2200"/>
            </a:lvl1pPr>
          </a:lstStyle>
          <a:p>
            <a:pPr lvl="0"/>
            <a:r>
              <a:rPr lang="en-US" dirty="0"/>
              <a:t>Enter speaker name</a:t>
            </a:r>
          </a:p>
          <a:p>
            <a:pPr lvl="0"/>
            <a:r>
              <a:rPr lang="en-US" dirty="0"/>
              <a:t>Enter speaker title</a:t>
            </a:r>
          </a:p>
        </p:txBody>
      </p:sp>
      <p:sp>
        <p:nvSpPr>
          <p:cNvPr id="17" name="Text Placeholder 5">
            <a:extLst>
              <a:ext uri="{FF2B5EF4-FFF2-40B4-BE49-F238E27FC236}">
                <a16:creationId xmlns:a16="http://schemas.microsoft.com/office/drawing/2014/main" id="{FB59EA05-0C38-4F4A-911D-35D6FDB5FE8C}"/>
              </a:ext>
            </a:extLst>
          </p:cNvPr>
          <p:cNvSpPr>
            <a:spLocks noGrp="1"/>
          </p:cNvSpPr>
          <p:nvPr>
            <p:ph type="body" sz="quarter" idx="13" hasCustomPrompt="1"/>
          </p:nvPr>
        </p:nvSpPr>
        <p:spPr>
          <a:xfrm>
            <a:off x="5235546" y="5009540"/>
            <a:ext cx="2829962" cy="221611"/>
          </a:xfrm>
        </p:spPr>
        <p:txBody>
          <a:bodyPr>
            <a:noAutofit/>
          </a:bodyPr>
          <a:lstStyle>
            <a:lvl1pPr marL="0" indent="0">
              <a:buNone/>
              <a:defRPr sz="1800">
                <a:solidFill>
                  <a:schemeClr val="accent6"/>
                </a:solidFill>
              </a:defRPr>
            </a:lvl1pPr>
            <a:lvl2pPr>
              <a:defRPr sz="1400"/>
            </a:lvl2pPr>
            <a:lvl3pPr>
              <a:defRPr sz="1400"/>
            </a:lvl3pPr>
            <a:lvl4pPr>
              <a:defRPr sz="1400"/>
            </a:lvl4pPr>
            <a:lvl5pPr>
              <a:defRPr sz="1400"/>
            </a:lvl5pPr>
          </a:lstStyle>
          <a:p>
            <a:pPr lvl="0"/>
            <a:r>
              <a:rPr lang="en-US" dirty="0"/>
              <a:t>Month ##, 2019</a:t>
            </a:r>
          </a:p>
        </p:txBody>
      </p:sp>
      <p:sp>
        <p:nvSpPr>
          <p:cNvPr id="2" name="TextBox 1">
            <a:extLst>
              <a:ext uri="{FF2B5EF4-FFF2-40B4-BE49-F238E27FC236}">
                <a16:creationId xmlns:a16="http://schemas.microsoft.com/office/drawing/2014/main" id="{1B9A6E06-44BD-BE43-8E63-6101F308A93E}"/>
              </a:ext>
            </a:extLst>
          </p:cNvPr>
          <p:cNvSpPr txBox="1"/>
          <p:nvPr userDrawn="1"/>
        </p:nvSpPr>
        <p:spPr>
          <a:xfrm>
            <a:off x="1082701" y="637674"/>
            <a:ext cx="0" cy="0"/>
          </a:xfrm>
          <a:prstGeom prst="rect">
            <a:avLst/>
          </a:prstGeom>
          <a:noFill/>
        </p:spPr>
        <p:txBody>
          <a:bodyPr wrap="none" lIns="0" tIns="0" rIns="0" bIns="0" rtlCol="0">
            <a:noAutofit/>
          </a:bodyPr>
          <a:lstStyle/>
          <a:p>
            <a:pPr algn="l"/>
            <a:endParaRPr lang="en-US" sz="900" dirty="0">
              <a:latin typeface="LKN Sans" panose="02000503040000020003" pitchFamily="2" charset="0"/>
            </a:endParaRPr>
          </a:p>
        </p:txBody>
      </p:sp>
      <p:pic>
        <p:nvPicPr>
          <p:cNvPr id="19" name="Logo">
            <a:extLst>
              <a:ext uri="{FF2B5EF4-FFF2-40B4-BE49-F238E27FC236}">
                <a16:creationId xmlns:a16="http://schemas.microsoft.com/office/drawing/2014/main" id="{B964DD16-CBBF-214E-8C5B-5F1A01ADA1D5}"/>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30253"/>
            <a:ext cx="1091168" cy="276138"/>
          </a:xfrm>
          <a:prstGeom prst="rect">
            <a:avLst/>
          </a:prstGeom>
        </p:spPr>
      </p:pic>
      <p:sp>
        <p:nvSpPr>
          <p:cNvPr id="20" name="Folded Corner 19">
            <a:extLst>
              <a:ext uri="{FF2B5EF4-FFF2-40B4-BE49-F238E27FC236}">
                <a16:creationId xmlns:a16="http://schemas.microsoft.com/office/drawing/2014/main" id="{C189F51A-C8AF-1C42-8C18-063E7EBDCBEB}"/>
              </a:ext>
              <a:ext uri="{C183D7F6-B498-43B3-948B-1728B52AA6E4}">
                <adec:decorative xmlns:adec="http://schemas.microsoft.com/office/drawing/2017/decorative" xmlns="" val="1"/>
              </a:ext>
            </a:extLst>
          </p:cNvPr>
          <p:cNvSpPr/>
          <p:nvPr userDrawn="1"/>
        </p:nvSpPr>
        <p:spPr>
          <a:xfrm>
            <a:off x="0" y="-1295401"/>
            <a:ext cx="5600765" cy="10251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Layout Tip</a:t>
            </a:r>
            <a:r>
              <a:rPr lang="en-US" sz="1200" dirty="0">
                <a:solidFill>
                  <a:schemeClr val="tx1"/>
                </a:solidFill>
                <a:latin typeface="Source Sans Pro" charset="0"/>
                <a:ea typeface="Source Sans Pro" charset="0"/>
                <a:cs typeface="Source Sans Pro" charset="0"/>
              </a:rPr>
              <a:t>: Circle cropped image left with placeholder text descriptor on right.</a:t>
            </a:r>
          </a:p>
          <a:p>
            <a:endParaRPr lang="en-US" sz="1200" dirty="0">
              <a:solidFill>
                <a:schemeClr val="tx1"/>
              </a:solidFill>
              <a:latin typeface="Source Sans Pro" charset="0"/>
            </a:endParaRPr>
          </a:p>
          <a:p>
            <a:r>
              <a:rPr lang="en-US" sz="1200" b="1" dirty="0">
                <a:solidFill>
                  <a:schemeClr val="tx1"/>
                </a:solidFill>
                <a:latin typeface="Source Sans Pro" charset="0"/>
                <a:ea typeface="Source Sans Pro" charset="0"/>
                <a:cs typeface="Source Sans Pro" charset="0"/>
              </a:rPr>
              <a:t>Tip</a:t>
            </a:r>
            <a:r>
              <a:rPr lang="en-US" sz="1200" dirty="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p:txBody>
      </p:sp>
    </p:spTree>
    <p:extLst>
      <p:ext uri="{BB962C8B-B14F-4D97-AF65-F5344CB8AC3E}">
        <p14:creationId xmlns:p14="http://schemas.microsoft.com/office/powerpoint/2010/main" val="2017894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arkamber_title 1">
    <p:bg>
      <p:bgPr>
        <a:solidFill>
          <a:srgbClr val="FDFAF5"/>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7F9B1B2-6E0A-B341-A562-9FD5E6A89B86}"/>
              </a:ext>
              <a:ext uri="{C183D7F6-B498-43B3-948B-1728B52AA6E4}">
                <adec:decorative xmlns:adec="http://schemas.microsoft.com/office/drawing/2017/decorative" xmlns="" val="1"/>
              </a:ext>
            </a:extLst>
          </p:cNvPr>
          <p:cNvGrpSpPr/>
          <p:nvPr userDrawn="1"/>
        </p:nvGrpSpPr>
        <p:grpSpPr>
          <a:xfrm>
            <a:off x="-1296900" y="-896068"/>
            <a:ext cx="13488900" cy="7754068"/>
            <a:chOff x="-2594138" y="-1792136"/>
            <a:chExt cx="26981312" cy="15508135"/>
          </a:xfrm>
        </p:grpSpPr>
        <p:sp>
          <p:nvSpPr>
            <p:cNvPr id="9" name="Rectangle 8">
              <a:extLst>
                <a:ext uri="{FF2B5EF4-FFF2-40B4-BE49-F238E27FC236}">
                  <a16:creationId xmlns:a16="http://schemas.microsoft.com/office/drawing/2014/main" id="{D85B7763-1851-EC4A-A2DB-032EE49FF8AA}"/>
                </a:ext>
                <a:ext uri="{C183D7F6-B498-43B3-948B-1728B52AA6E4}">
                  <adec:decorative xmlns:adec="http://schemas.microsoft.com/office/drawing/2017/decorative" xmlns="" val="1"/>
                </a:ext>
              </a:extLst>
            </p:cNvPr>
            <p:cNvSpPr/>
            <p:nvPr/>
          </p:nvSpPr>
          <p:spPr>
            <a:xfrm>
              <a:off x="-1" y="9956800"/>
              <a:ext cx="24387175" cy="3759199"/>
            </a:xfrm>
            <a:prstGeom prst="rect">
              <a:avLst/>
            </a:prstGeom>
            <a:solidFill>
              <a:srgbClr val="E9E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grpSp>
          <p:nvGrpSpPr>
            <p:cNvPr id="10" name="Group 9">
              <a:extLst>
                <a:ext uri="{FF2B5EF4-FFF2-40B4-BE49-F238E27FC236}">
                  <a16:creationId xmlns:a16="http://schemas.microsoft.com/office/drawing/2014/main" id="{1488EC26-8C51-5941-A990-C73F8C13FDA1}"/>
                </a:ext>
              </a:extLst>
            </p:cNvPr>
            <p:cNvGrpSpPr/>
            <p:nvPr userDrawn="1"/>
          </p:nvGrpSpPr>
          <p:grpSpPr>
            <a:xfrm rot="16200000">
              <a:off x="-2594138" y="-1792136"/>
              <a:ext cx="14664266" cy="14664266"/>
              <a:chOff x="6061747" y="1538838"/>
              <a:chExt cx="10553467" cy="10553467"/>
            </a:xfrm>
          </p:grpSpPr>
          <p:sp>
            <p:nvSpPr>
              <p:cNvPr id="11" name="Oval 10">
                <a:extLst>
                  <a:ext uri="{FF2B5EF4-FFF2-40B4-BE49-F238E27FC236}">
                    <a16:creationId xmlns:a16="http://schemas.microsoft.com/office/drawing/2014/main" id="{8492E875-5B3A-0F4D-872B-1663F7303954}"/>
                  </a:ext>
                  <a:ext uri="{C183D7F6-B498-43B3-948B-1728B52AA6E4}">
                    <adec:decorative xmlns:adec="http://schemas.microsoft.com/office/drawing/2017/decorative" xmlns="" val="1"/>
                  </a:ext>
                </a:extLst>
              </p:cNvPr>
              <p:cNvSpPr/>
              <p:nvPr/>
            </p:nvSpPr>
            <p:spPr>
              <a:xfrm>
                <a:off x="6061747" y="1538838"/>
                <a:ext cx="10553467" cy="10553467"/>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2" name="Freeform 11">
                <a:extLst>
                  <a:ext uri="{FF2B5EF4-FFF2-40B4-BE49-F238E27FC236}">
                    <a16:creationId xmlns:a16="http://schemas.microsoft.com/office/drawing/2014/main" id="{7EC58509-246D-054A-994D-BE8A49011C28}"/>
                  </a:ext>
                  <a:ext uri="{C183D7F6-B498-43B3-948B-1728B52AA6E4}">
                    <adec:decorative xmlns:adec="http://schemas.microsoft.com/office/drawing/2017/decorative" xmlns="" val="1"/>
                  </a:ext>
                </a:extLst>
              </p:cNvPr>
              <p:cNvSpPr/>
              <p:nvPr/>
            </p:nvSpPr>
            <p:spPr>
              <a:xfrm>
                <a:off x="6061747" y="2605020"/>
                <a:ext cx="2096825" cy="8421104"/>
              </a:xfrm>
              <a:custGeom>
                <a:avLst/>
                <a:gdLst>
                  <a:gd name="connsiteX0" fmla="*/ 2096825 w 2096825"/>
                  <a:gd name="connsiteY0" fmla="*/ 0 h 8421104"/>
                  <a:gd name="connsiteX1" fmla="*/ 2096825 w 2096825"/>
                  <a:gd name="connsiteY1" fmla="*/ 8421104 h 8421104"/>
                  <a:gd name="connsiteX2" fmla="*/ 1920242 w 2096825"/>
                  <a:gd name="connsiteY2" fmla="*/ 8282337 h 8421104"/>
                  <a:gd name="connsiteX3" fmla="*/ 0 w 2096825"/>
                  <a:gd name="connsiteY3" fmla="*/ 4210553 h 8421104"/>
                  <a:gd name="connsiteX4" fmla="*/ 1920242 w 2096825"/>
                  <a:gd name="connsiteY4" fmla="*/ 138768 h 8421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825" h="8421104">
                    <a:moveTo>
                      <a:pt x="2096825" y="0"/>
                    </a:moveTo>
                    <a:lnTo>
                      <a:pt x="2096825" y="8421104"/>
                    </a:lnTo>
                    <a:lnTo>
                      <a:pt x="1920242" y="8282337"/>
                    </a:lnTo>
                    <a:cubicBezTo>
                      <a:pt x="747502" y="7314506"/>
                      <a:pt x="0" y="5849823"/>
                      <a:pt x="0" y="4210553"/>
                    </a:cubicBezTo>
                    <a:cubicBezTo>
                      <a:pt x="0" y="2571281"/>
                      <a:pt x="747502" y="1106598"/>
                      <a:pt x="1920242" y="13876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grpSp>
      </p:grpSp>
      <p:pic>
        <p:nvPicPr>
          <p:cNvPr id="21" name="Logo">
            <a:extLst>
              <a:ext uri="{FF2B5EF4-FFF2-40B4-BE49-F238E27FC236}">
                <a16:creationId xmlns:a16="http://schemas.microsoft.com/office/drawing/2014/main" id="{19A00492-11BC-6540-B647-455438B4C38F}"/>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5806" y="762000"/>
            <a:ext cx="1091168" cy="276138"/>
          </a:xfrm>
          <a:prstGeom prst="rect">
            <a:avLst/>
          </a:prstGeom>
        </p:spPr>
      </p:pic>
      <p:sp>
        <p:nvSpPr>
          <p:cNvPr id="14" name="Title 13">
            <a:extLst>
              <a:ext uri="{FF2B5EF4-FFF2-40B4-BE49-F238E27FC236}">
                <a16:creationId xmlns:a16="http://schemas.microsoft.com/office/drawing/2014/main" id="{A826F2C3-7FC0-8146-A5B5-EC34E99CF1CC}"/>
              </a:ext>
            </a:extLst>
          </p:cNvPr>
          <p:cNvSpPr>
            <a:spLocks noGrp="1"/>
          </p:cNvSpPr>
          <p:nvPr>
            <p:ph type="title" hasCustomPrompt="1"/>
          </p:nvPr>
        </p:nvSpPr>
        <p:spPr>
          <a:xfrm>
            <a:off x="951356" y="1981200"/>
            <a:ext cx="6801778" cy="1676400"/>
          </a:xfrm>
        </p:spPr>
        <p:txBody>
          <a:bodyPr anchor="b" anchorCtr="0">
            <a:noAutofit/>
          </a:bodyPr>
          <a:lstStyle>
            <a:lvl1pPr>
              <a:defRPr sz="5749">
                <a:solidFill>
                  <a:schemeClr val="accent2"/>
                </a:solidFill>
              </a:defRPr>
            </a:lvl1pPr>
          </a:lstStyle>
          <a:p>
            <a:r>
              <a:rPr lang="en-US" dirty="0"/>
              <a:t>Enter slide title here,</a:t>
            </a:r>
            <a:br>
              <a:rPr lang="en-US" dirty="0"/>
            </a:br>
            <a:r>
              <a:rPr lang="en-US" dirty="0"/>
              <a:t>in two lines or less</a:t>
            </a:r>
          </a:p>
        </p:txBody>
      </p:sp>
      <p:sp>
        <p:nvSpPr>
          <p:cNvPr id="23" name="Text Placeholder 5">
            <a:extLst>
              <a:ext uri="{FF2B5EF4-FFF2-40B4-BE49-F238E27FC236}">
                <a16:creationId xmlns:a16="http://schemas.microsoft.com/office/drawing/2014/main" id="{1C42D50D-C530-F54C-9136-DCA02267799E}"/>
              </a:ext>
            </a:extLst>
          </p:cNvPr>
          <p:cNvSpPr>
            <a:spLocks noGrp="1"/>
          </p:cNvSpPr>
          <p:nvPr>
            <p:ph type="body" sz="quarter" idx="11" hasCustomPrompt="1"/>
          </p:nvPr>
        </p:nvSpPr>
        <p:spPr>
          <a:xfrm>
            <a:off x="951356" y="3966882"/>
            <a:ext cx="3096992" cy="630238"/>
          </a:xfrm>
        </p:spPr>
        <p:txBody>
          <a:bodyPr lIns="0">
            <a:noAutofit/>
          </a:bodyPr>
          <a:lstStyle>
            <a:lvl1pPr marL="0" indent="0">
              <a:buNone/>
              <a:defRPr sz="1800"/>
            </a:lvl1pPr>
          </a:lstStyle>
          <a:p>
            <a:pPr lvl="0"/>
            <a:r>
              <a:rPr lang="en-US" dirty="0"/>
              <a:t>Enter speaker name</a:t>
            </a:r>
          </a:p>
          <a:p>
            <a:pPr lvl="0"/>
            <a:r>
              <a:rPr lang="en-US" dirty="0"/>
              <a:t>Enter speaker title</a:t>
            </a:r>
          </a:p>
        </p:txBody>
      </p:sp>
      <p:sp>
        <p:nvSpPr>
          <p:cNvPr id="24" name="Text Placeholder 5">
            <a:extLst>
              <a:ext uri="{FF2B5EF4-FFF2-40B4-BE49-F238E27FC236}">
                <a16:creationId xmlns:a16="http://schemas.microsoft.com/office/drawing/2014/main" id="{DFBE7EAF-C631-154E-8415-FBFC5D56B8AD}"/>
              </a:ext>
            </a:extLst>
          </p:cNvPr>
          <p:cNvSpPr>
            <a:spLocks noGrp="1"/>
          </p:cNvSpPr>
          <p:nvPr>
            <p:ph type="body" sz="quarter" idx="12" hasCustomPrompt="1"/>
          </p:nvPr>
        </p:nvSpPr>
        <p:spPr>
          <a:xfrm>
            <a:off x="951357" y="5385055"/>
            <a:ext cx="3111980" cy="221611"/>
          </a:xfrm>
        </p:spPr>
        <p:txBody>
          <a:bodyPr lIns="0">
            <a:noAutofit/>
          </a:bodyPr>
          <a:lstStyle>
            <a:lvl1pPr marL="0" indent="0">
              <a:buNone/>
              <a:defRPr sz="1400">
                <a:solidFill>
                  <a:schemeClr val="bg1"/>
                </a:solidFill>
              </a:defRPr>
            </a:lvl1pPr>
            <a:lvl2pPr>
              <a:defRPr sz="1400"/>
            </a:lvl2pPr>
            <a:lvl3pPr>
              <a:defRPr sz="1400"/>
            </a:lvl3pPr>
            <a:lvl4pPr>
              <a:defRPr sz="1400"/>
            </a:lvl4pPr>
            <a:lvl5pPr>
              <a:defRPr sz="1400"/>
            </a:lvl5pPr>
          </a:lstStyle>
          <a:p>
            <a:pPr lvl="0"/>
            <a:r>
              <a:rPr lang="en-US" dirty="0"/>
              <a:t>Month ##, 2019</a:t>
            </a:r>
          </a:p>
        </p:txBody>
      </p:sp>
      <p:sp>
        <p:nvSpPr>
          <p:cNvPr id="15" name="Folded Corner 14">
            <a:extLst>
              <a:ext uri="{FF2B5EF4-FFF2-40B4-BE49-F238E27FC236}">
                <a16:creationId xmlns:a16="http://schemas.microsoft.com/office/drawing/2014/main" id="{1D20AE84-AA54-C849-B569-25660399ECA1}"/>
              </a:ext>
              <a:ext uri="{C183D7F6-B498-43B3-948B-1728B52AA6E4}">
                <adec:decorative xmlns:adec="http://schemas.microsoft.com/office/drawing/2017/decorative" xmlns="" val="1"/>
              </a:ext>
            </a:extLst>
          </p:cNvPr>
          <p:cNvSpPr/>
          <p:nvPr userDrawn="1"/>
        </p:nvSpPr>
        <p:spPr>
          <a:xfrm>
            <a:off x="0" y="-1318003"/>
            <a:ext cx="4101203" cy="106680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Layout Tip</a:t>
            </a:r>
            <a:r>
              <a:rPr lang="en-US" sz="1200" dirty="0">
                <a:solidFill>
                  <a:schemeClr val="tx1"/>
                </a:solidFill>
                <a:latin typeface="Source Sans Pro" charset="0"/>
                <a:ea typeface="Source Sans Pro" charset="0"/>
                <a:cs typeface="Source Sans Pro" charset="0"/>
              </a:rPr>
              <a:t>: Title slide with speaker details and date</a:t>
            </a:r>
          </a:p>
          <a:p>
            <a:endParaRPr lang="en-US" sz="1200" dirty="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Source Sans Pro" charset="0"/>
                <a:ea typeface="Source Sans Pro" charset="0"/>
                <a:cs typeface="Source Sans Pro" charset="0"/>
              </a:rPr>
              <a:t>Tip</a:t>
            </a:r>
            <a:r>
              <a:rPr lang="en-US" sz="1200" dirty="0">
                <a:solidFill>
                  <a:schemeClr val="tx1"/>
                </a:solidFill>
                <a:latin typeface="Source Sans Pro" charset="0"/>
                <a:ea typeface="Source Sans Pro" charset="0"/>
                <a:cs typeface="Source Sans Pro" charset="0"/>
              </a:rPr>
              <a:t>: For quick formatting replace text placeholder with your own copy.</a:t>
            </a:r>
          </a:p>
          <a:p>
            <a:r>
              <a:rPr lang="en-US" sz="1200" dirty="0">
                <a:solidFill>
                  <a:schemeClr val="tx1"/>
                </a:solidFill>
                <a:latin typeface="Source Sans Pro" charset="0"/>
                <a:ea typeface="Source Sans Pro" charset="0"/>
                <a:cs typeface="Source Sans Pro" charset="0"/>
              </a:rPr>
              <a:t> </a:t>
            </a:r>
          </a:p>
          <a:p>
            <a:endParaRPr lang="en-US" sz="1200" dirty="0">
              <a:solidFill>
                <a:schemeClr val="accent4">
                  <a:lumMod val="25000"/>
                </a:schemeClr>
              </a:solidFill>
              <a:latin typeface="Community" panose="02000303040000020003" pitchFamily="2" charset="0"/>
            </a:endParaRPr>
          </a:p>
          <a:p>
            <a:endParaRPr lang="en-US" sz="1200" dirty="0">
              <a:solidFill>
                <a:schemeClr val="accent4">
                  <a:lumMod val="25000"/>
                </a:schemeClr>
              </a:solidFill>
              <a:latin typeface="Source Sans Pro" charset="0"/>
              <a:ea typeface="Source Sans Pro" charset="0"/>
              <a:cs typeface="Source Sans Pro" charset="0"/>
            </a:endParaRPr>
          </a:p>
          <a:p>
            <a:endParaRPr lang="en-US" sz="1200" dirty="0">
              <a:solidFill>
                <a:schemeClr val="accent4">
                  <a:lumMod val="25000"/>
                </a:schemeClr>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574866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arkamber_image title speaker 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C06F719-C7E3-F84E-9E05-136DF19CD9BF}"/>
              </a:ext>
              <a:ext uri="{C183D7F6-B498-43B3-948B-1728B52AA6E4}">
                <adec:decorative xmlns:adec="http://schemas.microsoft.com/office/drawing/2017/decorative" xmlns="" val="1"/>
              </a:ext>
            </a:extLst>
          </p:cNvPr>
          <p:cNvGrpSpPr/>
          <p:nvPr userDrawn="1"/>
        </p:nvGrpSpPr>
        <p:grpSpPr>
          <a:xfrm>
            <a:off x="0" y="0"/>
            <a:ext cx="4544422" cy="6858000"/>
            <a:chOff x="0" y="0"/>
            <a:chExt cx="9090027" cy="13716000"/>
          </a:xfrm>
        </p:grpSpPr>
        <p:sp>
          <p:nvSpPr>
            <p:cNvPr id="30" name="Rectangle 29">
              <a:extLst>
                <a:ext uri="{FF2B5EF4-FFF2-40B4-BE49-F238E27FC236}">
                  <a16:creationId xmlns:a16="http://schemas.microsoft.com/office/drawing/2014/main" id="{24F9C3AB-1DFD-7D41-9FC6-CC22D0F500FF}"/>
                </a:ext>
                <a:ext uri="{C183D7F6-B498-43B3-948B-1728B52AA6E4}">
                  <adec:decorative xmlns:adec="http://schemas.microsoft.com/office/drawing/2017/decorative" xmlns="" val="1"/>
                </a:ext>
              </a:extLst>
            </p:cNvPr>
            <p:cNvSpPr/>
            <p:nvPr userDrawn="1"/>
          </p:nvSpPr>
          <p:spPr>
            <a:xfrm>
              <a:off x="0" y="0"/>
              <a:ext cx="7123712" cy="13716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33" name="Freeform 32">
              <a:extLst>
                <a:ext uri="{FF2B5EF4-FFF2-40B4-BE49-F238E27FC236}">
                  <a16:creationId xmlns:a16="http://schemas.microsoft.com/office/drawing/2014/main" id="{40FDB804-AA08-0740-A4E3-1558FF51ADBA}"/>
                </a:ext>
                <a:ext uri="{C183D7F6-B498-43B3-948B-1728B52AA6E4}">
                  <adec:decorative xmlns:adec="http://schemas.microsoft.com/office/drawing/2017/decorative" xmlns="" val="1"/>
                </a:ext>
              </a:extLst>
            </p:cNvPr>
            <p:cNvSpPr txBox="1">
              <a:spLocks/>
            </p:cNvSpPr>
            <p:nvPr/>
          </p:nvSpPr>
          <p:spPr>
            <a:xfrm>
              <a:off x="7123712" y="3065279"/>
              <a:ext cx="1966315" cy="7877254"/>
            </a:xfrm>
            <a:custGeom>
              <a:avLst/>
              <a:gdLst>
                <a:gd name="connsiteX0" fmla="*/ 0 w 1966315"/>
                <a:gd name="connsiteY0" fmla="*/ 0 h 7877254"/>
                <a:gd name="connsiteX1" fmla="*/ 173492 w 1966315"/>
                <a:gd name="connsiteY1" fmla="*/ 136362 h 7877254"/>
                <a:gd name="connsiteX2" fmla="*/ 1966315 w 1966315"/>
                <a:gd name="connsiteY2" fmla="*/ 3938627 h 7877254"/>
                <a:gd name="connsiteX3" fmla="*/ 173492 w 1966315"/>
                <a:gd name="connsiteY3" fmla="*/ 7740892 h 7877254"/>
                <a:gd name="connsiteX4" fmla="*/ 0 w 1966315"/>
                <a:gd name="connsiteY4" fmla="*/ 7877254 h 7877254"/>
                <a:gd name="connsiteX5" fmla="*/ 0 w 1966315"/>
                <a:gd name="connsiteY5" fmla="*/ 0 h 7877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66315" h="7877254">
                  <a:moveTo>
                    <a:pt x="0" y="0"/>
                  </a:moveTo>
                  <a:lnTo>
                    <a:pt x="173492" y="136362"/>
                  </a:lnTo>
                  <a:cubicBezTo>
                    <a:pt x="1268414" y="1040130"/>
                    <a:pt x="1966315" y="2407863"/>
                    <a:pt x="1966315" y="3938627"/>
                  </a:cubicBezTo>
                  <a:cubicBezTo>
                    <a:pt x="1966315" y="5469391"/>
                    <a:pt x="1268414" y="6837124"/>
                    <a:pt x="173492" y="7740892"/>
                  </a:cubicBezTo>
                  <a:lnTo>
                    <a:pt x="0" y="7877254"/>
                  </a:lnTo>
                  <a:lnTo>
                    <a:pt x="0" y="0"/>
                  </a:lnTo>
                  <a:close/>
                </a:path>
              </a:pathLst>
            </a:custGeom>
            <a:solidFill>
              <a:schemeClr val="accent2"/>
            </a:solidFill>
          </p:spPr>
          <p:txBody>
            <a:bodyPr vert="horz" wrap="square" lIns="0" tIns="45720" rIns="0" bIns="45720" rtlCol="0">
              <a:noAutofit/>
            </a:bodyPr>
            <a:lstStyle>
              <a:lvl1pPr marL="0" indent="0" algn="l" defTabSz="1828800" rtl="0" eaLnBrk="1" latinLnBrk="0" hangingPunct="1">
                <a:lnSpc>
                  <a:spcPct val="90000"/>
                </a:lnSpc>
                <a:spcBef>
                  <a:spcPts val="2000"/>
                </a:spcBef>
                <a:buFont typeface="Arial" panose="020B0604020202020204" pitchFamily="34" charset="0"/>
                <a:buNone/>
                <a:defRPr sz="5600" kern="1200" baseline="0">
                  <a:solidFill>
                    <a:srgbClr val="56687A"/>
                  </a:solidFill>
                  <a:latin typeface="Community Light" panose="02000303040000020003" pitchFamily="2" charset="0"/>
                  <a:ea typeface="+mn-ea"/>
                  <a:cs typeface="+mn-cs"/>
                </a:defRPr>
              </a:lvl1pPr>
              <a:lvl2pPr marL="914400" indent="0" algn="l" defTabSz="1828800" rtl="0" eaLnBrk="1" latinLnBrk="0" hangingPunct="1">
                <a:lnSpc>
                  <a:spcPct val="90000"/>
                </a:lnSpc>
                <a:spcBef>
                  <a:spcPts val="1000"/>
                </a:spcBef>
                <a:buFont typeface="Arial" panose="020B0604020202020204" pitchFamily="34" charset="0"/>
                <a:buNone/>
                <a:defRPr sz="4800" kern="1200" baseline="0">
                  <a:solidFill>
                    <a:srgbClr val="56687A"/>
                  </a:solidFill>
                  <a:latin typeface="Community Light" panose="02000303040000020003" pitchFamily="2" charset="0"/>
                  <a:ea typeface="+mn-ea"/>
                  <a:cs typeface="+mn-cs"/>
                </a:defRPr>
              </a:lvl2pPr>
              <a:lvl3pPr marL="1828800" indent="0" algn="l" defTabSz="1828800" rtl="0" eaLnBrk="1" latinLnBrk="0" hangingPunct="1">
                <a:lnSpc>
                  <a:spcPct val="90000"/>
                </a:lnSpc>
                <a:spcBef>
                  <a:spcPts val="1000"/>
                </a:spcBef>
                <a:buFont typeface="Arial" panose="020B0604020202020204" pitchFamily="34" charset="0"/>
                <a:buNone/>
                <a:defRPr sz="4000" kern="1200" baseline="0">
                  <a:solidFill>
                    <a:srgbClr val="56687A"/>
                  </a:solidFill>
                  <a:latin typeface="Community Light" panose="02000303040000020003" pitchFamily="2" charset="0"/>
                  <a:ea typeface="+mn-ea"/>
                  <a:cs typeface="+mn-cs"/>
                </a:defRPr>
              </a:lvl3pPr>
              <a:lvl4pPr marL="2743200" indent="0" algn="l" defTabSz="1828800" rtl="0" eaLnBrk="1" latinLnBrk="0" hangingPunct="1">
                <a:lnSpc>
                  <a:spcPct val="90000"/>
                </a:lnSpc>
                <a:spcBef>
                  <a:spcPts val="1000"/>
                </a:spcBef>
                <a:buFont typeface="Arial" panose="020B0604020202020204" pitchFamily="34" charset="0"/>
                <a:buNone/>
                <a:defRPr sz="3600" kern="1200" baseline="0">
                  <a:solidFill>
                    <a:srgbClr val="56687A"/>
                  </a:solidFill>
                  <a:latin typeface="Community Light" panose="02000303040000020003" pitchFamily="2" charset="0"/>
                  <a:ea typeface="+mn-ea"/>
                  <a:cs typeface="+mn-cs"/>
                </a:defRPr>
              </a:lvl4pPr>
              <a:lvl5pPr marL="3657600" indent="0" algn="l" defTabSz="1828800" rtl="0" eaLnBrk="1" latinLnBrk="0" hangingPunct="1">
                <a:lnSpc>
                  <a:spcPct val="90000"/>
                </a:lnSpc>
                <a:spcBef>
                  <a:spcPts val="1000"/>
                </a:spcBef>
                <a:buFont typeface="Arial" panose="020B0604020202020204" pitchFamily="34" charset="0"/>
                <a:buNone/>
                <a:defRPr sz="3600" kern="1200" baseline="0">
                  <a:solidFill>
                    <a:srgbClr val="56687A"/>
                  </a:solidFill>
                  <a:latin typeface="Community Light" panose="02000303040000020003" pitchFamily="2"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endParaRPr lang="en-US" sz="2799" dirty="0"/>
            </a:p>
          </p:txBody>
        </p:sp>
      </p:grpSp>
      <p:sp>
        <p:nvSpPr>
          <p:cNvPr id="9" name="Picture Placeholder 35">
            <a:extLst>
              <a:ext uri="{FF2B5EF4-FFF2-40B4-BE49-F238E27FC236}">
                <a16:creationId xmlns:a16="http://schemas.microsoft.com/office/drawing/2014/main" id="{699FC468-CAD5-FA41-BFFD-42B39432D5B5}"/>
              </a:ext>
              <a:ext uri="{C183D7F6-B498-43B3-948B-1728B52AA6E4}">
                <adec:decorative xmlns:adec="http://schemas.microsoft.com/office/drawing/2017/decorative" xmlns="" val="1"/>
              </a:ext>
            </a:extLst>
          </p:cNvPr>
          <p:cNvSpPr>
            <a:spLocks noGrp="1"/>
          </p:cNvSpPr>
          <p:nvPr userDrawn="1">
            <p:ph type="pic" sz="quarter" idx="16"/>
          </p:nvPr>
        </p:nvSpPr>
        <p:spPr>
          <a:xfrm>
            <a:off x="-381823" y="1038224"/>
            <a:ext cx="3943215" cy="4927457"/>
          </a:xfrm>
          <a:custGeom>
            <a:avLst/>
            <a:gdLst>
              <a:gd name="connsiteX0" fmla="*/ 4926597 w 7887456"/>
              <a:gd name="connsiteY0" fmla="*/ 0 h 9854914"/>
              <a:gd name="connsiteX1" fmla="*/ 7874258 w 7887456"/>
              <a:gd name="connsiteY1" fmla="*/ 978911 h 9854914"/>
              <a:gd name="connsiteX2" fmla="*/ 7887456 w 7887456"/>
              <a:gd name="connsiteY2" fmla="*/ 989285 h 9854914"/>
              <a:gd name="connsiteX3" fmla="*/ 7887456 w 7887456"/>
              <a:gd name="connsiteY3" fmla="*/ 8865629 h 9854914"/>
              <a:gd name="connsiteX4" fmla="*/ 7874258 w 7887456"/>
              <a:gd name="connsiteY4" fmla="*/ 8876003 h 9854914"/>
              <a:gd name="connsiteX5" fmla="*/ 4926597 w 7887456"/>
              <a:gd name="connsiteY5" fmla="*/ 9854914 h 9854914"/>
              <a:gd name="connsiteX6" fmla="*/ 0 w 7887456"/>
              <a:gd name="connsiteY6" fmla="*/ 4927457 h 9854914"/>
              <a:gd name="connsiteX7" fmla="*/ 4926597 w 7887456"/>
              <a:gd name="connsiteY7" fmla="*/ 0 h 9854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87456" h="9854914">
                <a:moveTo>
                  <a:pt x="4926597" y="0"/>
                </a:moveTo>
                <a:cubicBezTo>
                  <a:pt x="6031956" y="0"/>
                  <a:pt x="7052291" y="364093"/>
                  <a:pt x="7874258" y="978911"/>
                </a:cubicBezTo>
                <a:lnTo>
                  <a:pt x="7887456" y="989285"/>
                </a:lnTo>
                <a:lnTo>
                  <a:pt x="7887456" y="8865629"/>
                </a:lnTo>
                <a:lnTo>
                  <a:pt x="7874258" y="8876003"/>
                </a:lnTo>
                <a:cubicBezTo>
                  <a:pt x="7052291" y="9490822"/>
                  <a:pt x="6031956" y="9854914"/>
                  <a:pt x="4926597" y="9854914"/>
                </a:cubicBezTo>
                <a:cubicBezTo>
                  <a:pt x="2205713" y="9854914"/>
                  <a:pt x="0" y="7648816"/>
                  <a:pt x="0" y="4927457"/>
                </a:cubicBezTo>
                <a:cubicBezTo>
                  <a:pt x="0" y="2206098"/>
                  <a:pt x="2205713" y="0"/>
                  <a:pt x="4926597" y="0"/>
                </a:cubicBezTo>
                <a:close/>
              </a:path>
            </a:pathLst>
          </a:custGeom>
          <a:pattFill prst="wdUpDiag">
            <a:fgClr>
              <a:srgbClr val="FADFD8"/>
            </a:fgClr>
            <a:bgClr>
              <a:schemeClr val="bg1"/>
            </a:bgClr>
          </a:pattFill>
        </p:spPr>
        <p:txBody>
          <a:bodyPr wrap="square" lIns="2560320">
            <a:noAutofit/>
          </a:bodyPr>
          <a:lstStyle>
            <a:lvl1pPr>
              <a:defRPr>
                <a:solidFill>
                  <a:schemeClr val="tx1"/>
                </a:solidFill>
              </a:defRPr>
            </a:lvl1pPr>
          </a:lstStyle>
          <a:p>
            <a:r>
              <a:rPr lang="en-US"/>
              <a:t>Click icon to add picture</a:t>
            </a:r>
            <a:endParaRPr lang="en-US" dirty="0"/>
          </a:p>
        </p:txBody>
      </p:sp>
      <p:sp>
        <p:nvSpPr>
          <p:cNvPr id="7" name="Title 6">
            <a:extLst>
              <a:ext uri="{FF2B5EF4-FFF2-40B4-BE49-F238E27FC236}">
                <a16:creationId xmlns:a16="http://schemas.microsoft.com/office/drawing/2014/main" id="{706DB0E3-2F75-3247-9820-5EF0DA02F12D}"/>
              </a:ext>
            </a:extLst>
          </p:cNvPr>
          <p:cNvSpPr>
            <a:spLocks noGrp="1"/>
          </p:cNvSpPr>
          <p:nvPr userDrawn="1">
            <p:ph type="title" hasCustomPrompt="1"/>
          </p:nvPr>
        </p:nvSpPr>
        <p:spPr>
          <a:xfrm>
            <a:off x="5250534" y="1714500"/>
            <a:ext cx="6140677" cy="1934891"/>
          </a:xfrm>
          <a:noFill/>
        </p:spPr>
        <p:txBody>
          <a:bodyPr vert="horz" lIns="0" tIns="45720" rIns="0" bIns="45720" rtlCol="0" anchor="b" anchorCtr="0">
            <a:normAutofit/>
          </a:bodyPr>
          <a:lstStyle>
            <a:lvl1pPr>
              <a:defRPr lang="en-US" sz="4399">
                <a:solidFill>
                  <a:schemeClr val="accent2"/>
                </a:solidFill>
                <a:ea typeface="+mn-ea"/>
                <a:cs typeface="+mn-cs"/>
              </a:defRPr>
            </a:lvl1pPr>
          </a:lstStyle>
          <a:p>
            <a:pPr lvl="0"/>
            <a:r>
              <a:rPr lang="en-US" dirty="0"/>
              <a:t>Enter slide title here, no longer than three lines.</a:t>
            </a:r>
          </a:p>
        </p:txBody>
      </p:sp>
      <p:sp>
        <p:nvSpPr>
          <p:cNvPr id="20" name="Text Placeholder 5">
            <a:extLst>
              <a:ext uri="{FF2B5EF4-FFF2-40B4-BE49-F238E27FC236}">
                <a16:creationId xmlns:a16="http://schemas.microsoft.com/office/drawing/2014/main" id="{84090792-F622-C948-98FC-533158E52E25}"/>
              </a:ext>
            </a:extLst>
          </p:cNvPr>
          <p:cNvSpPr>
            <a:spLocks noGrp="1"/>
          </p:cNvSpPr>
          <p:nvPr userDrawn="1">
            <p:ph type="body" sz="quarter" idx="12" hasCustomPrompt="1"/>
          </p:nvPr>
        </p:nvSpPr>
        <p:spPr>
          <a:xfrm>
            <a:off x="5250533" y="3907291"/>
            <a:ext cx="2816332" cy="630238"/>
          </a:xfrm>
        </p:spPr>
        <p:txBody>
          <a:bodyPr>
            <a:noAutofit/>
          </a:bodyPr>
          <a:lstStyle>
            <a:lvl1pPr marL="0" indent="0">
              <a:buNone/>
              <a:defRPr sz="2200"/>
            </a:lvl1pPr>
          </a:lstStyle>
          <a:p>
            <a:pPr lvl="0"/>
            <a:r>
              <a:rPr lang="en-US" dirty="0"/>
              <a:t>Enter speaker name</a:t>
            </a:r>
          </a:p>
          <a:p>
            <a:pPr lvl="0"/>
            <a:r>
              <a:rPr lang="en-US" dirty="0"/>
              <a:t>Enter speaker title</a:t>
            </a:r>
          </a:p>
        </p:txBody>
      </p:sp>
      <p:sp>
        <p:nvSpPr>
          <p:cNvPr id="22" name="Text Placeholder 5">
            <a:extLst>
              <a:ext uri="{FF2B5EF4-FFF2-40B4-BE49-F238E27FC236}">
                <a16:creationId xmlns:a16="http://schemas.microsoft.com/office/drawing/2014/main" id="{C6943AC9-160A-9645-8D02-458E45162749}"/>
              </a:ext>
            </a:extLst>
          </p:cNvPr>
          <p:cNvSpPr>
            <a:spLocks noGrp="1"/>
          </p:cNvSpPr>
          <p:nvPr userDrawn="1">
            <p:ph type="body" sz="quarter" idx="13" hasCustomPrompt="1"/>
          </p:nvPr>
        </p:nvSpPr>
        <p:spPr>
          <a:xfrm>
            <a:off x="5235546" y="5009540"/>
            <a:ext cx="2829962" cy="221611"/>
          </a:xfrm>
        </p:spPr>
        <p:txBody>
          <a:bodyPr>
            <a:noAutofit/>
          </a:bodyPr>
          <a:lstStyle>
            <a:lvl1pPr marL="0" indent="0">
              <a:buNone/>
              <a:defRPr sz="1800">
                <a:solidFill>
                  <a:schemeClr val="accent6"/>
                </a:solidFill>
              </a:defRPr>
            </a:lvl1pPr>
            <a:lvl2pPr>
              <a:defRPr sz="1400"/>
            </a:lvl2pPr>
            <a:lvl3pPr>
              <a:defRPr sz="1400"/>
            </a:lvl3pPr>
            <a:lvl4pPr>
              <a:defRPr sz="1400"/>
            </a:lvl4pPr>
            <a:lvl5pPr>
              <a:defRPr sz="1400"/>
            </a:lvl5pPr>
          </a:lstStyle>
          <a:p>
            <a:pPr lvl="0"/>
            <a:r>
              <a:rPr lang="en-US" dirty="0"/>
              <a:t>Month ##, 2019</a:t>
            </a:r>
          </a:p>
        </p:txBody>
      </p:sp>
      <p:pic>
        <p:nvPicPr>
          <p:cNvPr id="11" name="Logo">
            <a:extLst>
              <a:ext uri="{FF2B5EF4-FFF2-40B4-BE49-F238E27FC236}">
                <a16:creationId xmlns:a16="http://schemas.microsoft.com/office/drawing/2014/main" id="{DDE22F9A-B4D4-C44D-A5E6-3FB5E55E4603}"/>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30253"/>
            <a:ext cx="1091168" cy="276138"/>
          </a:xfrm>
          <a:prstGeom prst="rect">
            <a:avLst/>
          </a:prstGeom>
        </p:spPr>
      </p:pic>
      <p:sp>
        <p:nvSpPr>
          <p:cNvPr id="12" name="Folded Corner 11">
            <a:extLst>
              <a:ext uri="{FF2B5EF4-FFF2-40B4-BE49-F238E27FC236}">
                <a16:creationId xmlns:a16="http://schemas.microsoft.com/office/drawing/2014/main" id="{35492DEA-7481-3442-9F18-7B6D51EFF1F6}"/>
              </a:ext>
              <a:ext uri="{C183D7F6-B498-43B3-948B-1728B52AA6E4}">
                <adec:decorative xmlns:adec="http://schemas.microsoft.com/office/drawing/2017/decorative" xmlns="" val="1"/>
              </a:ext>
            </a:extLst>
          </p:cNvPr>
          <p:cNvSpPr/>
          <p:nvPr userDrawn="1"/>
        </p:nvSpPr>
        <p:spPr>
          <a:xfrm>
            <a:off x="0" y="-1295401"/>
            <a:ext cx="5600765" cy="10251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Layout Tip</a:t>
            </a:r>
            <a:r>
              <a:rPr lang="en-US" sz="1200" dirty="0">
                <a:solidFill>
                  <a:schemeClr val="tx1"/>
                </a:solidFill>
                <a:latin typeface="Source Sans Pro" charset="0"/>
                <a:ea typeface="Source Sans Pro" charset="0"/>
                <a:cs typeface="Source Sans Pro" charset="0"/>
              </a:rPr>
              <a:t>: Circle cropped image left with placeholder text descriptor on right.</a:t>
            </a:r>
          </a:p>
          <a:p>
            <a:endParaRPr lang="en-US" sz="1200" dirty="0">
              <a:solidFill>
                <a:schemeClr val="tx1"/>
              </a:solidFill>
              <a:latin typeface="Source Sans Pro" charset="0"/>
            </a:endParaRPr>
          </a:p>
          <a:p>
            <a:r>
              <a:rPr lang="en-US" sz="1200" b="1" dirty="0">
                <a:solidFill>
                  <a:schemeClr val="tx1"/>
                </a:solidFill>
                <a:latin typeface="Source Sans Pro" charset="0"/>
                <a:ea typeface="Source Sans Pro" charset="0"/>
                <a:cs typeface="Source Sans Pro" charset="0"/>
              </a:rPr>
              <a:t>Tip</a:t>
            </a:r>
            <a:r>
              <a:rPr lang="en-US" sz="1200" dirty="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p:txBody>
      </p:sp>
    </p:spTree>
    <p:extLst>
      <p:ext uri="{BB962C8B-B14F-4D97-AF65-F5344CB8AC3E}">
        <p14:creationId xmlns:p14="http://schemas.microsoft.com/office/powerpoint/2010/main" val="42350272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green_big quote 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333EA9F-E852-E443-BE7C-76145251FE95}"/>
              </a:ext>
              <a:ext uri="{C183D7F6-B498-43B3-948B-1728B52AA6E4}">
                <adec:decorative xmlns:adec="http://schemas.microsoft.com/office/drawing/2017/decorative" xmlns="" val="1"/>
              </a:ext>
            </a:extLst>
          </p:cNvPr>
          <p:cNvGrpSpPr/>
          <p:nvPr userDrawn="1"/>
        </p:nvGrpSpPr>
        <p:grpSpPr>
          <a:xfrm>
            <a:off x="-1" y="-1409700"/>
            <a:ext cx="12192001" cy="8274424"/>
            <a:chOff x="-2" y="-2819400"/>
            <a:chExt cx="24387178" cy="16548847"/>
          </a:xfrm>
        </p:grpSpPr>
        <p:sp>
          <p:nvSpPr>
            <p:cNvPr id="12" name="Freeform 11">
              <a:extLst>
                <a:ext uri="{FF2B5EF4-FFF2-40B4-BE49-F238E27FC236}">
                  <a16:creationId xmlns:a16="http://schemas.microsoft.com/office/drawing/2014/main" id="{A024477A-BADA-DB4A-B9A3-E9A23A4D9A69}"/>
                </a:ext>
                <a:ext uri="{C183D7F6-B498-43B3-948B-1728B52AA6E4}">
                  <adec:decorative xmlns:adec="http://schemas.microsoft.com/office/drawing/2017/decorative" xmlns="" val="1"/>
                </a:ext>
              </a:extLst>
            </p:cNvPr>
            <p:cNvSpPr/>
            <p:nvPr userDrawn="1"/>
          </p:nvSpPr>
          <p:spPr>
            <a:xfrm rot="10800000">
              <a:off x="0" y="0"/>
              <a:ext cx="24387176" cy="13716000"/>
            </a:xfrm>
            <a:custGeom>
              <a:avLst/>
              <a:gdLst>
                <a:gd name="connsiteX0" fmla="*/ 24387176 w 24387176"/>
                <a:gd name="connsiteY0" fmla="*/ 13716000 h 13716000"/>
                <a:gd name="connsiteX1" fmla="*/ 21569290 w 24387176"/>
                <a:gd name="connsiteY1" fmla="*/ 13716000 h 13716000"/>
                <a:gd name="connsiteX2" fmla="*/ 21702721 w 24387176"/>
                <a:gd name="connsiteY2" fmla="*/ 13246121 h 13716000"/>
                <a:gd name="connsiteX3" fmla="*/ 22016954 w 24387176"/>
                <a:gd name="connsiteY3" fmla="*/ 10751674 h 13716000"/>
                <a:gd name="connsiteX4" fmla="*/ 12035797 w 24387176"/>
                <a:gd name="connsiteY4" fmla="*/ 770517 h 13716000"/>
                <a:gd name="connsiteX5" fmla="*/ 2054640 w 24387176"/>
                <a:gd name="connsiteY5" fmla="*/ 10751674 h 13716000"/>
                <a:gd name="connsiteX6" fmla="*/ 2368872 w 24387176"/>
                <a:gd name="connsiteY6" fmla="*/ 13246121 h 13716000"/>
                <a:gd name="connsiteX7" fmla="*/ 2502304 w 24387176"/>
                <a:gd name="connsiteY7" fmla="*/ 13716000 h 13716000"/>
                <a:gd name="connsiteX8" fmla="*/ 0 w 24387176"/>
                <a:gd name="connsiteY8" fmla="*/ 13716000 h 13716000"/>
                <a:gd name="connsiteX9" fmla="*/ 0 w 24387176"/>
                <a:gd name="connsiteY9" fmla="*/ 0 h 13716000"/>
                <a:gd name="connsiteX10" fmla="*/ 24387176 w 24387176"/>
                <a:gd name="connsiteY10" fmla="*/ 0 h 13716000"/>
                <a:gd name="connsiteX11" fmla="*/ 24387176 w 24387176"/>
                <a:gd name="connsiteY11"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387176" h="13716000">
                  <a:moveTo>
                    <a:pt x="24387176" y="13716000"/>
                  </a:moveTo>
                  <a:lnTo>
                    <a:pt x="21569290" y="13716000"/>
                  </a:lnTo>
                  <a:lnTo>
                    <a:pt x="21702721" y="13246121"/>
                  </a:lnTo>
                  <a:cubicBezTo>
                    <a:pt x="21907855" y="12448830"/>
                    <a:pt x="22016954" y="11612993"/>
                    <a:pt x="22016954" y="10751674"/>
                  </a:cubicBezTo>
                  <a:cubicBezTo>
                    <a:pt x="22016954" y="5239233"/>
                    <a:pt x="17548238" y="770517"/>
                    <a:pt x="12035797" y="770517"/>
                  </a:cubicBezTo>
                  <a:cubicBezTo>
                    <a:pt x="6523356" y="770517"/>
                    <a:pt x="2054640" y="5239233"/>
                    <a:pt x="2054640" y="10751674"/>
                  </a:cubicBezTo>
                  <a:cubicBezTo>
                    <a:pt x="2054640" y="11612993"/>
                    <a:pt x="2163740" y="12448830"/>
                    <a:pt x="2368872" y="13246121"/>
                  </a:cubicBezTo>
                  <a:lnTo>
                    <a:pt x="2502304" y="13716000"/>
                  </a:lnTo>
                  <a:lnTo>
                    <a:pt x="0" y="13716000"/>
                  </a:lnTo>
                  <a:lnTo>
                    <a:pt x="0" y="0"/>
                  </a:lnTo>
                  <a:lnTo>
                    <a:pt x="24387176" y="0"/>
                  </a:lnTo>
                  <a:lnTo>
                    <a:pt x="24387176" y="13716000"/>
                  </a:lnTo>
                  <a:close/>
                </a:path>
              </a:pathLst>
            </a:custGeom>
            <a:solidFill>
              <a:srgbClr val="E9E5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900" dirty="0">
                <a:solidFill>
                  <a:srgbClr val="FEFBF5"/>
                </a:solidFill>
              </a:endParaRPr>
            </a:p>
          </p:txBody>
        </p:sp>
        <p:sp>
          <p:nvSpPr>
            <p:cNvPr id="11" name="Rectangle 10">
              <a:extLst>
                <a:ext uri="{FF2B5EF4-FFF2-40B4-BE49-F238E27FC236}">
                  <a16:creationId xmlns:a16="http://schemas.microsoft.com/office/drawing/2014/main" id="{52B3DBCB-CD48-D940-A4C3-B3033421FEDC}"/>
                </a:ext>
                <a:ext uri="{C183D7F6-B498-43B3-948B-1728B52AA6E4}">
                  <adec:decorative xmlns:adec="http://schemas.microsoft.com/office/drawing/2017/decorative" xmlns="" val="1"/>
                </a:ext>
              </a:extLst>
            </p:cNvPr>
            <p:cNvSpPr/>
            <p:nvPr userDrawn="1"/>
          </p:nvSpPr>
          <p:spPr>
            <a:xfrm rot="5400000">
              <a:off x="10421935" y="-235791"/>
              <a:ext cx="3543301" cy="24387175"/>
            </a:xfrm>
            <a:prstGeom prst="rect">
              <a:avLst/>
            </a:prstGeom>
            <a:solidFill>
              <a:srgbClr val="D7EB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4" name="Freeform 13">
              <a:extLst>
                <a:ext uri="{FF2B5EF4-FFF2-40B4-BE49-F238E27FC236}">
                  <a16:creationId xmlns:a16="http://schemas.microsoft.com/office/drawing/2014/main" id="{48F70263-352A-9948-A0F8-6D466363E3C5}"/>
                </a:ext>
                <a:ext uri="{C183D7F6-B498-43B3-948B-1728B52AA6E4}">
                  <adec:decorative xmlns:adec="http://schemas.microsoft.com/office/drawing/2017/decorative" xmlns="" val="1"/>
                </a:ext>
              </a:extLst>
            </p:cNvPr>
            <p:cNvSpPr/>
            <p:nvPr userDrawn="1"/>
          </p:nvSpPr>
          <p:spPr>
            <a:xfrm rot="16200000">
              <a:off x="10963520" y="4657970"/>
              <a:ext cx="2804964" cy="13834424"/>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dirty="0"/>
            </a:p>
          </p:txBody>
        </p:sp>
        <p:sp>
          <p:nvSpPr>
            <p:cNvPr id="16" name="Rectangle 15">
              <a:extLst>
                <a:ext uri="{FF2B5EF4-FFF2-40B4-BE49-F238E27FC236}">
                  <a16:creationId xmlns:a16="http://schemas.microsoft.com/office/drawing/2014/main" id="{CCDC9481-7043-EA42-92B6-6AE95894974B}"/>
                </a:ext>
                <a:ext uri="{C183D7F6-B498-43B3-948B-1728B52AA6E4}">
                  <adec:decorative xmlns:adec="http://schemas.microsoft.com/office/drawing/2017/decorative" xmlns="" val="1"/>
                </a:ext>
              </a:extLst>
            </p:cNvPr>
            <p:cNvSpPr/>
            <p:nvPr userDrawn="1"/>
          </p:nvSpPr>
          <p:spPr>
            <a:xfrm>
              <a:off x="11576365" y="7690654"/>
              <a:ext cx="1234440" cy="75463"/>
            </a:xfrm>
            <a:prstGeom prst="rect">
              <a:avLst/>
            </a:prstGeom>
            <a:solidFill>
              <a:srgbClr val="F3A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rgbClr val="F3AE9E"/>
                </a:solidFill>
              </a:endParaRPr>
            </a:p>
          </p:txBody>
        </p:sp>
        <p:sp>
          <p:nvSpPr>
            <p:cNvPr id="18" name="Folded Corner 17">
              <a:extLst>
                <a:ext uri="{FF2B5EF4-FFF2-40B4-BE49-F238E27FC236}">
                  <a16:creationId xmlns:a16="http://schemas.microsoft.com/office/drawing/2014/main" id="{41838FF1-B4BD-FD46-A8E1-E5B0CCB78867}"/>
                </a:ext>
                <a:ext uri="{C183D7F6-B498-43B3-948B-1728B52AA6E4}">
                  <adec:decorative xmlns:adec="http://schemas.microsoft.com/office/drawing/2017/decorative" xmlns="" val="1"/>
                </a:ext>
              </a:extLst>
            </p:cNvPr>
            <p:cNvSpPr/>
            <p:nvPr userDrawn="1"/>
          </p:nvSpPr>
          <p:spPr>
            <a:xfrm>
              <a:off x="0" y="-2819400"/>
              <a:ext cx="7926388" cy="2142877"/>
            </a:xfrm>
            <a:prstGeom prst="foldedCorner">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274320" tIns="274320" rIns="274320" rtlCol="0" anchor="t"/>
            <a:lstStyle/>
            <a:p>
              <a:r>
                <a:rPr lang="en-US" sz="1200" b="1" dirty="0">
                  <a:solidFill>
                    <a:schemeClr val="tx1"/>
                  </a:solidFill>
                  <a:latin typeface="Source Sans Pro" charset="0"/>
                  <a:ea typeface="Source Sans Pro" charset="0"/>
                  <a:cs typeface="Source Sans Pro" charset="0"/>
                </a:rPr>
                <a:t>Purpose of Layout</a:t>
              </a:r>
              <a:r>
                <a:rPr lang="en-US" sz="1200" dirty="0">
                  <a:solidFill>
                    <a:schemeClr val="tx1"/>
                  </a:solidFill>
                  <a:latin typeface="Source Sans Pro" charset="0"/>
                  <a:ea typeface="Source Sans Pro" charset="0"/>
                  <a:cs typeface="Source Sans Pro" charset="0"/>
                </a:rPr>
                <a:t>: For inspirational quotes and author. Use the color blue to signify importance or a call to action.</a:t>
              </a:r>
            </a:p>
            <a:p>
              <a:endParaRPr lang="en-US" sz="1200" dirty="0">
                <a:solidFill>
                  <a:schemeClr val="tx1"/>
                </a:solidFill>
                <a:latin typeface="Source Sans Pro" charset="0"/>
                <a:ea typeface="Source Sans Pro" charset="0"/>
                <a:cs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Don’t use “Big idea statements” sequentially.</a:t>
              </a:r>
            </a:p>
            <a:p>
              <a:endParaRPr lang="en-US" sz="1200" dirty="0">
                <a:solidFill>
                  <a:schemeClr val="tx1"/>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p:txBody>
        </p:sp>
      </p:grpSp>
      <p:sp>
        <p:nvSpPr>
          <p:cNvPr id="2" name="Title 1">
            <a:extLst>
              <a:ext uri="{FF2B5EF4-FFF2-40B4-BE49-F238E27FC236}">
                <a16:creationId xmlns:a16="http://schemas.microsoft.com/office/drawing/2014/main" id="{CA344CA1-4443-6646-B956-55905A1B4388}"/>
              </a:ext>
            </a:extLst>
          </p:cNvPr>
          <p:cNvSpPr>
            <a:spLocks noGrp="1"/>
          </p:cNvSpPr>
          <p:nvPr>
            <p:ph type="title" hasCustomPrompt="1"/>
          </p:nvPr>
        </p:nvSpPr>
        <p:spPr>
          <a:xfrm>
            <a:off x="2557516" y="679622"/>
            <a:ext cx="7079500" cy="2940908"/>
          </a:xfrm>
          <a:noFill/>
        </p:spPr>
        <p:txBody>
          <a:bodyPr vert="horz" lIns="0" tIns="45720" rIns="0" bIns="45720" rtlCol="0" anchor="ctr" anchorCtr="0">
            <a:noAutofit/>
          </a:bodyPr>
          <a:lstStyle>
            <a:lvl1pPr algn="ctr">
              <a:defRPr lang="en-US" sz="4799">
                <a:solidFill>
                  <a:schemeClr val="accent1"/>
                </a:solidFill>
                <a:ea typeface="+mn-ea"/>
                <a:cs typeface="+mn-cs"/>
              </a:defRPr>
            </a:lvl1pPr>
          </a:lstStyle>
          <a:p>
            <a:pPr lvl="0"/>
            <a:r>
              <a:rPr lang="en-US" dirty="0"/>
              <a:t>“Enter a big idea or statement here of no more than three lines”</a:t>
            </a:r>
          </a:p>
        </p:txBody>
      </p:sp>
      <p:sp>
        <p:nvSpPr>
          <p:cNvPr id="21" name="Text Placeholder 2">
            <a:extLst>
              <a:ext uri="{FF2B5EF4-FFF2-40B4-BE49-F238E27FC236}">
                <a16:creationId xmlns:a16="http://schemas.microsoft.com/office/drawing/2014/main" id="{1D8B3765-7D82-F549-A036-6DC601400400}"/>
              </a:ext>
            </a:extLst>
          </p:cNvPr>
          <p:cNvSpPr>
            <a:spLocks noGrp="1"/>
          </p:cNvSpPr>
          <p:nvPr>
            <p:ph type="body" sz="quarter" idx="11" hasCustomPrompt="1"/>
          </p:nvPr>
        </p:nvSpPr>
        <p:spPr>
          <a:xfrm>
            <a:off x="2589120" y="4107417"/>
            <a:ext cx="7051232" cy="479500"/>
          </a:xfrm>
        </p:spPr>
        <p:txBody>
          <a:bodyPr anchor="t" anchorCtr="0">
            <a:noAutofit/>
          </a:bodyPr>
          <a:lstStyle>
            <a:lvl1pPr marL="0" indent="0" algn="ctr">
              <a:buNone/>
              <a:defRPr sz="2699" b="1" i="0">
                <a:solidFill>
                  <a:schemeClr val="accent6"/>
                </a:solidFill>
                <a:latin typeface="Community Semibold" panose="02000303040000020003" pitchFamily="2" charset="0"/>
              </a:defRPr>
            </a:lvl1pPr>
            <a:lvl2pPr marL="457109" indent="0">
              <a:buNone/>
              <a:defRPr sz="6899">
                <a:solidFill>
                  <a:schemeClr val="accent2"/>
                </a:solidFill>
              </a:defRPr>
            </a:lvl2pPr>
            <a:lvl3pPr marL="914217" indent="0">
              <a:buNone/>
              <a:defRPr sz="6899">
                <a:solidFill>
                  <a:schemeClr val="accent2"/>
                </a:solidFill>
              </a:defRPr>
            </a:lvl3pPr>
            <a:lvl4pPr marL="1371326" indent="0">
              <a:buNone/>
              <a:defRPr sz="6899">
                <a:solidFill>
                  <a:schemeClr val="accent2"/>
                </a:solidFill>
              </a:defRPr>
            </a:lvl4pPr>
            <a:lvl5pPr marL="1828434" indent="0">
              <a:buNone/>
              <a:defRPr sz="6899">
                <a:solidFill>
                  <a:schemeClr val="accent2"/>
                </a:solidFill>
              </a:defRPr>
            </a:lvl5pPr>
          </a:lstStyle>
          <a:p>
            <a:pPr lvl="0"/>
            <a:r>
              <a:rPr lang="en-US" dirty="0"/>
              <a:t>Enter name</a:t>
            </a:r>
          </a:p>
        </p:txBody>
      </p:sp>
    </p:spTree>
    <p:extLst>
      <p:ext uri="{BB962C8B-B14F-4D97-AF65-F5344CB8AC3E}">
        <p14:creationId xmlns:p14="http://schemas.microsoft.com/office/powerpoint/2010/main" val="300557893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mber_big quote 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333EA9F-E852-E443-BE7C-76145251FE95}"/>
              </a:ext>
              <a:ext uri="{C183D7F6-B498-43B3-948B-1728B52AA6E4}">
                <adec:decorative xmlns:adec="http://schemas.microsoft.com/office/drawing/2017/decorative" xmlns="" val="1"/>
              </a:ext>
            </a:extLst>
          </p:cNvPr>
          <p:cNvGrpSpPr/>
          <p:nvPr userDrawn="1"/>
        </p:nvGrpSpPr>
        <p:grpSpPr>
          <a:xfrm>
            <a:off x="-1" y="0"/>
            <a:ext cx="12192001" cy="6864724"/>
            <a:chOff x="-2" y="0"/>
            <a:chExt cx="24387178" cy="13729447"/>
          </a:xfrm>
        </p:grpSpPr>
        <p:sp>
          <p:nvSpPr>
            <p:cNvPr id="12" name="Freeform 11">
              <a:extLst>
                <a:ext uri="{FF2B5EF4-FFF2-40B4-BE49-F238E27FC236}">
                  <a16:creationId xmlns:a16="http://schemas.microsoft.com/office/drawing/2014/main" id="{A024477A-BADA-DB4A-B9A3-E9A23A4D9A69}"/>
                </a:ext>
                <a:ext uri="{C183D7F6-B498-43B3-948B-1728B52AA6E4}">
                  <adec:decorative xmlns:adec="http://schemas.microsoft.com/office/drawing/2017/decorative" xmlns="" val="1"/>
                </a:ext>
              </a:extLst>
            </p:cNvPr>
            <p:cNvSpPr/>
            <p:nvPr userDrawn="1"/>
          </p:nvSpPr>
          <p:spPr>
            <a:xfrm rot="10800000">
              <a:off x="0" y="0"/>
              <a:ext cx="24387176" cy="13716000"/>
            </a:xfrm>
            <a:custGeom>
              <a:avLst/>
              <a:gdLst>
                <a:gd name="connsiteX0" fmla="*/ 24387176 w 24387176"/>
                <a:gd name="connsiteY0" fmla="*/ 13716000 h 13716000"/>
                <a:gd name="connsiteX1" fmla="*/ 21569290 w 24387176"/>
                <a:gd name="connsiteY1" fmla="*/ 13716000 h 13716000"/>
                <a:gd name="connsiteX2" fmla="*/ 21702721 w 24387176"/>
                <a:gd name="connsiteY2" fmla="*/ 13246121 h 13716000"/>
                <a:gd name="connsiteX3" fmla="*/ 22016954 w 24387176"/>
                <a:gd name="connsiteY3" fmla="*/ 10751674 h 13716000"/>
                <a:gd name="connsiteX4" fmla="*/ 12035797 w 24387176"/>
                <a:gd name="connsiteY4" fmla="*/ 770517 h 13716000"/>
                <a:gd name="connsiteX5" fmla="*/ 2054640 w 24387176"/>
                <a:gd name="connsiteY5" fmla="*/ 10751674 h 13716000"/>
                <a:gd name="connsiteX6" fmla="*/ 2368872 w 24387176"/>
                <a:gd name="connsiteY6" fmla="*/ 13246121 h 13716000"/>
                <a:gd name="connsiteX7" fmla="*/ 2502304 w 24387176"/>
                <a:gd name="connsiteY7" fmla="*/ 13716000 h 13716000"/>
                <a:gd name="connsiteX8" fmla="*/ 0 w 24387176"/>
                <a:gd name="connsiteY8" fmla="*/ 13716000 h 13716000"/>
                <a:gd name="connsiteX9" fmla="*/ 0 w 24387176"/>
                <a:gd name="connsiteY9" fmla="*/ 0 h 13716000"/>
                <a:gd name="connsiteX10" fmla="*/ 24387176 w 24387176"/>
                <a:gd name="connsiteY10" fmla="*/ 0 h 13716000"/>
                <a:gd name="connsiteX11" fmla="*/ 24387176 w 24387176"/>
                <a:gd name="connsiteY11"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387176" h="13716000">
                  <a:moveTo>
                    <a:pt x="24387176" y="13716000"/>
                  </a:moveTo>
                  <a:lnTo>
                    <a:pt x="21569290" y="13716000"/>
                  </a:lnTo>
                  <a:lnTo>
                    <a:pt x="21702721" y="13246121"/>
                  </a:lnTo>
                  <a:cubicBezTo>
                    <a:pt x="21907855" y="12448830"/>
                    <a:pt x="22016954" y="11612993"/>
                    <a:pt x="22016954" y="10751674"/>
                  </a:cubicBezTo>
                  <a:cubicBezTo>
                    <a:pt x="22016954" y="5239233"/>
                    <a:pt x="17548238" y="770517"/>
                    <a:pt x="12035797" y="770517"/>
                  </a:cubicBezTo>
                  <a:cubicBezTo>
                    <a:pt x="6523356" y="770517"/>
                    <a:pt x="2054640" y="5239233"/>
                    <a:pt x="2054640" y="10751674"/>
                  </a:cubicBezTo>
                  <a:cubicBezTo>
                    <a:pt x="2054640" y="11612993"/>
                    <a:pt x="2163740" y="12448830"/>
                    <a:pt x="2368872" y="13246121"/>
                  </a:cubicBezTo>
                  <a:lnTo>
                    <a:pt x="2502304" y="13716000"/>
                  </a:lnTo>
                  <a:lnTo>
                    <a:pt x="0" y="13716000"/>
                  </a:lnTo>
                  <a:lnTo>
                    <a:pt x="0" y="0"/>
                  </a:lnTo>
                  <a:lnTo>
                    <a:pt x="24387176" y="0"/>
                  </a:lnTo>
                  <a:lnTo>
                    <a:pt x="24387176" y="13716000"/>
                  </a:lnTo>
                  <a:close/>
                </a:path>
              </a:pathLst>
            </a:custGeom>
            <a:solidFill>
              <a:srgbClr val="E9E5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900" dirty="0">
                <a:solidFill>
                  <a:srgbClr val="FEFBF5"/>
                </a:solidFill>
              </a:endParaRPr>
            </a:p>
          </p:txBody>
        </p:sp>
        <p:sp>
          <p:nvSpPr>
            <p:cNvPr id="11" name="Rectangle 10">
              <a:extLst>
                <a:ext uri="{FF2B5EF4-FFF2-40B4-BE49-F238E27FC236}">
                  <a16:creationId xmlns:a16="http://schemas.microsoft.com/office/drawing/2014/main" id="{52B3DBCB-CD48-D940-A4C3-B3033421FEDC}"/>
                </a:ext>
                <a:ext uri="{C183D7F6-B498-43B3-948B-1728B52AA6E4}">
                  <adec:decorative xmlns:adec="http://schemas.microsoft.com/office/drawing/2017/decorative" xmlns="" val="1"/>
                </a:ext>
              </a:extLst>
            </p:cNvPr>
            <p:cNvSpPr/>
            <p:nvPr userDrawn="1"/>
          </p:nvSpPr>
          <p:spPr>
            <a:xfrm rot="5400000">
              <a:off x="10421935" y="-235791"/>
              <a:ext cx="3543301" cy="24387175"/>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4" name="Freeform 13">
              <a:extLst>
                <a:ext uri="{FF2B5EF4-FFF2-40B4-BE49-F238E27FC236}">
                  <a16:creationId xmlns:a16="http://schemas.microsoft.com/office/drawing/2014/main" id="{48F70263-352A-9948-A0F8-6D466363E3C5}"/>
                </a:ext>
                <a:ext uri="{C183D7F6-B498-43B3-948B-1728B52AA6E4}">
                  <adec:decorative xmlns:adec="http://schemas.microsoft.com/office/drawing/2017/decorative" xmlns="" val="1"/>
                </a:ext>
              </a:extLst>
            </p:cNvPr>
            <p:cNvSpPr/>
            <p:nvPr userDrawn="1"/>
          </p:nvSpPr>
          <p:spPr>
            <a:xfrm rot="16200000">
              <a:off x="10963520" y="4657970"/>
              <a:ext cx="2804964" cy="13834424"/>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dirty="0"/>
            </a:p>
          </p:txBody>
        </p:sp>
        <p:sp>
          <p:nvSpPr>
            <p:cNvPr id="16" name="Rectangle 15">
              <a:extLst>
                <a:ext uri="{FF2B5EF4-FFF2-40B4-BE49-F238E27FC236}">
                  <a16:creationId xmlns:a16="http://schemas.microsoft.com/office/drawing/2014/main" id="{CCDC9481-7043-EA42-92B6-6AE95894974B}"/>
                </a:ext>
                <a:ext uri="{C183D7F6-B498-43B3-948B-1728B52AA6E4}">
                  <adec:decorative xmlns:adec="http://schemas.microsoft.com/office/drawing/2017/decorative" xmlns="" val="1"/>
                </a:ext>
              </a:extLst>
            </p:cNvPr>
            <p:cNvSpPr/>
            <p:nvPr userDrawn="1"/>
          </p:nvSpPr>
          <p:spPr>
            <a:xfrm>
              <a:off x="11576365" y="7690654"/>
              <a:ext cx="1234440" cy="75463"/>
            </a:xfrm>
            <a:prstGeom prst="rect">
              <a:avLst/>
            </a:prstGeom>
            <a:solidFill>
              <a:srgbClr val="F3A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rgbClr val="F3AE9E"/>
                </a:solidFill>
              </a:endParaRPr>
            </a:p>
          </p:txBody>
        </p:sp>
      </p:grpSp>
      <p:sp>
        <p:nvSpPr>
          <p:cNvPr id="2" name="Title 1">
            <a:extLst>
              <a:ext uri="{FF2B5EF4-FFF2-40B4-BE49-F238E27FC236}">
                <a16:creationId xmlns:a16="http://schemas.microsoft.com/office/drawing/2014/main" id="{CA344CA1-4443-6646-B956-55905A1B4388}"/>
              </a:ext>
            </a:extLst>
          </p:cNvPr>
          <p:cNvSpPr>
            <a:spLocks noGrp="1"/>
          </p:cNvSpPr>
          <p:nvPr>
            <p:ph type="title" hasCustomPrompt="1"/>
          </p:nvPr>
        </p:nvSpPr>
        <p:spPr>
          <a:xfrm>
            <a:off x="2557516" y="679622"/>
            <a:ext cx="7079500" cy="2940908"/>
          </a:xfrm>
          <a:noFill/>
        </p:spPr>
        <p:txBody>
          <a:bodyPr vert="horz" lIns="0" tIns="45720" rIns="0" bIns="45720" rtlCol="0" anchor="ctr" anchorCtr="0">
            <a:noAutofit/>
          </a:bodyPr>
          <a:lstStyle>
            <a:lvl1pPr algn="ctr">
              <a:defRPr lang="en-US" sz="4799">
                <a:solidFill>
                  <a:schemeClr val="accent2"/>
                </a:solidFill>
                <a:ea typeface="+mn-ea"/>
                <a:cs typeface="+mn-cs"/>
              </a:defRPr>
            </a:lvl1pPr>
          </a:lstStyle>
          <a:p>
            <a:pPr lvl="0"/>
            <a:r>
              <a:rPr lang="en-US" dirty="0"/>
              <a:t>“Enter a big idea or statement here of no more than three lines”</a:t>
            </a:r>
          </a:p>
        </p:txBody>
      </p:sp>
      <p:sp>
        <p:nvSpPr>
          <p:cNvPr id="21" name="Text Placeholder 2">
            <a:extLst>
              <a:ext uri="{FF2B5EF4-FFF2-40B4-BE49-F238E27FC236}">
                <a16:creationId xmlns:a16="http://schemas.microsoft.com/office/drawing/2014/main" id="{1D8B3765-7D82-F549-A036-6DC601400400}"/>
              </a:ext>
            </a:extLst>
          </p:cNvPr>
          <p:cNvSpPr>
            <a:spLocks noGrp="1"/>
          </p:cNvSpPr>
          <p:nvPr>
            <p:ph type="body" sz="quarter" idx="11" hasCustomPrompt="1"/>
          </p:nvPr>
        </p:nvSpPr>
        <p:spPr>
          <a:xfrm>
            <a:off x="2589120" y="4107417"/>
            <a:ext cx="7051232" cy="479500"/>
          </a:xfrm>
        </p:spPr>
        <p:txBody>
          <a:bodyPr anchor="t" anchorCtr="0">
            <a:noAutofit/>
          </a:bodyPr>
          <a:lstStyle>
            <a:lvl1pPr marL="0" indent="0" algn="ctr">
              <a:buNone/>
              <a:defRPr sz="2699" b="1" i="0">
                <a:solidFill>
                  <a:schemeClr val="accent6"/>
                </a:solidFill>
                <a:latin typeface="Community Semibold" panose="02000303040000020003" pitchFamily="2" charset="0"/>
              </a:defRPr>
            </a:lvl1pPr>
            <a:lvl2pPr marL="457109" indent="0">
              <a:buNone/>
              <a:defRPr sz="6899">
                <a:solidFill>
                  <a:schemeClr val="accent2"/>
                </a:solidFill>
              </a:defRPr>
            </a:lvl2pPr>
            <a:lvl3pPr marL="914217" indent="0">
              <a:buNone/>
              <a:defRPr sz="6899">
                <a:solidFill>
                  <a:schemeClr val="accent2"/>
                </a:solidFill>
              </a:defRPr>
            </a:lvl3pPr>
            <a:lvl4pPr marL="1371326" indent="0">
              <a:buNone/>
              <a:defRPr sz="6899">
                <a:solidFill>
                  <a:schemeClr val="accent2"/>
                </a:solidFill>
              </a:defRPr>
            </a:lvl4pPr>
            <a:lvl5pPr marL="1828434" indent="0">
              <a:buNone/>
              <a:defRPr sz="6899">
                <a:solidFill>
                  <a:schemeClr val="accent2"/>
                </a:solidFill>
              </a:defRPr>
            </a:lvl5pPr>
          </a:lstStyle>
          <a:p>
            <a:pPr lvl="0"/>
            <a:r>
              <a:rPr lang="en-US" dirty="0"/>
              <a:t>Enter name</a:t>
            </a:r>
          </a:p>
        </p:txBody>
      </p:sp>
      <p:sp>
        <p:nvSpPr>
          <p:cNvPr id="13" name="Folded Corner 12">
            <a:extLst>
              <a:ext uri="{FF2B5EF4-FFF2-40B4-BE49-F238E27FC236}">
                <a16:creationId xmlns:a16="http://schemas.microsoft.com/office/drawing/2014/main" id="{BC84E5C4-8612-1247-BD39-77C4545A6E34}"/>
              </a:ext>
              <a:ext uri="{C183D7F6-B498-43B3-948B-1728B52AA6E4}">
                <adec:decorative xmlns:adec="http://schemas.microsoft.com/office/drawing/2017/decorative" xmlns="" val="1"/>
              </a:ext>
            </a:extLst>
          </p:cNvPr>
          <p:cNvSpPr/>
          <p:nvPr userDrawn="1"/>
        </p:nvSpPr>
        <p:spPr>
          <a:xfrm>
            <a:off x="0" y="-1409700"/>
            <a:ext cx="3962678" cy="1071439"/>
          </a:xfrm>
          <a:prstGeom prst="foldedCorner">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Purpose of Layout</a:t>
            </a:r>
            <a:r>
              <a:rPr lang="en-US" sz="1200" dirty="0">
                <a:solidFill>
                  <a:schemeClr val="tx1"/>
                </a:solidFill>
                <a:latin typeface="Source Sans Pro" charset="0"/>
                <a:ea typeface="Source Sans Pro" charset="0"/>
                <a:cs typeface="Source Sans Pro" charset="0"/>
              </a:rPr>
              <a:t>: For inspirational quotes and author. Use the color blue to signify importance or a call to action.</a:t>
            </a:r>
          </a:p>
          <a:p>
            <a:endParaRPr lang="en-US" sz="1200" dirty="0">
              <a:solidFill>
                <a:schemeClr val="tx1"/>
              </a:solidFill>
              <a:latin typeface="Source Sans Pro" charset="0"/>
              <a:ea typeface="Source Sans Pro" charset="0"/>
              <a:cs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Don’t use “Big idea statements” sequentially.</a:t>
            </a:r>
          </a:p>
          <a:p>
            <a:endParaRPr lang="en-US" sz="1200" dirty="0">
              <a:solidFill>
                <a:schemeClr val="tx1"/>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03537249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red_big quote 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333EA9F-E852-E443-BE7C-76145251FE95}"/>
              </a:ext>
              <a:ext uri="{C183D7F6-B498-43B3-948B-1728B52AA6E4}">
                <adec:decorative xmlns:adec="http://schemas.microsoft.com/office/drawing/2017/decorative" xmlns="" val="1"/>
              </a:ext>
            </a:extLst>
          </p:cNvPr>
          <p:cNvGrpSpPr/>
          <p:nvPr userDrawn="1"/>
        </p:nvGrpSpPr>
        <p:grpSpPr>
          <a:xfrm>
            <a:off x="-1" y="0"/>
            <a:ext cx="12192001" cy="6864724"/>
            <a:chOff x="-2" y="0"/>
            <a:chExt cx="24387178" cy="13729447"/>
          </a:xfrm>
        </p:grpSpPr>
        <p:sp>
          <p:nvSpPr>
            <p:cNvPr id="12" name="Freeform 11">
              <a:extLst>
                <a:ext uri="{FF2B5EF4-FFF2-40B4-BE49-F238E27FC236}">
                  <a16:creationId xmlns:a16="http://schemas.microsoft.com/office/drawing/2014/main" id="{A024477A-BADA-DB4A-B9A3-E9A23A4D9A69}"/>
                </a:ext>
                <a:ext uri="{C183D7F6-B498-43B3-948B-1728B52AA6E4}">
                  <adec:decorative xmlns:adec="http://schemas.microsoft.com/office/drawing/2017/decorative" xmlns="" val="1"/>
                </a:ext>
              </a:extLst>
            </p:cNvPr>
            <p:cNvSpPr/>
            <p:nvPr userDrawn="1"/>
          </p:nvSpPr>
          <p:spPr>
            <a:xfrm rot="10800000">
              <a:off x="0" y="0"/>
              <a:ext cx="24387176" cy="13716000"/>
            </a:xfrm>
            <a:custGeom>
              <a:avLst/>
              <a:gdLst>
                <a:gd name="connsiteX0" fmla="*/ 24387176 w 24387176"/>
                <a:gd name="connsiteY0" fmla="*/ 13716000 h 13716000"/>
                <a:gd name="connsiteX1" fmla="*/ 21569290 w 24387176"/>
                <a:gd name="connsiteY1" fmla="*/ 13716000 h 13716000"/>
                <a:gd name="connsiteX2" fmla="*/ 21702721 w 24387176"/>
                <a:gd name="connsiteY2" fmla="*/ 13246121 h 13716000"/>
                <a:gd name="connsiteX3" fmla="*/ 22016954 w 24387176"/>
                <a:gd name="connsiteY3" fmla="*/ 10751674 h 13716000"/>
                <a:gd name="connsiteX4" fmla="*/ 12035797 w 24387176"/>
                <a:gd name="connsiteY4" fmla="*/ 770517 h 13716000"/>
                <a:gd name="connsiteX5" fmla="*/ 2054640 w 24387176"/>
                <a:gd name="connsiteY5" fmla="*/ 10751674 h 13716000"/>
                <a:gd name="connsiteX6" fmla="*/ 2368872 w 24387176"/>
                <a:gd name="connsiteY6" fmla="*/ 13246121 h 13716000"/>
                <a:gd name="connsiteX7" fmla="*/ 2502304 w 24387176"/>
                <a:gd name="connsiteY7" fmla="*/ 13716000 h 13716000"/>
                <a:gd name="connsiteX8" fmla="*/ 0 w 24387176"/>
                <a:gd name="connsiteY8" fmla="*/ 13716000 h 13716000"/>
                <a:gd name="connsiteX9" fmla="*/ 0 w 24387176"/>
                <a:gd name="connsiteY9" fmla="*/ 0 h 13716000"/>
                <a:gd name="connsiteX10" fmla="*/ 24387176 w 24387176"/>
                <a:gd name="connsiteY10" fmla="*/ 0 h 13716000"/>
                <a:gd name="connsiteX11" fmla="*/ 24387176 w 24387176"/>
                <a:gd name="connsiteY11"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387176" h="13716000">
                  <a:moveTo>
                    <a:pt x="24387176" y="13716000"/>
                  </a:moveTo>
                  <a:lnTo>
                    <a:pt x="21569290" y="13716000"/>
                  </a:lnTo>
                  <a:lnTo>
                    <a:pt x="21702721" y="13246121"/>
                  </a:lnTo>
                  <a:cubicBezTo>
                    <a:pt x="21907855" y="12448830"/>
                    <a:pt x="22016954" y="11612993"/>
                    <a:pt x="22016954" y="10751674"/>
                  </a:cubicBezTo>
                  <a:cubicBezTo>
                    <a:pt x="22016954" y="5239233"/>
                    <a:pt x="17548238" y="770517"/>
                    <a:pt x="12035797" y="770517"/>
                  </a:cubicBezTo>
                  <a:cubicBezTo>
                    <a:pt x="6523356" y="770517"/>
                    <a:pt x="2054640" y="5239233"/>
                    <a:pt x="2054640" y="10751674"/>
                  </a:cubicBezTo>
                  <a:cubicBezTo>
                    <a:pt x="2054640" y="11612993"/>
                    <a:pt x="2163740" y="12448830"/>
                    <a:pt x="2368872" y="13246121"/>
                  </a:cubicBezTo>
                  <a:lnTo>
                    <a:pt x="2502304" y="13716000"/>
                  </a:lnTo>
                  <a:lnTo>
                    <a:pt x="0" y="13716000"/>
                  </a:lnTo>
                  <a:lnTo>
                    <a:pt x="0" y="0"/>
                  </a:lnTo>
                  <a:lnTo>
                    <a:pt x="24387176" y="0"/>
                  </a:lnTo>
                  <a:lnTo>
                    <a:pt x="24387176" y="13716000"/>
                  </a:lnTo>
                  <a:close/>
                </a:path>
              </a:pathLst>
            </a:custGeom>
            <a:solidFill>
              <a:srgbClr val="E9E5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900" dirty="0">
                <a:solidFill>
                  <a:srgbClr val="FEFBF5"/>
                </a:solidFill>
              </a:endParaRPr>
            </a:p>
          </p:txBody>
        </p:sp>
        <p:sp>
          <p:nvSpPr>
            <p:cNvPr id="11" name="Rectangle 10">
              <a:extLst>
                <a:ext uri="{FF2B5EF4-FFF2-40B4-BE49-F238E27FC236}">
                  <a16:creationId xmlns:a16="http://schemas.microsoft.com/office/drawing/2014/main" id="{52B3DBCB-CD48-D940-A4C3-B3033421FEDC}"/>
                </a:ext>
                <a:ext uri="{C183D7F6-B498-43B3-948B-1728B52AA6E4}">
                  <adec:decorative xmlns:adec="http://schemas.microsoft.com/office/drawing/2017/decorative" xmlns="" val="1"/>
                </a:ext>
              </a:extLst>
            </p:cNvPr>
            <p:cNvSpPr/>
            <p:nvPr userDrawn="1"/>
          </p:nvSpPr>
          <p:spPr>
            <a:xfrm rot="5400000">
              <a:off x="10421935" y="-235791"/>
              <a:ext cx="3543301" cy="24387175"/>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4" name="Freeform 13">
              <a:extLst>
                <a:ext uri="{FF2B5EF4-FFF2-40B4-BE49-F238E27FC236}">
                  <a16:creationId xmlns:a16="http://schemas.microsoft.com/office/drawing/2014/main" id="{48F70263-352A-9948-A0F8-6D466363E3C5}"/>
                </a:ext>
                <a:ext uri="{C183D7F6-B498-43B3-948B-1728B52AA6E4}">
                  <adec:decorative xmlns:adec="http://schemas.microsoft.com/office/drawing/2017/decorative" xmlns="" val="1"/>
                </a:ext>
              </a:extLst>
            </p:cNvPr>
            <p:cNvSpPr/>
            <p:nvPr userDrawn="1"/>
          </p:nvSpPr>
          <p:spPr>
            <a:xfrm rot="16200000">
              <a:off x="10963520" y="4657970"/>
              <a:ext cx="2804964" cy="13834424"/>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dirty="0"/>
            </a:p>
          </p:txBody>
        </p:sp>
        <p:sp>
          <p:nvSpPr>
            <p:cNvPr id="16" name="Rectangle 15">
              <a:extLst>
                <a:ext uri="{FF2B5EF4-FFF2-40B4-BE49-F238E27FC236}">
                  <a16:creationId xmlns:a16="http://schemas.microsoft.com/office/drawing/2014/main" id="{CCDC9481-7043-EA42-92B6-6AE95894974B}"/>
                </a:ext>
                <a:ext uri="{C183D7F6-B498-43B3-948B-1728B52AA6E4}">
                  <adec:decorative xmlns:adec="http://schemas.microsoft.com/office/drawing/2017/decorative" xmlns="" val="1"/>
                </a:ext>
              </a:extLst>
            </p:cNvPr>
            <p:cNvSpPr/>
            <p:nvPr userDrawn="1"/>
          </p:nvSpPr>
          <p:spPr>
            <a:xfrm>
              <a:off x="11576365" y="7690654"/>
              <a:ext cx="1234440" cy="75463"/>
            </a:xfrm>
            <a:prstGeom prst="rect">
              <a:avLst/>
            </a:prstGeom>
            <a:solidFill>
              <a:srgbClr val="F3A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rgbClr val="F3AE9E"/>
                </a:solidFill>
              </a:endParaRPr>
            </a:p>
          </p:txBody>
        </p:sp>
      </p:grpSp>
      <p:sp>
        <p:nvSpPr>
          <p:cNvPr id="2" name="Title 1">
            <a:extLst>
              <a:ext uri="{FF2B5EF4-FFF2-40B4-BE49-F238E27FC236}">
                <a16:creationId xmlns:a16="http://schemas.microsoft.com/office/drawing/2014/main" id="{CA344CA1-4443-6646-B956-55905A1B4388}"/>
              </a:ext>
            </a:extLst>
          </p:cNvPr>
          <p:cNvSpPr>
            <a:spLocks noGrp="1"/>
          </p:cNvSpPr>
          <p:nvPr>
            <p:ph type="title" hasCustomPrompt="1"/>
          </p:nvPr>
        </p:nvSpPr>
        <p:spPr>
          <a:xfrm>
            <a:off x="2557516" y="679622"/>
            <a:ext cx="7079500" cy="2940908"/>
          </a:xfrm>
          <a:noFill/>
        </p:spPr>
        <p:txBody>
          <a:bodyPr vert="horz" lIns="0" tIns="45720" rIns="0" bIns="45720" rtlCol="0" anchor="ctr" anchorCtr="0">
            <a:noAutofit/>
          </a:bodyPr>
          <a:lstStyle>
            <a:lvl1pPr algn="ctr">
              <a:defRPr lang="en-US" sz="4799">
                <a:solidFill>
                  <a:schemeClr val="tx2"/>
                </a:solidFill>
                <a:ea typeface="+mn-ea"/>
                <a:cs typeface="+mn-cs"/>
              </a:defRPr>
            </a:lvl1pPr>
          </a:lstStyle>
          <a:p>
            <a:pPr lvl="0"/>
            <a:r>
              <a:rPr lang="en-US" dirty="0"/>
              <a:t>“Enter a big idea or statement here of no more than three lines”</a:t>
            </a:r>
          </a:p>
        </p:txBody>
      </p:sp>
      <p:sp>
        <p:nvSpPr>
          <p:cNvPr id="21" name="Text Placeholder 2">
            <a:extLst>
              <a:ext uri="{FF2B5EF4-FFF2-40B4-BE49-F238E27FC236}">
                <a16:creationId xmlns:a16="http://schemas.microsoft.com/office/drawing/2014/main" id="{1D8B3765-7D82-F549-A036-6DC601400400}"/>
              </a:ext>
            </a:extLst>
          </p:cNvPr>
          <p:cNvSpPr>
            <a:spLocks noGrp="1"/>
          </p:cNvSpPr>
          <p:nvPr>
            <p:ph type="body" sz="quarter" idx="11" hasCustomPrompt="1"/>
          </p:nvPr>
        </p:nvSpPr>
        <p:spPr>
          <a:xfrm>
            <a:off x="2589120" y="4107417"/>
            <a:ext cx="7051232" cy="479500"/>
          </a:xfrm>
        </p:spPr>
        <p:txBody>
          <a:bodyPr anchor="t" anchorCtr="0">
            <a:noAutofit/>
          </a:bodyPr>
          <a:lstStyle>
            <a:lvl1pPr marL="0" indent="0" algn="ctr">
              <a:buNone/>
              <a:defRPr sz="2699" b="1" i="0">
                <a:solidFill>
                  <a:schemeClr val="accent6"/>
                </a:solidFill>
                <a:latin typeface="Community Semibold" panose="02000303040000020003" pitchFamily="2" charset="0"/>
              </a:defRPr>
            </a:lvl1pPr>
            <a:lvl2pPr marL="457109" indent="0">
              <a:buNone/>
              <a:defRPr sz="6899">
                <a:solidFill>
                  <a:schemeClr val="accent2"/>
                </a:solidFill>
              </a:defRPr>
            </a:lvl2pPr>
            <a:lvl3pPr marL="914217" indent="0">
              <a:buNone/>
              <a:defRPr sz="6899">
                <a:solidFill>
                  <a:schemeClr val="accent2"/>
                </a:solidFill>
              </a:defRPr>
            </a:lvl3pPr>
            <a:lvl4pPr marL="1371326" indent="0">
              <a:buNone/>
              <a:defRPr sz="6899">
                <a:solidFill>
                  <a:schemeClr val="accent2"/>
                </a:solidFill>
              </a:defRPr>
            </a:lvl4pPr>
            <a:lvl5pPr marL="1828434" indent="0">
              <a:buNone/>
              <a:defRPr sz="6899">
                <a:solidFill>
                  <a:schemeClr val="accent2"/>
                </a:solidFill>
              </a:defRPr>
            </a:lvl5pPr>
          </a:lstStyle>
          <a:p>
            <a:pPr lvl="0"/>
            <a:r>
              <a:rPr lang="en-US" dirty="0"/>
              <a:t>Enter name</a:t>
            </a:r>
          </a:p>
        </p:txBody>
      </p:sp>
      <p:sp>
        <p:nvSpPr>
          <p:cNvPr id="13" name="Folded Corner 12">
            <a:extLst>
              <a:ext uri="{FF2B5EF4-FFF2-40B4-BE49-F238E27FC236}">
                <a16:creationId xmlns:a16="http://schemas.microsoft.com/office/drawing/2014/main" id="{A98B2E77-59DC-3F43-917E-D2B0055EE9C9}"/>
              </a:ext>
              <a:ext uri="{C183D7F6-B498-43B3-948B-1728B52AA6E4}">
                <adec:decorative xmlns:adec="http://schemas.microsoft.com/office/drawing/2017/decorative" xmlns="" val="1"/>
              </a:ext>
            </a:extLst>
          </p:cNvPr>
          <p:cNvSpPr/>
          <p:nvPr userDrawn="1"/>
        </p:nvSpPr>
        <p:spPr>
          <a:xfrm>
            <a:off x="0" y="-1409700"/>
            <a:ext cx="3962678" cy="1071439"/>
          </a:xfrm>
          <a:prstGeom prst="foldedCorner">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Purpose of Layout</a:t>
            </a:r>
            <a:r>
              <a:rPr lang="en-US" sz="1200" dirty="0">
                <a:solidFill>
                  <a:schemeClr val="tx1"/>
                </a:solidFill>
                <a:latin typeface="Source Sans Pro" charset="0"/>
                <a:ea typeface="Source Sans Pro" charset="0"/>
                <a:cs typeface="Source Sans Pro" charset="0"/>
              </a:rPr>
              <a:t>: For inspirational quotes and author. Use the color blue to signify importance or a call to action.</a:t>
            </a:r>
          </a:p>
          <a:p>
            <a:endParaRPr lang="en-US" sz="1200" dirty="0">
              <a:solidFill>
                <a:schemeClr val="tx1"/>
              </a:solidFill>
              <a:latin typeface="Source Sans Pro" charset="0"/>
              <a:ea typeface="Source Sans Pro" charset="0"/>
              <a:cs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Don’t use “Big idea statements” sequentially.</a:t>
            </a:r>
          </a:p>
          <a:p>
            <a:endParaRPr lang="en-US" sz="1200" dirty="0">
              <a:solidFill>
                <a:schemeClr val="tx1"/>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429195249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ue_big quote 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333EA9F-E852-E443-BE7C-76145251FE95}"/>
              </a:ext>
              <a:ext uri="{C183D7F6-B498-43B3-948B-1728B52AA6E4}">
                <adec:decorative xmlns:adec="http://schemas.microsoft.com/office/drawing/2017/decorative" xmlns="" val="1"/>
              </a:ext>
            </a:extLst>
          </p:cNvPr>
          <p:cNvGrpSpPr/>
          <p:nvPr userDrawn="1"/>
        </p:nvGrpSpPr>
        <p:grpSpPr>
          <a:xfrm>
            <a:off x="-1" y="0"/>
            <a:ext cx="12192001" cy="6864724"/>
            <a:chOff x="-2" y="0"/>
            <a:chExt cx="24387178" cy="13729447"/>
          </a:xfrm>
        </p:grpSpPr>
        <p:sp>
          <p:nvSpPr>
            <p:cNvPr id="12" name="Freeform 11">
              <a:extLst>
                <a:ext uri="{FF2B5EF4-FFF2-40B4-BE49-F238E27FC236}">
                  <a16:creationId xmlns:a16="http://schemas.microsoft.com/office/drawing/2014/main" id="{A024477A-BADA-DB4A-B9A3-E9A23A4D9A69}"/>
                </a:ext>
                <a:ext uri="{C183D7F6-B498-43B3-948B-1728B52AA6E4}">
                  <adec:decorative xmlns:adec="http://schemas.microsoft.com/office/drawing/2017/decorative" xmlns="" val="1"/>
                </a:ext>
              </a:extLst>
            </p:cNvPr>
            <p:cNvSpPr/>
            <p:nvPr userDrawn="1"/>
          </p:nvSpPr>
          <p:spPr>
            <a:xfrm rot="10800000">
              <a:off x="0" y="0"/>
              <a:ext cx="24387176" cy="13716000"/>
            </a:xfrm>
            <a:custGeom>
              <a:avLst/>
              <a:gdLst>
                <a:gd name="connsiteX0" fmla="*/ 24387176 w 24387176"/>
                <a:gd name="connsiteY0" fmla="*/ 13716000 h 13716000"/>
                <a:gd name="connsiteX1" fmla="*/ 21569290 w 24387176"/>
                <a:gd name="connsiteY1" fmla="*/ 13716000 h 13716000"/>
                <a:gd name="connsiteX2" fmla="*/ 21702721 w 24387176"/>
                <a:gd name="connsiteY2" fmla="*/ 13246121 h 13716000"/>
                <a:gd name="connsiteX3" fmla="*/ 22016954 w 24387176"/>
                <a:gd name="connsiteY3" fmla="*/ 10751674 h 13716000"/>
                <a:gd name="connsiteX4" fmla="*/ 12035797 w 24387176"/>
                <a:gd name="connsiteY4" fmla="*/ 770517 h 13716000"/>
                <a:gd name="connsiteX5" fmla="*/ 2054640 w 24387176"/>
                <a:gd name="connsiteY5" fmla="*/ 10751674 h 13716000"/>
                <a:gd name="connsiteX6" fmla="*/ 2368872 w 24387176"/>
                <a:gd name="connsiteY6" fmla="*/ 13246121 h 13716000"/>
                <a:gd name="connsiteX7" fmla="*/ 2502304 w 24387176"/>
                <a:gd name="connsiteY7" fmla="*/ 13716000 h 13716000"/>
                <a:gd name="connsiteX8" fmla="*/ 0 w 24387176"/>
                <a:gd name="connsiteY8" fmla="*/ 13716000 h 13716000"/>
                <a:gd name="connsiteX9" fmla="*/ 0 w 24387176"/>
                <a:gd name="connsiteY9" fmla="*/ 0 h 13716000"/>
                <a:gd name="connsiteX10" fmla="*/ 24387176 w 24387176"/>
                <a:gd name="connsiteY10" fmla="*/ 0 h 13716000"/>
                <a:gd name="connsiteX11" fmla="*/ 24387176 w 24387176"/>
                <a:gd name="connsiteY11"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387176" h="13716000">
                  <a:moveTo>
                    <a:pt x="24387176" y="13716000"/>
                  </a:moveTo>
                  <a:lnTo>
                    <a:pt x="21569290" y="13716000"/>
                  </a:lnTo>
                  <a:lnTo>
                    <a:pt x="21702721" y="13246121"/>
                  </a:lnTo>
                  <a:cubicBezTo>
                    <a:pt x="21907855" y="12448830"/>
                    <a:pt x="22016954" y="11612993"/>
                    <a:pt x="22016954" y="10751674"/>
                  </a:cubicBezTo>
                  <a:cubicBezTo>
                    <a:pt x="22016954" y="5239233"/>
                    <a:pt x="17548238" y="770517"/>
                    <a:pt x="12035797" y="770517"/>
                  </a:cubicBezTo>
                  <a:cubicBezTo>
                    <a:pt x="6523356" y="770517"/>
                    <a:pt x="2054640" y="5239233"/>
                    <a:pt x="2054640" y="10751674"/>
                  </a:cubicBezTo>
                  <a:cubicBezTo>
                    <a:pt x="2054640" y="11612993"/>
                    <a:pt x="2163740" y="12448830"/>
                    <a:pt x="2368872" y="13246121"/>
                  </a:cubicBezTo>
                  <a:lnTo>
                    <a:pt x="2502304" y="13716000"/>
                  </a:lnTo>
                  <a:lnTo>
                    <a:pt x="0" y="13716000"/>
                  </a:lnTo>
                  <a:lnTo>
                    <a:pt x="0" y="0"/>
                  </a:lnTo>
                  <a:lnTo>
                    <a:pt x="24387176" y="0"/>
                  </a:lnTo>
                  <a:lnTo>
                    <a:pt x="24387176" y="13716000"/>
                  </a:lnTo>
                  <a:close/>
                </a:path>
              </a:pathLst>
            </a:custGeom>
            <a:solidFill>
              <a:srgbClr val="E9E5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900" dirty="0">
                <a:solidFill>
                  <a:srgbClr val="FEFBF5"/>
                </a:solidFill>
              </a:endParaRPr>
            </a:p>
          </p:txBody>
        </p:sp>
        <p:sp>
          <p:nvSpPr>
            <p:cNvPr id="11" name="Rectangle 10">
              <a:extLst>
                <a:ext uri="{FF2B5EF4-FFF2-40B4-BE49-F238E27FC236}">
                  <a16:creationId xmlns:a16="http://schemas.microsoft.com/office/drawing/2014/main" id="{52B3DBCB-CD48-D940-A4C3-B3033421FEDC}"/>
                </a:ext>
                <a:ext uri="{C183D7F6-B498-43B3-948B-1728B52AA6E4}">
                  <adec:decorative xmlns:adec="http://schemas.microsoft.com/office/drawing/2017/decorative" xmlns="" val="1"/>
                </a:ext>
              </a:extLst>
            </p:cNvPr>
            <p:cNvSpPr/>
            <p:nvPr userDrawn="1"/>
          </p:nvSpPr>
          <p:spPr>
            <a:xfrm rot="5400000">
              <a:off x="10421935" y="-235791"/>
              <a:ext cx="3543301" cy="24387175"/>
            </a:xfrm>
            <a:prstGeom prst="rect">
              <a:avLst/>
            </a:prstGeom>
            <a:solidFill>
              <a:srgbClr val="DCE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4" name="Freeform 13">
              <a:extLst>
                <a:ext uri="{FF2B5EF4-FFF2-40B4-BE49-F238E27FC236}">
                  <a16:creationId xmlns:a16="http://schemas.microsoft.com/office/drawing/2014/main" id="{48F70263-352A-9948-A0F8-6D466363E3C5}"/>
                </a:ext>
                <a:ext uri="{C183D7F6-B498-43B3-948B-1728B52AA6E4}">
                  <adec:decorative xmlns:adec="http://schemas.microsoft.com/office/drawing/2017/decorative" xmlns="" val="1"/>
                </a:ext>
              </a:extLst>
            </p:cNvPr>
            <p:cNvSpPr/>
            <p:nvPr userDrawn="1"/>
          </p:nvSpPr>
          <p:spPr>
            <a:xfrm rot="16200000">
              <a:off x="10963520" y="4657970"/>
              <a:ext cx="2804964" cy="13834424"/>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a:p>
          </p:txBody>
        </p:sp>
        <p:sp>
          <p:nvSpPr>
            <p:cNvPr id="16" name="Rectangle 15">
              <a:extLst>
                <a:ext uri="{FF2B5EF4-FFF2-40B4-BE49-F238E27FC236}">
                  <a16:creationId xmlns:a16="http://schemas.microsoft.com/office/drawing/2014/main" id="{CCDC9481-7043-EA42-92B6-6AE95894974B}"/>
                </a:ext>
                <a:ext uri="{C183D7F6-B498-43B3-948B-1728B52AA6E4}">
                  <adec:decorative xmlns:adec="http://schemas.microsoft.com/office/drawing/2017/decorative" xmlns="" val="1"/>
                </a:ext>
              </a:extLst>
            </p:cNvPr>
            <p:cNvSpPr/>
            <p:nvPr userDrawn="1"/>
          </p:nvSpPr>
          <p:spPr>
            <a:xfrm>
              <a:off x="11576365" y="7690654"/>
              <a:ext cx="1234440" cy="75463"/>
            </a:xfrm>
            <a:prstGeom prst="rect">
              <a:avLst/>
            </a:prstGeom>
            <a:solidFill>
              <a:srgbClr val="F3A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rgbClr val="F3AE9E"/>
                </a:solidFill>
              </a:endParaRPr>
            </a:p>
          </p:txBody>
        </p:sp>
      </p:grpSp>
      <p:sp>
        <p:nvSpPr>
          <p:cNvPr id="2" name="Title 1">
            <a:extLst>
              <a:ext uri="{FF2B5EF4-FFF2-40B4-BE49-F238E27FC236}">
                <a16:creationId xmlns:a16="http://schemas.microsoft.com/office/drawing/2014/main" id="{CA344CA1-4443-6646-B956-55905A1B4388}"/>
              </a:ext>
            </a:extLst>
          </p:cNvPr>
          <p:cNvSpPr>
            <a:spLocks noGrp="1"/>
          </p:cNvSpPr>
          <p:nvPr>
            <p:ph type="title" hasCustomPrompt="1"/>
          </p:nvPr>
        </p:nvSpPr>
        <p:spPr>
          <a:xfrm>
            <a:off x="2557516" y="679622"/>
            <a:ext cx="7079500" cy="2940908"/>
          </a:xfrm>
          <a:noFill/>
        </p:spPr>
        <p:txBody>
          <a:bodyPr vert="horz" lIns="0" tIns="45720" rIns="0" bIns="45720" rtlCol="0" anchor="ctr" anchorCtr="0">
            <a:noAutofit/>
          </a:bodyPr>
          <a:lstStyle>
            <a:lvl1pPr algn="ctr">
              <a:defRPr lang="en-US" sz="4799">
                <a:solidFill>
                  <a:schemeClr val="bg2"/>
                </a:solidFill>
                <a:ea typeface="+mn-ea"/>
                <a:cs typeface="+mn-cs"/>
              </a:defRPr>
            </a:lvl1pPr>
          </a:lstStyle>
          <a:p>
            <a:pPr lvl="0"/>
            <a:r>
              <a:rPr lang="en-US" dirty="0"/>
              <a:t>“Enter a big idea or statement here of no more than three lines”</a:t>
            </a:r>
          </a:p>
        </p:txBody>
      </p:sp>
      <p:sp>
        <p:nvSpPr>
          <p:cNvPr id="21" name="Text Placeholder 2">
            <a:extLst>
              <a:ext uri="{FF2B5EF4-FFF2-40B4-BE49-F238E27FC236}">
                <a16:creationId xmlns:a16="http://schemas.microsoft.com/office/drawing/2014/main" id="{1D8B3765-7D82-F549-A036-6DC601400400}"/>
              </a:ext>
            </a:extLst>
          </p:cNvPr>
          <p:cNvSpPr>
            <a:spLocks noGrp="1"/>
          </p:cNvSpPr>
          <p:nvPr>
            <p:ph type="body" sz="quarter" idx="11" hasCustomPrompt="1"/>
          </p:nvPr>
        </p:nvSpPr>
        <p:spPr>
          <a:xfrm>
            <a:off x="2589120" y="4107417"/>
            <a:ext cx="7051232" cy="479500"/>
          </a:xfrm>
        </p:spPr>
        <p:txBody>
          <a:bodyPr anchor="t" anchorCtr="0">
            <a:noAutofit/>
          </a:bodyPr>
          <a:lstStyle>
            <a:lvl1pPr marL="0" indent="0" algn="ctr">
              <a:buNone/>
              <a:defRPr sz="2699" b="1" i="0">
                <a:solidFill>
                  <a:schemeClr val="accent6"/>
                </a:solidFill>
                <a:latin typeface="Community Semibold" panose="02000303040000020003" pitchFamily="2" charset="0"/>
              </a:defRPr>
            </a:lvl1pPr>
            <a:lvl2pPr marL="457109" indent="0">
              <a:buNone/>
              <a:defRPr sz="6899">
                <a:solidFill>
                  <a:schemeClr val="accent2"/>
                </a:solidFill>
              </a:defRPr>
            </a:lvl2pPr>
            <a:lvl3pPr marL="914217" indent="0">
              <a:buNone/>
              <a:defRPr sz="6899">
                <a:solidFill>
                  <a:schemeClr val="accent2"/>
                </a:solidFill>
              </a:defRPr>
            </a:lvl3pPr>
            <a:lvl4pPr marL="1371326" indent="0">
              <a:buNone/>
              <a:defRPr sz="6899">
                <a:solidFill>
                  <a:schemeClr val="accent2"/>
                </a:solidFill>
              </a:defRPr>
            </a:lvl4pPr>
            <a:lvl5pPr marL="1828434" indent="0">
              <a:buNone/>
              <a:defRPr sz="6899">
                <a:solidFill>
                  <a:schemeClr val="accent2"/>
                </a:solidFill>
              </a:defRPr>
            </a:lvl5pPr>
          </a:lstStyle>
          <a:p>
            <a:pPr lvl="0"/>
            <a:r>
              <a:rPr lang="en-US" dirty="0"/>
              <a:t>Enter name</a:t>
            </a:r>
          </a:p>
        </p:txBody>
      </p:sp>
      <p:sp>
        <p:nvSpPr>
          <p:cNvPr id="10" name="Folded Corner 9">
            <a:extLst>
              <a:ext uri="{FF2B5EF4-FFF2-40B4-BE49-F238E27FC236}">
                <a16:creationId xmlns:a16="http://schemas.microsoft.com/office/drawing/2014/main" id="{6E51536E-05D2-BE41-9F99-CFD299053D58}"/>
              </a:ext>
              <a:ext uri="{C183D7F6-B498-43B3-948B-1728B52AA6E4}">
                <adec:decorative xmlns:adec="http://schemas.microsoft.com/office/drawing/2017/decorative" xmlns="" val="1"/>
              </a:ext>
            </a:extLst>
          </p:cNvPr>
          <p:cNvSpPr/>
          <p:nvPr userDrawn="1"/>
        </p:nvSpPr>
        <p:spPr>
          <a:xfrm>
            <a:off x="0" y="-1409700"/>
            <a:ext cx="3962678" cy="1071439"/>
          </a:xfrm>
          <a:prstGeom prst="foldedCorner">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Purpose of Layout</a:t>
            </a:r>
            <a:r>
              <a:rPr lang="en-US" sz="1200" dirty="0">
                <a:solidFill>
                  <a:schemeClr val="tx1"/>
                </a:solidFill>
                <a:latin typeface="Source Sans Pro" charset="0"/>
                <a:ea typeface="Source Sans Pro" charset="0"/>
                <a:cs typeface="Source Sans Pro" charset="0"/>
              </a:rPr>
              <a:t>: For inspirational quotes and author. Use the color blue to signify importance or a call to action.</a:t>
            </a:r>
          </a:p>
          <a:p>
            <a:endParaRPr lang="en-US" sz="1200" dirty="0">
              <a:solidFill>
                <a:schemeClr val="tx1"/>
              </a:solidFill>
              <a:latin typeface="Source Sans Pro" charset="0"/>
              <a:ea typeface="Source Sans Pro" charset="0"/>
              <a:cs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Don’t use “Big idea statements” sequentially.</a:t>
            </a:r>
          </a:p>
          <a:p>
            <a:endParaRPr lang="en-US" sz="1200" dirty="0">
              <a:solidFill>
                <a:schemeClr val="tx1"/>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66303762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arkamber_big quote 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333EA9F-E852-E443-BE7C-76145251FE95}"/>
              </a:ext>
              <a:ext uri="{C183D7F6-B498-43B3-948B-1728B52AA6E4}">
                <adec:decorative xmlns:adec="http://schemas.microsoft.com/office/drawing/2017/decorative" xmlns="" val="1"/>
              </a:ext>
            </a:extLst>
          </p:cNvPr>
          <p:cNvGrpSpPr/>
          <p:nvPr userDrawn="1"/>
        </p:nvGrpSpPr>
        <p:grpSpPr>
          <a:xfrm>
            <a:off x="-1" y="0"/>
            <a:ext cx="12192001" cy="6864724"/>
            <a:chOff x="-2" y="0"/>
            <a:chExt cx="24387178" cy="13729447"/>
          </a:xfrm>
        </p:grpSpPr>
        <p:sp>
          <p:nvSpPr>
            <p:cNvPr id="12" name="Freeform 11">
              <a:extLst>
                <a:ext uri="{FF2B5EF4-FFF2-40B4-BE49-F238E27FC236}">
                  <a16:creationId xmlns:a16="http://schemas.microsoft.com/office/drawing/2014/main" id="{A024477A-BADA-DB4A-B9A3-E9A23A4D9A69}"/>
                </a:ext>
                <a:ext uri="{C183D7F6-B498-43B3-948B-1728B52AA6E4}">
                  <adec:decorative xmlns:adec="http://schemas.microsoft.com/office/drawing/2017/decorative" xmlns="" val="1"/>
                </a:ext>
              </a:extLst>
            </p:cNvPr>
            <p:cNvSpPr/>
            <p:nvPr userDrawn="1"/>
          </p:nvSpPr>
          <p:spPr>
            <a:xfrm rot="10800000">
              <a:off x="0" y="0"/>
              <a:ext cx="24387176" cy="13716000"/>
            </a:xfrm>
            <a:custGeom>
              <a:avLst/>
              <a:gdLst>
                <a:gd name="connsiteX0" fmla="*/ 24387176 w 24387176"/>
                <a:gd name="connsiteY0" fmla="*/ 13716000 h 13716000"/>
                <a:gd name="connsiteX1" fmla="*/ 21569290 w 24387176"/>
                <a:gd name="connsiteY1" fmla="*/ 13716000 h 13716000"/>
                <a:gd name="connsiteX2" fmla="*/ 21702721 w 24387176"/>
                <a:gd name="connsiteY2" fmla="*/ 13246121 h 13716000"/>
                <a:gd name="connsiteX3" fmla="*/ 22016954 w 24387176"/>
                <a:gd name="connsiteY3" fmla="*/ 10751674 h 13716000"/>
                <a:gd name="connsiteX4" fmla="*/ 12035797 w 24387176"/>
                <a:gd name="connsiteY4" fmla="*/ 770517 h 13716000"/>
                <a:gd name="connsiteX5" fmla="*/ 2054640 w 24387176"/>
                <a:gd name="connsiteY5" fmla="*/ 10751674 h 13716000"/>
                <a:gd name="connsiteX6" fmla="*/ 2368872 w 24387176"/>
                <a:gd name="connsiteY6" fmla="*/ 13246121 h 13716000"/>
                <a:gd name="connsiteX7" fmla="*/ 2502304 w 24387176"/>
                <a:gd name="connsiteY7" fmla="*/ 13716000 h 13716000"/>
                <a:gd name="connsiteX8" fmla="*/ 0 w 24387176"/>
                <a:gd name="connsiteY8" fmla="*/ 13716000 h 13716000"/>
                <a:gd name="connsiteX9" fmla="*/ 0 w 24387176"/>
                <a:gd name="connsiteY9" fmla="*/ 0 h 13716000"/>
                <a:gd name="connsiteX10" fmla="*/ 24387176 w 24387176"/>
                <a:gd name="connsiteY10" fmla="*/ 0 h 13716000"/>
                <a:gd name="connsiteX11" fmla="*/ 24387176 w 24387176"/>
                <a:gd name="connsiteY11" fmla="*/ 13716000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387176" h="13716000">
                  <a:moveTo>
                    <a:pt x="24387176" y="13716000"/>
                  </a:moveTo>
                  <a:lnTo>
                    <a:pt x="21569290" y="13716000"/>
                  </a:lnTo>
                  <a:lnTo>
                    <a:pt x="21702721" y="13246121"/>
                  </a:lnTo>
                  <a:cubicBezTo>
                    <a:pt x="21907855" y="12448830"/>
                    <a:pt x="22016954" y="11612993"/>
                    <a:pt x="22016954" y="10751674"/>
                  </a:cubicBezTo>
                  <a:cubicBezTo>
                    <a:pt x="22016954" y="5239233"/>
                    <a:pt x="17548238" y="770517"/>
                    <a:pt x="12035797" y="770517"/>
                  </a:cubicBezTo>
                  <a:cubicBezTo>
                    <a:pt x="6523356" y="770517"/>
                    <a:pt x="2054640" y="5239233"/>
                    <a:pt x="2054640" y="10751674"/>
                  </a:cubicBezTo>
                  <a:cubicBezTo>
                    <a:pt x="2054640" y="11612993"/>
                    <a:pt x="2163740" y="12448830"/>
                    <a:pt x="2368872" y="13246121"/>
                  </a:cubicBezTo>
                  <a:lnTo>
                    <a:pt x="2502304" y="13716000"/>
                  </a:lnTo>
                  <a:lnTo>
                    <a:pt x="0" y="13716000"/>
                  </a:lnTo>
                  <a:lnTo>
                    <a:pt x="0" y="0"/>
                  </a:lnTo>
                  <a:lnTo>
                    <a:pt x="24387176" y="0"/>
                  </a:lnTo>
                  <a:lnTo>
                    <a:pt x="24387176" y="13716000"/>
                  </a:lnTo>
                  <a:close/>
                </a:path>
              </a:pathLst>
            </a:custGeom>
            <a:solidFill>
              <a:srgbClr val="E9E5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900" dirty="0">
                <a:solidFill>
                  <a:srgbClr val="FEFBF5"/>
                </a:solidFill>
              </a:endParaRPr>
            </a:p>
          </p:txBody>
        </p:sp>
        <p:sp>
          <p:nvSpPr>
            <p:cNvPr id="11" name="Rectangle 10">
              <a:extLst>
                <a:ext uri="{FF2B5EF4-FFF2-40B4-BE49-F238E27FC236}">
                  <a16:creationId xmlns:a16="http://schemas.microsoft.com/office/drawing/2014/main" id="{52B3DBCB-CD48-D940-A4C3-B3033421FEDC}"/>
                </a:ext>
                <a:ext uri="{C183D7F6-B498-43B3-948B-1728B52AA6E4}">
                  <adec:decorative xmlns:adec="http://schemas.microsoft.com/office/drawing/2017/decorative" xmlns="" val="1"/>
                </a:ext>
              </a:extLst>
            </p:cNvPr>
            <p:cNvSpPr/>
            <p:nvPr userDrawn="1"/>
          </p:nvSpPr>
          <p:spPr>
            <a:xfrm rot="5400000">
              <a:off x="10421935" y="-235791"/>
              <a:ext cx="3543301" cy="24387175"/>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4" name="Freeform 13">
              <a:extLst>
                <a:ext uri="{FF2B5EF4-FFF2-40B4-BE49-F238E27FC236}">
                  <a16:creationId xmlns:a16="http://schemas.microsoft.com/office/drawing/2014/main" id="{48F70263-352A-9948-A0F8-6D466363E3C5}"/>
                </a:ext>
                <a:ext uri="{C183D7F6-B498-43B3-948B-1728B52AA6E4}">
                  <adec:decorative xmlns:adec="http://schemas.microsoft.com/office/drawing/2017/decorative" xmlns="" val="1"/>
                </a:ext>
              </a:extLst>
            </p:cNvPr>
            <p:cNvSpPr/>
            <p:nvPr userDrawn="1"/>
          </p:nvSpPr>
          <p:spPr>
            <a:xfrm rot="16200000">
              <a:off x="10963520" y="4657970"/>
              <a:ext cx="2804964" cy="13834424"/>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dirty="0"/>
            </a:p>
          </p:txBody>
        </p:sp>
        <p:sp>
          <p:nvSpPr>
            <p:cNvPr id="16" name="Rectangle 15">
              <a:extLst>
                <a:ext uri="{FF2B5EF4-FFF2-40B4-BE49-F238E27FC236}">
                  <a16:creationId xmlns:a16="http://schemas.microsoft.com/office/drawing/2014/main" id="{CCDC9481-7043-EA42-92B6-6AE95894974B}"/>
                </a:ext>
                <a:ext uri="{C183D7F6-B498-43B3-948B-1728B52AA6E4}">
                  <adec:decorative xmlns:adec="http://schemas.microsoft.com/office/drawing/2017/decorative" xmlns="" val="1"/>
                </a:ext>
              </a:extLst>
            </p:cNvPr>
            <p:cNvSpPr/>
            <p:nvPr userDrawn="1"/>
          </p:nvSpPr>
          <p:spPr>
            <a:xfrm>
              <a:off x="11576365" y="7690654"/>
              <a:ext cx="1234440" cy="75463"/>
            </a:xfrm>
            <a:prstGeom prst="rect">
              <a:avLst/>
            </a:prstGeom>
            <a:solidFill>
              <a:srgbClr val="F3AE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rgbClr val="F3AE9E"/>
                </a:solidFill>
              </a:endParaRPr>
            </a:p>
          </p:txBody>
        </p:sp>
      </p:grpSp>
      <p:sp>
        <p:nvSpPr>
          <p:cNvPr id="2" name="Title 1">
            <a:extLst>
              <a:ext uri="{FF2B5EF4-FFF2-40B4-BE49-F238E27FC236}">
                <a16:creationId xmlns:a16="http://schemas.microsoft.com/office/drawing/2014/main" id="{CA344CA1-4443-6646-B956-55905A1B4388}"/>
              </a:ext>
            </a:extLst>
          </p:cNvPr>
          <p:cNvSpPr>
            <a:spLocks noGrp="1"/>
          </p:cNvSpPr>
          <p:nvPr>
            <p:ph type="title" hasCustomPrompt="1"/>
          </p:nvPr>
        </p:nvSpPr>
        <p:spPr>
          <a:xfrm>
            <a:off x="2557516" y="679622"/>
            <a:ext cx="7079500" cy="2940908"/>
          </a:xfrm>
          <a:noFill/>
        </p:spPr>
        <p:txBody>
          <a:bodyPr vert="horz" lIns="0" tIns="45720" rIns="0" bIns="45720" rtlCol="0" anchor="ctr" anchorCtr="0">
            <a:noAutofit/>
          </a:bodyPr>
          <a:lstStyle>
            <a:lvl1pPr algn="ctr">
              <a:defRPr lang="en-US" sz="4799">
                <a:solidFill>
                  <a:schemeClr val="accent2"/>
                </a:solidFill>
                <a:ea typeface="+mn-ea"/>
                <a:cs typeface="+mn-cs"/>
              </a:defRPr>
            </a:lvl1pPr>
          </a:lstStyle>
          <a:p>
            <a:pPr lvl="0"/>
            <a:r>
              <a:rPr lang="en-US" dirty="0"/>
              <a:t>“Enter a big idea or statement here of no more than three lines”</a:t>
            </a:r>
          </a:p>
        </p:txBody>
      </p:sp>
      <p:sp>
        <p:nvSpPr>
          <p:cNvPr id="21" name="Text Placeholder 2">
            <a:extLst>
              <a:ext uri="{FF2B5EF4-FFF2-40B4-BE49-F238E27FC236}">
                <a16:creationId xmlns:a16="http://schemas.microsoft.com/office/drawing/2014/main" id="{1D8B3765-7D82-F549-A036-6DC601400400}"/>
              </a:ext>
            </a:extLst>
          </p:cNvPr>
          <p:cNvSpPr>
            <a:spLocks noGrp="1"/>
          </p:cNvSpPr>
          <p:nvPr>
            <p:ph type="body" sz="quarter" idx="11" hasCustomPrompt="1"/>
          </p:nvPr>
        </p:nvSpPr>
        <p:spPr>
          <a:xfrm>
            <a:off x="2589120" y="4107417"/>
            <a:ext cx="7051232" cy="479500"/>
          </a:xfrm>
        </p:spPr>
        <p:txBody>
          <a:bodyPr anchor="t" anchorCtr="0">
            <a:noAutofit/>
          </a:bodyPr>
          <a:lstStyle>
            <a:lvl1pPr marL="0" indent="0" algn="ctr">
              <a:buNone/>
              <a:defRPr sz="2699" b="1" i="0">
                <a:solidFill>
                  <a:schemeClr val="accent6"/>
                </a:solidFill>
                <a:latin typeface="Community Semibold" panose="02000303040000020003" pitchFamily="2" charset="0"/>
              </a:defRPr>
            </a:lvl1pPr>
            <a:lvl2pPr marL="457109" indent="0">
              <a:buNone/>
              <a:defRPr sz="6899">
                <a:solidFill>
                  <a:schemeClr val="accent2"/>
                </a:solidFill>
              </a:defRPr>
            </a:lvl2pPr>
            <a:lvl3pPr marL="914217" indent="0">
              <a:buNone/>
              <a:defRPr sz="6899">
                <a:solidFill>
                  <a:schemeClr val="accent2"/>
                </a:solidFill>
              </a:defRPr>
            </a:lvl3pPr>
            <a:lvl4pPr marL="1371326" indent="0">
              <a:buNone/>
              <a:defRPr sz="6899">
                <a:solidFill>
                  <a:schemeClr val="accent2"/>
                </a:solidFill>
              </a:defRPr>
            </a:lvl4pPr>
            <a:lvl5pPr marL="1828434" indent="0">
              <a:buNone/>
              <a:defRPr sz="6899">
                <a:solidFill>
                  <a:schemeClr val="accent2"/>
                </a:solidFill>
              </a:defRPr>
            </a:lvl5pPr>
          </a:lstStyle>
          <a:p>
            <a:pPr lvl="0"/>
            <a:r>
              <a:rPr lang="en-US" dirty="0"/>
              <a:t>Enter name</a:t>
            </a:r>
          </a:p>
        </p:txBody>
      </p:sp>
      <p:sp>
        <p:nvSpPr>
          <p:cNvPr id="10" name="Folded Corner 9">
            <a:extLst>
              <a:ext uri="{FF2B5EF4-FFF2-40B4-BE49-F238E27FC236}">
                <a16:creationId xmlns:a16="http://schemas.microsoft.com/office/drawing/2014/main" id="{D57FC8E1-2F0B-E242-9CDC-C1A5E0A4DF23}"/>
              </a:ext>
              <a:ext uri="{C183D7F6-B498-43B3-948B-1728B52AA6E4}">
                <adec:decorative xmlns:adec="http://schemas.microsoft.com/office/drawing/2017/decorative" xmlns="" val="1"/>
              </a:ext>
            </a:extLst>
          </p:cNvPr>
          <p:cNvSpPr/>
          <p:nvPr userDrawn="1"/>
        </p:nvSpPr>
        <p:spPr>
          <a:xfrm>
            <a:off x="0" y="-1409700"/>
            <a:ext cx="3962678" cy="1071439"/>
          </a:xfrm>
          <a:prstGeom prst="foldedCorner">
            <a:avLst/>
          </a:prstGeom>
          <a:solidFill>
            <a:srgbClr val="FCE3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Purpose of Layout</a:t>
            </a:r>
            <a:r>
              <a:rPr lang="en-US" sz="1200" dirty="0">
                <a:solidFill>
                  <a:schemeClr val="tx1"/>
                </a:solidFill>
                <a:latin typeface="Source Sans Pro" charset="0"/>
                <a:ea typeface="Source Sans Pro" charset="0"/>
                <a:cs typeface="Source Sans Pro" charset="0"/>
              </a:rPr>
              <a:t>: For inspirational quotes and author. Use the color blue to signify importance or a call to action.</a:t>
            </a:r>
          </a:p>
          <a:p>
            <a:endParaRPr lang="en-US" sz="1200" dirty="0">
              <a:solidFill>
                <a:schemeClr val="tx1"/>
              </a:solidFill>
              <a:latin typeface="Source Sans Pro" charset="0"/>
              <a:ea typeface="Source Sans Pro" charset="0"/>
              <a:cs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Don’t use “Big idea statements” sequentially.</a:t>
            </a:r>
          </a:p>
          <a:p>
            <a:endParaRPr lang="en-US" sz="1200" dirty="0">
              <a:solidFill>
                <a:schemeClr val="tx1"/>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6337683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green_big idea 1">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72C76CE-E5F0-8D41-B032-234266B4241F}"/>
              </a:ext>
            </a:extLst>
          </p:cNvPr>
          <p:cNvSpPr/>
          <p:nvPr/>
        </p:nvSpPr>
        <p:spPr>
          <a:xfrm>
            <a:off x="1588" y="4437530"/>
            <a:ext cx="12188826" cy="2419579"/>
          </a:xfrm>
          <a:prstGeom prst="rect">
            <a:avLst/>
          </a:prstGeom>
          <a:solidFill>
            <a:srgbClr val="D7EBCE"/>
          </a:solidFill>
          <a:ln w="12700" cap="flat" cmpd="sng" algn="ctr">
            <a:noFill/>
            <a:prstDash val="solid"/>
            <a:miter lim="800000"/>
          </a:ln>
          <a:effectLst/>
        </p:spPr>
        <p:txBody>
          <a:bodyPr rtlCol="0" anchor="ctr"/>
          <a:lstStyle/>
          <a:p>
            <a:pPr marL="0" marR="0" lvl="0" indent="0" algn="ctr" defTabSz="457109"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DC333391-1A0A-0F42-8D34-0F8E9D6A9A6D}"/>
              </a:ext>
              <a:ext uri="{C183D7F6-B498-43B3-948B-1728B52AA6E4}">
                <adec:decorative xmlns:adec="http://schemas.microsoft.com/office/drawing/2017/decorative" xmlns="" val="1"/>
              </a:ext>
            </a:extLst>
          </p:cNvPr>
          <p:cNvGrpSpPr/>
          <p:nvPr/>
        </p:nvGrpSpPr>
        <p:grpSpPr>
          <a:xfrm rot="16200000">
            <a:off x="3238501" y="623419"/>
            <a:ext cx="5714999" cy="5714255"/>
            <a:chOff x="5985246" y="649659"/>
            <a:chExt cx="12416681" cy="12416683"/>
          </a:xfrm>
        </p:grpSpPr>
        <p:sp>
          <p:nvSpPr>
            <p:cNvPr id="21" name="Oval 20">
              <a:extLst>
                <a:ext uri="{FF2B5EF4-FFF2-40B4-BE49-F238E27FC236}">
                  <a16:creationId xmlns:a16="http://schemas.microsoft.com/office/drawing/2014/main" id="{2746924D-1596-134C-8C48-54D1CA5A18CB}"/>
                </a:ext>
                <a:ext uri="{C183D7F6-B498-43B3-948B-1728B52AA6E4}">
                  <adec:decorative xmlns:adec="http://schemas.microsoft.com/office/drawing/2017/decorative" xmlns="" val="1"/>
                </a:ext>
              </a:extLst>
            </p:cNvPr>
            <p:cNvSpPr/>
            <p:nvPr/>
          </p:nvSpPr>
          <p:spPr>
            <a:xfrm>
              <a:off x="5985246" y="649659"/>
              <a:ext cx="12416682" cy="12416682"/>
            </a:xfrm>
            <a:prstGeom prst="ellipse">
              <a:avLst/>
            </a:prstGeom>
            <a:solidFill>
              <a:srgbClr val="E9E5DF"/>
            </a:solidFill>
            <a:ln w="12700" cap="flat" cmpd="sng" algn="ctr">
              <a:noFill/>
              <a:prstDash val="solid"/>
              <a:miter lim="800000"/>
            </a:ln>
            <a:effectLst/>
          </p:spPr>
          <p:txBody>
            <a:bodyPr rtlCol="0" anchor="ctr"/>
            <a:lstStyle/>
            <a:p>
              <a:pPr marL="0" marR="0" lvl="0" indent="0" algn="ctr" defTabSz="457109"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22" name="Freeform 21">
              <a:extLst>
                <a:ext uri="{FF2B5EF4-FFF2-40B4-BE49-F238E27FC236}">
                  <a16:creationId xmlns:a16="http://schemas.microsoft.com/office/drawing/2014/main" id="{EB6DB5FF-905D-0343-99A6-5DBB0D585FB8}"/>
                </a:ext>
                <a:ext uri="{C183D7F6-B498-43B3-948B-1728B52AA6E4}">
                  <adec:decorative xmlns:adec="http://schemas.microsoft.com/office/drawing/2017/decorative" xmlns="" val="1"/>
                </a:ext>
              </a:extLst>
            </p:cNvPr>
            <p:cNvSpPr/>
            <p:nvPr/>
          </p:nvSpPr>
          <p:spPr>
            <a:xfrm>
              <a:off x="5985246" y="1009842"/>
              <a:ext cx="4122581" cy="11696316"/>
            </a:xfrm>
            <a:custGeom>
              <a:avLst/>
              <a:gdLst>
                <a:gd name="connsiteX0" fmla="*/ 4122581 w 4122581"/>
                <a:gd name="connsiteY0" fmla="*/ 0 h 11696316"/>
                <a:gd name="connsiteX1" fmla="*/ 4122581 w 4122581"/>
                <a:gd name="connsiteY1" fmla="*/ 11696316 h 11696316"/>
                <a:gd name="connsiteX2" fmla="*/ 4073706 w 4122581"/>
                <a:gd name="connsiteY2" fmla="*/ 11679778 h 11696316"/>
                <a:gd name="connsiteX3" fmla="*/ 0 w 4122581"/>
                <a:gd name="connsiteY3" fmla="*/ 5848158 h 11696316"/>
                <a:gd name="connsiteX4" fmla="*/ 4073706 w 4122581"/>
                <a:gd name="connsiteY4" fmla="*/ 16538 h 11696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2581" h="11696316">
                  <a:moveTo>
                    <a:pt x="4122581" y="0"/>
                  </a:moveTo>
                  <a:lnTo>
                    <a:pt x="4122581" y="11696316"/>
                  </a:lnTo>
                  <a:lnTo>
                    <a:pt x="4073706" y="11679778"/>
                  </a:lnTo>
                  <a:cubicBezTo>
                    <a:pt x="1696515" y="10809372"/>
                    <a:pt x="0" y="8526886"/>
                    <a:pt x="0" y="5848158"/>
                  </a:cubicBezTo>
                  <a:cubicBezTo>
                    <a:pt x="0" y="3169430"/>
                    <a:pt x="1696515" y="886944"/>
                    <a:pt x="4073706" y="16538"/>
                  </a:cubicBezTo>
                  <a:close/>
                </a:path>
              </a:pathLst>
            </a:custGeom>
            <a:solidFill>
              <a:schemeClr val="accent1"/>
            </a:solidFill>
            <a:ln w="6350" cap="flat" cmpd="sng" algn="ctr">
              <a:noFill/>
              <a:prstDash val="solid"/>
              <a:miter lim="800000"/>
            </a:ln>
            <a:effectLst/>
          </p:spPr>
          <p:txBody>
            <a:bodyPr wrap="square" rtlCol="0" anchor="ctr">
              <a:noAutofit/>
            </a:bodyPr>
            <a:lstStyle/>
            <a:p>
              <a:pPr marL="0" marR="0" lvl="0" indent="0" algn="ctr" defTabSz="91408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A1ED6E1C-AE35-E249-A8E8-0D317F27C83D}"/>
              </a:ext>
            </a:extLst>
          </p:cNvPr>
          <p:cNvSpPr>
            <a:spLocks noGrp="1"/>
          </p:cNvSpPr>
          <p:nvPr>
            <p:ph type="title" hasCustomPrompt="1"/>
          </p:nvPr>
        </p:nvSpPr>
        <p:spPr>
          <a:xfrm>
            <a:off x="701903" y="1028443"/>
            <a:ext cx="7193036" cy="2631989"/>
          </a:xfrm>
        </p:spPr>
        <p:txBody>
          <a:bodyPr/>
          <a:lstStyle>
            <a:lvl1pPr>
              <a:defRPr lang="en-US" sz="6899" kern="1200" baseline="0" dirty="0" smtClean="0">
                <a:solidFill>
                  <a:schemeClr val="accent1"/>
                </a:solidFill>
                <a:latin typeface="Community Light" panose="02000303040000020003" pitchFamily="2" charset="0"/>
                <a:ea typeface="+mn-ea"/>
                <a:cs typeface="+mn-cs"/>
              </a:defRPr>
            </a:lvl1pPr>
          </a:lstStyle>
          <a:p>
            <a:pPr lvl="0"/>
            <a:r>
              <a:rPr lang="en-US" dirty="0"/>
              <a:t>Enter a big idea or statement here of no more than 3 lines.</a:t>
            </a:r>
          </a:p>
        </p:txBody>
      </p:sp>
      <p:sp>
        <p:nvSpPr>
          <p:cNvPr id="10" name="Folded Corner 9">
            <a:extLst>
              <a:ext uri="{FF2B5EF4-FFF2-40B4-BE49-F238E27FC236}">
                <a16:creationId xmlns:a16="http://schemas.microsoft.com/office/drawing/2014/main" id="{7A1C2934-10D2-924D-AC09-E17B3A6D1BF1}"/>
              </a:ext>
              <a:ext uri="{C183D7F6-B498-43B3-948B-1728B52AA6E4}">
                <adec:decorative xmlns:adec="http://schemas.microsoft.com/office/drawing/2017/decorative" xmlns="" val="1"/>
              </a:ext>
            </a:extLst>
          </p:cNvPr>
          <p:cNvSpPr/>
          <p:nvPr userDrawn="1"/>
        </p:nvSpPr>
        <p:spPr>
          <a:xfrm>
            <a:off x="14646" y="-1143000"/>
            <a:ext cx="5014693" cy="9246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Big idea statement utilizing about 7-8 words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193551192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amber_big idea 1">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72C76CE-E5F0-8D41-B032-234266B4241F}"/>
              </a:ext>
            </a:extLst>
          </p:cNvPr>
          <p:cNvSpPr/>
          <p:nvPr/>
        </p:nvSpPr>
        <p:spPr>
          <a:xfrm>
            <a:off x="1588" y="4437530"/>
            <a:ext cx="12188826" cy="2419579"/>
          </a:xfrm>
          <a:prstGeom prst="rect">
            <a:avLst/>
          </a:prstGeom>
          <a:solidFill>
            <a:srgbClr val="E9E5DF"/>
          </a:solidFill>
          <a:ln w="12700" cap="flat" cmpd="sng" algn="ctr">
            <a:noFill/>
            <a:prstDash val="solid"/>
            <a:miter lim="800000"/>
          </a:ln>
          <a:effectLst/>
        </p:spPr>
        <p:txBody>
          <a:bodyPr rtlCol="0" anchor="ctr"/>
          <a:lstStyle/>
          <a:p>
            <a:pPr marL="0" marR="0" lvl="0" indent="0" algn="ctr" defTabSz="457109"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DC333391-1A0A-0F42-8D34-0F8E9D6A9A6D}"/>
              </a:ext>
              <a:ext uri="{C183D7F6-B498-43B3-948B-1728B52AA6E4}">
                <adec:decorative xmlns:adec="http://schemas.microsoft.com/office/drawing/2017/decorative" xmlns="" val="1"/>
              </a:ext>
            </a:extLst>
          </p:cNvPr>
          <p:cNvGrpSpPr/>
          <p:nvPr/>
        </p:nvGrpSpPr>
        <p:grpSpPr>
          <a:xfrm rot="16200000">
            <a:off x="3238501" y="623419"/>
            <a:ext cx="5714999" cy="5714255"/>
            <a:chOff x="5985246" y="649659"/>
            <a:chExt cx="12416681" cy="12416683"/>
          </a:xfrm>
        </p:grpSpPr>
        <p:sp>
          <p:nvSpPr>
            <p:cNvPr id="21" name="Oval 20">
              <a:extLst>
                <a:ext uri="{FF2B5EF4-FFF2-40B4-BE49-F238E27FC236}">
                  <a16:creationId xmlns:a16="http://schemas.microsoft.com/office/drawing/2014/main" id="{2746924D-1596-134C-8C48-54D1CA5A18CB}"/>
                </a:ext>
                <a:ext uri="{C183D7F6-B498-43B3-948B-1728B52AA6E4}">
                  <adec:decorative xmlns:adec="http://schemas.microsoft.com/office/drawing/2017/decorative" xmlns="" val="1"/>
                </a:ext>
              </a:extLst>
            </p:cNvPr>
            <p:cNvSpPr/>
            <p:nvPr/>
          </p:nvSpPr>
          <p:spPr>
            <a:xfrm>
              <a:off x="5985246" y="649659"/>
              <a:ext cx="12416682" cy="12416682"/>
            </a:xfrm>
            <a:prstGeom prst="ellipse">
              <a:avLst/>
            </a:prstGeom>
            <a:solidFill>
              <a:srgbClr val="FCE2BA"/>
            </a:solidFill>
            <a:ln w="12700" cap="flat" cmpd="sng" algn="ctr">
              <a:noFill/>
              <a:prstDash val="solid"/>
              <a:miter lim="800000"/>
            </a:ln>
            <a:effectLst/>
          </p:spPr>
          <p:txBody>
            <a:bodyPr rtlCol="0" anchor="ctr"/>
            <a:lstStyle/>
            <a:p>
              <a:pPr marL="0" marR="0" lvl="0" indent="0" algn="ctr" defTabSz="457109"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22" name="Freeform 21">
              <a:extLst>
                <a:ext uri="{FF2B5EF4-FFF2-40B4-BE49-F238E27FC236}">
                  <a16:creationId xmlns:a16="http://schemas.microsoft.com/office/drawing/2014/main" id="{EB6DB5FF-905D-0343-99A6-5DBB0D585FB8}"/>
                </a:ext>
                <a:ext uri="{C183D7F6-B498-43B3-948B-1728B52AA6E4}">
                  <adec:decorative xmlns:adec="http://schemas.microsoft.com/office/drawing/2017/decorative" xmlns="" val="1"/>
                </a:ext>
              </a:extLst>
            </p:cNvPr>
            <p:cNvSpPr/>
            <p:nvPr/>
          </p:nvSpPr>
          <p:spPr>
            <a:xfrm>
              <a:off x="5985246" y="1009842"/>
              <a:ext cx="4122581" cy="11696316"/>
            </a:xfrm>
            <a:custGeom>
              <a:avLst/>
              <a:gdLst>
                <a:gd name="connsiteX0" fmla="*/ 4122581 w 4122581"/>
                <a:gd name="connsiteY0" fmla="*/ 0 h 11696316"/>
                <a:gd name="connsiteX1" fmla="*/ 4122581 w 4122581"/>
                <a:gd name="connsiteY1" fmla="*/ 11696316 h 11696316"/>
                <a:gd name="connsiteX2" fmla="*/ 4073706 w 4122581"/>
                <a:gd name="connsiteY2" fmla="*/ 11679778 h 11696316"/>
                <a:gd name="connsiteX3" fmla="*/ 0 w 4122581"/>
                <a:gd name="connsiteY3" fmla="*/ 5848158 h 11696316"/>
                <a:gd name="connsiteX4" fmla="*/ 4073706 w 4122581"/>
                <a:gd name="connsiteY4" fmla="*/ 16538 h 11696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2581" h="11696316">
                  <a:moveTo>
                    <a:pt x="4122581" y="0"/>
                  </a:moveTo>
                  <a:lnTo>
                    <a:pt x="4122581" y="11696316"/>
                  </a:lnTo>
                  <a:lnTo>
                    <a:pt x="4073706" y="11679778"/>
                  </a:lnTo>
                  <a:cubicBezTo>
                    <a:pt x="1696515" y="10809372"/>
                    <a:pt x="0" y="8526886"/>
                    <a:pt x="0" y="5848158"/>
                  </a:cubicBezTo>
                  <a:cubicBezTo>
                    <a:pt x="0" y="3169430"/>
                    <a:pt x="1696515" y="886944"/>
                    <a:pt x="4073706" y="16538"/>
                  </a:cubicBezTo>
                  <a:close/>
                </a:path>
              </a:pathLst>
            </a:custGeom>
            <a:solidFill>
              <a:schemeClr val="accent4"/>
            </a:solidFill>
            <a:ln w="6350" cap="flat" cmpd="sng" algn="ctr">
              <a:noFill/>
              <a:prstDash val="solid"/>
              <a:miter lim="800000"/>
            </a:ln>
            <a:effectLst/>
          </p:spPr>
          <p:txBody>
            <a:bodyPr wrap="square" rtlCol="0" anchor="ctr">
              <a:noAutofit/>
            </a:bodyPr>
            <a:lstStyle/>
            <a:p>
              <a:pPr marL="0" marR="0" lvl="0" indent="0" algn="ctr" defTabSz="91408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A1ED6E1C-AE35-E249-A8E8-0D317F27C83D}"/>
              </a:ext>
            </a:extLst>
          </p:cNvPr>
          <p:cNvSpPr>
            <a:spLocks noGrp="1"/>
          </p:cNvSpPr>
          <p:nvPr>
            <p:ph type="title" hasCustomPrompt="1"/>
          </p:nvPr>
        </p:nvSpPr>
        <p:spPr>
          <a:xfrm>
            <a:off x="701903" y="1028443"/>
            <a:ext cx="7193036" cy="2631989"/>
          </a:xfrm>
        </p:spPr>
        <p:txBody>
          <a:bodyPr/>
          <a:lstStyle>
            <a:lvl1pPr>
              <a:defRPr lang="en-US" sz="6899" kern="1200" baseline="0" dirty="0" smtClean="0">
                <a:solidFill>
                  <a:schemeClr val="tx2"/>
                </a:solidFill>
                <a:latin typeface="Community Light" panose="02000303040000020003" pitchFamily="2" charset="0"/>
                <a:ea typeface="+mn-ea"/>
                <a:cs typeface="+mn-cs"/>
              </a:defRPr>
            </a:lvl1pPr>
          </a:lstStyle>
          <a:p>
            <a:pPr lvl="0"/>
            <a:r>
              <a:rPr lang="en-US" dirty="0"/>
              <a:t>Enter a big idea or statement here of no more than 3 lines.</a:t>
            </a:r>
          </a:p>
        </p:txBody>
      </p:sp>
      <p:sp>
        <p:nvSpPr>
          <p:cNvPr id="8" name="Folded Corner 7">
            <a:extLst>
              <a:ext uri="{FF2B5EF4-FFF2-40B4-BE49-F238E27FC236}">
                <a16:creationId xmlns:a16="http://schemas.microsoft.com/office/drawing/2014/main" id="{CD16017D-1DDA-6E43-AA7D-7A3F44D22667}"/>
              </a:ext>
              <a:ext uri="{C183D7F6-B498-43B3-948B-1728B52AA6E4}">
                <adec:decorative xmlns:adec="http://schemas.microsoft.com/office/drawing/2017/decorative" xmlns="" val="1"/>
              </a:ext>
            </a:extLst>
          </p:cNvPr>
          <p:cNvSpPr/>
          <p:nvPr userDrawn="1"/>
        </p:nvSpPr>
        <p:spPr>
          <a:xfrm>
            <a:off x="14646" y="-1143000"/>
            <a:ext cx="5014693" cy="9246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Big idea statement utilizing about 7-8 words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59203367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d_big idea 1">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72C76CE-E5F0-8D41-B032-234266B4241F}"/>
              </a:ext>
            </a:extLst>
          </p:cNvPr>
          <p:cNvSpPr/>
          <p:nvPr userDrawn="1"/>
        </p:nvSpPr>
        <p:spPr>
          <a:xfrm>
            <a:off x="1588" y="4437530"/>
            <a:ext cx="12188826" cy="2419579"/>
          </a:xfrm>
          <a:prstGeom prst="rect">
            <a:avLst/>
          </a:prstGeom>
          <a:solidFill>
            <a:srgbClr val="FBE9E3"/>
          </a:solidFill>
          <a:ln w="12700" cap="flat" cmpd="sng" algn="ctr">
            <a:noFill/>
            <a:prstDash val="solid"/>
            <a:miter lim="800000"/>
          </a:ln>
          <a:effectLst/>
        </p:spPr>
        <p:txBody>
          <a:bodyPr rtlCol="0" anchor="ctr"/>
          <a:lstStyle/>
          <a:p>
            <a:pPr marL="0" marR="0" lvl="0" indent="0" algn="ctr" defTabSz="457109"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DC333391-1A0A-0F42-8D34-0F8E9D6A9A6D}"/>
              </a:ext>
              <a:ext uri="{C183D7F6-B498-43B3-948B-1728B52AA6E4}">
                <adec:decorative xmlns:adec="http://schemas.microsoft.com/office/drawing/2017/decorative" xmlns="" val="1"/>
              </a:ext>
            </a:extLst>
          </p:cNvPr>
          <p:cNvGrpSpPr/>
          <p:nvPr/>
        </p:nvGrpSpPr>
        <p:grpSpPr>
          <a:xfrm rot="16200000">
            <a:off x="3238501" y="623419"/>
            <a:ext cx="5714999" cy="5714255"/>
            <a:chOff x="5985246" y="649659"/>
            <a:chExt cx="12416681" cy="12416683"/>
          </a:xfrm>
        </p:grpSpPr>
        <p:sp>
          <p:nvSpPr>
            <p:cNvPr id="21" name="Oval 20">
              <a:extLst>
                <a:ext uri="{FF2B5EF4-FFF2-40B4-BE49-F238E27FC236}">
                  <a16:creationId xmlns:a16="http://schemas.microsoft.com/office/drawing/2014/main" id="{2746924D-1596-134C-8C48-54D1CA5A18CB}"/>
                </a:ext>
                <a:ext uri="{C183D7F6-B498-43B3-948B-1728B52AA6E4}">
                  <adec:decorative xmlns:adec="http://schemas.microsoft.com/office/drawing/2017/decorative" xmlns="" val="1"/>
                </a:ext>
              </a:extLst>
            </p:cNvPr>
            <p:cNvSpPr/>
            <p:nvPr/>
          </p:nvSpPr>
          <p:spPr>
            <a:xfrm>
              <a:off x="5985246" y="649659"/>
              <a:ext cx="12416682" cy="12416682"/>
            </a:xfrm>
            <a:prstGeom prst="ellipse">
              <a:avLst/>
            </a:prstGeom>
            <a:solidFill>
              <a:srgbClr val="FCE2BA"/>
            </a:solidFill>
            <a:ln w="12700" cap="flat" cmpd="sng" algn="ctr">
              <a:noFill/>
              <a:prstDash val="solid"/>
              <a:miter lim="800000"/>
            </a:ln>
            <a:effectLst/>
          </p:spPr>
          <p:txBody>
            <a:bodyPr rtlCol="0" anchor="ctr"/>
            <a:lstStyle/>
            <a:p>
              <a:pPr marL="0" marR="0" lvl="0" indent="0" algn="ctr" defTabSz="457109"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22" name="Freeform 21">
              <a:extLst>
                <a:ext uri="{FF2B5EF4-FFF2-40B4-BE49-F238E27FC236}">
                  <a16:creationId xmlns:a16="http://schemas.microsoft.com/office/drawing/2014/main" id="{EB6DB5FF-905D-0343-99A6-5DBB0D585FB8}"/>
                </a:ext>
                <a:ext uri="{C183D7F6-B498-43B3-948B-1728B52AA6E4}">
                  <adec:decorative xmlns:adec="http://schemas.microsoft.com/office/drawing/2017/decorative" xmlns="" val="1"/>
                </a:ext>
              </a:extLst>
            </p:cNvPr>
            <p:cNvSpPr/>
            <p:nvPr/>
          </p:nvSpPr>
          <p:spPr>
            <a:xfrm>
              <a:off x="5985246" y="1009842"/>
              <a:ext cx="4122581" cy="11696316"/>
            </a:xfrm>
            <a:custGeom>
              <a:avLst/>
              <a:gdLst>
                <a:gd name="connsiteX0" fmla="*/ 4122581 w 4122581"/>
                <a:gd name="connsiteY0" fmla="*/ 0 h 11696316"/>
                <a:gd name="connsiteX1" fmla="*/ 4122581 w 4122581"/>
                <a:gd name="connsiteY1" fmla="*/ 11696316 h 11696316"/>
                <a:gd name="connsiteX2" fmla="*/ 4073706 w 4122581"/>
                <a:gd name="connsiteY2" fmla="*/ 11679778 h 11696316"/>
                <a:gd name="connsiteX3" fmla="*/ 0 w 4122581"/>
                <a:gd name="connsiteY3" fmla="*/ 5848158 h 11696316"/>
                <a:gd name="connsiteX4" fmla="*/ 4073706 w 4122581"/>
                <a:gd name="connsiteY4" fmla="*/ 16538 h 11696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2581" h="11696316">
                  <a:moveTo>
                    <a:pt x="4122581" y="0"/>
                  </a:moveTo>
                  <a:lnTo>
                    <a:pt x="4122581" y="11696316"/>
                  </a:lnTo>
                  <a:lnTo>
                    <a:pt x="4073706" y="11679778"/>
                  </a:lnTo>
                  <a:cubicBezTo>
                    <a:pt x="1696515" y="10809372"/>
                    <a:pt x="0" y="8526886"/>
                    <a:pt x="0" y="5848158"/>
                  </a:cubicBezTo>
                  <a:cubicBezTo>
                    <a:pt x="0" y="3169430"/>
                    <a:pt x="1696515" y="886944"/>
                    <a:pt x="4073706" y="16538"/>
                  </a:cubicBezTo>
                  <a:close/>
                </a:path>
              </a:pathLst>
            </a:custGeom>
            <a:solidFill>
              <a:srgbClr val="B24020"/>
            </a:solidFill>
            <a:ln w="6350" cap="flat" cmpd="sng" algn="ctr">
              <a:noFill/>
              <a:prstDash val="solid"/>
              <a:miter lim="800000"/>
            </a:ln>
            <a:effectLst/>
          </p:spPr>
          <p:txBody>
            <a:bodyPr wrap="square" rtlCol="0" anchor="ctr">
              <a:noAutofit/>
            </a:bodyPr>
            <a:lstStyle/>
            <a:p>
              <a:pPr marL="0" marR="0" lvl="0" indent="0" algn="ctr" defTabSz="91408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A1ED6E1C-AE35-E249-A8E8-0D317F27C83D}"/>
              </a:ext>
            </a:extLst>
          </p:cNvPr>
          <p:cNvSpPr>
            <a:spLocks noGrp="1"/>
          </p:cNvSpPr>
          <p:nvPr>
            <p:ph type="title" hasCustomPrompt="1"/>
          </p:nvPr>
        </p:nvSpPr>
        <p:spPr>
          <a:xfrm>
            <a:off x="701903" y="1028443"/>
            <a:ext cx="7193036" cy="2631989"/>
          </a:xfrm>
        </p:spPr>
        <p:txBody>
          <a:bodyPr/>
          <a:lstStyle>
            <a:lvl1pPr>
              <a:defRPr lang="en-US" sz="6899" kern="1200" baseline="0" dirty="0" smtClean="0">
                <a:solidFill>
                  <a:schemeClr val="tx2"/>
                </a:solidFill>
                <a:latin typeface="Community Light" panose="02000303040000020003" pitchFamily="2" charset="0"/>
                <a:ea typeface="+mn-ea"/>
                <a:cs typeface="+mn-cs"/>
              </a:defRPr>
            </a:lvl1pPr>
          </a:lstStyle>
          <a:p>
            <a:pPr lvl="0"/>
            <a:r>
              <a:rPr lang="en-US" dirty="0"/>
              <a:t>Enter a big idea or statement here of no more than 3 lines.</a:t>
            </a:r>
          </a:p>
        </p:txBody>
      </p:sp>
      <p:sp>
        <p:nvSpPr>
          <p:cNvPr id="8" name="Folded Corner 7">
            <a:extLst>
              <a:ext uri="{FF2B5EF4-FFF2-40B4-BE49-F238E27FC236}">
                <a16:creationId xmlns:a16="http://schemas.microsoft.com/office/drawing/2014/main" id="{6D50BDD2-6E60-6744-8358-089EE8AB31A0}"/>
              </a:ext>
              <a:ext uri="{C183D7F6-B498-43B3-948B-1728B52AA6E4}">
                <adec:decorative xmlns:adec="http://schemas.microsoft.com/office/drawing/2017/decorative" xmlns="" val="1"/>
              </a:ext>
            </a:extLst>
          </p:cNvPr>
          <p:cNvSpPr/>
          <p:nvPr userDrawn="1"/>
        </p:nvSpPr>
        <p:spPr>
          <a:xfrm>
            <a:off x="14646" y="-1143000"/>
            <a:ext cx="5014693" cy="9246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Big idea statement utilizing about 7-8 words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418509724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ue_big idea 1">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72C76CE-E5F0-8D41-B032-234266B4241F}"/>
              </a:ext>
            </a:extLst>
          </p:cNvPr>
          <p:cNvSpPr/>
          <p:nvPr/>
        </p:nvSpPr>
        <p:spPr>
          <a:xfrm>
            <a:off x="1588" y="4437530"/>
            <a:ext cx="12188826" cy="2419579"/>
          </a:xfrm>
          <a:prstGeom prst="rect">
            <a:avLst/>
          </a:prstGeom>
          <a:solidFill>
            <a:srgbClr val="DCE6F2"/>
          </a:solidFill>
          <a:ln w="12700" cap="flat" cmpd="sng" algn="ctr">
            <a:noFill/>
            <a:prstDash val="solid"/>
            <a:miter lim="800000"/>
          </a:ln>
          <a:effectLst/>
        </p:spPr>
        <p:txBody>
          <a:bodyPr rtlCol="0" anchor="ctr"/>
          <a:lstStyle/>
          <a:p>
            <a:pPr marL="0" marR="0" lvl="0" indent="0" algn="ctr" defTabSz="457109"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DC333391-1A0A-0F42-8D34-0F8E9D6A9A6D}"/>
              </a:ext>
              <a:ext uri="{C183D7F6-B498-43B3-948B-1728B52AA6E4}">
                <adec:decorative xmlns:adec="http://schemas.microsoft.com/office/drawing/2017/decorative" xmlns="" val="1"/>
              </a:ext>
            </a:extLst>
          </p:cNvPr>
          <p:cNvGrpSpPr/>
          <p:nvPr/>
        </p:nvGrpSpPr>
        <p:grpSpPr>
          <a:xfrm rot="16200000">
            <a:off x="3238501" y="623419"/>
            <a:ext cx="5714999" cy="5714255"/>
            <a:chOff x="5985246" y="649659"/>
            <a:chExt cx="12416681" cy="12416683"/>
          </a:xfrm>
        </p:grpSpPr>
        <p:sp>
          <p:nvSpPr>
            <p:cNvPr id="21" name="Oval 20">
              <a:extLst>
                <a:ext uri="{FF2B5EF4-FFF2-40B4-BE49-F238E27FC236}">
                  <a16:creationId xmlns:a16="http://schemas.microsoft.com/office/drawing/2014/main" id="{2746924D-1596-134C-8C48-54D1CA5A18CB}"/>
                </a:ext>
                <a:ext uri="{C183D7F6-B498-43B3-948B-1728B52AA6E4}">
                  <adec:decorative xmlns:adec="http://schemas.microsoft.com/office/drawing/2017/decorative" xmlns="" val="1"/>
                </a:ext>
              </a:extLst>
            </p:cNvPr>
            <p:cNvSpPr/>
            <p:nvPr/>
          </p:nvSpPr>
          <p:spPr>
            <a:xfrm>
              <a:off x="5985246" y="649659"/>
              <a:ext cx="12416682" cy="12416682"/>
            </a:xfrm>
            <a:prstGeom prst="ellipse">
              <a:avLst/>
            </a:prstGeom>
            <a:solidFill>
              <a:srgbClr val="FCE2BA"/>
            </a:solidFill>
            <a:ln w="12700" cap="flat" cmpd="sng" algn="ctr">
              <a:noFill/>
              <a:prstDash val="solid"/>
              <a:miter lim="800000"/>
            </a:ln>
            <a:effectLst/>
          </p:spPr>
          <p:txBody>
            <a:bodyPr rtlCol="0" anchor="ctr"/>
            <a:lstStyle/>
            <a:p>
              <a:pPr marL="0" marR="0" lvl="0" indent="0" algn="ctr" defTabSz="457109"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22" name="Freeform 21">
              <a:extLst>
                <a:ext uri="{FF2B5EF4-FFF2-40B4-BE49-F238E27FC236}">
                  <a16:creationId xmlns:a16="http://schemas.microsoft.com/office/drawing/2014/main" id="{EB6DB5FF-905D-0343-99A6-5DBB0D585FB8}"/>
                </a:ext>
                <a:ext uri="{C183D7F6-B498-43B3-948B-1728B52AA6E4}">
                  <adec:decorative xmlns:adec="http://schemas.microsoft.com/office/drawing/2017/decorative" xmlns="" val="1"/>
                </a:ext>
              </a:extLst>
            </p:cNvPr>
            <p:cNvSpPr/>
            <p:nvPr/>
          </p:nvSpPr>
          <p:spPr>
            <a:xfrm>
              <a:off x="5985246" y="1009842"/>
              <a:ext cx="4122581" cy="11696316"/>
            </a:xfrm>
            <a:custGeom>
              <a:avLst/>
              <a:gdLst>
                <a:gd name="connsiteX0" fmla="*/ 4122581 w 4122581"/>
                <a:gd name="connsiteY0" fmla="*/ 0 h 11696316"/>
                <a:gd name="connsiteX1" fmla="*/ 4122581 w 4122581"/>
                <a:gd name="connsiteY1" fmla="*/ 11696316 h 11696316"/>
                <a:gd name="connsiteX2" fmla="*/ 4073706 w 4122581"/>
                <a:gd name="connsiteY2" fmla="*/ 11679778 h 11696316"/>
                <a:gd name="connsiteX3" fmla="*/ 0 w 4122581"/>
                <a:gd name="connsiteY3" fmla="*/ 5848158 h 11696316"/>
                <a:gd name="connsiteX4" fmla="*/ 4073706 w 4122581"/>
                <a:gd name="connsiteY4" fmla="*/ 16538 h 11696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2581" h="11696316">
                  <a:moveTo>
                    <a:pt x="4122581" y="0"/>
                  </a:moveTo>
                  <a:lnTo>
                    <a:pt x="4122581" y="11696316"/>
                  </a:lnTo>
                  <a:lnTo>
                    <a:pt x="4073706" y="11679778"/>
                  </a:lnTo>
                  <a:cubicBezTo>
                    <a:pt x="1696515" y="10809372"/>
                    <a:pt x="0" y="8526886"/>
                    <a:pt x="0" y="5848158"/>
                  </a:cubicBezTo>
                  <a:cubicBezTo>
                    <a:pt x="0" y="3169430"/>
                    <a:pt x="1696515" y="886944"/>
                    <a:pt x="4073706" y="16538"/>
                  </a:cubicBezTo>
                  <a:close/>
                </a:path>
              </a:pathLst>
            </a:custGeom>
            <a:solidFill>
              <a:schemeClr val="bg2"/>
            </a:solidFill>
            <a:ln w="6350" cap="flat" cmpd="sng" algn="ctr">
              <a:noFill/>
              <a:prstDash val="solid"/>
              <a:miter lim="800000"/>
            </a:ln>
            <a:effectLst/>
          </p:spPr>
          <p:txBody>
            <a:bodyPr wrap="square" rtlCol="0" anchor="ctr">
              <a:noAutofit/>
            </a:bodyPr>
            <a:lstStyle/>
            <a:p>
              <a:pPr marL="0" marR="0" lvl="0" indent="0" algn="ctr" defTabSz="91408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A1ED6E1C-AE35-E249-A8E8-0D317F27C83D}"/>
              </a:ext>
            </a:extLst>
          </p:cNvPr>
          <p:cNvSpPr>
            <a:spLocks noGrp="1"/>
          </p:cNvSpPr>
          <p:nvPr>
            <p:ph type="title" hasCustomPrompt="1"/>
          </p:nvPr>
        </p:nvSpPr>
        <p:spPr>
          <a:xfrm>
            <a:off x="701903" y="1028443"/>
            <a:ext cx="7193036" cy="2631989"/>
          </a:xfrm>
        </p:spPr>
        <p:txBody>
          <a:bodyPr/>
          <a:lstStyle>
            <a:lvl1pPr>
              <a:defRPr lang="en-US" sz="6899" kern="1200" baseline="0" dirty="0" smtClean="0">
                <a:solidFill>
                  <a:schemeClr val="tx2"/>
                </a:solidFill>
                <a:latin typeface="Community Light" panose="02000303040000020003" pitchFamily="2" charset="0"/>
                <a:ea typeface="+mn-ea"/>
                <a:cs typeface="+mn-cs"/>
              </a:defRPr>
            </a:lvl1pPr>
          </a:lstStyle>
          <a:p>
            <a:pPr lvl="0"/>
            <a:r>
              <a:rPr lang="en-US" dirty="0"/>
              <a:t>Enter a big idea or statement here of no more than 3 lines.</a:t>
            </a:r>
          </a:p>
        </p:txBody>
      </p:sp>
      <p:sp>
        <p:nvSpPr>
          <p:cNvPr id="8" name="Folded Corner 7">
            <a:extLst>
              <a:ext uri="{FF2B5EF4-FFF2-40B4-BE49-F238E27FC236}">
                <a16:creationId xmlns:a16="http://schemas.microsoft.com/office/drawing/2014/main" id="{2775E3D0-707F-3B4A-813F-B61BE1E68D39}"/>
              </a:ext>
              <a:ext uri="{C183D7F6-B498-43B3-948B-1728B52AA6E4}">
                <adec:decorative xmlns:adec="http://schemas.microsoft.com/office/drawing/2017/decorative" xmlns="" val="1"/>
              </a:ext>
            </a:extLst>
          </p:cNvPr>
          <p:cNvSpPr/>
          <p:nvPr userDrawn="1"/>
        </p:nvSpPr>
        <p:spPr>
          <a:xfrm>
            <a:off x="14646" y="-1143000"/>
            <a:ext cx="5014693" cy="9246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Big idea statement utilizing about 7-8 words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1724387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en_title 2">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DDF42923-C504-794F-BC19-BB851F53A775}"/>
              </a:ext>
              <a:ext uri="{C183D7F6-B498-43B3-948B-1728B52AA6E4}">
                <adec:decorative xmlns:adec="http://schemas.microsoft.com/office/drawing/2017/decorative" xmlns="" val="1"/>
              </a:ext>
            </a:extLst>
          </p:cNvPr>
          <p:cNvSpPr/>
          <p:nvPr userDrawn="1"/>
        </p:nvSpPr>
        <p:spPr>
          <a:xfrm>
            <a:off x="1119681" y="780892"/>
            <a:ext cx="5276047" cy="5276734"/>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9" name="Rectangle 8">
            <a:extLst>
              <a:ext uri="{FF2B5EF4-FFF2-40B4-BE49-F238E27FC236}">
                <a16:creationId xmlns:a16="http://schemas.microsoft.com/office/drawing/2014/main" id="{3E41A573-57FF-DE4A-B84D-1B61945993B0}"/>
              </a:ext>
              <a:ext uri="{C183D7F6-B498-43B3-948B-1728B52AA6E4}">
                <adec:decorative xmlns:adec="http://schemas.microsoft.com/office/drawing/2017/decorative" xmlns="" val="1"/>
              </a:ext>
            </a:extLst>
          </p:cNvPr>
          <p:cNvSpPr/>
          <p:nvPr userDrawn="1"/>
        </p:nvSpPr>
        <p:spPr>
          <a:xfrm>
            <a:off x="0" y="0"/>
            <a:ext cx="1879355" cy="6858000"/>
          </a:xfrm>
          <a:prstGeom prst="rect">
            <a:avLst/>
          </a:prstGeom>
          <a:solidFill>
            <a:srgbClr val="D7EB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latin typeface="Community Light" panose="02000303040000020003" pitchFamily="2" charset="0"/>
            </a:endParaRPr>
          </a:p>
        </p:txBody>
      </p:sp>
      <p:sp>
        <p:nvSpPr>
          <p:cNvPr id="11" name="Freeform 10">
            <a:extLst>
              <a:ext uri="{FF2B5EF4-FFF2-40B4-BE49-F238E27FC236}">
                <a16:creationId xmlns:a16="http://schemas.microsoft.com/office/drawing/2014/main" id="{5812157B-2B37-7648-BA94-B40686A41E3A}"/>
              </a:ext>
              <a:ext uri="{C183D7F6-B498-43B3-948B-1728B52AA6E4}">
                <adec:decorative xmlns:adec="http://schemas.microsoft.com/office/drawing/2017/decorative" xmlns="" val="1"/>
              </a:ext>
            </a:extLst>
          </p:cNvPr>
          <p:cNvSpPr/>
          <p:nvPr userDrawn="1"/>
        </p:nvSpPr>
        <p:spPr>
          <a:xfrm>
            <a:off x="1129215" y="1578180"/>
            <a:ext cx="746892" cy="3684239"/>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dirty="0"/>
          </a:p>
        </p:txBody>
      </p:sp>
      <p:sp>
        <p:nvSpPr>
          <p:cNvPr id="13" name="Title 2">
            <a:extLst>
              <a:ext uri="{FF2B5EF4-FFF2-40B4-BE49-F238E27FC236}">
                <a16:creationId xmlns:a16="http://schemas.microsoft.com/office/drawing/2014/main" id="{706A3B0C-1962-6244-9784-9940F012B43F}"/>
              </a:ext>
            </a:extLst>
          </p:cNvPr>
          <p:cNvSpPr>
            <a:spLocks noGrp="1"/>
          </p:cNvSpPr>
          <p:nvPr userDrawn="1">
            <p:ph type="title" hasCustomPrompt="1"/>
          </p:nvPr>
        </p:nvSpPr>
        <p:spPr>
          <a:xfrm>
            <a:off x="2939184" y="1893436"/>
            <a:ext cx="7194096" cy="1521384"/>
          </a:xfrm>
          <a:noFill/>
        </p:spPr>
        <p:txBody>
          <a:bodyPr vert="horz" lIns="0" tIns="45720" rIns="0" bIns="45720" rtlCol="0" anchor="b" anchorCtr="0">
            <a:noAutofit/>
          </a:bodyPr>
          <a:lstStyle>
            <a:lvl1pPr>
              <a:defRPr lang="en-US" sz="5749">
                <a:solidFill>
                  <a:schemeClr val="accent1"/>
                </a:solidFill>
                <a:ea typeface="+mn-ea"/>
                <a:cs typeface="+mn-cs"/>
              </a:defRPr>
            </a:lvl1pPr>
          </a:lstStyle>
          <a:p>
            <a:pPr marL="0" lvl="0" indent="0">
              <a:spcBef>
                <a:spcPts val="1000"/>
              </a:spcBef>
              <a:buFontTx/>
            </a:pPr>
            <a:r>
              <a:rPr lang="en-US" dirty="0"/>
              <a:t>Enter slide title here</a:t>
            </a:r>
          </a:p>
        </p:txBody>
      </p:sp>
      <p:sp>
        <p:nvSpPr>
          <p:cNvPr id="12" name="Text Placeholder 17">
            <a:extLst>
              <a:ext uri="{FF2B5EF4-FFF2-40B4-BE49-F238E27FC236}">
                <a16:creationId xmlns:a16="http://schemas.microsoft.com/office/drawing/2014/main" id="{46C1F137-3515-9A43-B3CE-FD88E4059128}"/>
              </a:ext>
            </a:extLst>
          </p:cNvPr>
          <p:cNvSpPr>
            <a:spLocks noGrp="1"/>
          </p:cNvSpPr>
          <p:nvPr userDrawn="1">
            <p:ph type="body" sz="quarter" idx="13" hasCustomPrompt="1"/>
          </p:nvPr>
        </p:nvSpPr>
        <p:spPr>
          <a:xfrm>
            <a:off x="2938874" y="3448033"/>
            <a:ext cx="4466802" cy="1521384"/>
          </a:xfrm>
        </p:spPr>
        <p:txBody>
          <a:bodyPr>
            <a:normAutofit/>
          </a:bodyPr>
          <a:lstStyle>
            <a:lvl1pPr marL="0" indent="0">
              <a:lnSpc>
                <a:spcPts val="2879"/>
              </a:lnSpc>
              <a:buFontTx/>
              <a:buNone/>
              <a:defRPr sz="2400" baseline="0">
                <a:solidFill>
                  <a:schemeClr val="accent6"/>
                </a:solidFill>
              </a:defRPr>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dirty="0"/>
              <a:t>Enter your subtitle or descriptor here in two lines or less</a:t>
            </a:r>
          </a:p>
        </p:txBody>
      </p:sp>
      <p:sp>
        <p:nvSpPr>
          <p:cNvPr id="8" name="Folded Corner 7">
            <a:extLst>
              <a:ext uri="{FF2B5EF4-FFF2-40B4-BE49-F238E27FC236}">
                <a16:creationId xmlns:a16="http://schemas.microsoft.com/office/drawing/2014/main" id="{6E734F67-4554-A040-958A-BDE61F94184E}"/>
              </a:ext>
              <a:ext uri="{C183D7F6-B498-43B3-948B-1728B52AA6E4}">
                <adec:decorative xmlns:adec="http://schemas.microsoft.com/office/drawing/2017/decorative" xmlns="" val="1"/>
              </a:ext>
            </a:extLst>
          </p:cNvPr>
          <p:cNvSpPr/>
          <p:nvPr userDrawn="1"/>
        </p:nvSpPr>
        <p:spPr>
          <a:xfrm>
            <a:off x="0" y="-1054100"/>
            <a:ext cx="4380930" cy="783845"/>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Layout Tip</a:t>
            </a:r>
            <a:r>
              <a:rPr lang="en-US" sz="1200" dirty="0">
                <a:solidFill>
                  <a:schemeClr val="tx1"/>
                </a:solidFill>
                <a:latin typeface="Source Sans Pro" charset="0"/>
                <a:ea typeface="Source Sans Pro" charset="0"/>
                <a:cs typeface="Source Sans Pro" charset="0"/>
              </a:rPr>
              <a:t>: Title page with title and subtitle over brand shapes</a:t>
            </a:r>
          </a:p>
          <a:p>
            <a:endParaRPr lang="en-US" sz="1200" dirty="0">
              <a:solidFill>
                <a:schemeClr val="tx1"/>
              </a:solidFill>
              <a:latin typeface="Source Sans Pro" charset="0"/>
            </a:endParaRPr>
          </a:p>
          <a:p>
            <a:r>
              <a:rPr lang="en-US" sz="1200" b="1" dirty="0">
                <a:solidFill>
                  <a:schemeClr val="tx1"/>
                </a:solidFill>
                <a:latin typeface="Source Sans Pro" charset="0"/>
                <a:ea typeface="Source Sans Pro" charset="0"/>
                <a:cs typeface="Source Sans Pro" charset="0"/>
              </a:rPr>
              <a:t>Tip: </a:t>
            </a:r>
            <a:r>
              <a:rPr lang="en-US" sz="1200" b="0" dirty="0">
                <a:solidFill>
                  <a:schemeClr val="tx1"/>
                </a:solidFill>
                <a:latin typeface="Source Sans Pro" charset="0"/>
                <a:ea typeface="Source Sans Pro" charset="0"/>
                <a:cs typeface="Source Sans Pro" charset="0"/>
              </a:rPr>
              <a:t>Use when you need more focus on the title.</a:t>
            </a:r>
            <a:endParaRPr lang="en-US" sz="1200" dirty="0">
              <a:solidFill>
                <a:schemeClr val="tx1"/>
              </a:solidFill>
              <a:latin typeface="Source Sans Pro" charset="0"/>
              <a:ea typeface="Source Sans Pro" charset="0"/>
              <a:cs typeface="Source Sans Pro" charset="0"/>
            </a:endParaRPr>
          </a:p>
        </p:txBody>
      </p:sp>
      <p:pic>
        <p:nvPicPr>
          <p:cNvPr id="15" name="Logo">
            <a:extLst>
              <a:ext uri="{FF2B5EF4-FFF2-40B4-BE49-F238E27FC236}">
                <a16:creationId xmlns:a16="http://schemas.microsoft.com/office/drawing/2014/main" id="{BDA6AC91-71AE-194E-A3BD-114D5A15093F}"/>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19862"/>
            <a:ext cx="1091168" cy="276138"/>
          </a:xfrm>
          <a:prstGeom prst="rect">
            <a:avLst/>
          </a:prstGeom>
        </p:spPr>
      </p:pic>
    </p:spTree>
    <p:extLst>
      <p:ext uri="{BB962C8B-B14F-4D97-AF65-F5344CB8AC3E}">
        <p14:creationId xmlns:p14="http://schemas.microsoft.com/office/powerpoint/2010/main" val="238466145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arkamber_big idea 1">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72C76CE-E5F0-8D41-B032-234266B4241F}"/>
              </a:ext>
            </a:extLst>
          </p:cNvPr>
          <p:cNvSpPr/>
          <p:nvPr/>
        </p:nvSpPr>
        <p:spPr>
          <a:xfrm>
            <a:off x="1588" y="4437530"/>
            <a:ext cx="12188826" cy="2419579"/>
          </a:xfrm>
          <a:prstGeom prst="rect">
            <a:avLst/>
          </a:prstGeom>
          <a:solidFill>
            <a:srgbClr val="E9E5DF"/>
          </a:solidFill>
          <a:ln w="12700" cap="flat" cmpd="sng" algn="ctr">
            <a:noFill/>
            <a:prstDash val="solid"/>
            <a:miter lim="800000"/>
          </a:ln>
          <a:effectLst/>
        </p:spPr>
        <p:txBody>
          <a:bodyPr rtlCol="0" anchor="ctr"/>
          <a:lstStyle/>
          <a:p>
            <a:pPr marL="0" marR="0" lvl="0" indent="0" algn="ctr" defTabSz="457109"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DC333391-1A0A-0F42-8D34-0F8E9D6A9A6D}"/>
              </a:ext>
              <a:ext uri="{C183D7F6-B498-43B3-948B-1728B52AA6E4}">
                <adec:decorative xmlns:adec="http://schemas.microsoft.com/office/drawing/2017/decorative" xmlns="" val="1"/>
              </a:ext>
            </a:extLst>
          </p:cNvPr>
          <p:cNvGrpSpPr/>
          <p:nvPr/>
        </p:nvGrpSpPr>
        <p:grpSpPr>
          <a:xfrm rot="16200000">
            <a:off x="3238501" y="623419"/>
            <a:ext cx="5714999" cy="5714255"/>
            <a:chOff x="5985246" y="649659"/>
            <a:chExt cx="12416681" cy="12416683"/>
          </a:xfrm>
        </p:grpSpPr>
        <p:sp>
          <p:nvSpPr>
            <p:cNvPr id="21" name="Oval 20">
              <a:extLst>
                <a:ext uri="{FF2B5EF4-FFF2-40B4-BE49-F238E27FC236}">
                  <a16:creationId xmlns:a16="http://schemas.microsoft.com/office/drawing/2014/main" id="{2746924D-1596-134C-8C48-54D1CA5A18CB}"/>
                </a:ext>
                <a:ext uri="{C183D7F6-B498-43B3-948B-1728B52AA6E4}">
                  <adec:decorative xmlns:adec="http://schemas.microsoft.com/office/drawing/2017/decorative" xmlns="" val="1"/>
                </a:ext>
              </a:extLst>
            </p:cNvPr>
            <p:cNvSpPr/>
            <p:nvPr/>
          </p:nvSpPr>
          <p:spPr>
            <a:xfrm>
              <a:off x="5985246" y="649659"/>
              <a:ext cx="12416682" cy="12416682"/>
            </a:xfrm>
            <a:prstGeom prst="ellipse">
              <a:avLst/>
            </a:prstGeom>
            <a:solidFill>
              <a:srgbClr val="FCE2BA"/>
            </a:solidFill>
            <a:ln w="12700" cap="flat" cmpd="sng" algn="ctr">
              <a:noFill/>
              <a:prstDash val="solid"/>
              <a:miter lim="800000"/>
            </a:ln>
            <a:effectLst/>
          </p:spPr>
          <p:txBody>
            <a:bodyPr rtlCol="0" anchor="ctr"/>
            <a:lstStyle/>
            <a:p>
              <a:pPr marL="0" marR="0" lvl="0" indent="0" algn="ctr" defTabSz="457109"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sp>
          <p:nvSpPr>
            <p:cNvPr id="22" name="Freeform 21">
              <a:extLst>
                <a:ext uri="{FF2B5EF4-FFF2-40B4-BE49-F238E27FC236}">
                  <a16:creationId xmlns:a16="http://schemas.microsoft.com/office/drawing/2014/main" id="{EB6DB5FF-905D-0343-99A6-5DBB0D585FB8}"/>
                </a:ext>
                <a:ext uri="{C183D7F6-B498-43B3-948B-1728B52AA6E4}">
                  <adec:decorative xmlns:adec="http://schemas.microsoft.com/office/drawing/2017/decorative" xmlns="" val="1"/>
                </a:ext>
              </a:extLst>
            </p:cNvPr>
            <p:cNvSpPr/>
            <p:nvPr/>
          </p:nvSpPr>
          <p:spPr>
            <a:xfrm>
              <a:off x="5985246" y="1009842"/>
              <a:ext cx="4122581" cy="11696316"/>
            </a:xfrm>
            <a:custGeom>
              <a:avLst/>
              <a:gdLst>
                <a:gd name="connsiteX0" fmla="*/ 4122581 w 4122581"/>
                <a:gd name="connsiteY0" fmla="*/ 0 h 11696316"/>
                <a:gd name="connsiteX1" fmla="*/ 4122581 w 4122581"/>
                <a:gd name="connsiteY1" fmla="*/ 11696316 h 11696316"/>
                <a:gd name="connsiteX2" fmla="*/ 4073706 w 4122581"/>
                <a:gd name="connsiteY2" fmla="*/ 11679778 h 11696316"/>
                <a:gd name="connsiteX3" fmla="*/ 0 w 4122581"/>
                <a:gd name="connsiteY3" fmla="*/ 5848158 h 11696316"/>
                <a:gd name="connsiteX4" fmla="*/ 4073706 w 4122581"/>
                <a:gd name="connsiteY4" fmla="*/ 16538 h 11696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2581" h="11696316">
                  <a:moveTo>
                    <a:pt x="4122581" y="0"/>
                  </a:moveTo>
                  <a:lnTo>
                    <a:pt x="4122581" y="11696316"/>
                  </a:lnTo>
                  <a:lnTo>
                    <a:pt x="4073706" y="11679778"/>
                  </a:lnTo>
                  <a:cubicBezTo>
                    <a:pt x="1696515" y="10809372"/>
                    <a:pt x="0" y="8526886"/>
                    <a:pt x="0" y="5848158"/>
                  </a:cubicBezTo>
                  <a:cubicBezTo>
                    <a:pt x="0" y="3169430"/>
                    <a:pt x="1696515" y="886944"/>
                    <a:pt x="4073706" y="16538"/>
                  </a:cubicBezTo>
                  <a:close/>
                </a:path>
              </a:pathLst>
            </a:custGeom>
            <a:solidFill>
              <a:schemeClr val="accent2"/>
            </a:solidFill>
            <a:ln w="6350" cap="flat" cmpd="sng" algn="ctr">
              <a:noFill/>
              <a:prstDash val="solid"/>
              <a:miter lim="800000"/>
            </a:ln>
            <a:effectLst/>
          </p:spPr>
          <p:txBody>
            <a:bodyPr wrap="square" rtlCol="0" anchor="ctr">
              <a:noAutofit/>
            </a:bodyPr>
            <a:lstStyle/>
            <a:p>
              <a:pPr marL="0" marR="0" lvl="0" indent="0" algn="ctr" defTabSz="91408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A1ED6E1C-AE35-E249-A8E8-0D317F27C83D}"/>
              </a:ext>
            </a:extLst>
          </p:cNvPr>
          <p:cNvSpPr>
            <a:spLocks noGrp="1"/>
          </p:cNvSpPr>
          <p:nvPr>
            <p:ph type="title" hasCustomPrompt="1"/>
          </p:nvPr>
        </p:nvSpPr>
        <p:spPr>
          <a:xfrm>
            <a:off x="701903" y="1028443"/>
            <a:ext cx="7193036" cy="2631989"/>
          </a:xfrm>
        </p:spPr>
        <p:txBody>
          <a:bodyPr/>
          <a:lstStyle>
            <a:lvl1pPr>
              <a:defRPr lang="en-US" sz="6899" kern="1200" baseline="0" dirty="0" smtClean="0">
                <a:solidFill>
                  <a:schemeClr val="tx2"/>
                </a:solidFill>
                <a:latin typeface="Community Light" panose="02000303040000020003" pitchFamily="2" charset="0"/>
                <a:ea typeface="+mn-ea"/>
                <a:cs typeface="+mn-cs"/>
              </a:defRPr>
            </a:lvl1pPr>
          </a:lstStyle>
          <a:p>
            <a:pPr lvl="0"/>
            <a:r>
              <a:rPr lang="en-US" dirty="0"/>
              <a:t>Enter a big idea or statement here of no more than 3 lines.</a:t>
            </a:r>
          </a:p>
        </p:txBody>
      </p:sp>
      <p:sp>
        <p:nvSpPr>
          <p:cNvPr id="8" name="Folded Corner 7">
            <a:extLst>
              <a:ext uri="{FF2B5EF4-FFF2-40B4-BE49-F238E27FC236}">
                <a16:creationId xmlns:a16="http://schemas.microsoft.com/office/drawing/2014/main" id="{F25833F7-23DB-174A-8262-FD59F327E8CF}"/>
              </a:ext>
              <a:ext uri="{C183D7F6-B498-43B3-948B-1728B52AA6E4}">
                <adec:decorative xmlns:adec="http://schemas.microsoft.com/office/drawing/2017/decorative" xmlns="" val="1"/>
              </a:ext>
            </a:extLst>
          </p:cNvPr>
          <p:cNvSpPr/>
          <p:nvPr userDrawn="1"/>
        </p:nvSpPr>
        <p:spPr>
          <a:xfrm>
            <a:off x="14646" y="-1143000"/>
            <a:ext cx="5014693" cy="924698"/>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Big idea statement utilizing about 7-8 words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15106353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green_key words 1">
    <p:spTree>
      <p:nvGrpSpPr>
        <p:cNvPr id="1" name=""/>
        <p:cNvGrpSpPr/>
        <p:nvPr/>
      </p:nvGrpSpPr>
      <p:grpSpPr>
        <a:xfrm>
          <a:off x="0" y="0"/>
          <a:ext cx="0" cy="0"/>
          <a:chOff x="0" y="0"/>
          <a:chExt cx="0" cy="0"/>
        </a:xfrm>
      </p:grpSpPr>
      <p:grpSp>
        <p:nvGrpSpPr>
          <p:cNvPr id="3" name="bg">
            <a:extLst>
              <a:ext uri="{FF2B5EF4-FFF2-40B4-BE49-F238E27FC236}">
                <a16:creationId xmlns:a16="http://schemas.microsoft.com/office/drawing/2014/main" id="{C5997229-60AE-9243-B12D-1854393DED16}"/>
              </a:ext>
              <a:ext uri="{C183D7F6-B498-43B3-948B-1728B52AA6E4}">
                <adec:decorative xmlns:adec="http://schemas.microsoft.com/office/drawing/2017/decorative" xmlns="" val="1"/>
              </a:ext>
            </a:extLst>
          </p:cNvPr>
          <p:cNvGrpSpPr/>
          <p:nvPr userDrawn="1"/>
        </p:nvGrpSpPr>
        <p:grpSpPr>
          <a:xfrm>
            <a:off x="0" y="-702382"/>
            <a:ext cx="12192000" cy="8280892"/>
            <a:chOff x="0" y="-1404763"/>
            <a:chExt cx="24387175" cy="16561784"/>
          </a:xfrm>
        </p:grpSpPr>
        <p:sp>
          <p:nvSpPr>
            <p:cNvPr id="10" name="Rectangle 9">
              <a:extLst>
                <a:ext uri="{FF2B5EF4-FFF2-40B4-BE49-F238E27FC236}">
                  <a16:creationId xmlns:a16="http://schemas.microsoft.com/office/drawing/2014/main" id="{ECF8E1AE-1A5F-E849-976A-C4FDB4513D63}"/>
                </a:ext>
                <a:ext uri="{C183D7F6-B498-43B3-948B-1728B52AA6E4}">
                  <adec:decorative xmlns:adec="http://schemas.microsoft.com/office/drawing/2017/decorative" xmlns="" val="1"/>
                </a:ext>
              </a:extLst>
            </p:cNvPr>
            <p:cNvSpPr/>
            <p:nvPr/>
          </p:nvSpPr>
          <p:spPr>
            <a:xfrm>
              <a:off x="0" y="0"/>
              <a:ext cx="24387175" cy="13716000"/>
            </a:xfrm>
            <a:prstGeom prst="rect">
              <a:avLst/>
            </a:prstGeom>
            <a:solidFill>
              <a:srgbClr val="D7EB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 name="Rectangle 12">
              <a:extLst>
                <a:ext uri="{FF2B5EF4-FFF2-40B4-BE49-F238E27FC236}">
                  <a16:creationId xmlns:a16="http://schemas.microsoft.com/office/drawing/2014/main" id="{20BB0492-3A4D-3544-92C1-988EB46D9A65}"/>
                </a:ext>
                <a:ext uri="{C183D7F6-B498-43B3-948B-1728B52AA6E4}">
                  <adec:decorative xmlns:adec="http://schemas.microsoft.com/office/drawing/2017/decorative" xmlns="" val="1"/>
                </a:ext>
              </a:extLst>
            </p:cNvPr>
            <p:cNvSpPr/>
            <p:nvPr/>
          </p:nvSpPr>
          <p:spPr>
            <a:xfrm>
              <a:off x="21799296" y="0"/>
              <a:ext cx="2587879" cy="137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1" name="Oval 10">
              <a:extLst>
                <a:ext uri="{FF2B5EF4-FFF2-40B4-BE49-F238E27FC236}">
                  <a16:creationId xmlns:a16="http://schemas.microsoft.com/office/drawing/2014/main" id="{8883948F-993C-0140-A3A3-ED9F82EA7501}"/>
                </a:ext>
                <a:ext uri="{C183D7F6-B498-43B3-948B-1728B52AA6E4}">
                  <adec:decorative xmlns:adec="http://schemas.microsoft.com/office/drawing/2017/decorative" xmlns="" val="1"/>
                </a:ext>
              </a:extLst>
            </p:cNvPr>
            <p:cNvSpPr/>
            <p:nvPr userDrawn="1"/>
          </p:nvSpPr>
          <p:spPr>
            <a:xfrm>
              <a:off x="4131162" y="-1404763"/>
              <a:ext cx="16561784" cy="16561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sp>
        <p:nvSpPr>
          <p:cNvPr id="2" name="Title 1">
            <a:extLst>
              <a:ext uri="{FF2B5EF4-FFF2-40B4-BE49-F238E27FC236}">
                <a16:creationId xmlns:a16="http://schemas.microsoft.com/office/drawing/2014/main" id="{83058F53-F763-BF48-9C8E-D885E5B4E505}"/>
              </a:ext>
              <a:ext uri="{C183D7F6-B498-43B3-948B-1728B52AA6E4}">
                <adec:decorative xmlns:adec="http://schemas.microsoft.com/office/drawing/2017/decorative" xmlns="" val="0"/>
              </a:ext>
            </a:extLst>
          </p:cNvPr>
          <p:cNvSpPr>
            <a:spLocks noGrp="1"/>
          </p:cNvSpPr>
          <p:nvPr>
            <p:ph type="title" hasCustomPrompt="1"/>
          </p:nvPr>
        </p:nvSpPr>
        <p:spPr>
          <a:xfrm>
            <a:off x="944161" y="1458098"/>
            <a:ext cx="7111396" cy="4226011"/>
          </a:xfrm>
        </p:spPr>
        <p:txBody>
          <a:bodyPr/>
          <a:lstStyle>
            <a:lvl1pPr>
              <a:lnSpc>
                <a:spcPts val="8278"/>
              </a:lnSpc>
              <a:spcBef>
                <a:spcPts val="1000"/>
              </a:spcBef>
              <a:defRPr lang="en-US" sz="6899" kern="1200" baseline="0" dirty="0" smtClean="0">
                <a:solidFill>
                  <a:schemeClr val="accent1"/>
                </a:solidFill>
                <a:latin typeface="Community Light" panose="02000303040000020003" pitchFamily="2" charset="0"/>
                <a:ea typeface="+mn-ea"/>
                <a:cs typeface="+mn-cs"/>
              </a:defRPr>
            </a:lvl1pPr>
          </a:lstStyle>
          <a:p>
            <a:r>
              <a:rPr lang="en-US" dirty="0"/>
              <a:t>Key word</a:t>
            </a:r>
            <a:br>
              <a:rPr lang="en-US" dirty="0"/>
            </a:br>
            <a:r>
              <a:rPr lang="en-US" dirty="0"/>
              <a:t>Key word</a:t>
            </a:r>
            <a:br>
              <a:rPr lang="en-US" dirty="0"/>
            </a:br>
            <a:r>
              <a:rPr lang="en-US" dirty="0"/>
              <a:t>Key word</a:t>
            </a:r>
            <a:br>
              <a:rPr lang="en-US" dirty="0"/>
            </a:br>
            <a:r>
              <a:rPr lang="en-US" dirty="0"/>
              <a:t>Key word</a:t>
            </a:r>
          </a:p>
        </p:txBody>
      </p:sp>
      <p:sp>
        <p:nvSpPr>
          <p:cNvPr id="14" name="Folded Corner 13">
            <a:extLst>
              <a:ext uri="{FF2B5EF4-FFF2-40B4-BE49-F238E27FC236}">
                <a16:creationId xmlns:a16="http://schemas.microsoft.com/office/drawing/2014/main" id="{789D5B0B-3D84-7B45-AF5E-8501424ADB27}"/>
              </a:ext>
              <a:ext uri="{C183D7F6-B498-43B3-948B-1728B52AA6E4}">
                <adec:decorative xmlns:adec="http://schemas.microsoft.com/office/drawing/2017/decorative" xmlns="" val="1"/>
              </a:ext>
            </a:extLst>
          </p:cNvPr>
          <p:cNvSpPr/>
          <p:nvPr userDrawn="1"/>
        </p:nvSpPr>
        <p:spPr>
          <a:xfrm>
            <a:off x="0" y="-1235676"/>
            <a:ext cx="3755965" cy="892775"/>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a:t>
            </a:r>
            <a:r>
              <a:rPr lang="en-US" sz="1200" dirty="0">
                <a:solidFill>
                  <a:schemeClr val="tx1"/>
                </a:solidFill>
                <a:latin typeface="Source Sans Pro" charset="0"/>
                <a:ea typeface="Source Sans Pro" charset="0"/>
                <a:cs typeface="Source Sans Pro" charset="0"/>
              </a:rPr>
              <a:t>Used to call out a few key words</a:t>
            </a: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112295900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mber_key words 1">
    <p:spTree>
      <p:nvGrpSpPr>
        <p:cNvPr id="1" name=""/>
        <p:cNvGrpSpPr/>
        <p:nvPr/>
      </p:nvGrpSpPr>
      <p:grpSpPr>
        <a:xfrm>
          <a:off x="0" y="0"/>
          <a:ext cx="0" cy="0"/>
          <a:chOff x="0" y="0"/>
          <a:chExt cx="0" cy="0"/>
        </a:xfrm>
      </p:grpSpPr>
      <p:grpSp>
        <p:nvGrpSpPr>
          <p:cNvPr id="3" name="bg">
            <a:extLst>
              <a:ext uri="{FF2B5EF4-FFF2-40B4-BE49-F238E27FC236}">
                <a16:creationId xmlns:a16="http://schemas.microsoft.com/office/drawing/2014/main" id="{C5997229-60AE-9243-B12D-1854393DED16}"/>
              </a:ext>
              <a:ext uri="{C183D7F6-B498-43B3-948B-1728B52AA6E4}">
                <adec:decorative xmlns:adec="http://schemas.microsoft.com/office/drawing/2017/decorative" xmlns="" val="1"/>
              </a:ext>
            </a:extLst>
          </p:cNvPr>
          <p:cNvGrpSpPr/>
          <p:nvPr userDrawn="1"/>
        </p:nvGrpSpPr>
        <p:grpSpPr>
          <a:xfrm>
            <a:off x="0" y="-702382"/>
            <a:ext cx="12192000" cy="8280892"/>
            <a:chOff x="0" y="-1404763"/>
            <a:chExt cx="24387175" cy="16561784"/>
          </a:xfrm>
        </p:grpSpPr>
        <p:sp>
          <p:nvSpPr>
            <p:cNvPr id="10" name="Rectangle 9">
              <a:extLst>
                <a:ext uri="{FF2B5EF4-FFF2-40B4-BE49-F238E27FC236}">
                  <a16:creationId xmlns:a16="http://schemas.microsoft.com/office/drawing/2014/main" id="{ECF8E1AE-1A5F-E849-976A-C4FDB4513D63}"/>
                </a:ext>
                <a:ext uri="{C183D7F6-B498-43B3-948B-1728B52AA6E4}">
                  <adec:decorative xmlns:adec="http://schemas.microsoft.com/office/drawing/2017/decorative" xmlns="" val="1"/>
                </a:ext>
              </a:extLst>
            </p:cNvPr>
            <p:cNvSpPr/>
            <p:nvPr/>
          </p:nvSpPr>
          <p:spPr>
            <a:xfrm>
              <a:off x="0" y="0"/>
              <a:ext cx="24387175" cy="13716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 name="Rectangle 12">
              <a:extLst>
                <a:ext uri="{FF2B5EF4-FFF2-40B4-BE49-F238E27FC236}">
                  <a16:creationId xmlns:a16="http://schemas.microsoft.com/office/drawing/2014/main" id="{20BB0492-3A4D-3544-92C1-988EB46D9A65}"/>
                </a:ext>
                <a:ext uri="{C183D7F6-B498-43B3-948B-1728B52AA6E4}">
                  <adec:decorative xmlns:adec="http://schemas.microsoft.com/office/drawing/2017/decorative" xmlns="" val="1"/>
                </a:ext>
              </a:extLst>
            </p:cNvPr>
            <p:cNvSpPr/>
            <p:nvPr/>
          </p:nvSpPr>
          <p:spPr>
            <a:xfrm>
              <a:off x="21799296" y="0"/>
              <a:ext cx="2587879" cy="1371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8883948F-993C-0140-A3A3-ED9F82EA7501}"/>
                </a:ext>
                <a:ext uri="{C183D7F6-B498-43B3-948B-1728B52AA6E4}">
                  <adec:decorative xmlns:adec="http://schemas.microsoft.com/office/drawing/2017/decorative" xmlns="" val="1"/>
                </a:ext>
              </a:extLst>
            </p:cNvPr>
            <p:cNvSpPr/>
            <p:nvPr userDrawn="1"/>
          </p:nvSpPr>
          <p:spPr>
            <a:xfrm>
              <a:off x="4131162" y="-1404763"/>
              <a:ext cx="16561784" cy="16561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sp>
        <p:nvSpPr>
          <p:cNvPr id="2" name="Title 1">
            <a:extLst>
              <a:ext uri="{FF2B5EF4-FFF2-40B4-BE49-F238E27FC236}">
                <a16:creationId xmlns:a16="http://schemas.microsoft.com/office/drawing/2014/main" id="{83058F53-F763-BF48-9C8E-D885E5B4E505}"/>
              </a:ext>
              <a:ext uri="{C183D7F6-B498-43B3-948B-1728B52AA6E4}">
                <adec:decorative xmlns:adec="http://schemas.microsoft.com/office/drawing/2017/decorative" xmlns="" val="0"/>
              </a:ext>
            </a:extLst>
          </p:cNvPr>
          <p:cNvSpPr>
            <a:spLocks noGrp="1"/>
          </p:cNvSpPr>
          <p:nvPr>
            <p:ph type="title" hasCustomPrompt="1"/>
          </p:nvPr>
        </p:nvSpPr>
        <p:spPr>
          <a:xfrm>
            <a:off x="944161" y="1458098"/>
            <a:ext cx="7111396" cy="4226011"/>
          </a:xfrm>
        </p:spPr>
        <p:txBody>
          <a:bodyPr/>
          <a:lstStyle>
            <a:lvl1pPr>
              <a:lnSpc>
                <a:spcPts val="8278"/>
              </a:lnSpc>
              <a:spcBef>
                <a:spcPts val="1000"/>
              </a:spcBef>
              <a:defRPr lang="en-US" sz="6899" kern="1200" baseline="0" dirty="0" smtClean="0">
                <a:solidFill>
                  <a:schemeClr val="accent2"/>
                </a:solidFill>
                <a:latin typeface="Community Light" panose="02000303040000020003" pitchFamily="2" charset="0"/>
                <a:ea typeface="+mn-ea"/>
                <a:cs typeface="+mn-cs"/>
              </a:defRPr>
            </a:lvl1pPr>
          </a:lstStyle>
          <a:p>
            <a:r>
              <a:rPr lang="en-US" dirty="0"/>
              <a:t>Key word</a:t>
            </a:r>
            <a:br>
              <a:rPr lang="en-US" dirty="0"/>
            </a:br>
            <a:r>
              <a:rPr lang="en-US" dirty="0"/>
              <a:t>Key word</a:t>
            </a:r>
            <a:br>
              <a:rPr lang="en-US" dirty="0"/>
            </a:br>
            <a:r>
              <a:rPr lang="en-US" dirty="0"/>
              <a:t>Key word</a:t>
            </a:r>
            <a:br>
              <a:rPr lang="en-US" dirty="0"/>
            </a:br>
            <a:r>
              <a:rPr lang="en-US" dirty="0"/>
              <a:t>Key word</a:t>
            </a:r>
          </a:p>
        </p:txBody>
      </p:sp>
      <p:sp>
        <p:nvSpPr>
          <p:cNvPr id="14" name="Folded Corner 13">
            <a:extLst>
              <a:ext uri="{FF2B5EF4-FFF2-40B4-BE49-F238E27FC236}">
                <a16:creationId xmlns:a16="http://schemas.microsoft.com/office/drawing/2014/main" id="{789D5B0B-3D84-7B45-AF5E-8501424ADB27}"/>
              </a:ext>
              <a:ext uri="{C183D7F6-B498-43B3-948B-1728B52AA6E4}">
                <adec:decorative xmlns:adec="http://schemas.microsoft.com/office/drawing/2017/decorative" xmlns="" val="1"/>
              </a:ext>
            </a:extLst>
          </p:cNvPr>
          <p:cNvSpPr/>
          <p:nvPr userDrawn="1"/>
        </p:nvSpPr>
        <p:spPr>
          <a:xfrm>
            <a:off x="0" y="-1235676"/>
            <a:ext cx="3755965" cy="892775"/>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a:t>
            </a:r>
            <a:r>
              <a:rPr lang="en-US" sz="1200" dirty="0">
                <a:solidFill>
                  <a:schemeClr val="tx1"/>
                </a:solidFill>
                <a:latin typeface="Source Sans Pro" charset="0"/>
                <a:ea typeface="Source Sans Pro" charset="0"/>
                <a:cs typeface="Source Sans Pro" charset="0"/>
              </a:rPr>
              <a:t>Used to call out a few key words</a:t>
            </a: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348253150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red_key words 1">
    <p:spTree>
      <p:nvGrpSpPr>
        <p:cNvPr id="1" name=""/>
        <p:cNvGrpSpPr/>
        <p:nvPr/>
      </p:nvGrpSpPr>
      <p:grpSpPr>
        <a:xfrm>
          <a:off x="0" y="0"/>
          <a:ext cx="0" cy="0"/>
          <a:chOff x="0" y="0"/>
          <a:chExt cx="0" cy="0"/>
        </a:xfrm>
      </p:grpSpPr>
      <p:grpSp>
        <p:nvGrpSpPr>
          <p:cNvPr id="3" name="bg">
            <a:extLst>
              <a:ext uri="{FF2B5EF4-FFF2-40B4-BE49-F238E27FC236}">
                <a16:creationId xmlns:a16="http://schemas.microsoft.com/office/drawing/2014/main" id="{C5997229-60AE-9243-B12D-1854393DED16}"/>
              </a:ext>
              <a:ext uri="{C183D7F6-B498-43B3-948B-1728B52AA6E4}">
                <adec:decorative xmlns:adec="http://schemas.microsoft.com/office/drawing/2017/decorative" xmlns="" val="1"/>
              </a:ext>
            </a:extLst>
          </p:cNvPr>
          <p:cNvGrpSpPr/>
          <p:nvPr userDrawn="1"/>
        </p:nvGrpSpPr>
        <p:grpSpPr>
          <a:xfrm>
            <a:off x="0" y="-702382"/>
            <a:ext cx="12192000" cy="8280892"/>
            <a:chOff x="0" y="-1404763"/>
            <a:chExt cx="24387175" cy="16561784"/>
          </a:xfrm>
        </p:grpSpPr>
        <p:sp>
          <p:nvSpPr>
            <p:cNvPr id="10" name="Rectangle 9">
              <a:extLst>
                <a:ext uri="{FF2B5EF4-FFF2-40B4-BE49-F238E27FC236}">
                  <a16:creationId xmlns:a16="http://schemas.microsoft.com/office/drawing/2014/main" id="{ECF8E1AE-1A5F-E849-976A-C4FDB4513D63}"/>
                </a:ext>
                <a:ext uri="{C183D7F6-B498-43B3-948B-1728B52AA6E4}">
                  <adec:decorative xmlns:adec="http://schemas.microsoft.com/office/drawing/2017/decorative" xmlns="" val="1"/>
                </a:ext>
              </a:extLst>
            </p:cNvPr>
            <p:cNvSpPr/>
            <p:nvPr/>
          </p:nvSpPr>
          <p:spPr>
            <a:xfrm>
              <a:off x="0" y="0"/>
              <a:ext cx="24387175" cy="13716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3" name="Rectangle 12">
              <a:extLst>
                <a:ext uri="{FF2B5EF4-FFF2-40B4-BE49-F238E27FC236}">
                  <a16:creationId xmlns:a16="http://schemas.microsoft.com/office/drawing/2014/main" id="{20BB0492-3A4D-3544-92C1-988EB46D9A65}"/>
                </a:ext>
                <a:ext uri="{C183D7F6-B498-43B3-948B-1728B52AA6E4}">
                  <adec:decorative xmlns:adec="http://schemas.microsoft.com/office/drawing/2017/decorative" xmlns="" val="1"/>
                </a:ext>
              </a:extLst>
            </p:cNvPr>
            <p:cNvSpPr/>
            <p:nvPr/>
          </p:nvSpPr>
          <p:spPr>
            <a:xfrm>
              <a:off x="21799296" y="0"/>
              <a:ext cx="2587879" cy="1371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1" name="Oval 10">
              <a:extLst>
                <a:ext uri="{FF2B5EF4-FFF2-40B4-BE49-F238E27FC236}">
                  <a16:creationId xmlns:a16="http://schemas.microsoft.com/office/drawing/2014/main" id="{8883948F-993C-0140-A3A3-ED9F82EA7501}"/>
                </a:ext>
                <a:ext uri="{C183D7F6-B498-43B3-948B-1728B52AA6E4}">
                  <adec:decorative xmlns:adec="http://schemas.microsoft.com/office/drawing/2017/decorative" xmlns="" val="1"/>
                </a:ext>
              </a:extLst>
            </p:cNvPr>
            <p:cNvSpPr/>
            <p:nvPr userDrawn="1"/>
          </p:nvSpPr>
          <p:spPr>
            <a:xfrm>
              <a:off x="4131162" y="-1404763"/>
              <a:ext cx="16561784" cy="16561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sp>
        <p:nvSpPr>
          <p:cNvPr id="2" name="Title 1">
            <a:extLst>
              <a:ext uri="{FF2B5EF4-FFF2-40B4-BE49-F238E27FC236}">
                <a16:creationId xmlns:a16="http://schemas.microsoft.com/office/drawing/2014/main" id="{83058F53-F763-BF48-9C8E-D885E5B4E505}"/>
              </a:ext>
              <a:ext uri="{C183D7F6-B498-43B3-948B-1728B52AA6E4}">
                <adec:decorative xmlns:adec="http://schemas.microsoft.com/office/drawing/2017/decorative" xmlns="" val="0"/>
              </a:ext>
            </a:extLst>
          </p:cNvPr>
          <p:cNvSpPr>
            <a:spLocks noGrp="1"/>
          </p:cNvSpPr>
          <p:nvPr>
            <p:ph type="title" hasCustomPrompt="1"/>
          </p:nvPr>
        </p:nvSpPr>
        <p:spPr>
          <a:xfrm>
            <a:off x="944161" y="1458098"/>
            <a:ext cx="7111396" cy="4226011"/>
          </a:xfrm>
        </p:spPr>
        <p:txBody>
          <a:bodyPr/>
          <a:lstStyle>
            <a:lvl1pPr>
              <a:lnSpc>
                <a:spcPts val="8278"/>
              </a:lnSpc>
              <a:spcBef>
                <a:spcPts val="1000"/>
              </a:spcBef>
              <a:defRPr lang="en-US" sz="6899" kern="1200" baseline="0" dirty="0" smtClean="0">
                <a:solidFill>
                  <a:schemeClr val="tx2"/>
                </a:solidFill>
                <a:latin typeface="Community Light" panose="02000303040000020003" pitchFamily="2" charset="0"/>
                <a:ea typeface="+mn-ea"/>
                <a:cs typeface="+mn-cs"/>
              </a:defRPr>
            </a:lvl1pPr>
          </a:lstStyle>
          <a:p>
            <a:r>
              <a:rPr lang="en-US" dirty="0"/>
              <a:t>Key word</a:t>
            </a:r>
            <a:br>
              <a:rPr lang="en-US" dirty="0"/>
            </a:br>
            <a:r>
              <a:rPr lang="en-US" dirty="0"/>
              <a:t>Key word</a:t>
            </a:r>
            <a:br>
              <a:rPr lang="en-US" dirty="0"/>
            </a:br>
            <a:r>
              <a:rPr lang="en-US" dirty="0"/>
              <a:t>Key word</a:t>
            </a:r>
            <a:br>
              <a:rPr lang="en-US" dirty="0"/>
            </a:br>
            <a:r>
              <a:rPr lang="en-US" dirty="0"/>
              <a:t>Key word</a:t>
            </a:r>
          </a:p>
        </p:txBody>
      </p:sp>
      <p:sp>
        <p:nvSpPr>
          <p:cNvPr id="14" name="Folded Corner 13">
            <a:extLst>
              <a:ext uri="{FF2B5EF4-FFF2-40B4-BE49-F238E27FC236}">
                <a16:creationId xmlns:a16="http://schemas.microsoft.com/office/drawing/2014/main" id="{789D5B0B-3D84-7B45-AF5E-8501424ADB27}"/>
              </a:ext>
              <a:ext uri="{C183D7F6-B498-43B3-948B-1728B52AA6E4}">
                <adec:decorative xmlns:adec="http://schemas.microsoft.com/office/drawing/2017/decorative" xmlns="" val="1"/>
              </a:ext>
            </a:extLst>
          </p:cNvPr>
          <p:cNvSpPr/>
          <p:nvPr userDrawn="1"/>
        </p:nvSpPr>
        <p:spPr>
          <a:xfrm>
            <a:off x="0" y="-1235676"/>
            <a:ext cx="3755965" cy="892775"/>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a:t>
            </a:r>
            <a:r>
              <a:rPr lang="en-US" sz="1200" dirty="0">
                <a:solidFill>
                  <a:schemeClr val="tx1"/>
                </a:solidFill>
                <a:latin typeface="Source Sans Pro" charset="0"/>
                <a:ea typeface="Source Sans Pro" charset="0"/>
                <a:cs typeface="Source Sans Pro" charset="0"/>
              </a:rPr>
              <a:t>Used to call out a few key words</a:t>
            </a: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16490235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ue_key words 1">
    <p:spTree>
      <p:nvGrpSpPr>
        <p:cNvPr id="1" name=""/>
        <p:cNvGrpSpPr/>
        <p:nvPr/>
      </p:nvGrpSpPr>
      <p:grpSpPr>
        <a:xfrm>
          <a:off x="0" y="0"/>
          <a:ext cx="0" cy="0"/>
          <a:chOff x="0" y="0"/>
          <a:chExt cx="0" cy="0"/>
        </a:xfrm>
      </p:grpSpPr>
      <p:grpSp>
        <p:nvGrpSpPr>
          <p:cNvPr id="3" name="bg">
            <a:extLst>
              <a:ext uri="{FF2B5EF4-FFF2-40B4-BE49-F238E27FC236}">
                <a16:creationId xmlns:a16="http://schemas.microsoft.com/office/drawing/2014/main" id="{C5997229-60AE-9243-B12D-1854393DED16}"/>
              </a:ext>
              <a:ext uri="{C183D7F6-B498-43B3-948B-1728B52AA6E4}">
                <adec:decorative xmlns:adec="http://schemas.microsoft.com/office/drawing/2017/decorative" xmlns="" val="1"/>
              </a:ext>
            </a:extLst>
          </p:cNvPr>
          <p:cNvGrpSpPr/>
          <p:nvPr userDrawn="1"/>
        </p:nvGrpSpPr>
        <p:grpSpPr>
          <a:xfrm>
            <a:off x="0" y="-702382"/>
            <a:ext cx="12192000" cy="8280892"/>
            <a:chOff x="0" y="-1404763"/>
            <a:chExt cx="24387175" cy="16561784"/>
          </a:xfrm>
        </p:grpSpPr>
        <p:sp>
          <p:nvSpPr>
            <p:cNvPr id="10" name="Rectangle 9">
              <a:extLst>
                <a:ext uri="{FF2B5EF4-FFF2-40B4-BE49-F238E27FC236}">
                  <a16:creationId xmlns:a16="http://schemas.microsoft.com/office/drawing/2014/main" id="{ECF8E1AE-1A5F-E849-976A-C4FDB4513D63}"/>
                </a:ext>
                <a:ext uri="{C183D7F6-B498-43B3-948B-1728B52AA6E4}">
                  <adec:decorative xmlns:adec="http://schemas.microsoft.com/office/drawing/2017/decorative" xmlns="" val="1"/>
                </a:ext>
              </a:extLst>
            </p:cNvPr>
            <p:cNvSpPr/>
            <p:nvPr/>
          </p:nvSpPr>
          <p:spPr>
            <a:xfrm>
              <a:off x="0" y="0"/>
              <a:ext cx="24387175" cy="13716000"/>
            </a:xfrm>
            <a:prstGeom prst="rect">
              <a:avLst/>
            </a:prstGeom>
            <a:solidFill>
              <a:srgbClr val="DCE6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3" name="Rectangle 12">
              <a:extLst>
                <a:ext uri="{FF2B5EF4-FFF2-40B4-BE49-F238E27FC236}">
                  <a16:creationId xmlns:a16="http://schemas.microsoft.com/office/drawing/2014/main" id="{20BB0492-3A4D-3544-92C1-988EB46D9A65}"/>
                </a:ext>
                <a:ext uri="{C183D7F6-B498-43B3-948B-1728B52AA6E4}">
                  <adec:decorative xmlns:adec="http://schemas.microsoft.com/office/drawing/2017/decorative" xmlns="" val="1"/>
                </a:ext>
              </a:extLst>
            </p:cNvPr>
            <p:cNvSpPr/>
            <p:nvPr/>
          </p:nvSpPr>
          <p:spPr>
            <a:xfrm>
              <a:off x="21799296" y="0"/>
              <a:ext cx="2587879" cy="1371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1" name="Oval 10">
              <a:extLst>
                <a:ext uri="{FF2B5EF4-FFF2-40B4-BE49-F238E27FC236}">
                  <a16:creationId xmlns:a16="http://schemas.microsoft.com/office/drawing/2014/main" id="{8883948F-993C-0140-A3A3-ED9F82EA7501}"/>
                </a:ext>
                <a:ext uri="{C183D7F6-B498-43B3-948B-1728B52AA6E4}">
                  <adec:decorative xmlns:adec="http://schemas.microsoft.com/office/drawing/2017/decorative" xmlns="" val="1"/>
                </a:ext>
              </a:extLst>
            </p:cNvPr>
            <p:cNvSpPr/>
            <p:nvPr userDrawn="1"/>
          </p:nvSpPr>
          <p:spPr>
            <a:xfrm>
              <a:off x="4131162" y="-1404763"/>
              <a:ext cx="16561784" cy="16561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sp>
        <p:nvSpPr>
          <p:cNvPr id="2" name="Title 1">
            <a:extLst>
              <a:ext uri="{FF2B5EF4-FFF2-40B4-BE49-F238E27FC236}">
                <a16:creationId xmlns:a16="http://schemas.microsoft.com/office/drawing/2014/main" id="{83058F53-F763-BF48-9C8E-D885E5B4E505}"/>
              </a:ext>
              <a:ext uri="{C183D7F6-B498-43B3-948B-1728B52AA6E4}">
                <adec:decorative xmlns:adec="http://schemas.microsoft.com/office/drawing/2017/decorative" xmlns="" val="0"/>
              </a:ext>
            </a:extLst>
          </p:cNvPr>
          <p:cNvSpPr>
            <a:spLocks noGrp="1"/>
          </p:cNvSpPr>
          <p:nvPr>
            <p:ph type="title" hasCustomPrompt="1"/>
          </p:nvPr>
        </p:nvSpPr>
        <p:spPr>
          <a:xfrm>
            <a:off x="944161" y="1458098"/>
            <a:ext cx="7111396" cy="4226011"/>
          </a:xfrm>
        </p:spPr>
        <p:txBody>
          <a:bodyPr/>
          <a:lstStyle>
            <a:lvl1pPr>
              <a:lnSpc>
                <a:spcPts val="8278"/>
              </a:lnSpc>
              <a:spcBef>
                <a:spcPts val="1000"/>
              </a:spcBef>
              <a:defRPr lang="en-US" sz="6899" kern="1200" baseline="0" dirty="0" smtClean="0">
                <a:solidFill>
                  <a:schemeClr val="bg2"/>
                </a:solidFill>
                <a:latin typeface="Community Light" panose="02000303040000020003" pitchFamily="2" charset="0"/>
                <a:ea typeface="+mn-ea"/>
                <a:cs typeface="+mn-cs"/>
              </a:defRPr>
            </a:lvl1pPr>
          </a:lstStyle>
          <a:p>
            <a:r>
              <a:rPr lang="en-US" dirty="0"/>
              <a:t>Key word</a:t>
            </a:r>
            <a:br>
              <a:rPr lang="en-US" dirty="0"/>
            </a:br>
            <a:r>
              <a:rPr lang="en-US" dirty="0"/>
              <a:t>Key word</a:t>
            </a:r>
            <a:br>
              <a:rPr lang="en-US" dirty="0"/>
            </a:br>
            <a:r>
              <a:rPr lang="en-US" dirty="0"/>
              <a:t>Key word</a:t>
            </a:r>
            <a:br>
              <a:rPr lang="en-US" dirty="0"/>
            </a:br>
            <a:r>
              <a:rPr lang="en-US" dirty="0"/>
              <a:t>Key word</a:t>
            </a:r>
          </a:p>
        </p:txBody>
      </p:sp>
      <p:sp>
        <p:nvSpPr>
          <p:cNvPr id="14" name="Folded Corner 13">
            <a:extLst>
              <a:ext uri="{FF2B5EF4-FFF2-40B4-BE49-F238E27FC236}">
                <a16:creationId xmlns:a16="http://schemas.microsoft.com/office/drawing/2014/main" id="{789D5B0B-3D84-7B45-AF5E-8501424ADB27}"/>
              </a:ext>
              <a:ext uri="{C183D7F6-B498-43B3-948B-1728B52AA6E4}">
                <adec:decorative xmlns:adec="http://schemas.microsoft.com/office/drawing/2017/decorative" xmlns="" val="1"/>
              </a:ext>
            </a:extLst>
          </p:cNvPr>
          <p:cNvSpPr/>
          <p:nvPr userDrawn="1"/>
        </p:nvSpPr>
        <p:spPr>
          <a:xfrm>
            <a:off x="0" y="-1235676"/>
            <a:ext cx="3755965" cy="892775"/>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a:t>
            </a:r>
            <a:r>
              <a:rPr lang="en-US" sz="1200" dirty="0">
                <a:solidFill>
                  <a:schemeClr val="tx1"/>
                </a:solidFill>
                <a:latin typeface="Source Sans Pro" charset="0"/>
                <a:ea typeface="Source Sans Pro" charset="0"/>
                <a:cs typeface="Source Sans Pro" charset="0"/>
              </a:rPr>
              <a:t>Used to call out a few key words</a:t>
            </a: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385434005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arkamber_key words 1">
    <p:spTree>
      <p:nvGrpSpPr>
        <p:cNvPr id="1" name=""/>
        <p:cNvGrpSpPr/>
        <p:nvPr/>
      </p:nvGrpSpPr>
      <p:grpSpPr>
        <a:xfrm>
          <a:off x="0" y="0"/>
          <a:ext cx="0" cy="0"/>
          <a:chOff x="0" y="0"/>
          <a:chExt cx="0" cy="0"/>
        </a:xfrm>
      </p:grpSpPr>
      <p:grpSp>
        <p:nvGrpSpPr>
          <p:cNvPr id="3" name="bg">
            <a:extLst>
              <a:ext uri="{FF2B5EF4-FFF2-40B4-BE49-F238E27FC236}">
                <a16:creationId xmlns:a16="http://schemas.microsoft.com/office/drawing/2014/main" id="{C5997229-60AE-9243-B12D-1854393DED16}"/>
              </a:ext>
              <a:ext uri="{C183D7F6-B498-43B3-948B-1728B52AA6E4}">
                <adec:decorative xmlns:adec="http://schemas.microsoft.com/office/drawing/2017/decorative" xmlns="" val="1"/>
              </a:ext>
            </a:extLst>
          </p:cNvPr>
          <p:cNvGrpSpPr/>
          <p:nvPr userDrawn="1"/>
        </p:nvGrpSpPr>
        <p:grpSpPr>
          <a:xfrm>
            <a:off x="0" y="-702382"/>
            <a:ext cx="12192000" cy="8280892"/>
            <a:chOff x="0" y="-1404763"/>
            <a:chExt cx="24387175" cy="16561784"/>
          </a:xfrm>
        </p:grpSpPr>
        <p:sp>
          <p:nvSpPr>
            <p:cNvPr id="10" name="Rectangle 9">
              <a:extLst>
                <a:ext uri="{FF2B5EF4-FFF2-40B4-BE49-F238E27FC236}">
                  <a16:creationId xmlns:a16="http://schemas.microsoft.com/office/drawing/2014/main" id="{ECF8E1AE-1A5F-E849-976A-C4FDB4513D63}"/>
                </a:ext>
                <a:ext uri="{C183D7F6-B498-43B3-948B-1728B52AA6E4}">
                  <adec:decorative xmlns:adec="http://schemas.microsoft.com/office/drawing/2017/decorative" xmlns="" val="1"/>
                </a:ext>
              </a:extLst>
            </p:cNvPr>
            <p:cNvSpPr/>
            <p:nvPr/>
          </p:nvSpPr>
          <p:spPr>
            <a:xfrm>
              <a:off x="0" y="0"/>
              <a:ext cx="24387175" cy="13716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 name="Rectangle 12">
              <a:extLst>
                <a:ext uri="{FF2B5EF4-FFF2-40B4-BE49-F238E27FC236}">
                  <a16:creationId xmlns:a16="http://schemas.microsoft.com/office/drawing/2014/main" id="{20BB0492-3A4D-3544-92C1-988EB46D9A65}"/>
                </a:ext>
                <a:ext uri="{C183D7F6-B498-43B3-948B-1728B52AA6E4}">
                  <adec:decorative xmlns:adec="http://schemas.microsoft.com/office/drawing/2017/decorative" xmlns="" val="1"/>
                </a:ext>
              </a:extLst>
            </p:cNvPr>
            <p:cNvSpPr/>
            <p:nvPr/>
          </p:nvSpPr>
          <p:spPr>
            <a:xfrm>
              <a:off x="21799296" y="0"/>
              <a:ext cx="2587879"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1" name="Oval 10">
              <a:extLst>
                <a:ext uri="{FF2B5EF4-FFF2-40B4-BE49-F238E27FC236}">
                  <a16:creationId xmlns:a16="http://schemas.microsoft.com/office/drawing/2014/main" id="{8883948F-993C-0140-A3A3-ED9F82EA7501}"/>
                </a:ext>
                <a:ext uri="{C183D7F6-B498-43B3-948B-1728B52AA6E4}">
                  <adec:decorative xmlns:adec="http://schemas.microsoft.com/office/drawing/2017/decorative" xmlns="" val="1"/>
                </a:ext>
              </a:extLst>
            </p:cNvPr>
            <p:cNvSpPr/>
            <p:nvPr userDrawn="1"/>
          </p:nvSpPr>
          <p:spPr>
            <a:xfrm>
              <a:off x="4131162" y="-1404763"/>
              <a:ext cx="16561784" cy="16561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sp>
        <p:nvSpPr>
          <p:cNvPr id="2" name="Title 1">
            <a:extLst>
              <a:ext uri="{FF2B5EF4-FFF2-40B4-BE49-F238E27FC236}">
                <a16:creationId xmlns:a16="http://schemas.microsoft.com/office/drawing/2014/main" id="{83058F53-F763-BF48-9C8E-D885E5B4E505}"/>
              </a:ext>
              <a:ext uri="{C183D7F6-B498-43B3-948B-1728B52AA6E4}">
                <adec:decorative xmlns:adec="http://schemas.microsoft.com/office/drawing/2017/decorative" xmlns="" val="0"/>
              </a:ext>
            </a:extLst>
          </p:cNvPr>
          <p:cNvSpPr>
            <a:spLocks noGrp="1"/>
          </p:cNvSpPr>
          <p:nvPr>
            <p:ph type="title" hasCustomPrompt="1"/>
          </p:nvPr>
        </p:nvSpPr>
        <p:spPr>
          <a:xfrm>
            <a:off x="944161" y="1458098"/>
            <a:ext cx="7111396" cy="4226011"/>
          </a:xfrm>
        </p:spPr>
        <p:txBody>
          <a:bodyPr/>
          <a:lstStyle>
            <a:lvl1pPr>
              <a:lnSpc>
                <a:spcPts val="8278"/>
              </a:lnSpc>
              <a:spcBef>
                <a:spcPts val="1000"/>
              </a:spcBef>
              <a:defRPr lang="en-US" sz="6899" kern="1200" baseline="0" dirty="0" smtClean="0">
                <a:solidFill>
                  <a:schemeClr val="accent2"/>
                </a:solidFill>
                <a:latin typeface="Community Light" panose="02000303040000020003" pitchFamily="2" charset="0"/>
                <a:ea typeface="+mn-ea"/>
                <a:cs typeface="+mn-cs"/>
              </a:defRPr>
            </a:lvl1pPr>
          </a:lstStyle>
          <a:p>
            <a:r>
              <a:rPr lang="en-US" dirty="0"/>
              <a:t>Key word</a:t>
            </a:r>
            <a:br>
              <a:rPr lang="en-US" dirty="0"/>
            </a:br>
            <a:r>
              <a:rPr lang="en-US" dirty="0"/>
              <a:t>Key word</a:t>
            </a:r>
            <a:br>
              <a:rPr lang="en-US" dirty="0"/>
            </a:br>
            <a:r>
              <a:rPr lang="en-US" dirty="0"/>
              <a:t>Key word</a:t>
            </a:r>
            <a:br>
              <a:rPr lang="en-US" dirty="0"/>
            </a:br>
            <a:r>
              <a:rPr lang="en-US" dirty="0"/>
              <a:t>Key word</a:t>
            </a:r>
          </a:p>
        </p:txBody>
      </p:sp>
      <p:sp>
        <p:nvSpPr>
          <p:cNvPr id="14" name="Folded Corner 13">
            <a:extLst>
              <a:ext uri="{FF2B5EF4-FFF2-40B4-BE49-F238E27FC236}">
                <a16:creationId xmlns:a16="http://schemas.microsoft.com/office/drawing/2014/main" id="{789D5B0B-3D84-7B45-AF5E-8501424ADB27}"/>
              </a:ext>
              <a:ext uri="{C183D7F6-B498-43B3-948B-1728B52AA6E4}">
                <adec:decorative xmlns:adec="http://schemas.microsoft.com/office/drawing/2017/decorative" xmlns="" val="1"/>
              </a:ext>
            </a:extLst>
          </p:cNvPr>
          <p:cNvSpPr/>
          <p:nvPr userDrawn="1"/>
        </p:nvSpPr>
        <p:spPr>
          <a:xfrm>
            <a:off x="0" y="-1235676"/>
            <a:ext cx="3755965" cy="892775"/>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a:t>
            </a:r>
            <a:r>
              <a:rPr lang="en-US" sz="1200" dirty="0">
                <a:solidFill>
                  <a:schemeClr val="tx1"/>
                </a:solidFill>
                <a:latin typeface="Source Sans Pro" charset="0"/>
                <a:ea typeface="Source Sans Pro" charset="0"/>
                <a:cs typeface="Source Sans Pro" charset="0"/>
              </a:rPr>
              <a:t>Used to call out a few key words</a:t>
            </a: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316625075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green_large image title 1">
    <p:spTree>
      <p:nvGrpSpPr>
        <p:cNvPr id="1" name=""/>
        <p:cNvGrpSpPr/>
        <p:nvPr/>
      </p:nvGrpSpPr>
      <p:grpSpPr>
        <a:xfrm>
          <a:off x="0" y="0"/>
          <a:ext cx="0" cy="0"/>
          <a:chOff x="0" y="0"/>
          <a:chExt cx="0" cy="0"/>
        </a:xfrm>
      </p:grpSpPr>
      <p:sp>
        <p:nvSpPr>
          <p:cNvPr id="11" name="Picture Placeholder 5">
            <a:extLst>
              <a:ext uri="{FF2B5EF4-FFF2-40B4-BE49-F238E27FC236}">
                <a16:creationId xmlns:a16="http://schemas.microsoft.com/office/drawing/2014/main" id="{90F58FE5-91CE-C448-A11E-5E9470106D18}"/>
              </a:ext>
              <a:ext uri="{C183D7F6-B498-43B3-948B-1728B52AA6E4}">
                <adec:decorative xmlns:adec="http://schemas.microsoft.com/office/drawing/2017/decorative" xmlns="" val="1"/>
              </a:ext>
            </a:extLst>
          </p:cNvPr>
          <p:cNvSpPr>
            <a:spLocks noGrp="1"/>
          </p:cNvSpPr>
          <p:nvPr>
            <p:ph type="pic" sz="quarter" idx="11" hasCustomPrompt="1"/>
          </p:nvPr>
        </p:nvSpPr>
        <p:spPr>
          <a:xfrm>
            <a:off x="-2517011" y="-762242"/>
            <a:ext cx="7540808" cy="8751759"/>
          </a:xfrm>
          <a:custGeom>
            <a:avLst/>
            <a:gdLst>
              <a:gd name="connsiteX0" fmla="*/ 3837210 w 9140953"/>
              <a:gd name="connsiteY0" fmla="*/ 0 h 10607484"/>
              <a:gd name="connsiteX1" fmla="*/ 9140953 w 9140953"/>
              <a:gd name="connsiteY1" fmla="*/ 5303742 h 10607484"/>
              <a:gd name="connsiteX2" fmla="*/ 3837210 w 9140953"/>
              <a:gd name="connsiteY2" fmla="*/ 10607484 h 10607484"/>
              <a:gd name="connsiteX3" fmla="*/ 86898 w 9140953"/>
              <a:gd name="connsiteY3" fmla="*/ 9054054 h 10607484"/>
              <a:gd name="connsiteX4" fmla="*/ 0 w 9140953"/>
              <a:gd name="connsiteY4" fmla="*/ 8962910 h 10607484"/>
              <a:gd name="connsiteX5" fmla="*/ 0 w 9140953"/>
              <a:gd name="connsiteY5" fmla="*/ 1644574 h 10607484"/>
              <a:gd name="connsiteX6" fmla="*/ 86898 w 9140953"/>
              <a:gd name="connsiteY6" fmla="*/ 1553430 h 10607484"/>
              <a:gd name="connsiteX7" fmla="*/ 3837210 w 9140953"/>
              <a:gd name="connsiteY7" fmla="*/ 0 h 1060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0953" h="10607484">
                <a:moveTo>
                  <a:pt x="3837210" y="0"/>
                </a:moveTo>
                <a:cubicBezTo>
                  <a:pt x="6766386" y="0"/>
                  <a:pt x="9140953" y="2374566"/>
                  <a:pt x="9140953" y="5303742"/>
                </a:cubicBezTo>
                <a:cubicBezTo>
                  <a:pt x="9140953" y="8232918"/>
                  <a:pt x="6766386" y="10607484"/>
                  <a:pt x="3837210" y="10607484"/>
                </a:cubicBezTo>
                <a:cubicBezTo>
                  <a:pt x="2372622" y="10607484"/>
                  <a:pt x="1046687" y="10013842"/>
                  <a:pt x="86898" y="9054054"/>
                </a:cubicBezTo>
                <a:lnTo>
                  <a:pt x="0" y="8962910"/>
                </a:lnTo>
                <a:lnTo>
                  <a:pt x="0" y="1644574"/>
                </a:lnTo>
                <a:lnTo>
                  <a:pt x="86898" y="1553430"/>
                </a:lnTo>
                <a:cubicBezTo>
                  <a:pt x="1046687" y="593642"/>
                  <a:pt x="2372622" y="0"/>
                  <a:pt x="3837210" y="0"/>
                </a:cubicBezTo>
                <a:close/>
              </a:path>
            </a:pathLst>
          </a:custGeom>
          <a:pattFill prst="wdUpDiag">
            <a:fgClr>
              <a:srgbClr val="FADFD9"/>
            </a:fgClr>
            <a:bgClr>
              <a:schemeClr val="bg1"/>
            </a:bgClr>
          </a:pattFill>
        </p:spPr>
        <p:txBody>
          <a:bodyPr wrap="square" lIns="8229600" anchor="ctr">
            <a:noAutofit/>
          </a:bodyPr>
          <a:lstStyle>
            <a:lvl1pPr marL="0" indent="0" algn="l">
              <a:buFontTx/>
              <a:buNone/>
              <a:defRPr sz="2200" b="0">
                <a:solidFill>
                  <a:schemeClr val="accent6"/>
                </a:solidFill>
              </a:defRPr>
            </a:lvl1pPr>
          </a:lstStyle>
          <a:p>
            <a:r>
              <a:rPr lang="en-US" dirty="0"/>
              <a:t>Drag and drop</a:t>
            </a:r>
          </a:p>
          <a:p>
            <a:r>
              <a:rPr lang="en-US" dirty="0"/>
              <a:t>image here</a:t>
            </a:r>
          </a:p>
        </p:txBody>
      </p:sp>
      <p:sp>
        <p:nvSpPr>
          <p:cNvPr id="3" name="Title 2">
            <a:extLst>
              <a:ext uri="{FF2B5EF4-FFF2-40B4-BE49-F238E27FC236}">
                <a16:creationId xmlns:a16="http://schemas.microsoft.com/office/drawing/2014/main" id="{DE3303EE-BD42-5149-ACCE-4BD85ABC8690}"/>
              </a:ext>
            </a:extLst>
          </p:cNvPr>
          <p:cNvSpPr>
            <a:spLocks noGrp="1"/>
          </p:cNvSpPr>
          <p:nvPr>
            <p:ph type="title" hasCustomPrompt="1"/>
          </p:nvPr>
        </p:nvSpPr>
        <p:spPr>
          <a:xfrm>
            <a:off x="6248381" y="2079487"/>
            <a:ext cx="4380929" cy="1349513"/>
          </a:xfrm>
          <a:noFill/>
        </p:spPr>
        <p:txBody>
          <a:bodyPr vert="horz" lIns="0" tIns="45720" rIns="0" bIns="45720" rtlCol="0" anchor="b" anchorCtr="0">
            <a:noAutofit/>
          </a:bodyPr>
          <a:lstStyle>
            <a:lvl1pPr>
              <a:defRPr lang="en-US" sz="4399">
                <a:solidFill>
                  <a:schemeClr val="accent1"/>
                </a:solidFill>
                <a:ea typeface="+mn-ea"/>
                <a:cs typeface="+mn-cs"/>
              </a:defRPr>
            </a:lvl1pPr>
          </a:lstStyle>
          <a:p>
            <a:pPr marL="0" lvl="0" indent="0">
              <a:spcBef>
                <a:spcPts val="1000"/>
              </a:spcBef>
              <a:buFontTx/>
            </a:pPr>
            <a:r>
              <a:rPr lang="en-US" dirty="0"/>
              <a:t>Enter slide title here in two lines or less</a:t>
            </a:r>
          </a:p>
        </p:txBody>
      </p:sp>
      <p:sp>
        <p:nvSpPr>
          <p:cNvPr id="13" name="Text Placeholder 9">
            <a:extLst>
              <a:ext uri="{FF2B5EF4-FFF2-40B4-BE49-F238E27FC236}">
                <a16:creationId xmlns:a16="http://schemas.microsoft.com/office/drawing/2014/main" id="{592C9E42-194E-F843-A08A-A45C646B692C}"/>
              </a:ext>
            </a:extLst>
          </p:cNvPr>
          <p:cNvSpPr>
            <a:spLocks noGrp="1"/>
          </p:cNvSpPr>
          <p:nvPr>
            <p:ph type="body" sz="quarter" idx="13" hasCustomPrompt="1"/>
          </p:nvPr>
        </p:nvSpPr>
        <p:spPr>
          <a:xfrm>
            <a:off x="6248380" y="3757750"/>
            <a:ext cx="3335655" cy="814250"/>
          </a:xfrm>
        </p:spPr>
        <p:txBody>
          <a:bodyPr>
            <a:noAutofit/>
          </a:bodyPr>
          <a:lstStyle>
            <a:lvl1pPr marL="0" indent="0">
              <a:lnSpc>
                <a:spcPts val="2639"/>
              </a:lnSpc>
              <a:buFontTx/>
              <a:buNone/>
              <a:defRPr sz="2200" b="0" baseline="0">
                <a:solidFill>
                  <a:schemeClr val="accent6"/>
                </a:solidFill>
              </a:defRPr>
            </a:lvl1pPr>
            <a:lvl2pPr marL="457109" indent="0">
              <a:buFontTx/>
              <a:buNone/>
              <a:defRPr sz="2200" baseline="0"/>
            </a:lvl2pPr>
            <a:lvl3pPr marL="914217" indent="0">
              <a:buFontTx/>
              <a:buNone/>
              <a:defRPr sz="2200" baseline="0"/>
            </a:lvl3pPr>
            <a:lvl4pPr marL="1371326" indent="0">
              <a:buFontTx/>
              <a:buNone/>
              <a:defRPr sz="2200" baseline="0"/>
            </a:lvl4pPr>
            <a:lvl5pPr marL="1828434" indent="0">
              <a:buFontTx/>
              <a:buNone/>
              <a:defRPr sz="2200" baseline="0"/>
            </a:lvl5pPr>
          </a:lstStyle>
          <a:p>
            <a:pPr lvl="0"/>
            <a:r>
              <a:rPr lang="en-US" dirty="0"/>
              <a:t>Enter subtitle here</a:t>
            </a:r>
          </a:p>
        </p:txBody>
      </p:sp>
      <p:sp>
        <p:nvSpPr>
          <p:cNvPr id="15" name="Text Placeholder 2">
            <a:extLst>
              <a:ext uri="{FF2B5EF4-FFF2-40B4-BE49-F238E27FC236}">
                <a16:creationId xmlns:a16="http://schemas.microsoft.com/office/drawing/2014/main" id="{75F338CF-F351-934D-A928-57EC0A1B2729}"/>
              </a:ext>
            </a:extLst>
          </p:cNvPr>
          <p:cNvSpPr>
            <a:spLocks noGrp="1"/>
          </p:cNvSpPr>
          <p:nvPr>
            <p:ph type="body" sz="quarter" idx="14" hasCustomPrompt="1"/>
          </p:nvPr>
        </p:nvSpPr>
        <p:spPr>
          <a:xfrm>
            <a:off x="6248380" y="4778513"/>
            <a:ext cx="3335697" cy="378619"/>
          </a:xfrm>
        </p:spPr>
        <p:txBody>
          <a:bodyPr>
            <a:normAutofit/>
          </a:bodyPr>
          <a:lstStyle>
            <a:lvl1pPr>
              <a:defRPr sz="1400" b="0" i="0">
                <a:latin typeface="Community" panose="02000303040000020003" pitchFamily="2" charset="0"/>
              </a:defRPr>
            </a:lvl1pPr>
          </a:lstStyle>
          <a:p>
            <a:pPr lvl="0"/>
            <a:r>
              <a:rPr lang="en-US" dirty="0"/>
              <a:t>Month DD, YYYY</a:t>
            </a:r>
          </a:p>
        </p:txBody>
      </p:sp>
      <p:pic>
        <p:nvPicPr>
          <p:cNvPr id="8" name="Logo">
            <a:extLst>
              <a:ext uri="{FF2B5EF4-FFF2-40B4-BE49-F238E27FC236}">
                <a16:creationId xmlns:a16="http://schemas.microsoft.com/office/drawing/2014/main" id="{D0955B37-9829-404D-93B5-1A2D7230E892}"/>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5576" y="5818137"/>
            <a:ext cx="1091168" cy="276138"/>
          </a:xfrm>
          <a:prstGeom prst="rect">
            <a:avLst/>
          </a:prstGeom>
        </p:spPr>
      </p:pic>
      <p:sp>
        <p:nvSpPr>
          <p:cNvPr id="9" name="Folded Corner 8">
            <a:extLst>
              <a:ext uri="{FF2B5EF4-FFF2-40B4-BE49-F238E27FC236}">
                <a16:creationId xmlns:a16="http://schemas.microsoft.com/office/drawing/2014/main" id="{98955C2A-EDDD-7D48-961D-B0753ED6691D}"/>
              </a:ext>
              <a:ext uri="{C183D7F6-B498-43B3-948B-1728B52AA6E4}">
                <adec:decorative xmlns:adec="http://schemas.microsoft.com/office/drawing/2017/decorative" xmlns="" val="1"/>
              </a:ext>
            </a:extLst>
          </p:cNvPr>
          <p:cNvSpPr/>
          <p:nvPr userDrawn="1"/>
        </p:nvSpPr>
        <p:spPr>
          <a:xfrm>
            <a:off x="0" y="-1181101"/>
            <a:ext cx="4267438" cy="976761"/>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Purpose of Layout</a:t>
            </a:r>
            <a:r>
              <a:rPr lang="en-US" sz="1200" dirty="0">
                <a:solidFill>
                  <a:schemeClr val="tx1"/>
                </a:solidFill>
                <a:latin typeface="Source Sans Pro" charset="0"/>
                <a:ea typeface="Source Sans Pro" charset="0"/>
                <a:cs typeface="Source Sans Pro" charset="0"/>
              </a:rPr>
              <a:t>: Large circle cropped image bled off left, titles, dates on right</a:t>
            </a:r>
          </a:p>
          <a:p>
            <a:endParaRPr lang="en-US" sz="1200" dirty="0">
              <a:solidFill>
                <a:schemeClr val="tx1"/>
              </a:solidFill>
              <a:latin typeface="Source Sans Pro" charset="0"/>
              <a:ea typeface="Source Sans Pro" charset="0"/>
              <a:cs typeface="Source Sans Pro" charset="0"/>
            </a:endParaRPr>
          </a:p>
          <a:p>
            <a:r>
              <a:rPr lang="en-US" sz="1200" b="1" dirty="0">
                <a:solidFill>
                  <a:schemeClr val="tx1"/>
                </a:solidFill>
                <a:latin typeface="Source Sans Pro" charset="0"/>
                <a:ea typeface="Source Sans Pro" charset="0"/>
                <a:cs typeface="Source Sans Pro" charset="0"/>
              </a:rPr>
              <a:t>Tips: </a:t>
            </a:r>
            <a:r>
              <a:rPr lang="en-US" sz="1200" b="0" dirty="0">
                <a:solidFill>
                  <a:schemeClr val="tx1"/>
                </a:solidFill>
                <a:latin typeface="Source Sans Pro" charset="0"/>
                <a:ea typeface="Source Sans Pro" charset="0"/>
                <a:cs typeface="Source Sans Pro" charset="0"/>
              </a:rPr>
              <a:t>Use when a big image adds to the title and info.</a:t>
            </a:r>
            <a:endParaRPr lang="en-US" sz="1200" b="1" dirty="0">
              <a:solidFill>
                <a:schemeClr val="tx1"/>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28809646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amber_large image title 1">
    <p:bg>
      <p:bgPr>
        <a:solidFill>
          <a:srgbClr val="FDFAF5"/>
        </a:solidFill>
        <a:effectLst/>
      </p:bgPr>
    </p:bg>
    <p:spTree>
      <p:nvGrpSpPr>
        <p:cNvPr id="1" name=""/>
        <p:cNvGrpSpPr/>
        <p:nvPr/>
      </p:nvGrpSpPr>
      <p:grpSpPr>
        <a:xfrm>
          <a:off x="0" y="0"/>
          <a:ext cx="0" cy="0"/>
          <a:chOff x="0" y="0"/>
          <a:chExt cx="0" cy="0"/>
        </a:xfrm>
      </p:grpSpPr>
      <p:sp>
        <p:nvSpPr>
          <p:cNvPr id="11" name="Picture Placeholder 5">
            <a:extLst>
              <a:ext uri="{FF2B5EF4-FFF2-40B4-BE49-F238E27FC236}">
                <a16:creationId xmlns:a16="http://schemas.microsoft.com/office/drawing/2014/main" id="{90F58FE5-91CE-C448-A11E-5E9470106D18}"/>
              </a:ext>
              <a:ext uri="{C183D7F6-B498-43B3-948B-1728B52AA6E4}">
                <adec:decorative xmlns:adec="http://schemas.microsoft.com/office/drawing/2017/decorative" xmlns="" val="1"/>
              </a:ext>
            </a:extLst>
          </p:cNvPr>
          <p:cNvSpPr>
            <a:spLocks noGrp="1"/>
          </p:cNvSpPr>
          <p:nvPr>
            <p:ph type="pic" sz="quarter" idx="11" hasCustomPrompt="1"/>
          </p:nvPr>
        </p:nvSpPr>
        <p:spPr>
          <a:xfrm>
            <a:off x="-2517011" y="-762242"/>
            <a:ext cx="7540808" cy="8751759"/>
          </a:xfrm>
          <a:custGeom>
            <a:avLst/>
            <a:gdLst>
              <a:gd name="connsiteX0" fmla="*/ 3837210 w 9140953"/>
              <a:gd name="connsiteY0" fmla="*/ 0 h 10607484"/>
              <a:gd name="connsiteX1" fmla="*/ 9140953 w 9140953"/>
              <a:gd name="connsiteY1" fmla="*/ 5303742 h 10607484"/>
              <a:gd name="connsiteX2" fmla="*/ 3837210 w 9140953"/>
              <a:gd name="connsiteY2" fmla="*/ 10607484 h 10607484"/>
              <a:gd name="connsiteX3" fmla="*/ 86898 w 9140953"/>
              <a:gd name="connsiteY3" fmla="*/ 9054054 h 10607484"/>
              <a:gd name="connsiteX4" fmla="*/ 0 w 9140953"/>
              <a:gd name="connsiteY4" fmla="*/ 8962910 h 10607484"/>
              <a:gd name="connsiteX5" fmla="*/ 0 w 9140953"/>
              <a:gd name="connsiteY5" fmla="*/ 1644574 h 10607484"/>
              <a:gd name="connsiteX6" fmla="*/ 86898 w 9140953"/>
              <a:gd name="connsiteY6" fmla="*/ 1553430 h 10607484"/>
              <a:gd name="connsiteX7" fmla="*/ 3837210 w 9140953"/>
              <a:gd name="connsiteY7" fmla="*/ 0 h 1060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0953" h="10607484">
                <a:moveTo>
                  <a:pt x="3837210" y="0"/>
                </a:moveTo>
                <a:cubicBezTo>
                  <a:pt x="6766386" y="0"/>
                  <a:pt x="9140953" y="2374566"/>
                  <a:pt x="9140953" y="5303742"/>
                </a:cubicBezTo>
                <a:cubicBezTo>
                  <a:pt x="9140953" y="8232918"/>
                  <a:pt x="6766386" y="10607484"/>
                  <a:pt x="3837210" y="10607484"/>
                </a:cubicBezTo>
                <a:cubicBezTo>
                  <a:pt x="2372622" y="10607484"/>
                  <a:pt x="1046687" y="10013842"/>
                  <a:pt x="86898" y="9054054"/>
                </a:cubicBezTo>
                <a:lnTo>
                  <a:pt x="0" y="8962910"/>
                </a:lnTo>
                <a:lnTo>
                  <a:pt x="0" y="1644574"/>
                </a:lnTo>
                <a:lnTo>
                  <a:pt x="86898" y="1553430"/>
                </a:lnTo>
                <a:cubicBezTo>
                  <a:pt x="1046687" y="593642"/>
                  <a:pt x="2372622" y="0"/>
                  <a:pt x="3837210" y="0"/>
                </a:cubicBezTo>
                <a:close/>
              </a:path>
            </a:pathLst>
          </a:custGeom>
          <a:pattFill prst="wdUpDiag">
            <a:fgClr>
              <a:srgbClr val="FADFD9"/>
            </a:fgClr>
            <a:bgClr>
              <a:schemeClr val="bg1"/>
            </a:bgClr>
          </a:pattFill>
        </p:spPr>
        <p:txBody>
          <a:bodyPr wrap="square" lIns="8229600" anchor="ctr">
            <a:noAutofit/>
          </a:bodyPr>
          <a:lstStyle>
            <a:lvl1pPr marL="0" indent="0" algn="l">
              <a:buFontTx/>
              <a:buNone/>
              <a:defRPr sz="2200" b="0">
                <a:solidFill>
                  <a:schemeClr val="accent6"/>
                </a:solidFill>
              </a:defRPr>
            </a:lvl1pPr>
          </a:lstStyle>
          <a:p>
            <a:r>
              <a:rPr lang="en-US" dirty="0"/>
              <a:t>Drag and drop</a:t>
            </a:r>
          </a:p>
          <a:p>
            <a:r>
              <a:rPr lang="en-US" dirty="0"/>
              <a:t>image here</a:t>
            </a:r>
          </a:p>
        </p:txBody>
      </p:sp>
      <p:sp>
        <p:nvSpPr>
          <p:cNvPr id="3" name="Title 2">
            <a:extLst>
              <a:ext uri="{FF2B5EF4-FFF2-40B4-BE49-F238E27FC236}">
                <a16:creationId xmlns:a16="http://schemas.microsoft.com/office/drawing/2014/main" id="{DE3303EE-BD42-5149-ACCE-4BD85ABC8690}"/>
              </a:ext>
            </a:extLst>
          </p:cNvPr>
          <p:cNvSpPr>
            <a:spLocks noGrp="1"/>
          </p:cNvSpPr>
          <p:nvPr>
            <p:ph type="title" hasCustomPrompt="1"/>
          </p:nvPr>
        </p:nvSpPr>
        <p:spPr>
          <a:xfrm>
            <a:off x="6248381" y="2079487"/>
            <a:ext cx="4380929" cy="1349513"/>
          </a:xfrm>
          <a:noFill/>
        </p:spPr>
        <p:txBody>
          <a:bodyPr vert="horz" lIns="0" tIns="45720" rIns="0" bIns="45720" rtlCol="0" anchor="b" anchorCtr="0">
            <a:noAutofit/>
          </a:bodyPr>
          <a:lstStyle>
            <a:lvl1pPr>
              <a:defRPr lang="en-US" sz="4399">
                <a:solidFill>
                  <a:schemeClr val="accent2"/>
                </a:solidFill>
                <a:ea typeface="+mn-ea"/>
                <a:cs typeface="+mn-cs"/>
              </a:defRPr>
            </a:lvl1pPr>
          </a:lstStyle>
          <a:p>
            <a:pPr marL="0" lvl="0" indent="0">
              <a:spcBef>
                <a:spcPts val="1000"/>
              </a:spcBef>
              <a:buFontTx/>
            </a:pPr>
            <a:r>
              <a:rPr lang="en-US" dirty="0"/>
              <a:t>Enter slide title here in two lines or less</a:t>
            </a:r>
          </a:p>
        </p:txBody>
      </p:sp>
      <p:sp>
        <p:nvSpPr>
          <p:cNvPr id="13" name="Text Placeholder 9">
            <a:extLst>
              <a:ext uri="{FF2B5EF4-FFF2-40B4-BE49-F238E27FC236}">
                <a16:creationId xmlns:a16="http://schemas.microsoft.com/office/drawing/2014/main" id="{592C9E42-194E-F843-A08A-A45C646B692C}"/>
              </a:ext>
            </a:extLst>
          </p:cNvPr>
          <p:cNvSpPr>
            <a:spLocks noGrp="1"/>
          </p:cNvSpPr>
          <p:nvPr>
            <p:ph type="body" sz="quarter" idx="13" hasCustomPrompt="1"/>
          </p:nvPr>
        </p:nvSpPr>
        <p:spPr>
          <a:xfrm>
            <a:off x="6248380" y="3757750"/>
            <a:ext cx="3335655" cy="814250"/>
          </a:xfrm>
        </p:spPr>
        <p:txBody>
          <a:bodyPr>
            <a:noAutofit/>
          </a:bodyPr>
          <a:lstStyle>
            <a:lvl1pPr marL="0" indent="0">
              <a:lnSpc>
                <a:spcPts val="2639"/>
              </a:lnSpc>
              <a:buFontTx/>
              <a:buNone/>
              <a:defRPr sz="2200" b="0" baseline="0">
                <a:solidFill>
                  <a:schemeClr val="accent6"/>
                </a:solidFill>
              </a:defRPr>
            </a:lvl1pPr>
            <a:lvl2pPr marL="457109" indent="0">
              <a:buFontTx/>
              <a:buNone/>
              <a:defRPr sz="2200" baseline="0"/>
            </a:lvl2pPr>
            <a:lvl3pPr marL="914217" indent="0">
              <a:buFontTx/>
              <a:buNone/>
              <a:defRPr sz="2200" baseline="0"/>
            </a:lvl3pPr>
            <a:lvl4pPr marL="1371326" indent="0">
              <a:buFontTx/>
              <a:buNone/>
              <a:defRPr sz="2200" baseline="0"/>
            </a:lvl4pPr>
            <a:lvl5pPr marL="1828434" indent="0">
              <a:buFontTx/>
              <a:buNone/>
              <a:defRPr sz="2200" baseline="0"/>
            </a:lvl5pPr>
          </a:lstStyle>
          <a:p>
            <a:pPr lvl="0"/>
            <a:r>
              <a:rPr lang="en-US" dirty="0"/>
              <a:t>Enter subtitle here</a:t>
            </a:r>
          </a:p>
        </p:txBody>
      </p:sp>
      <p:sp>
        <p:nvSpPr>
          <p:cNvPr id="15" name="Text Placeholder 2">
            <a:extLst>
              <a:ext uri="{FF2B5EF4-FFF2-40B4-BE49-F238E27FC236}">
                <a16:creationId xmlns:a16="http://schemas.microsoft.com/office/drawing/2014/main" id="{75F338CF-F351-934D-A928-57EC0A1B2729}"/>
              </a:ext>
            </a:extLst>
          </p:cNvPr>
          <p:cNvSpPr>
            <a:spLocks noGrp="1"/>
          </p:cNvSpPr>
          <p:nvPr>
            <p:ph type="body" sz="quarter" idx="14" hasCustomPrompt="1"/>
          </p:nvPr>
        </p:nvSpPr>
        <p:spPr>
          <a:xfrm>
            <a:off x="6248380" y="4778513"/>
            <a:ext cx="3335697" cy="378619"/>
          </a:xfrm>
        </p:spPr>
        <p:txBody>
          <a:bodyPr>
            <a:normAutofit/>
          </a:bodyPr>
          <a:lstStyle>
            <a:lvl1pPr>
              <a:defRPr sz="1400" b="0" i="0">
                <a:latin typeface="Community" panose="02000303040000020003" pitchFamily="2" charset="0"/>
              </a:defRPr>
            </a:lvl1pPr>
          </a:lstStyle>
          <a:p>
            <a:pPr lvl="0"/>
            <a:r>
              <a:rPr lang="en-US" dirty="0"/>
              <a:t>Month DD, YYYY</a:t>
            </a:r>
          </a:p>
        </p:txBody>
      </p:sp>
      <p:pic>
        <p:nvPicPr>
          <p:cNvPr id="9" name="Logo">
            <a:extLst>
              <a:ext uri="{FF2B5EF4-FFF2-40B4-BE49-F238E27FC236}">
                <a16:creationId xmlns:a16="http://schemas.microsoft.com/office/drawing/2014/main" id="{0B3FA607-5292-C14B-94F0-D09C36C374DB}"/>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5576" y="5818137"/>
            <a:ext cx="1091168" cy="276138"/>
          </a:xfrm>
          <a:prstGeom prst="rect">
            <a:avLst/>
          </a:prstGeom>
        </p:spPr>
      </p:pic>
      <p:sp>
        <p:nvSpPr>
          <p:cNvPr id="8" name="Folded Corner 7">
            <a:extLst>
              <a:ext uri="{FF2B5EF4-FFF2-40B4-BE49-F238E27FC236}">
                <a16:creationId xmlns:a16="http://schemas.microsoft.com/office/drawing/2014/main" id="{323A79E1-C966-CC49-8A23-005BF746F54D}"/>
              </a:ext>
              <a:ext uri="{C183D7F6-B498-43B3-948B-1728B52AA6E4}">
                <adec:decorative xmlns:adec="http://schemas.microsoft.com/office/drawing/2017/decorative" xmlns="" val="1"/>
              </a:ext>
            </a:extLst>
          </p:cNvPr>
          <p:cNvSpPr/>
          <p:nvPr userDrawn="1"/>
        </p:nvSpPr>
        <p:spPr>
          <a:xfrm>
            <a:off x="0" y="-1181101"/>
            <a:ext cx="4267438" cy="976761"/>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Purpose of Layout</a:t>
            </a:r>
            <a:r>
              <a:rPr lang="en-US" sz="1200" dirty="0">
                <a:solidFill>
                  <a:schemeClr val="tx1"/>
                </a:solidFill>
                <a:latin typeface="Source Sans Pro" charset="0"/>
                <a:ea typeface="Source Sans Pro" charset="0"/>
                <a:cs typeface="Source Sans Pro" charset="0"/>
              </a:rPr>
              <a:t>: Large circle cropped image bled off left, titles, dates on right</a:t>
            </a:r>
          </a:p>
          <a:p>
            <a:endParaRPr lang="en-US" sz="1200" dirty="0">
              <a:solidFill>
                <a:schemeClr val="tx1"/>
              </a:solidFill>
              <a:latin typeface="Source Sans Pro" charset="0"/>
              <a:ea typeface="Source Sans Pro" charset="0"/>
              <a:cs typeface="Source Sans Pro" charset="0"/>
            </a:endParaRPr>
          </a:p>
          <a:p>
            <a:r>
              <a:rPr lang="en-US" sz="1200" b="1" dirty="0">
                <a:solidFill>
                  <a:schemeClr val="tx1"/>
                </a:solidFill>
                <a:latin typeface="Source Sans Pro" charset="0"/>
                <a:ea typeface="Source Sans Pro" charset="0"/>
                <a:cs typeface="Source Sans Pro" charset="0"/>
              </a:rPr>
              <a:t>Tips: </a:t>
            </a:r>
            <a:r>
              <a:rPr lang="en-US" sz="1200" b="0" dirty="0">
                <a:solidFill>
                  <a:schemeClr val="tx1"/>
                </a:solidFill>
                <a:latin typeface="Source Sans Pro" charset="0"/>
                <a:ea typeface="Source Sans Pro" charset="0"/>
                <a:cs typeface="Source Sans Pro" charset="0"/>
              </a:rPr>
              <a:t>Use when a big image adds to the title and info.</a:t>
            </a:r>
            <a:endParaRPr lang="en-US" sz="1200" b="1" dirty="0">
              <a:solidFill>
                <a:schemeClr val="tx1"/>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59416072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red_large image title 1">
    <p:spTree>
      <p:nvGrpSpPr>
        <p:cNvPr id="1" name=""/>
        <p:cNvGrpSpPr/>
        <p:nvPr/>
      </p:nvGrpSpPr>
      <p:grpSpPr>
        <a:xfrm>
          <a:off x="0" y="0"/>
          <a:ext cx="0" cy="0"/>
          <a:chOff x="0" y="0"/>
          <a:chExt cx="0" cy="0"/>
        </a:xfrm>
      </p:grpSpPr>
      <p:sp>
        <p:nvSpPr>
          <p:cNvPr id="7" name="Picture Placeholder 5">
            <a:extLst>
              <a:ext uri="{FF2B5EF4-FFF2-40B4-BE49-F238E27FC236}">
                <a16:creationId xmlns:a16="http://schemas.microsoft.com/office/drawing/2014/main" id="{FBE7B47B-76A6-2F47-A086-BFF50F8E72C0}"/>
              </a:ext>
              <a:ext uri="{C183D7F6-B498-43B3-948B-1728B52AA6E4}">
                <adec:decorative xmlns:adec="http://schemas.microsoft.com/office/drawing/2017/decorative" xmlns="" val="1"/>
              </a:ext>
            </a:extLst>
          </p:cNvPr>
          <p:cNvSpPr>
            <a:spLocks noGrp="1"/>
          </p:cNvSpPr>
          <p:nvPr>
            <p:ph type="pic" sz="quarter" idx="11" hasCustomPrompt="1"/>
          </p:nvPr>
        </p:nvSpPr>
        <p:spPr>
          <a:xfrm>
            <a:off x="-2517011" y="-762242"/>
            <a:ext cx="7540808" cy="8751759"/>
          </a:xfrm>
          <a:custGeom>
            <a:avLst/>
            <a:gdLst>
              <a:gd name="connsiteX0" fmla="*/ 3837210 w 9140953"/>
              <a:gd name="connsiteY0" fmla="*/ 0 h 10607484"/>
              <a:gd name="connsiteX1" fmla="*/ 9140953 w 9140953"/>
              <a:gd name="connsiteY1" fmla="*/ 5303742 h 10607484"/>
              <a:gd name="connsiteX2" fmla="*/ 3837210 w 9140953"/>
              <a:gd name="connsiteY2" fmla="*/ 10607484 h 10607484"/>
              <a:gd name="connsiteX3" fmla="*/ 86898 w 9140953"/>
              <a:gd name="connsiteY3" fmla="*/ 9054054 h 10607484"/>
              <a:gd name="connsiteX4" fmla="*/ 0 w 9140953"/>
              <a:gd name="connsiteY4" fmla="*/ 8962910 h 10607484"/>
              <a:gd name="connsiteX5" fmla="*/ 0 w 9140953"/>
              <a:gd name="connsiteY5" fmla="*/ 1644574 h 10607484"/>
              <a:gd name="connsiteX6" fmla="*/ 86898 w 9140953"/>
              <a:gd name="connsiteY6" fmla="*/ 1553430 h 10607484"/>
              <a:gd name="connsiteX7" fmla="*/ 3837210 w 9140953"/>
              <a:gd name="connsiteY7" fmla="*/ 0 h 1060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0953" h="10607484">
                <a:moveTo>
                  <a:pt x="3837210" y="0"/>
                </a:moveTo>
                <a:cubicBezTo>
                  <a:pt x="6766386" y="0"/>
                  <a:pt x="9140953" y="2374566"/>
                  <a:pt x="9140953" y="5303742"/>
                </a:cubicBezTo>
                <a:cubicBezTo>
                  <a:pt x="9140953" y="8232918"/>
                  <a:pt x="6766386" y="10607484"/>
                  <a:pt x="3837210" y="10607484"/>
                </a:cubicBezTo>
                <a:cubicBezTo>
                  <a:pt x="2372622" y="10607484"/>
                  <a:pt x="1046687" y="10013842"/>
                  <a:pt x="86898" y="9054054"/>
                </a:cubicBezTo>
                <a:lnTo>
                  <a:pt x="0" y="8962910"/>
                </a:lnTo>
                <a:lnTo>
                  <a:pt x="0" y="1644574"/>
                </a:lnTo>
                <a:lnTo>
                  <a:pt x="86898" y="1553430"/>
                </a:lnTo>
                <a:cubicBezTo>
                  <a:pt x="1046687" y="593642"/>
                  <a:pt x="2372622" y="0"/>
                  <a:pt x="3837210" y="0"/>
                </a:cubicBezTo>
                <a:close/>
              </a:path>
            </a:pathLst>
          </a:custGeom>
          <a:pattFill prst="wdUpDiag">
            <a:fgClr>
              <a:srgbClr val="FADFD9"/>
            </a:fgClr>
            <a:bgClr>
              <a:schemeClr val="bg1"/>
            </a:bgClr>
          </a:pattFill>
        </p:spPr>
        <p:txBody>
          <a:bodyPr wrap="square" lIns="8229600" anchor="ctr">
            <a:noAutofit/>
          </a:bodyPr>
          <a:lstStyle>
            <a:lvl1pPr marL="0" indent="0" algn="l">
              <a:buFontTx/>
              <a:buNone/>
              <a:defRPr sz="2200" b="0">
                <a:solidFill>
                  <a:schemeClr val="accent6"/>
                </a:solidFill>
              </a:defRPr>
            </a:lvl1pPr>
          </a:lstStyle>
          <a:p>
            <a:r>
              <a:rPr lang="en-US" dirty="0"/>
              <a:t>Drag and drop</a:t>
            </a:r>
          </a:p>
          <a:p>
            <a:r>
              <a:rPr lang="en-US" dirty="0"/>
              <a:t>image here</a:t>
            </a:r>
          </a:p>
        </p:txBody>
      </p:sp>
      <p:sp>
        <p:nvSpPr>
          <p:cNvPr id="9" name="Title 2">
            <a:extLst>
              <a:ext uri="{FF2B5EF4-FFF2-40B4-BE49-F238E27FC236}">
                <a16:creationId xmlns:a16="http://schemas.microsoft.com/office/drawing/2014/main" id="{7D16DC31-BAB2-F04F-AF40-943D4F5CBB93}"/>
              </a:ext>
            </a:extLst>
          </p:cNvPr>
          <p:cNvSpPr>
            <a:spLocks noGrp="1"/>
          </p:cNvSpPr>
          <p:nvPr>
            <p:ph type="title" hasCustomPrompt="1"/>
          </p:nvPr>
        </p:nvSpPr>
        <p:spPr>
          <a:xfrm>
            <a:off x="6248381" y="2079487"/>
            <a:ext cx="4380929" cy="1349513"/>
          </a:xfrm>
          <a:noFill/>
        </p:spPr>
        <p:txBody>
          <a:bodyPr vert="horz" lIns="0" tIns="45720" rIns="0" bIns="45720" rtlCol="0" anchor="b" anchorCtr="0">
            <a:noAutofit/>
          </a:bodyPr>
          <a:lstStyle>
            <a:lvl1pPr>
              <a:defRPr lang="en-US" sz="4399">
                <a:solidFill>
                  <a:schemeClr val="tx2"/>
                </a:solidFill>
                <a:ea typeface="+mn-ea"/>
                <a:cs typeface="+mn-cs"/>
              </a:defRPr>
            </a:lvl1pPr>
          </a:lstStyle>
          <a:p>
            <a:pPr marL="0" lvl="0" indent="0">
              <a:spcBef>
                <a:spcPts val="1000"/>
              </a:spcBef>
              <a:buFontTx/>
            </a:pPr>
            <a:r>
              <a:rPr lang="en-US" dirty="0"/>
              <a:t>Enter slide title here in two lines or less</a:t>
            </a:r>
          </a:p>
        </p:txBody>
      </p:sp>
      <p:sp>
        <p:nvSpPr>
          <p:cNvPr id="10" name="Text Placeholder 9">
            <a:extLst>
              <a:ext uri="{FF2B5EF4-FFF2-40B4-BE49-F238E27FC236}">
                <a16:creationId xmlns:a16="http://schemas.microsoft.com/office/drawing/2014/main" id="{64EC28A6-FC7D-434F-BBF9-CC4448DABBE6}"/>
              </a:ext>
            </a:extLst>
          </p:cNvPr>
          <p:cNvSpPr>
            <a:spLocks noGrp="1"/>
          </p:cNvSpPr>
          <p:nvPr>
            <p:ph type="body" sz="quarter" idx="13" hasCustomPrompt="1"/>
          </p:nvPr>
        </p:nvSpPr>
        <p:spPr>
          <a:xfrm>
            <a:off x="6248380" y="3757750"/>
            <a:ext cx="3335655" cy="814250"/>
          </a:xfrm>
        </p:spPr>
        <p:txBody>
          <a:bodyPr>
            <a:noAutofit/>
          </a:bodyPr>
          <a:lstStyle>
            <a:lvl1pPr marL="0" indent="0">
              <a:lnSpc>
                <a:spcPts val="2639"/>
              </a:lnSpc>
              <a:buFontTx/>
              <a:buNone/>
              <a:defRPr sz="2200" b="0" baseline="0">
                <a:solidFill>
                  <a:schemeClr val="accent6"/>
                </a:solidFill>
              </a:defRPr>
            </a:lvl1pPr>
            <a:lvl2pPr marL="457109" indent="0">
              <a:buFontTx/>
              <a:buNone/>
              <a:defRPr sz="2200" baseline="0"/>
            </a:lvl2pPr>
            <a:lvl3pPr marL="914217" indent="0">
              <a:buFontTx/>
              <a:buNone/>
              <a:defRPr sz="2200" baseline="0"/>
            </a:lvl3pPr>
            <a:lvl4pPr marL="1371326" indent="0">
              <a:buFontTx/>
              <a:buNone/>
              <a:defRPr sz="2200" baseline="0"/>
            </a:lvl4pPr>
            <a:lvl5pPr marL="1828434" indent="0">
              <a:buFontTx/>
              <a:buNone/>
              <a:defRPr sz="2200" baseline="0"/>
            </a:lvl5pPr>
          </a:lstStyle>
          <a:p>
            <a:pPr lvl="0"/>
            <a:r>
              <a:rPr lang="en-US" dirty="0"/>
              <a:t>Enter subtitle here</a:t>
            </a:r>
          </a:p>
        </p:txBody>
      </p:sp>
      <p:sp>
        <p:nvSpPr>
          <p:cNvPr id="12" name="Text Placeholder 2">
            <a:extLst>
              <a:ext uri="{FF2B5EF4-FFF2-40B4-BE49-F238E27FC236}">
                <a16:creationId xmlns:a16="http://schemas.microsoft.com/office/drawing/2014/main" id="{EA4CF2BE-E04A-3440-9F86-1C793D5CF968}"/>
              </a:ext>
            </a:extLst>
          </p:cNvPr>
          <p:cNvSpPr>
            <a:spLocks noGrp="1"/>
          </p:cNvSpPr>
          <p:nvPr>
            <p:ph type="body" sz="quarter" idx="14" hasCustomPrompt="1"/>
          </p:nvPr>
        </p:nvSpPr>
        <p:spPr>
          <a:xfrm>
            <a:off x="6248380" y="4778513"/>
            <a:ext cx="3335697" cy="378619"/>
          </a:xfrm>
        </p:spPr>
        <p:txBody>
          <a:bodyPr>
            <a:normAutofit/>
          </a:bodyPr>
          <a:lstStyle>
            <a:lvl1pPr>
              <a:defRPr sz="1400" b="0" i="0">
                <a:latin typeface="Community" panose="02000303040000020003" pitchFamily="2" charset="0"/>
              </a:defRPr>
            </a:lvl1pPr>
          </a:lstStyle>
          <a:p>
            <a:pPr lvl="0"/>
            <a:r>
              <a:rPr lang="en-US" dirty="0"/>
              <a:t>Month DD, YYYY</a:t>
            </a:r>
          </a:p>
        </p:txBody>
      </p:sp>
      <p:pic>
        <p:nvPicPr>
          <p:cNvPr id="13" name="Logo">
            <a:extLst>
              <a:ext uri="{FF2B5EF4-FFF2-40B4-BE49-F238E27FC236}">
                <a16:creationId xmlns:a16="http://schemas.microsoft.com/office/drawing/2014/main" id="{4F9DB24D-DFA0-CA48-8E94-5189E3A2B90D}"/>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5576" y="5818137"/>
            <a:ext cx="1091168" cy="276138"/>
          </a:xfrm>
          <a:prstGeom prst="rect">
            <a:avLst/>
          </a:prstGeom>
        </p:spPr>
      </p:pic>
      <p:sp>
        <p:nvSpPr>
          <p:cNvPr id="11" name="Folded Corner 10">
            <a:extLst>
              <a:ext uri="{FF2B5EF4-FFF2-40B4-BE49-F238E27FC236}">
                <a16:creationId xmlns:a16="http://schemas.microsoft.com/office/drawing/2014/main" id="{48EDDB0C-EC6C-DC4B-8F2B-CA578103A2C4}"/>
              </a:ext>
              <a:ext uri="{C183D7F6-B498-43B3-948B-1728B52AA6E4}">
                <adec:decorative xmlns:adec="http://schemas.microsoft.com/office/drawing/2017/decorative" xmlns="" val="1"/>
              </a:ext>
            </a:extLst>
          </p:cNvPr>
          <p:cNvSpPr/>
          <p:nvPr userDrawn="1"/>
        </p:nvSpPr>
        <p:spPr>
          <a:xfrm>
            <a:off x="0" y="-1181101"/>
            <a:ext cx="4267438" cy="976761"/>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Purpose of Layout</a:t>
            </a:r>
            <a:r>
              <a:rPr lang="en-US" sz="1200" dirty="0">
                <a:solidFill>
                  <a:schemeClr val="tx1"/>
                </a:solidFill>
                <a:latin typeface="Source Sans Pro" charset="0"/>
                <a:ea typeface="Source Sans Pro" charset="0"/>
                <a:cs typeface="Source Sans Pro" charset="0"/>
              </a:rPr>
              <a:t>: Large circle cropped image bled off left, titles, dates on right</a:t>
            </a:r>
          </a:p>
          <a:p>
            <a:endParaRPr lang="en-US" sz="1200" dirty="0">
              <a:solidFill>
                <a:schemeClr val="tx1"/>
              </a:solidFill>
              <a:latin typeface="Source Sans Pro" charset="0"/>
              <a:ea typeface="Source Sans Pro" charset="0"/>
              <a:cs typeface="Source Sans Pro" charset="0"/>
            </a:endParaRPr>
          </a:p>
          <a:p>
            <a:r>
              <a:rPr lang="en-US" sz="1200" b="1" dirty="0">
                <a:solidFill>
                  <a:schemeClr val="tx1"/>
                </a:solidFill>
                <a:latin typeface="Source Sans Pro" charset="0"/>
                <a:ea typeface="Source Sans Pro" charset="0"/>
                <a:cs typeface="Source Sans Pro" charset="0"/>
              </a:rPr>
              <a:t>Tips: </a:t>
            </a:r>
            <a:r>
              <a:rPr lang="en-US" sz="1200" b="0" dirty="0">
                <a:solidFill>
                  <a:schemeClr val="tx1"/>
                </a:solidFill>
                <a:latin typeface="Source Sans Pro" charset="0"/>
                <a:ea typeface="Source Sans Pro" charset="0"/>
                <a:cs typeface="Source Sans Pro" charset="0"/>
              </a:rPr>
              <a:t>Use when a big image adds to the title and info.</a:t>
            </a:r>
            <a:endParaRPr lang="en-US" sz="1200" b="1" dirty="0">
              <a:solidFill>
                <a:schemeClr val="tx1"/>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414527763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ue_large image title 1">
    <p:spTree>
      <p:nvGrpSpPr>
        <p:cNvPr id="1" name=""/>
        <p:cNvGrpSpPr/>
        <p:nvPr/>
      </p:nvGrpSpPr>
      <p:grpSpPr>
        <a:xfrm>
          <a:off x="0" y="0"/>
          <a:ext cx="0" cy="0"/>
          <a:chOff x="0" y="0"/>
          <a:chExt cx="0" cy="0"/>
        </a:xfrm>
      </p:grpSpPr>
      <p:sp>
        <p:nvSpPr>
          <p:cNvPr id="7" name="Picture Placeholder 5">
            <a:extLst>
              <a:ext uri="{FF2B5EF4-FFF2-40B4-BE49-F238E27FC236}">
                <a16:creationId xmlns:a16="http://schemas.microsoft.com/office/drawing/2014/main" id="{FBE7B47B-76A6-2F47-A086-BFF50F8E72C0}"/>
              </a:ext>
              <a:ext uri="{C183D7F6-B498-43B3-948B-1728B52AA6E4}">
                <adec:decorative xmlns:adec="http://schemas.microsoft.com/office/drawing/2017/decorative" xmlns="" val="1"/>
              </a:ext>
            </a:extLst>
          </p:cNvPr>
          <p:cNvSpPr>
            <a:spLocks noGrp="1"/>
          </p:cNvSpPr>
          <p:nvPr>
            <p:ph type="pic" sz="quarter" idx="11" hasCustomPrompt="1"/>
          </p:nvPr>
        </p:nvSpPr>
        <p:spPr>
          <a:xfrm>
            <a:off x="-2517011" y="-762242"/>
            <a:ext cx="7540808" cy="8751759"/>
          </a:xfrm>
          <a:custGeom>
            <a:avLst/>
            <a:gdLst>
              <a:gd name="connsiteX0" fmla="*/ 3837210 w 9140953"/>
              <a:gd name="connsiteY0" fmla="*/ 0 h 10607484"/>
              <a:gd name="connsiteX1" fmla="*/ 9140953 w 9140953"/>
              <a:gd name="connsiteY1" fmla="*/ 5303742 h 10607484"/>
              <a:gd name="connsiteX2" fmla="*/ 3837210 w 9140953"/>
              <a:gd name="connsiteY2" fmla="*/ 10607484 h 10607484"/>
              <a:gd name="connsiteX3" fmla="*/ 86898 w 9140953"/>
              <a:gd name="connsiteY3" fmla="*/ 9054054 h 10607484"/>
              <a:gd name="connsiteX4" fmla="*/ 0 w 9140953"/>
              <a:gd name="connsiteY4" fmla="*/ 8962910 h 10607484"/>
              <a:gd name="connsiteX5" fmla="*/ 0 w 9140953"/>
              <a:gd name="connsiteY5" fmla="*/ 1644574 h 10607484"/>
              <a:gd name="connsiteX6" fmla="*/ 86898 w 9140953"/>
              <a:gd name="connsiteY6" fmla="*/ 1553430 h 10607484"/>
              <a:gd name="connsiteX7" fmla="*/ 3837210 w 9140953"/>
              <a:gd name="connsiteY7" fmla="*/ 0 h 1060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0953" h="10607484">
                <a:moveTo>
                  <a:pt x="3837210" y="0"/>
                </a:moveTo>
                <a:cubicBezTo>
                  <a:pt x="6766386" y="0"/>
                  <a:pt x="9140953" y="2374566"/>
                  <a:pt x="9140953" y="5303742"/>
                </a:cubicBezTo>
                <a:cubicBezTo>
                  <a:pt x="9140953" y="8232918"/>
                  <a:pt x="6766386" y="10607484"/>
                  <a:pt x="3837210" y="10607484"/>
                </a:cubicBezTo>
                <a:cubicBezTo>
                  <a:pt x="2372622" y="10607484"/>
                  <a:pt x="1046687" y="10013842"/>
                  <a:pt x="86898" y="9054054"/>
                </a:cubicBezTo>
                <a:lnTo>
                  <a:pt x="0" y="8962910"/>
                </a:lnTo>
                <a:lnTo>
                  <a:pt x="0" y="1644574"/>
                </a:lnTo>
                <a:lnTo>
                  <a:pt x="86898" y="1553430"/>
                </a:lnTo>
                <a:cubicBezTo>
                  <a:pt x="1046687" y="593642"/>
                  <a:pt x="2372622" y="0"/>
                  <a:pt x="3837210" y="0"/>
                </a:cubicBezTo>
                <a:close/>
              </a:path>
            </a:pathLst>
          </a:custGeom>
          <a:pattFill prst="wdUpDiag">
            <a:fgClr>
              <a:srgbClr val="FADFD9"/>
            </a:fgClr>
            <a:bgClr>
              <a:schemeClr val="bg1"/>
            </a:bgClr>
          </a:pattFill>
        </p:spPr>
        <p:txBody>
          <a:bodyPr wrap="square" lIns="8229600" anchor="ctr">
            <a:noAutofit/>
          </a:bodyPr>
          <a:lstStyle>
            <a:lvl1pPr marL="0" indent="0" algn="l">
              <a:buFontTx/>
              <a:buNone/>
              <a:defRPr sz="2200" b="0">
                <a:solidFill>
                  <a:schemeClr val="accent6"/>
                </a:solidFill>
              </a:defRPr>
            </a:lvl1pPr>
          </a:lstStyle>
          <a:p>
            <a:r>
              <a:rPr lang="en-US" dirty="0"/>
              <a:t>Drag and drop</a:t>
            </a:r>
          </a:p>
          <a:p>
            <a:r>
              <a:rPr lang="en-US" dirty="0"/>
              <a:t>image here</a:t>
            </a:r>
          </a:p>
        </p:txBody>
      </p:sp>
      <p:sp>
        <p:nvSpPr>
          <p:cNvPr id="9" name="Title 2">
            <a:extLst>
              <a:ext uri="{FF2B5EF4-FFF2-40B4-BE49-F238E27FC236}">
                <a16:creationId xmlns:a16="http://schemas.microsoft.com/office/drawing/2014/main" id="{7D16DC31-BAB2-F04F-AF40-943D4F5CBB93}"/>
              </a:ext>
            </a:extLst>
          </p:cNvPr>
          <p:cNvSpPr>
            <a:spLocks noGrp="1"/>
          </p:cNvSpPr>
          <p:nvPr>
            <p:ph type="title" hasCustomPrompt="1"/>
          </p:nvPr>
        </p:nvSpPr>
        <p:spPr>
          <a:xfrm>
            <a:off x="6248381" y="2079487"/>
            <a:ext cx="4380929" cy="1349513"/>
          </a:xfrm>
          <a:noFill/>
        </p:spPr>
        <p:txBody>
          <a:bodyPr vert="horz" lIns="0" tIns="45720" rIns="0" bIns="45720" rtlCol="0" anchor="b" anchorCtr="0">
            <a:noAutofit/>
          </a:bodyPr>
          <a:lstStyle>
            <a:lvl1pPr>
              <a:defRPr lang="en-US" sz="4399">
                <a:solidFill>
                  <a:schemeClr val="bg2"/>
                </a:solidFill>
                <a:ea typeface="+mn-ea"/>
                <a:cs typeface="+mn-cs"/>
              </a:defRPr>
            </a:lvl1pPr>
          </a:lstStyle>
          <a:p>
            <a:pPr marL="0" lvl="0" indent="0">
              <a:spcBef>
                <a:spcPts val="1000"/>
              </a:spcBef>
              <a:buFontTx/>
            </a:pPr>
            <a:r>
              <a:rPr lang="en-US" dirty="0"/>
              <a:t>Enter slide title here in two lines or less</a:t>
            </a:r>
          </a:p>
        </p:txBody>
      </p:sp>
      <p:sp>
        <p:nvSpPr>
          <p:cNvPr id="10" name="Text Placeholder 9">
            <a:extLst>
              <a:ext uri="{FF2B5EF4-FFF2-40B4-BE49-F238E27FC236}">
                <a16:creationId xmlns:a16="http://schemas.microsoft.com/office/drawing/2014/main" id="{64EC28A6-FC7D-434F-BBF9-CC4448DABBE6}"/>
              </a:ext>
            </a:extLst>
          </p:cNvPr>
          <p:cNvSpPr>
            <a:spLocks noGrp="1"/>
          </p:cNvSpPr>
          <p:nvPr>
            <p:ph type="body" sz="quarter" idx="13" hasCustomPrompt="1"/>
          </p:nvPr>
        </p:nvSpPr>
        <p:spPr>
          <a:xfrm>
            <a:off x="6248380" y="3757750"/>
            <a:ext cx="3335655" cy="814250"/>
          </a:xfrm>
        </p:spPr>
        <p:txBody>
          <a:bodyPr>
            <a:noAutofit/>
          </a:bodyPr>
          <a:lstStyle>
            <a:lvl1pPr marL="0" indent="0">
              <a:lnSpc>
                <a:spcPts val="2639"/>
              </a:lnSpc>
              <a:buFontTx/>
              <a:buNone/>
              <a:defRPr sz="2200" b="0" baseline="0">
                <a:solidFill>
                  <a:schemeClr val="accent6"/>
                </a:solidFill>
              </a:defRPr>
            </a:lvl1pPr>
            <a:lvl2pPr marL="457109" indent="0">
              <a:buFontTx/>
              <a:buNone/>
              <a:defRPr sz="2200" baseline="0"/>
            </a:lvl2pPr>
            <a:lvl3pPr marL="914217" indent="0">
              <a:buFontTx/>
              <a:buNone/>
              <a:defRPr sz="2200" baseline="0"/>
            </a:lvl3pPr>
            <a:lvl4pPr marL="1371326" indent="0">
              <a:buFontTx/>
              <a:buNone/>
              <a:defRPr sz="2200" baseline="0"/>
            </a:lvl4pPr>
            <a:lvl5pPr marL="1828434" indent="0">
              <a:buFontTx/>
              <a:buNone/>
              <a:defRPr sz="2200" baseline="0"/>
            </a:lvl5pPr>
          </a:lstStyle>
          <a:p>
            <a:pPr lvl="0"/>
            <a:r>
              <a:rPr lang="en-US" dirty="0"/>
              <a:t>Enter subtitle here</a:t>
            </a:r>
          </a:p>
        </p:txBody>
      </p:sp>
      <p:sp>
        <p:nvSpPr>
          <p:cNvPr id="12" name="Text Placeholder 2">
            <a:extLst>
              <a:ext uri="{FF2B5EF4-FFF2-40B4-BE49-F238E27FC236}">
                <a16:creationId xmlns:a16="http://schemas.microsoft.com/office/drawing/2014/main" id="{EA4CF2BE-E04A-3440-9F86-1C793D5CF968}"/>
              </a:ext>
            </a:extLst>
          </p:cNvPr>
          <p:cNvSpPr>
            <a:spLocks noGrp="1"/>
          </p:cNvSpPr>
          <p:nvPr>
            <p:ph type="body" sz="quarter" idx="14" hasCustomPrompt="1"/>
          </p:nvPr>
        </p:nvSpPr>
        <p:spPr>
          <a:xfrm>
            <a:off x="6248380" y="4778513"/>
            <a:ext cx="3335697" cy="378619"/>
          </a:xfrm>
        </p:spPr>
        <p:txBody>
          <a:bodyPr>
            <a:normAutofit/>
          </a:bodyPr>
          <a:lstStyle>
            <a:lvl1pPr>
              <a:defRPr sz="1400" b="0" i="0">
                <a:latin typeface="Community" panose="02000303040000020003" pitchFamily="2" charset="0"/>
              </a:defRPr>
            </a:lvl1pPr>
          </a:lstStyle>
          <a:p>
            <a:pPr lvl="0"/>
            <a:r>
              <a:rPr lang="en-US" dirty="0"/>
              <a:t>Month DD, YYYY</a:t>
            </a:r>
          </a:p>
        </p:txBody>
      </p:sp>
      <p:pic>
        <p:nvPicPr>
          <p:cNvPr id="13" name="Logo">
            <a:extLst>
              <a:ext uri="{FF2B5EF4-FFF2-40B4-BE49-F238E27FC236}">
                <a16:creationId xmlns:a16="http://schemas.microsoft.com/office/drawing/2014/main" id="{DB0CB8BE-B73F-4F41-BDEF-31F309A14023}"/>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5576" y="5818137"/>
            <a:ext cx="1091168" cy="276138"/>
          </a:xfrm>
          <a:prstGeom prst="rect">
            <a:avLst/>
          </a:prstGeom>
        </p:spPr>
      </p:pic>
      <p:sp>
        <p:nvSpPr>
          <p:cNvPr id="11" name="Folded Corner 10">
            <a:extLst>
              <a:ext uri="{FF2B5EF4-FFF2-40B4-BE49-F238E27FC236}">
                <a16:creationId xmlns:a16="http://schemas.microsoft.com/office/drawing/2014/main" id="{ADF0452C-9990-7740-926A-2F83975222AD}"/>
              </a:ext>
              <a:ext uri="{C183D7F6-B498-43B3-948B-1728B52AA6E4}">
                <adec:decorative xmlns:adec="http://schemas.microsoft.com/office/drawing/2017/decorative" xmlns="" val="1"/>
              </a:ext>
            </a:extLst>
          </p:cNvPr>
          <p:cNvSpPr/>
          <p:nvPr userDrawn="1"/>
        </p:nvSpPr>
        <p:spPr>
          <a:xfrm>
            <a:off x="0" y="-1181101"/>
            <a:ext cx="4267438" cy="976761"/>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Purpose of Layout</a:t>
            </a:r>
            <a:r>
              <a:rPr lang="en-US" sz="1200" dirty="0">
                <a:solidFill>
                  <a:schemeClr val="tx1"/>
                </a:solidFill>
                <a:latin typeface="Source Sans Pro" charset="0"/>
                <a:ea typeface="Source Sans Pro" charset="0"/>
                <a:cs typeface="Source Sans Pro" charset="0"/>
              </a:rPr>
              <a:t>: Large circle cropped image bled off left, titles, dates on right</a:t>
            </a:r>
          </a:p>
          <a:p>
            <a:endParaRPr lang="en-US" sz="1200" dirty="0">
              <a:solidFill>
                <a:schemeClr val="tx1"/>
              </a:solidFill>
              <a:latin typeface="Source Sans Pro" charset="0"/>
              <a:ea typeface="Source Sans Pro" charset="0"/>
              <a:cs typeface="Source Sans Pro" charset="0"/>
            </a:endParaRPr>
          </a:p>
          <a:p>
            <a:r>
              <a:rPr lang="en-US" sz="1200" b="1" dirty="0">
                <a:solidFill>
                  <a:schemeClr val="tx1"/>
                </a:solidFill>
                <a:latin typeface="Source Sans Pro" charset="0"/>
                <a:ea typeface="Source Sans Pro" charset="0"/>
                <a:cs typeface="Source Sans Pro" charset="0"/>
              </a:rPr>
              <a:t>Tips: </a:t>
            </a:r>
            <a:r>
              <a:rPr lang="en-US" sz="1200" b="0" dirty="0">
                <a:solidFill>
                  <a:schemeClr val="tx1"/>
                </a:solidFill>
                <a:latin typeface="Source Sans Pro" charset="0"/>
                <a:ea typeface="Source Sans Pro" charset="0"/>
                <a:cs typeface="Source Sans Pro" charset="0"/>
              </a:rPr>
              <a:t>Use when a big image adds to the title and info.</a:t>
            </a:r>
            <a:endParaRPr lang="en-US" sz="1200" b="1" dirty="0">
              <a:solidFill>
                <a:schemeClr val="tx1"/>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2843574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mber_title 2">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0F854629-5949-DA46-8091-8746E63A5DFC}"/>
              </a:ext>
              <a:ext uri="{C183D7F6-B498-43B3-948B-1728B52AA6E4}">
                <adec:decorative xmlns:adec="http://schemas.microsoft.com/office/drawing/2017/decorative" xmlns="" val="1"/>
              </a:ext>
            </a:extLst>
          </p:cNvPr>
          <p:cNvSpPr/>
          <p:nvPr userDrawn="1"/>
        </p:nvSpPr>
        <p:spPr>
          <a:xfrm>
            <a:off x="1119681" y="780892"/>
            <a:ext cx="5276047" cy="5276734"/>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4" name="Rectangle 13">
            <a:extLst>
              <a:ext uri="{FF2B5EF4-FFF2-40B4-BE49-F238E27FC236}">
                <a16:creationId xmlns:a16="http://schemas.microsoft.com/office/drawing/2014/main" id="{C712DD76-CD06-F246-AD97-AF1576C8C9D2}"/>
              </a:ext>
              <a:ext uri="{C183D7F6-B498-43B3-948B-1728B52AA6E4}">
                <adec:decorative xmlns:adec="http://schemas.microsoft.com/office/drawing/2017/decorative" xmlns="" val="1"/>
              </a:ext>
            </a:extLst>
          </p:cNvPr>
          <p:cNvSpPr/>
          <p:nvPr userDrawn="1"/>
        </p:nvSpPr>
        <p:spPr>
          <a:xfrm>
            <a:off x="0" y="0"/>
            <a:ext cx="1879355" cy="6858000"/>
          </a:xfrm>
          <a:prstGeom prst="rect">
            <a:avLst/>
          </a:prstGeom>
          <a:solidFill>
            <a:srgbClr val="E9E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bg2"/>
              </a:solidFill>
              <a:latin typeface="Community Light" panose="02000303040000020003" pitchFamily="2" charset="0"/>
            </a:endParaRPr>
          </a:p>
        </p:txBody>
      </p:sp>
      <p:sp>
        <p:nvSpPr>
          <p:cNvPr id="15" name="Freeform 14">
            <a:extLst>
              <a:ext uri="{FF2B5EF4-FFF2-40B4-BE49-F238E27FC236}">
                <a16:creationId xmlns:a16="http://schemas.microsoft.com/office/drawing/2014/main" id="{CE5177B1-B18E-2940-A5E8-905FC35DA1A6}"/>
              </a:ext>
              <a:ext uri="{C183D7F6-B498-43B3-948B-1728B52AA6E4}">
                <adec:decorative xmlns:adec="http://schemas.microsoft.com/office/drawing/2017/decorative" xmlns="" val="1"/>
              </a:ext>
            </a:extLst>
          </p:cNvPr>
          <p:cNvSpPr/>
          <p:nvPr userDrawn="1"/>
        </p:nvSpPr>
        <p:spPr>
          <a:xfrm>
            <a:off x="1129215" y="1578180"/>
            <a:ext cx="746892" cy="3684239"/>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dirty="0"/>
          </a:p>
        </p:txBody>
      </p:sp>
      <p:sp>
        <p:nvSpPr>
          <p:cNvPr id="16" name="Title 2">
            <a:extLst>
              <a:ext uri="{FF2B5EF4-FFF2-40B4-BE49-F238E27FC236}">
                <a16:creationId xmlns:a16="http://schemas.microsoft.com/office/drawing/2014/main" id="{09251B4A-9B53-AA48-9B82-793256E1355B}"/>
              </a:ext>
            </a:extLst>
          </p:cNvPr>
          <p:cNvSpPr>
            <a:spLocks noGrp="1"/>
          </p:cNvSpPr>
          <p:nvPr userDrawn="1">
            <p:ph type="title" hasCustomPrompt="1"/>
          </p:nvPr>
        </p:nvSpPr>
        <p:spPr>
          <a:xfrm>
            <a:off x="2939184" y="1893436"/>
            <a:ext cx="7194096" cy="1521384"/>
          </a:xfrm>
          <a:noFill/>
        </p:spPr>
        <p:txBody>
          <a:bodyPr vert="horz" lIns="0" tIns="45720" rIns="0" bIns="45720" rtlCol="0" anchor="b" anchorCtr="0">
            <a:noAutofit/>
          </a:bodyPr>
          <a:lstStyle>
            <a:lvl1pPr>
              <a:defRPr lang="en-US" sz="5749">
                <a:solidFill>
                  <a:schemeClr val="accent2"/>
                </a:solidFill>
                <a:ea typeface="+mn-ea"/>
                <a:cs typeface="+mn-cs"/>
              </a:defRPr>
            </a:lvl1pPr>
          </a:lstStyle>
          <a:p>
            <a:pPr marL="0" lvl="0" indent="0">
              <a:spcBef>
                <a:spcPts val="1000"/>
              </a:spcBef>
              <a:buFontTx/>
            </a:pPr>
            <a:r>
              <a:rPr lang="en-US" dirty="0"/>
              <a:t>Enter slide title here</a:t>
            </a:r>
          </a:p>
        </p:txBody>
      </p:sp>
      <p:sp>
        <p:nvSpPr>
          <p:cNvPr id="18" name="Text Placeholder 17">
            <a:extLst>
              <a:ext uri="{FF2B5EF4-FFF2-40B4-BE49-F238E27FC236}">
                <a16:creationId xmlns:a16="http://schemas.microsoft.com/office/drawing/2014/main" id="{B577DE6D-9268-1E4C-9000-CC534449427F}"/>
              </a:ext>
            </a:extLst>
          </p:cNvPr>
          <p:cNvSpPr>
            <a:spLocks noGrp="1"/>
          </p:cNvSpPr>
          <p:nvPr userDrawn="1">
            <p:ph type="body" sz="quarter" idx="13" hasCustomPrompt="1"/>
          </p:nvPr>
        </p:nvSpPr>
        <p:spPr>
          <a:xfrm>
            <a:off x="2938874" y="3448033"/>
            <a:ext cx="4436326" cy="1521384"/>
          </a:xfrm>
        </p:spPr>
        <p:txBody>
          <a:bodyPr>
            <a:normAutofit/>
          </a:bodyPr>
          <a:lstStyle>
            <a:lvl1pPr marL="0" indent="0">
              <a:lnSpc>
                <a:spcPts val="2879"/>
              </a:lnSpc>
              <a:buFontTx/>
              <a:buNone/>
              <a:defRPr sz="2400" baseline="0">
                <a:solidFill>
                  <a:schemeClr val="accent6"/>
                </a:solidFill>
              </a:defRPr>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dirty="0"/>
              <a:t>Enter your subtitle or descriptor here in two lines or less</a:t>
            </a:r>
          </a:p>
        </p:txBody>
      </p:sp>
      <p:sp>
        <p:nvSpPr>
          <p:cNvPr id="9" name="Folded Corner 8">
            <a:extLst>
              <a:ext uri="{FF2B5EF4-FFF2-40B4-BE49-F238E27FC236}">
                <a16:creationId xmlns:a16="http://schemas.microsoft.com/office/drawing/2014/main" id="{EA3BA1D6-10A5-C24F-B590-8F967AC27932}"/>
              </a:ext>
              <a:ext uri="{C183D7F6-B498-43B3-948B-1728B52AA6E4}">
                <adec:decorative xmlns:adec="http://schemas.microsoft.com/office/drawing/2017/decorative" xmlns="" val="1"/>
              </a:ext>
            </a:extLst>
          </p:cNvPr>
          <p:cNvSpPr/>
          <p:nvPr userDrawn="1"/>
        </p:nvSpPr>
        <p:spPr>
          <a:xfrm>
            <a:off x="0" y="-1054100"/>
            <a:ext cx="4380930" cy="783845"/>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Layout Tip</a:t>
            </a:r>
            <a:r>
              <a:rPr lang="en-US" sz="1200" dirty="0">
                <a:solidFill>
                  <a:schemeClr val="tx1"/>
                </a:solidFill>
                <a:latin typeface="Source Sans Pro" charset="0"/>
                <a:ea typeface="Source Sans Pro" charset="0"/>
                <a:cs typeface="Source Sans Pro" charset="0"/>
              </a:rPr>
              <a:t>: Title page with title and subtitle over brand shapes</a:t>
            </a:r>
          </a:p>
          <a:p>
            <a:endParaRPr lang="en-US" sz="1200" dirty="0">
              <a:solidFill>
                <a:schemeClr val="tx1"/>
              </a:solidFill>
              <a:latin typeface="Source Sans Pro" charset="0"/>
            </a:endParaRPr>
          </a:p>
          <a:p>
            <a:r>
              <a:rPr lang="en-US" sz="1200" b="1" dirty="0">
                <a:solidFill>
                  <a:schemeClr val="tx1"/>
                </a:solidFill>
                <a:latin typeface="Source Sans Pro" charset="0"/>
                <a:ea typeface="Source Sans Pro" charset="0"/>
                <a:cs typeface="Source Sans Pro" charset="0"/>
              </a:rPr>
              <a:t>Tip: </a:t>
            </a:r>
            <a:r>
              <a:rPr lang="en-US" sz="1200" b="0" dirty="0">
                <a:solidFill>
                  <a:schemeClr val="tx1"/>
                </a:solidFill>
                <a:latin typeface="Source Sans Pro" charset="0"/>
                <a:ea typeface="Source Sans Pro" charset="0"/>
                <a:cs typeface="Source Sans Pro" charset="0"/>
              </a:rPr>
              <a:t>Use when you need more focus on the title.</a:t>
            </a:r>
            <a:endParaRPr lang="en-US" sz="1200" dirty="0">
              <a:solidFill>
                <a:schemeClr val="tx1"/>
              </a:solidFill>
              <a:latin typeface="Source Sans Pro" charset="0"/>
              <a:ea typeface="Source Sans Pro" charset="0"/>
              <a:cs typeface="Source Sans Pro" charset="0"/>
            </a:endParaRPr>
          </a:p>
        </p:txBody>
      </p:sp>
      <p:pic>
        <p:nvPicPr>
          <p:cNvPr id="10" name="Logo">
            <a:extLst>
              <a:ext uri="{FF2B5EF4-FFF2-40B4-BE49-F238E27FC236}">
                <a16:creationId xmlns:a16="http://schemas.microsoft.com/office/drawing/2014/main" id="{37140EFE-78E2-4D45-BCFD-59D8B79460B6}"/>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19862"/>
            <a:ext cx="1091168" cy="276138"/>
          </a:xfrm>
          <a:prstGeom prst="rect">
            <a:avLst/>
          </a:prstGeom>
        </p:spPr>
      </p:pic>
    </p:spTree>
    <p:extLst>
      <p:ext uri="{BB962C8B-B14F-4D97-AF65-F5344CB8AC3E}">
        <p14:creationId xmlns:p14="http://schemas.microsoft.com/office/powerpoint/2010/main" val="65640498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arkamber_large image title 1">
    <p:spTree>
      <p:nvGrpSpPr>
        <p:cNvPr id="1" name=""/>
        <p:cNvGrpSpPr/>
        <p:nvPr/>
      </p:nvGrpSpPr>
      <p:grpSpPr>
        <a:xfrm>
          <a:off x="0" y="0"/>
          <a:ext cx="0" cy="0"/>
          <a:chOff x="0" y="0"/>
          <a:chExt cx="0" cy="0"/>
        </a:xfrm>
      </p:grpSpPr>
      <p:sp>
        <p:nvSpPr>
          <p:cNvPr id="7" name="Picture Placeholder 5">
            <a:extLst>
              <a:ext uri="{FF2B5EF4-FFF2-40B4-BE49-F238E27FC236}">
                <a16:creationId xmlns:a16="http://schemas.microsoft.com/office/drawing/2014/main" id="{FBE7B47B-76A6-2F47-A086-BFF50F8E72C0}"/>
              </a:ext>
              <a:ext uri="{C183D7F6-B498-43B3-948B-1728B52AA6E4}">
                <adec:decorative xmlns:adec="http://schemas.microsoft.com/office/drawing/2017/decorative" xmlns="" val="1"/>
              </a:ext>
            </a:extLst>
          </p:cNvPr>
          <p:cNvSpPr>
            <a:spLocks noGrp="1"/>
          </p:cNvSpPr>
          <p:nvPr>
            <p:ph type="pic" sz="quarter" idx="11" hasCustomPrompt="1"/>
          </p:nvPr>
        </p:nvSpPr>
        <p:spPr>
          <a:xfrm>
            <a:off x="-2517011" y="-762242"/>
            <a:ext cx="7540808" cy="8751759"/>
          </a:xfrm>
          <a:custGeom>
            <a:avLst/>
            <a:gdLst>
              <a:gd name="connsiteX0" fmla="*/ 3837210 w 9140953"/>
              <a:gd name="connsiteY0" fmla="*/ 0 h 10607484"/>
              <a:gd name="connsiteX1" fmla="*/ 9140953 w 9140953"/>
              <a:gd name="connsiteY1" fmla="*/ 5303742 h 10607484"/>
              <a:gd name="connsiteX2" fmla="*/ 3837210 w 9140953"/>
              <a:gd name="connsiteY2" fmla="*/ 10607484 h 10607484"/>
              <a:gd name="connsiteX3" fmla="*/ 86898 w 9140953"/>
              <a:gd name="connsiteY3" fmla="*/ 9054054 h 10607484"/>
              <a:gd name="connsiteX4" fmla="*/ 0 w 9140953"/>
              <a:gd name="connsiteY4" fmla="*/ 8962910 h 10607484"/>
              <a:gd name="connsiteX5" fmla="*/ 0 w 9140953"/>
              <a:gd name="connsiteY5" fmla="*/ 1644574 h 10607484"/>
              <a:gd name="connsiteX6" fmla="*/ 86898 w 9140953"/>
              <a:gd name="connsiteY6" fmla="*/ 1553430 h 10607484"/>
              <a:gd name="connsiteX7" fmla="*/ 3837210 w 9140953"/>
              <a:gd name="connsiteY7" fmla="*/ 0 h 1060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0953" h="10607484">
                <a:moveTo>
                  <a:pt x="3837210" y="0"/>
                </a:moveTo>
                <a:cubicBezTo>
                  <a:pt x="6766386" y="0"/>
                  <a:pt x="9140953" y="2374566"/>
                  <a:pt x="9140953" y="5303742"/>
                </a:cubicBezTo>
                <a:cubicBezTo>
                  <a:pt x="9140953" y="8232918"/>
                  <a:pt x="6766386" y="10607484"/>
                  <a:pt x="3837210" y="10607484"/>
                </a:cubicBezTo>
                <a:cubicBezTo>
                  <a:pt x="2372622" y="10607484"/>
                  <a:pt x="1046687" y="10013842"/>
                  <a:pt x="86898" y="9054054"/>
                </a:cubicBezTo>
                <a:lnTo>
                  <a:pt x="0" y="8962910"/>
                </a:lnTo>
                <a:lnTo>
                  <a:pt x="0" y="1644574"/>
                </a:lnTo>
                <a:lnTo>
                  <a:pt x="86898" y="1553430"/>
                </a:lnTo>
                <a:cubicBezTo>
                  <a:pt x="1046687" y="593642"/>
                  <a:pt x="2372622" y="0"/>
                  <a:pt x="3837210" y="0"/>
                </a:cubicBezTo>
                <a:close/>
              </a:path>
            </a:pathLst>
          </a:custGeom>
          <a:pattFill prst="wdUpDiag">
            <a:fgClr>
              <a:srgbClr val="FADFD9"/>
            </a:fgClr>
            <a:bgClr>
              <a:schemeClr val="bg1"/>
            </a:bgClr>
          </a:pattFill>
        </p:spPr>
        <p:txBody>
          <a:bodyPr wrap="square" lIns="8229600" anchor="ctr">
            <a:noAutofit/>
          </a:bodyPr>
          <a:lstStyle>
            <a:lvl1pPr marL="0" indent="0" algn="l">
              <a:buFontTx/>
              <a:buNone/>
              <a:defRPr sz="2200" b="0">
                <a:solidFill>
                  <a:schemeClr val="accent6"/>
                </a:solidFill>
              </a:defRPr>
            </a:lvl1pPr>
          </a:lstStyle>
          <a:p>
            <a:r>
              <a:rPr lang="en-US" dirty="0"/>
              <a:t>Drag and drop</a:t>
            </a:r>
          </a:p>
          <a:p>
            <a:r>
              <a:rPr lang="en-US" dirty="0"/>
              <a:t>image here</a:t>
            </a:r>
          </a:p>
        </p:txBody>
      </p:sp>
      <p:sp>
        <p:nvSpPr>
          <p:cNvPr id="9" name="Title 2">
            <a:extLst>
              <a:ext uri="{FF2B5EF4-FFF2-40B4-BE49-F238E27FC236}">
                <a16:creationId xmlns:a16="http://schemas.microsoft.com/office/drawing/2014/main" id="{7D16DC31-BAB2-F04F-AF40-943D4F5CBB93}"/>
              </a:ext>
            </a:extLst>
          </p:cNvPr>
          <p:cNvSpPr>
            <a:spLocks noGrp="1"/>
          </p:cNvSpPr>
          <p:nvPr>
            <p:ph type="title" hasCustomPrompt="1"/>
          </p:nvPr>
        </p:nvSpPr>
        <p:spPr>
          <a:xfrm>
            <a:off x="6248381" y="2079487"/>
            <a:ext cx="4380929" cy="1349513"/>
          </a:xfrm>
          <a:noFill/>
        </p:spPr>
        <p:txBody>
          <a:bodyPr vert="horz" lIns="0" tIns="45720" rIns="0" bIns="45720" rtlCol="0" anchor="b" anchorCtr="0">
            <a:noAutofit/>
          </a:bodyPr>
          <a:lstStyle>
            <a:lvl1pPr>
              <a:defRPr lang="en-US" sz="4399">
                <a:solidFill>
                  <a:schemeClr val="accent2"/>
                </a:solidFill>
                <a:ea typeface="+mn-ea"/>
                <a:cs typeface="+mn-cs"/>
              </a:defRPr>
            </a:lvl1pPr>
          </a:lstStyle>
          <a:p>
            <a:pPr marL="0" lvl="0" indent="0">
              <a:spcBef>
                <a:spcPts val="1000"/>
              </a:spcBef>
              <a:buFontTx/>
            </a:pPr>
            <a:r>
              <a:rPr lang="en-US" dirty="0"/>
              <a:t>Enter slide title here in two lines or less</a:t>
            </a:r>
          </a:p>
        </p:txBody>
      </p:sp>
      <p:sp>
        <p:nvSpPr>
          <p:cNvPr id="10" name="Text Placeholder 9">
            <a:extLst>
              <a:ext uri="{FF2B5EF4-FFF2-40B4-BE49-F238E27FC236}">
                <a16:creationId xmlns:a16="http://schemas.microsoft.com/office/drawing/2014/main" id="{64EC28A6-FC7D-434F-BBF9-CC4448DABBE6}"/>
              </a:ext>
            </a:extLst>
          </p:cNvPr>
          <p:cNvSpPr>
            <a:spLocks noGrp="1"/>
          </p:cNvSpPr>
          <p:nvPr>
            <p:ph type="body" sz="quarter" idx="13" hasCustomPrompt="1"/>
          </p:nvPr>
        </p:nvSpPr>
        <p:spPr>
          <a:xfrm>
            <a:off x="6248380" y="3757750"/>
            <a:ext cx="3335655" cy="814250"/>
          </a:xfrm>
        </p:spPr>
        <p:txBody>
          <a:bodyPr>
            <a:noAutofit/>
          </a:bodyPr>
          <a:lstStyle>
            <a:lvl1pPr marL="0" indent="0">
              <a:lnSpc>
                <a:spcPts val="2639"/>
              </a:lnSpc>
              <a:buFontTx/>
              <a:buNone/>
              <a:defRPr sz="2200" b="0" baseline="0">
                <a:solidFill>
                  <a:schemeClr val="accent6"/>
                </a:solidFill>
              </a:defRPr>
            </a:lvl1pPr>
            <a:lvl2pPr marL="457109" indent="0">
              <a:buFontTx/>
              <a:buNone/>
              <a:defRPr sz="2200" baseline="0"/>
            </a:lvl2pPr>
            <a:lvl3pPr marL="914217" indent="0">
              <a:buFontTx/>
              <a:buNone/>
              <a:defRPr sz="2200" baseline="0"/>
            </a:lvl3pPr>
            <a:lvl4pPr marL="1371326" indent="0">
              <a:buFontTx/>
              <a:buNone/>
              <a:defRPr sz="2200" baseline="0"/>
            </a:lvl4pPr>
            <a:lvl5pPr marL="1828434" indent="0">
              <a:buFontTx/>
              <a:buNone/>
              <a:defRPr sz="2200" baseline="0"/>
            </a:lvl5pPr>
          </a:lstStyle>
          <a:p>
            <a:pPr lvl="0"/>
            <a:r>
              <a:rPr lang="en-US" dirty="0"/>
              <a:t>Enter subtitle here</a:t>
            </a:r>
          </a:p>
        </p:txBody>
      </p:sp>
      <p:sp>
        <p:nvSpPr>
          <p:cNvPr id="12" name="Text Placeholder 2">
            <a:extLst>
              <a:ext uri="{FF2B5EF4-FFF2-40B4-BE49-F238E27FC236}">
                <a16:creationId xmlns:a16="http://schemas.microsoft.com/office/drawing/2014/main" id="{EA4CF2BE-E04A-3440-9F86-1C793D5CF968}"/>
              </a:ext>
            </a:extLst>
          </p:cNvPr>
          <p:cNvSpPr>
            <a:spLocks noGrp="1"/>
          </p:cNvSpPr>
          <p:nvPr>
            <p:ph type="body" sz="quarter" idx="14" hasCustomPrompt="1"/>
          </p:nvPr>
        </p:nvSpPr>
        <p:spPr>
          <a:xfrm>
            <a:off x="6248380" y="4778513"/>
            <a:ext cx="3335697" cy="378619"/>
          </a:xfrm>
        </p:spPr>
        <p:txBody>
          <a:bodyPr>
            <a:normAutofit/>
          </a:bodyPr>
          <a:lstStyle>
            <a:lvl1pPr>
              <a:defRPr sz="1400" b="0" i="0">
                <a:latin typeface="Community" panose="02000303040000020003" pitchFamily="2" charset="0"/>
              </a:defRPr>
            </a:lvl1pPr>
          </a:lstStyle>
          <a:p>
            <a:pPr lvl="0"/>
            <a:r>
              <a:rPr lang="en-US" dirty="0"/>
              <a:t>Month DD, YYYY</a:t>
            </a:r>
          </a:p>
        </p:txBody>
      </p:sp>
      <p:pic>
        <p:nvPicPr>
          <p:cNvPr id="8" name="Logo">
            <a:extLst>
              <a:ext uri="{FF2B5EF4-FFF2-40B4-BE49-F238E27FC236}">
                <a16:creationId xmlns:a16="http://schemas.microsoft.com/office/drawing/2014/main" id="{49DA8345-1832-E74A-8BE1-A0B68E1D6684}"/>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5576" y="5818137"/>
            <a:ext cx="1091168" cy="276138"/>
          </a:xfrm>
          <a:prstGeom prst="rect">
            <a:avLst/>
          </a:prstGeom>
        </p:spPr>
      </p:pic>
      <p:sp>
        <p:nvSpPr>
          <p:cNvPr id="11" name="Folded Corner 10">
            <a:extLst>
              <a:ext uri="{FF2B5EF4-FFF2-40B4-BE49-F238E27FC236}">
                <a16:creationId xmlns:a16="http://schemas.microsoft.com/office/drawing/2014/main" id="{205EE70B-E4B8-F748-92EC-182E15299766}"/>
              </a:ext>
              <a:ext uri="{C183D7F6-B498-43B3-948B-1728B52AA6E4}">
                <adec:decorative xmlns:adec="http://schemas.microsoft.com/office/drawing/2017/decorative" xmlns="" val="1"/>
              </a:ext>
            </a:extLst>
          </p:cNvPr>
          <p:cNvSpPr/>
          <p:nvPr userDrawn="1"/>
        </p:nvSpPr>
        <p:spPr>
          <a:xfrm>
            <a:off x="0" y="-1181101"/>
            <a:ext cx="4267438" cy="976761"/>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Purpose of Layout</a:t>
            </a:r>
            <a:r>
              <a:rPr lang="en-US" sz="1200" dirty="0">
                <a:solidFill>
                  <a:schemeClr val="tx1"/>
                </a:solidFill>
                <a:latin typeface="Source Sans Pro" charset="0"/>
                <a:ea typeface="Source Sans Pro" charset="0"/>
                <a:cs typeface="Source Sans Pro" charset="0"/>
              </a:rPr>
              <a:t>: Large circle cropped image bled off left, titles, dates on right</a:t>
            </a:r>
          </a:p>
          <a:p>
            <a:endParaRPr lang="en-US" sz="1200" dirty="0">
              <a:solidFill>
                <a:schemeClr val="tx1"/>
              </a:solidFill>
              <a:latin typeface="Source Sans Pro" charset="0"/>
              <a:ea typeface="Source Sans Pro" charset="0"/>
              <a:cs typeface="Source Sans Pro" charset="0"/>
            </a:endParaRPr>
          </a:p>
          <a:p>
            <a:r>
              <a:rPr lang="en-US" sz="1200" b="1" dirty="0">
                <a:solidFill>
                  <a:schemeClr val="tx1"/>
                </a:solidFill>
                <a:latin typeface="Source Sans Pro" charset="0"/>
                <a:ea typeface="Source Sans Pro" charset="0"/>
                <a:cs typeface="Source Sans Pro" charset="0"/>
              </a:rPr>
              <a:t>Tips: </a:t>
            </a:r>
            <a:r>
              <a:rPr lang="en-US" sz="1200" b="0" dirty="0">
                <a:solidFill>
                  <a:schemeClr val="tx1"/>
                </a:solidFill>
                <a:latin typeface="Source Sans Pro" charset="0"/>
                <a:ea typeface="Source Sans Pro" charset="0"/>
                <a:cs typeface="Source Sans Pro" charset="0"/>
              </a:rPr>
              <a:t>Use when a big image adds to the title and info.</a:t>
            </a:r>
            <a:endParaRPr lang="en-US" sz="1200" b="1" dirty="0">
              <a:solidFill>
                <a:schemeClr val="tx1"/>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09505259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green_statement 1">
    <p:bg>
      <p:bgPr>
        <a:solidFill>
          <a:srgbClr val="D7EBCE"/>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08350A0-E529-B240-BFE2-420F4A8735E5}"/>
              </a:ext>
              <a:ext uri="{C183D7F6-B498-43B3-948B-1728B52AA6E4}">
                <adec:decorative xmlns:adec="http://schemas.microsoft.com/office/drawing/2017/decorative" xmlns="" val="1"/>
              </a:ext>
            </a:extLst>
          </p:cNvPr>
          <p:cNvSpPr/>
          <p:nvPr userDrawn="1"/>
        </p:nvSpPr>
        <p:spPr>
          <a:xfrm>
            <a:off x="-1088221" y="1173833"/>
            <a:ext cx="4509747" cy="4510334"/>
          </a:xfrm>
          <a:prstGeom prst="ellipse">
            <a:avLst/>
          </a:prstGeom>
          <a:solidFill>
            <a:srgbClr val="FDFA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a:extLst>
              <a:ext uri="{FF2B5EF4-FFF2-40B4-BE49-F238E27FC236}">
                <a16:creationId xmlns:a16="http://schemas.microsoft.com/office/drawing/2014/main" id="{A1ED6E1C-AE35-E249-A8E8-0D317F27C83D}"/>
              </a:ext>
            </a:extLst>
          </p:cNvPr>
          <p:cNvSpPr>
            <a:spLocks noGrp="1"/>
          </p:cNvSpPr>
          <p:nvPr>
            <p:ph type="title" hasCustomPrompt="1"/>
          </p:nvPr>
        </p:nvSpPr>
        <p:spPr>
          <a:xfrm>
            <a:off x="701903" y="2113006"/>
            <a:ext cx="10689308" cy="2631989"/>
          </a:xfrm>
        </p:spPr>
        <p:txBody>
          <a:bodyPr anchor="ctr"/>
          <a:lstStyle>
            <a:lvl1pPr>
              <a:defRPr lang="en-US" sz="6899" kern="1200" baseline="0" dirty="0" smtClean="0">
                <a:solidFill>
                  <a:schemeClr val="accent1"/>
                </a:solidFill>
                <a:latin typeface="Community Light" panose="02000303040000020003" pitchFamily="2" charset="0"/>
                <a:ea typeface="+mn-ea"/>
                <a:cs typeface="+mn-cs"/>
              </a:defRPr>
            </a:lvl1pPr>
          </a:lstStyle>
          <a:p>
            <a:pPr lvl="0"/>
            <a:r>
              <a:rPr lang="en-US" dirty="0"/>
              <a:t>Enter a big idea or statement here of no more than 3 lines.</a:t>
            </a:r>
            <a:br>
              <a:rPr lang="en-US" dirty="0"/>
            </a:br>
            <a:r>
              <a:rPr lang="en-US" dirty="0"/>
              <a:t>Use two sentences if you need.</a:t>
            </a:r>
          </a:p>
        </p:txBody>
      </p:sp>
      <p:sp>
        <p:nvSpPr>
          <p:cNvPr id="10" name="Folded Corner 9">
            <a:extLst>
              <a:ext uri="{FF2B5EF4-FFF2-40B4-BE49-F238E27FC236}">
                <a16:creationId xmlns:a16="http://schemas.microsoft.com/office/drawing/2014/main" id="{7A1C2934-10D2-924D-AC09-E17B3A6D1BF1}"/>
              </a:ext>
              <a:ext uri="{C183D7F6-B498-43B3-948B-1728B52AA6E4}">
                <adec:decorative xmlns:adec="http://schemas.microsoft.com/office/drawing/2017/decorative" xmlns="" val="1"/>
              </a:ext>
            </a:extLst>
          </p:cNvPr>
          <p:cNvSpPr/>
          <p:nvPr userDrawn="1"/>
        </p:nvSpPr>
        <p:spPr>
          <a:xfrm>
            <a:off x="0" y="-1104900"/>
            <a:ext cx="5219814" cy="7620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Big idea statement utilizing about three lines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305387618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amber_statement 1">
    <p:bg>
      <p:bgPr>
        <a:solidFill>
          <a:srgbClr val="FDE3BA"/>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08350A0-E529-B240-BFE2-420F4A8735E5}"/>
              </a:ext>
              <a:ext uri="{C183D7F6-B498-43B3-948B-1728B52AA6E4}">
                <adec:decorative xmlns:adec="http://schemas.microsoft.com/office/drawing/2017/decorative" xmlns="" val="1"/>
              </a:ext>
            </a:extLst>
          </p:cNvPr>
          <p:cNvSpPr/>
          <p:nvPr userDrawn="1"/>
        </p:nvSpPr>
        <p:spPr>
          <a:xfrm>
            <a:off x="-1088221" y="1173833"/>
            <a:ext cx="4509747" cy="4510334"/>
          </a:xfrm>
          <a:prstGeom prst="ellipse">
            <a:avLst/>
          </a:prstGeom>
          <a:solidFill>
            <a:srgbClr val="FDFA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a:extLst>
              <a:ext uri="{FF2B5EF4-FFF2-40B4-BE49-F238E27FC236}">
                <a16:creationId xmlns:a16="http://schemas.microsoft.com/office/drawing/2014/main" id="{A1ED6E1C-AE35-E249-A8E8-0D317F27C83D}"/>
              </a:ext>
            </a:extLst>
          </p:cNvPr>
          <p:cNvSpPr>
            <a:spLocks noGrp="1"/>
          </p:cNvSpPr>
          <p:nvPr>
            <p:ph type="title" hasCustomPrompt="1"/>
          </p:nvPr>
        </p:nvSpPr>
        <p:spPr>
          <a:xfrm>
            <a:off x="701903" y="2113006"/>
            <a:ext cx="10689308" cy="2631989"/>
          </a:xfrm>
        </p:spPr>
        <p:txBody>
          <a:bodyPr anchor="ctr"/>
          <a:lstStyle>
            <a:lvl1pPr>
              <a:defRPr lang="en-US" sz="6899" kern="1200" baseline="0" dirty="0" smtClean="0">
                <a:solidFill>
                  <a:schemeClr val="accent2"/>
                </a:solidFill>
                <a:latin typeface="Community Light" panose="02000303040000020003" pitchFamily="2" charset="0"/>
                <a:ea typeface="+mn-ea"/>
                <a:cs typeface="+mn-cs"/>
              </a:defRPr>
            </a:lvl1pPr>
          </a:lstStyle>
          <a:p>
            <a:pPr lvl="0"/>
            <a:r>
              <a:rPr lang="en-US" dirty="0"/>
              <a:t>Enter a big idea or statement here of no more than 3 lines.</a:t>
            </a:r>
            <a:br>
              <a:rPr lang="en-US" dirty="0"/>
            </a:br>
            <a:r>
              <a:rPr lang="en-US" dirty="0"/>
              <a:t>Use two sentences if you need.</a:t>
            </a:r>
          </a:p>
        </p:txBody>
      </p:sp>
      <p:sp>
        <p:nvSpPr>
          <p:cNvPr id="5" name="Folded Corner 4">
            <a:extLst>
              <a:ext uri="{FF2B5EF4-FFF2-40B4-BE49-F238E27FC236}">
                <a16:creationId xmlns:a16="http://schemas.microsoft.com/office/drawing/2014/main" id="{48EDF9BD-F010-874C-8461-8B5541FE894D}"/>
              </a:ext>
              <a:ext uri="{C183D7F6-B498-43B3-948B-1728B52AA6E4}">
                <adec:decorative xmlns:adec="http://schemas.microsoft.com/office/drawing/2017/decorative" xmlns="" val="1"/>
              </a:ext>
            </a:extLst>
          </p:cNvPr>
          <p:cNvSpPr/>
          <p:nvPr userDrawn="1"/>
        </p:nvSpPr>
        <p:spPr>
          <a:xfrm>
            <a:off x="0" y="-1104900"/>
            <a:ext cx="5219814" cy="7620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Big idea statement utilizing about three lines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191421244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red_statement 1">
    <p:bg>
      <p:bgPr>
        <a:solidFill>
          <a:srgbClr val="FDE3BA"/>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08350A0-E529-B240-BFE2-420F4A8735E5}"/>
              </a:ext>
              <a:ext uri="{C183D7F6-B498-43B3-948B-1728B52AA6E4}">
                <adec:decorative xmlns:adec="http://schemas.microsoft.com/office/drawing/2017/decorative" xmlns="" val="1"/>
              </a:ext>
            </a:extLst>
          </p:cNvPr>
          <p:cNvSpPr/>
          <p:nvPr userDrawn="1"/>
        </p:nvSpPr>
        <p:spPr>
          <a:xfrm>
            <a:off x="-1088221" y="1173833"/>
            <a:ext cx="4509747" cy="4510334"/>
          </a:xfrm>
          <a:prstGeom prst="ellipse">
            <a:avLst/>
          </a:prstGeom>
          <a:solidFill>
            <a:srgbClr val="FDFA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a:extLst>
              <a:ext uri="{FF2B5EF4-FFF2-40B4-BE49-F238E27FC236}">
                <a16:creationId xmlns:a16="http://schemas.microsoft.com/office/drawing/2014/main" id="{A1ED6E1C-AE35-E249-A8E8-0D317F27C83D}"/>
              </a:ext>
            </a:extLst>
          </p:cNvPr>
          <p:cNvSpPr>
            <a:spLocks noGrp="1"/>
          </p:cNvSpPr>
          <p:nvPr>
            <p:ph type="title" hasCustomPrompt="1"/>
          </p:nvPr>
        </p:nvSpPr>
        <p:spPr>
          <a:xfrm>
            <a:off x="701903" y="2113006"/>
            <a:ext cx="10689308" cy="2631989"/>
          </a:xfrm>
        </p:spPr>
        <p:txBody>
          <a:bodyPr anchor="ctr"/>
          <a:lstStyle>
            <a:lvl1pPr>
              <a:defRPr lang="en-US" sz="6899" kern="1200" baseline="0" dirty="0" smtClean="0">
                <a:solidFill>
                  <a:schemeClr val="tx2"/>
                </a:solidFill>
                <a:latin typeface="Community Light" panose="02000303040000020003" pitchFamily="2" charset="0"/>
                <a:ea typeface="+mn-ea"/>
                <a:cs typeface="+mn-cs"/>
              </a:defRPr>
            </a:lvl1pPr>
          </a:lstStyle>
          <a:p>
            <a:pPr lvl="0"/>
            <a:r>
              <a:rPr lang="en-US" dirty="0"/>
              <a:t>Enter a big idea or statement here of no more than 3 lines.</a:t>
            </a:r>
            <a:br>
              <a:rPr lang="en-US" dirty="0"/>
            </a:br>
            <a:r>
              <a:rPr lang="en-US" dirty="0"/>
              <a:t>Use two sentences if you need.</a:t>
            </a:r>
          </a:p>
        </p:txBody>
      </p:sp>
      <p:sp>
        <p:nvSpPr>
          <p:cNvPr id="5" name="Folded Corner 4">
            <a:extLst>
              <a:ext uri="{FF2B5EF4-FFF2-40B4-BE49-F238E27FC236}">
                <a16:creationId xmlns:a16="http://schemas.microsoft.com/office/drawing/2014/main" id="{1DF3D204-2616-534F-979D-48ED4865372B}"/>
              </a:ext>
              <a:ext uri="{C183D7F6-B498-43B3-948B-1728B52AA6E4}">
                <adec:decorative xmlns:adec="http://schemas.microsoft.com/office/drawing/2017/decorative" xmlns="" val="1"/>
              </a:ext>
            </a:extLst>
          </p:cNvPr>
          <p:cNvSpPr/>
          <p:nvPr userDrawn="1"/>
        </p:nvSpPr>
        <p:spPr>
          <a:xfrm>
            <a:off x="0" y="-1104900"/>
            <a:ext cx="5219814" cy="7620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Big idea statement utilizing about three lines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359847554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ue_statement 1">
    <p:bg>
      <p:bgPr>
        <a:solidFill>
          <a:srgbClr val="DCE6F1"/>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08350A0-E529-B240-BFE2-420F4A8735E5}"/>
              </a:ext>
              <a:ext uri="{C183D7F6-B498-43B3-948B-1728B52AA6E4}">
                <adec:decorative xmlns:adec="http://schemas.microsoft.com/office/drawing/2017/decorative" xmlns="" val="1"/>
              </a:ext>
            </a:extLst>
          </p:cNvPr>
          <p:cNvSpPr/>
          <p:nvPr userDrawn="1"/>
        </p:nvSpPr>
        <p:spPr>
          <a:xfrm>
            <a:off x="-1088221" y="1173833"/>
            <a:ext cx="4509747" cy="4510334"/>
          </a:xfrm>
          <a:prstGeom prst="ellipse">
            <a:avLst/>
          </a:prstGeom>
          <a:solidFill>
            <a:srgbClr val="FDFA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a:extLst>
              <a:ext uri="{FF2B5EF4-FFF2-40B4-BE49-F238E27FC236}">
                <a16:creationId xmlns:a16="http://schemas.microsoft.com/office/drawing/2014/main" id="{A1ED6E1C-AE35-E249-A8E8-0D317F27C83D}"/>
              </a:ext>
            </a:extLst>
          </p:cNvPr>
          <p:cNvSpPr>
            <a:spLocks noGrp="1"/>
          </p:cNvSpPr>
          <p:nvPr>
            <p:ph type="title" hasCustomPrompt="1"/>
          </p:nvPr>
        </p:nvSpPr>
        <p:spPr>
          <a:xfrm>
            <a:off x="701903" y="2113006"/>
            <a:ext cx="10689308" cy="2631989"/>
          </a:xfrm>
        </p:spPr>
        <p:txBody>
          <a:bodyPr anchor="ctr"/>
          <a:lstStyle>
            <a:lvl1pPr>
              <a:defRPr lang="en-US" sz="6899" kern="1200" baseline="0" dirty="0" smtClean="0">
                <a:solidFill>
                  <a:schemeClr val="bg2"/>
                </a:solidFill>
                <a:latin typeface="Community Light" panose="02000303040000020003" pitchFamily="2" charset="0"/>
                <a:ea typeface="+mn-ea"/>
                <a:cs typeface="+mn-cs"/>
              </a:defRPr>
            </a:lvl1pPr>
          </a:lstStyle>
          <a:p>
            <a:pPr lvl="0"/>
            <a:r>
              <a:rPr lang="en-US" dirty="0"/>
              <a:t>Enter a big idea or statement here of no more than 3 lines.</a:t>
            </a:r>
            <a:br>
              <a:rPr lang="en-US" dirty="0"/>
            </a:br>
            <a:r>
              <a:rPr lang="en-US" dirty="0"/>
              <a:t>Use two sentences if you need.</a:t>
            </a:r>
          </a:p>
        </p:txBody>
      </p:sp>
      <p:sp>
        <p:nvSpPr>
          <p:cNvPr id="5" name="Folded Corner 4">
            <a:extLst>
              <a:ext uri="{FF2B5EF4-FFF2-40B4-BE49-F238E27FC236}">
                <a16:creationId xmlns:a16="http://schemas.microsoft.com/office/drawing/2014/main" id="{B95A9C9D-D217-C74E-9CB0-11B5D4F11E9E}"/>
              </a:ext>
              <a:ext uri="{C183D7F6-B498-43B3-948B-1728B52AA6E4}">
                <adec:decorative xmlns:adec="http://schemas.microsoft.com/office/drawing/2017/decorative" xmlns="" val="1"/>
              </a:ext>
            </a:extLst>
          </p:cNvPr>
          <p:cNvSpPr/>
          <p:nvPr userDrawn="1"/>
        </p:nvSpPr>
        <p:spPr>
          <a:xfrm>
            <a:off x="0" y="-1104900"/>
            <a:ext cx="5219814" cy="7620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Big idea statement utilizing about three lines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330775006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arkamber_statement 1">
    <p:bg>
      <p:bgPr>
        <a:solidFill>
          <a:srgbClr val="FDE3BA"/>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08350A0-E529-B240-BFE2-420F4A8735E5}"/>
              </a:ext>
              <a:ext uri="{C183D7F6-B498-43B3-948B-1728B52AA6E4}">
                <adec:decorative xmlns:adec="http://schemas.microsoft.com/office/drawing/2017/decorative" xmlns="" val="1"/>
              </a:ext>
            </a:extLst>
          </p:cNvPr>
          <p:cNvSpPr/>
          <p:nvPr userDrawn="1"/>
        </p:nvSpPr>
        <p:spPr>
          <a:xfrm>
            <a:off x="-1088221" y="1173833"/>
            <a:ext cx="4509747" cy="4510334"/>
          </a:xfrm>
          <a:prstGeom prst="ellipse">
            <a:avLst/>
          </a:prstGeom>
          <a:solidFill>
            <a:srgbClr val="FDFA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a:extLst>
              <a:ext uri="{FF2B5EF4-FFF2-40B4-BE49-F238E27FC236}">
                <a16:creationId xmlns:a16="http://schemas.microsoft.com/office/drawing/2014/main" id="{A1ED6E1C-AE35-E249-A8E8-0D317F27C83D}"/>
              </a:ext>
            </a:extLst>
          </p:cNvPr>
          <p:cNvSpPr>
            <a:spLocks noGrp="1"/>
          </p:cNvSpPr>
          <p:nvPr>
            <p:ph type="title" hasCustomPrompt="1"/>
          </p:nvPr>
        </p:nvSpPr>
        <p:spPr>
          <a:xfrm>
            <a:off x="701903" y="2113006"/>
            <a:ext cx="10689308" cy="2631989"/>
          </a:xfrm>
        </p:spPr>
        <p:txBody>
          <a:bodyPr anchor="ctr"/>
          <a:lstStyle>
            <a:lvl1pPr>
              <a:defRPr lang="en-US" sz="6899" kern="1200" baseline="0" dirty="0" smtClean="0">
                <a:solidFill>
                  <a:schemeClr val="accent2"/>
                </a:solidFill>
                <a:latin typeface="Community Light" panose="02000303040000020003" pitchFamily="2" charset="0"/>
                <a:ea typeface="+mn-ea"/>
                <a:cs typeface="+mn-cs"/>
              </a:defRPr>
            </a:lvl1pPr>
          </a:lstStyle>
          <a:p>
            <a:pPr lvl="0"/>
            <a:r>
              <a:rPr lang="en-US" dirty="0"/>
              <a:t>Enter a big idea or statement here of no more than 3 lines.</a:t>
            </a:r>
            <a:br>
              <a:rPr lang="en-US" dirty="0"/>
            </a:br>
            <a:r>
              <a:rPr lang="en-US" dirty="0"/>
              <a:t>Use two sentences if you need.</a:t>
            </a:r>
          </a:p>
        </p:txBody>
      </p:sp>
      <p:sp>
        <p:nvSpPr>
          <p:cNvPr id="5" name="Folded Corner 4">
            <a:extLst>
              <a:ext uri="{FF2B5EF4-FFF2-40B4-BE49-F238E27FC236}">
                <a16:creationId xmlns:a16="http://schemas.microsoft.com/office/drawing/2014/main" id="{215F86F2-3DDC-A345-B51F-399B118855CD}"/>
              </a:ext>
              <a:ext uri="{C183D7F6-B498-43B3-948B-1728B52AA6E4}">
                <adec:decorative xmlns:adec="http://schemas.microsoft.com/office/drawing/2017/decorative" xmlns="" val="1"/>
              </a:ext>
            </a:extLst>
          </p:cNvPr>
          <p:cNvSpPr/>
          <p:nvPr userDrawn="1"/>
        </p:nvSpPr>
        <p:spPr>
          <a:xfrm>
            <a:off x="0" y="-1104900"/>
            <a:ext cx="5219814" cy="7620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defTabSz="457109"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Purpose of Layout</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Big idea statement utilizing about three lines in length.</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algn="l" defTabSz="457109"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Pro tip</a:t>
            </a:r>
            <a:r>
              <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rPr>
              <a:t>: Don’t use “Big idea statements” sequentially.</a:t>
            </a: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a:p>
            <a:pPr marL="0" marR="0" lvl="0" indent="0" defTabSz="457109"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000000"/>
              </a:solidFill>
              <a:effectLst/>
              <a:uLnTx/>
              <a:uFillTx/>
              <a:latin typeface="Source Sans Pro" charset="0"/>
              <a:ea typeface="Source Sans Pro" charset="0"/>
              <a:cs typeface="Source Sans Pro" charset="0"/>
            </a:endParaRPr>
          </a:p>
        </p:txBody>
      </p:sp>
    </p:spTree>
    <p:extLst>
      <p:ext uri="{BB962C8B-B14F-4D97-AF65-F5344CB8AC3E}">
        <p14:creationId xmlns:p14="http://schemas.microsoft.com/office/powerpoint/2010/main" val="340370275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description side by s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12EB8926-353D-D246-AC3C-1B6DB185A280}"/>
              </a:ext>
              <a:ext uri="{C183D7F6-B498-43B3-948B-1728B52AA6E4}">
                <adec:decorative xmlns:adec="http://schemas.microsoft.com/office/drawing/2017/decorative" xmlns="" val="1"/>
              </a:ext>
            </a:extLst>
          </p:cNvPr>
          <p:cNvSpPr/>
          <p:nvPr/>
        </p:nvSpPr>
        <p:spPr>
          <a:xfrm>
            <a:off x="-1044830" y="1630932"/>
            <a:ext cx="3595668" cy="3596136"/>
          </a:xfrm>
          <a:prstGeom prst="ellipse">
            <a:avLst/>
          </a:pr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a:extLst>
              <a:ext uri="{FF2B5EF4-FFF2-40B4-BE49-F238E27FC236}">
                <a16:creationId xmlns:a16="http://schemas.microsoft.com/office/drawing/2014/main" id="{27E48731-845E-3741-BBDC-C99A2D5F8396}"/>
              </a:ext>
            </a:extLst>
          </p:cNvPr>
          <p:cNvSpPr>
            <a:spLocks noGrp="1"/>
          </p:cNvSpPr>
          <p:nvPr>
            <p:ph type="title" hasCustomPrompt="1"/>
          </p:nvPr>
        </p:nvSpPr>
        <p:spPr>
          <a:xfrm>
            <a:off x="1103352" y="2386076"/>
            <a:ext cx="4496619" cy="2038252"/>
          </a:xfrm>
        </p:spPr>
        <p:txBody>
          <a:bodyPr/>
          <a:lstStyle>
            <a:lvl1pPr>
              <a:defRPr lang="en-US" sz="4799" kern="1200" baseline="0" smtClean="0">
                <a:solidFill>
                  <a:schemeClr val="accent2"/>
                </a:solidFill>
                <a:latin typeface="Community Light" panose="02000303040000020003" pitchFamily="2" charset="0"/>
                <a:ea typeface="+mn-ea"/>
                <a:cs typeface="+mn-cs"/>
              </a:defRPr>
            </a:lvl1pPr>
          </a:lstStyle>
          <a:p>
            <a:pPr lvl="0"/>
            <a:r>
              <a:rPr lang="en-US" dirty="0"/>
              <a:t>Enter slide title</a:t>
            </a:r>
            <a:br>
              <a:rPr lang="en-US" dirty="0"/>
            </a:br>
            <a:r>
              <a:rPr lang="en-US" dirty="0"/>
              <a:t>here in less than three lines</a:t>
            </a:r>
          </a:p>
        </p:txBody>
      </p:sp>
      <p:sp>
        <p:nvSpPr>
          <p:cNvPr id="3" name="Text Placeholder 2">
            <a:extLst>
              <a:ext uri="{FF2B5EF4-FFF2-40B4-BE49-F238E27FC236}">
                <a16:creationId xmlns:a16="http://schemas.microsoft.com/office/drawing/2014/main" id="{5BBEBA8B-8A89-9A49-B5AB-8F3EAA3BBA7B}"/>
              </a:ext>
            </a:extLst>
          </p:cNvPr>
          <p:cNvSpPr>
            <a:spLocks noGrp="1"/>
          </p:cNvSpPr>
          <p:nvPr>
            <p:ph type="body" sz="quarter" idx="11" hasCustomPrompt="1"/>
          </p:nvPr>
        </p:nvSpPr>
        <p:spPr>
          <a:xfrm>
            <a:off x="6705520" y="2386076"/>
            <a:ext cx="4685691" cy="2052870"/>
          </a:xfrm>
        </p:spPr>
        <p:txBody>
          <a:bodyPr>
            <a:normAutofit/>
          </a:bodyPr>
          <a:lstStyle>
            <a:lvl1pPr>
              <a:lnSpc>
                <a:spcPts val="3214"/>
              </a:lnSpc>
              <a:spcBef>
                <a:spcPts val="500"/>
              </a:spcBef>
              <a:defRPr sz="2400"/>
            </a:lvl1pPr>
          </a:lstStyle>
          <a:p>
            <a:pPr lvl="0"/>
            <a:r>
              <a:rPr lang="en-US" dirty="0"/>
              <a:t>Lorem ipsum dolor sit </a:t>
            </a:r>
            <a:r>
              <a:rPr lang="en-US" dirty="0" err="1"/>
              <a:t>amet</a:t>
            </a:r>
            <a:r>
              <a:rPr lang="en-US" dirty="0"/>
              <a:t> </a:t>
            </a:r>
            <a:r>
              <a:rPr lang="en-US" dirty="0" err="1"/>
              <a:t>fuga</a:t>
            </a:r>
            <a:r>
              <a:rPr lang="en-US" dirty="0"/>
              <a:t> sed </a:t>
            </a:r>
            <a:r>
              <a:rPr lang="en-US" dirty="0" err="1"/>
              <a:t>amet</a:t>
            </a:r>
            <a:r>
              <a:rPr lang="en-US" dirty="0"/>
              <a:t> </a:t>
            </a:r>
            <a:r>
              <a:rPr lang="en-US" dirty="0" err="1"/>
              <a:t>possimus</a:t>
            </a:r>
            <a:r>
              <a:rPr lang="en-US" dirty="0"/>
              <a:t> </a:t>
            </a:r>
            <a:r>
              <a:rPr lang="en-US" dirty="0" err="1"/>
              <a:t>fuga</a:t>
            </a:r>
            <a:r>
              <a:rPr lang="en-US" dirty="0"/>
              <a:t>. non </a:t>
            </a:r>
            <a:r>
              <a:rPr lang="en-US" dirty="0" err="1"/>
              <a:t>sibi</a:t>
            </a:r>
            <a:r>
              <a:rPr lang="en-US" dirty="0"/>
              <a:t> </a:t>
            </a:r>
            <a:r>
              <a:rPr lang="en-US" dirty="0" err="1"/>
              <a:t>aut</a:t>
            </a:r>
            <a:r>
              <a:rPr lang="en-US" dirty="0"/>
              <a:t> id </a:t>
            </a:r>
            <a:r>
              <a:rPr lang="en-US" dirty="0" err="1"/>
              <a:t>unum</a:t>
            </a:r>
            <a:r>
              <a:rPr lang="en-US" dirty="0"/>
              <a:t>. </a:t>
            </a:r>
            <a:r>
              <a:rPr lang="en-US" dirty="0" err="1"/>
              <a:t>quibusdam</a:t>
            </a:r>
            <a:r>
              <a:rPr lang="en-US" dirty="0"/>
              <a:t> </a:t>
            </a:r>
            <a:r>
              <a:rPr lang="en-US" dirty="0" err="1"/>
              <a:t>officii</a:t>
            </a:r>
            <a:r>
              <a:rPr lang="en-US" dirty="0"/>
              <a:t> </a:t>
            </a:r>
            <a:r>
              <a:rPr lang="en-US" dirty="0" err="1"/>
              <a:t>voluptatem</a:t>
            </a:r>
            <a:r>
              <a:rPr lang="en-US" dirty="0"/>
              <a:t>, </a:t>
            </a:r>
            <a:r>
              <a:rPr lang="en-US" dirty="0" err="1"/>
              <a:t>voluptate</a:t>
            </a:r>
            <a:r>
              <a:rPr lang="en-US" dirty="0"/>
              <a:t> </a:t>
            </a:r>
            <a:r>
              <a:rPr lang="en-US" dirty="0" err="1"/>
              <a:t>quis</a:t>
            </a:r>
            <a:r>
              <a:rPr lang="en-US" dirty="0"/>
              <a:t>. </a:t>
            </a:r>
            <a:r>
              <a:rPr lang="en-US" dirty="0" err="1"/>
              <a:t>tempor</a:t>
            </a:r>
            <a:r>
              <a:rPr lang="en-US" dirty="0"/>
              <a:t> in </a:t>
            </a:r>
            <a:r>
              <a:rPr lang="en-US" dirty="0" err="1"/>
              <a:t>ita</a:t>
            </a:r>
            <a:r>
              <a:rPr lang="en-US" dirty="0"/>
              <a:t> error cum. animi libero et </a:t>
            </a:r>
            <a:r>
              <a:rPr lang="en-US" dirty="0" err="1"/>
              <a:t>laboris</a:t>
            </a:r>
            <a:r>
              <a:rPr lang="en-US" dirty="0"/>
              <a:t>. </a:t>
            </a:r>
          </a:p>
        </p:txBody>
      </p:sp>
      <p:sp>
        <p:nvSpPr>
          <p:cNvPr id="9" name="Folded Corner 8">
            <a:extLst>
              <a:ext uri="{FF2B5EF4-FFF2-40B4-BE49-F238E27FC236}">
                <a16:creationId xmlns:a16="http://schemas.microsoft.com/office/drawing/2014/main" id="{4A89671D-80C8-DF48-AD12-2066FE1E9434}"/>
              </a:ext>
              <a:ext uri="{C183D7F6-B498-43B3-948B-1728B52AA6E4}">
                <adec:decorative xmlns:adec="http://schemas.microsoft.com/office/drawing/2017/decorative" xmlns="" val="1"/>
              </a:ext>
            </a:extLst>
          </p:cNvPr>
          <p:cNvSpPr/>
          <p:nvPr userDrawn="1"/>
        </p:nvSpPr>
        <p:spPr>
          <a:xfrm>
            <a:off x="0" y="-723900"/>
            <a:ext cx="4991244" cy="5195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a:solidFill>
                  <a:schemeClr val="tx1"/>
                </a:solidFill>
                <a:latin typeface="Source Sans Pro" charset="0"/>
                <a:ea typeface="Source Sans Pro" charset="0"/>
                <a:cs typeface="Source Sans Pro" charset="0"/>
              </a:rPr>
              <a:t>Purpose of Layout</a:t>
            </a:r>
            <a:r>
              <a:rPr lang="en-US" sz="1200">
                <a:solidFill>
                  <a:schemeClr val="tx1"/>
                </a:solidFill>
                <a:latin typeface="Source Sans Pro" charset="0"/>
                <a:ea typeface="Source Sans Pro" charset="0"/>
                <a:cs typeface="Source Sans Pro" charset="0"/>
              </a:rPr>
              <a:t>: Key message on the left, descriptor text on the right.</a:t>
            </a:r>
          </a:p>
          <a:p>
            <a:endParaRPr lang="en-US" sz="1200">
              <a:solidFill>
                <a:schemeClr val="tx1"/>
              </a:solidFill>
              <a:latin typeface="Source Sans Pro" charset="0"/>
              <a:ea typeface="Source Sans Pro" charset="0"/>
              <a:cs typeface="Source Sans Pro" charset="0"/>
            </a:endParaRPr>
          </a:p>
          <a:p>
            <a:endParaRPr lang="en-US" sz="120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313131592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agenda 1 topic">
    <p:bg>
      <p:bgPr>
        <a:solidFill>
          <a:schemeClr val="bg1"/>
        </a:solidFill>
        <a:effectLst/>
      </p:bgPr>
    </p:bg>
    <p:spTree>
      <p:nvGrpSpPr>
        <p:cNvPr id="1" name=""/>
        <p:cNvGrpSpPr/>
        <p:nvPr/>
      </p:nvGrpSpPr>
      <p:grpSpPr>
        <a:xfrm>
          <a:off x="0" y="0"/>
          <a:ext cx="0" cy="0"/>
          <a:chOff x="0" y="0"/>
          <a:chExt cx="0" cy="0"/>
        </a:xfrm>
      </p:grpSpPr>
      <p:sp>
        <p:nvSpPr>
          <p:cNvPr id="19" name="Oval 18">
            <a:extLst>
              <a:ext uri="{FF2B5EF4-FFF2-40B4-BE49-F238E27FC236}">
                <a16:creationId xmlns:a16="http://schemas.microsoft.com/office/drawing/2014/main" id="{C6963C7B-3B01-5840-9D51-B53FD67946D1}"/>
              </a:ext>
              <a:ext uri="{C183D7F6-B498-43B3-948B-1728B52AA6E4}">
                <adec:decorative xmlns:adec="http://schemas.microsoft.com/office/drawing/2017/decorative" xmlns="" val="1"/>
              </a:ext>
            </a:extLst>
          </p:cNvPr>
          <p:cNvSpPr/>
          <p:nvPr userDrawn="1"/>
        </p:nvSpPr>
        <p:spPr>
          <a:xfrm>
            <a:off x="-1310976" y="1464995"/>
            <a:ext cx="3927501" cy="3928010"/>
          </a:xfrm>
          <a:prstGeom prst="ellipse">
            <a:avLst/>
          </a:pr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a:extLst>
              <a:ext uri="{FF2B5EF4-FFF2-40B4-BE49-F238E27FC236}">
                <a16:creationId xmlns:a16="http://schemas.microsoft.com/office/drawing/2014/main" id="{9E6C3817-C276-5548-87CF-6862C56DE459}"/>
              </a:ext>
            </a:extLst>
          </p:cNvPr>
          <p:cNvSpPr>
            <a:spLocks noGrp="1"/>
          </p:cNvSpPr>
          <p:nvPr>
            <p:ph type="title" hasCustomPrompt="1"/>
          </p:nvPr>
        </p:nvSpPr>
        <p:spPr>
          <a:xfrm>
            <a:off x="762695" y="2724150"/>
            <a:ext cx="3333316" cy="1409700"/>
          </a:xfrm>
        </p:spPr>
        <p:txBody>
          <a:bodyPr anchor="ctr" anchorCtr="0"/>
          <a:lstStyle>
            <a:lvl1pPr>
              <a:defRPr lang="en-US" sz="6899" b="0" kern="1200">
                <a:solidFill>
                  <a:schemeClr val="accent2"/>
                </a:solidFill>
                <a:latin typeface="Community Light" panose="02000303040000020003" pitchFamily="2" charset="0"/>
                <a:ea typeface="+mn-ea"/>
                <a:cs typeface="+mn-cs"/>
              </a:defRPr>
            </a:lvl1pPr>
          </a:lstStyle>
          <a:p>
            <a:r>
              <a:rPr lang="en-US" dirty="0"/>
              <a:t>Title here</a:t>
            </a:r>
          </a:p>
        </p:txBody>
      </p:sp>
      <p:sp>
        <p:nvSpPr>
          <p:cNvPr id="16" name="Text Placeholder 3">
            <a:extLst>
              <a:ext uri="{FF2B5EF4-FFF2-40B4-BE49-F238E27FC236}">
                <a16:creationId xmlns:a16="http://schemas.microsoft.com/office/drawing/2014/main" id="{71839629-19EE-624B-8DE0-818EF0F49095}"/>
              </a:ext>
            </a:extLst>
          </p:cNvPr>
          <p:cNvSpPr>
            <a:spLocks noGrp="1"/>
          </p:cNvSpPr>
          <p:nvPr>
            <p:ph type="body" sz="quarter" idx="15" hasCustomPrompt="1"/>
          </p:nvPr>
        </p:nvSpPr>
        <p:spPr>
          <a:xfrm>
            <a:off x="5892205" y="2971800"/>
            <a:ext cx="672627" cy="937991"/>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5749" b="0" i="0" dirty="0">
                <a:solidFill>
                  <a:schemeClr val="accent2"/>
                </a:solidFill>
                <a:latin typeface="Community Light" panose="02000303040000020003" pitchFamily="2" charset="0"/>
              </a:defRPr>
            </a:lvl1pPr>
          </a:lstStyle>
          <a:p>
            <a:pPr lvl="0" defTabSz="914263"/>
            <a:r>
              <a:rPr lang="en-US" dirty="0"/>
              <a:t>#</a:t>
            </a:r>
          </a:p>
        </p:txBody>
      </p:sp>
      <p:sp>
        <p:nvSpPr>
          <p:cNvPr id="17" name="Text Placeholder 11">
            <a:extLst>
              <a:ext uri="{FF2B5EF4-FFF2-40B4-BE49-F238E27FC236}">
                <a16:creationId xmlns:a16="http://schemas.microsoft.com/office/drawing/2014/main" id="{0438983B-1C77-A640-8425-6F64FA2EA6B8}"/>
              </a:ext>
            </a:extLst>
          </p:cNvPr>
          <p:cNvSpPr>
            <a:spLocks noGrp="1"/>
          </p:cNvSpPr>
          <p:nvPr>
            <p:ph type="body" sz="quarter" idx="10" hasCustomPrompt="1"/>
          </p:nvPr>
        </p:nvSpPr>
        <p:spPr>
          <a:xfrm>
            <a:off x="6577202" y="3043068"/>
            <a:ext cx="3207209" cy="771865"/>
          </a:xfrm>
        </p:spPr>
        <p:txBody>
          <a:bodyPr anchor="ctr" anchorCtr="0">
            <a:normAutofit/>
          </a:bodyPr>
          <a:lstStyle>
            <a:lvl1pPr marL="0" indent="0">
              <a:buNone/>
              <a:defRPr sz="2999">
                <a:solidFill>
                  <a:schemeClr val="accent6"/>
                </a:solidFill>
              </a:defRPr>
            </a:lvl1pPr>
          </a:lstStyle>
          <a:p>
            <a:pPr lvl="0"/>
            <a:r>
              <a:rPr lang="en-US" dirty="0"/>
              <a:t>Enter topic here</a:t>
            </a:r>
          </a:p>
        </p:txBody>
      </p:sp>
      <p:sp>
        <p:nvSpPr>
          <p:cNvPr id="11" name="Folded Corner 10">
            <a:extLst>
              <a:ext uri="{FF2B5EF4-FFF2-40B4-BE49-F238E27FC236}">
                <a16:creationId xmlns:a16="http://schemas.microsoft.com/office/drawing/2014/main" id="{66F1EFDA-5E9E-AA42-A3B7-322CBABA7343}"/>
              </a:ext>
              <a:ext uri="{C183D7F6-B498-43B3-948B-1728B52AA6E4}">
                <adec:decorative xmlns:adec="http://schemas.microsoft.com/office/drawing/2017/decorative" xmlns="" val="1"/>
              </a:ext>
            </a:extLst>
          </p:cNvPr>
          <p:cNvSpPr/>
          <p:nvPr userDrawn="1"/>
        </p:nvSpPr>
        <p:spPr>
          <a:xfrm>
            <a:off x="0" y="-723900"/>
            <a:ext cx="4953149" cy="5195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Purpose of Layout</a:t>
            </a:r>
            <a:r>
              <a:rPr lang="en-US" sz="1200" dirty="0">
                <a:solidFill>
                  <a:schemeClr val="tx1"/>
                </a:solidFill>
                <a:latin typeface="Source Sans Pro" charset="0"/>
                <a:ea typeface="Source Sans Pro" charset="0"/>
                <a:cs typeface="Source Sans Pro" charset="0"/>
              </a:rPr>
              <a:t>: Key title on the left with 1 topic, vertically on right.</a:t>
            </a:r>
          </a:p>
          <a:p>
            <a:endParaRPr lang="en-US" sz="1200"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39700509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agenda 2 topics">
    <p:bg>
      <p:bgPr>
        <a:solidFill>
          <a:schemeClr val="bg1"/>
        </a:solidFill>
        <a:effectLst/>
      </p:bgPr>
    </p:bg>
    <p:spTree>
      <p:nvGrpSpPr>
        <p:cNvPr id="1" name=""/>
        <p:cNvGrpSpPr/>
        <p:nvPr/>
      </p:nvGrpSpPr>
      <p:grpSpPr>
        <a:xfrm>
          <a:off x="0" y="0"/>
          <a:ext cx="0" cy="0"/>
          <a:chOff x="0" y="0"/>
          <a:chExt cx="0" cy="0"/>
        </a:xfrm>
      </p:grpSpPr>
      <p:sp>
        <p:nvSpPr>
          <p:cNvPr id="19" name="Oval 18">
            <a:extLst>
              <a:ext uri="{FF2B5EF4-FFF2-40B4-BE49-F238E27FC236}">
                <a16:creationId xmlns:a16="http://schemas.microsoft.com/office/drawing/2014/main" id="{C6963C7B-3B01-5840-9D51-B53FD67946D1}"/>
              </a:ext>
              <a:ext uri="{C183D7F6-B498-43B3-948B-1728B52AA6E4}">
                <adec:decorative xmlns:adec="http://schemas.microsoft.com/office/drawing/2017/decorative" xmlns="" val="1"/>
              </a:ext>
            </a:extLst>
          </p:cNvPr>
          <p:cNvSpPr/>
          <p:nvPr userDrawn="1"/>
        </p:nvSpPr>
        <p:spPr>
          <a:xfrm>
            <a:off x="-1310976" y="1464995"/>
            <a:ext cx="3927501" cy="3928010"/>
          </a:xfrm>
          <a:prstGeom prst="ellipse">
            <a:avLst/>
          </a:pr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 name="Title 1">
            <a:extLst>
              <a:ext uri="{FF2B5EF4-FFF2-40B4-BE49-F238E27FC236}">
                <a16:creationId xmlns:a16="http://schemas.microsoft.com/office/drawing/2014/main" id="{9E6C3817-C276-5548-87CF-6862C56DE459}"/>
              </a:ext>
            </a:extLst>
          </p:cNvPr>
          <p:cNvSpPr>
            <a:spLocks noGrp="1"/>
          </p:cNvSpPr>
          <p:nvPr>
            <p:ph type="title" hasCustomPrompt="1"/>
          </p:nvPr>
        </p:nvSpPr>
        <p:spPr>
          <a:xfrm>
            <a:off x="762695" y="2724150"/>
            <a:ext cx="3333316" cy="1409700"/>
          </a:xfrm>
        </p:spPr>
        <p:txBody>
          <a:bodyPr anchor="ctr" anchorCtr="0"/>
          <a:lstStyle>
            <a:lvl1pPr>
              <a:defRPr lang="en-US" sz="6899" b="0" kern="1200">
                <a:solidFill>
                  <a:schemeClr val="accent2"/>
                </a:solidFill>
                <a:latin typeface="Community Light" panose="02000303040000020003" pitchFamily="2" charset="0"/>
                <a:ea typeface="+mn-ea"/>
                <a:cs typeface="+mn-cs"/>
              </a:defRPr>
            </a:lvl1pPr>
          </a:lstStyle>
          <a:p>
            <a:r>
              <a:rPr lang="en-US" dirty="0"/>
              <a:t>Title here</a:t>
            </a:r>
          </a:p>
        </p:txBody>
      </p:sp>
      <p:sp>
        <p:nvSpPr>
          <p:cNvPr id="15" name="Text Placeholder 3">
            <a:extLst>
              <a:ext uri="{FF2B5EF4-FFF2-40B4-BE49-F238E27FC236}">
                <a16:creationId xmlns:a16="http://schemas.microsoft.com/office/drawing/2014/main" id="{DB95FE52-FB37-5449-91BF-2F7A3CD8783A}"/>
              </a:ext>
            </a:extLst>
          </p:cNvPr>
          <p:cNvSpPr>
            <a:spLocks noGrp="1"/>
          </p:cNvSpPr>
          <p:nvPr>
            <p:ph type="body" sz="quarter" idx="15" hasCustomPrompt="1"/>
          </p:nvPr>
        </p:nvSpPr>
        <p:spPr>
          <a:xfrm>
            <a:off x="5954770" y="2306502"/>
            <a:ext cx="672627" cy="937991"/>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5749" b="0" i="0" dirty="0">
                <a:solidFill>
                  <a:schemeClr val="accent2"/>
                </a:solidFill>
                <a:latin typeface="Community Light" panose="02000303040000020003" pitchFamily="2" charset="0"/>
              </a:defRPr>
            </a:lvl1pPr>
          </a:lstStyle>
          <a:p>
            <a:pPr lvl="0" defTabSz="914263"/>
            <a:r>
              <a:rPr lang="en-US" dirty="0"/>
              <a:t>#</a:t>
            </a:r>
          </a:p>
        </p:txBody>
      </p:sp>
      <p:sp>
        <p:nvSpPr>
          <p:cNvPr id="16" name="Text Placeholder 11">
            <a:extLst>
              <a:ext uri="{FF2B5EF4-FFF2-40B4-BE49-F238E27FC236}">
                <a16:creationId xmlns:a16="http://schemas.microsoft.com/office/drawing/2014/main" id="{A67BABD0-51E9-794E-8768-245AD6607039}"/>
              </a:ext>
            </a:extLst>
          </p:cNvPr>
          <p:cNvSpPr>
            <a:spLocks noGrp="1"/>
          </p:cNvSpPr>
          <p:nvPr>
            <p:ph type="body" sz="quarter" idx="16" hasCustomPrompt="1"/>
          </p:nvPr>
        </p:nvSpPr>
        <p:spPr>
          <a:xfrm>
            <a:off x="6639767" y="2377769"/>
            <a:ext cx="3207209" cy="771865"/>
          </a:xfrm>
        </p:spPr>
        <p:txBody>
          <a:bodyPr anchor="ctr" anchorCtr="0">
            <a:normAutofit/>
          </a:bodyPr>
          <a:lstStyle>
            <a:lvl1pPr marL="0" indent="0">
              <a:buNone/>
              <a:defRPr sz="2999">
                <a:solidFill>
                  <a:schemeClr val="accent6"/>
                </a:solidFill>
              </a:defRPr>
            </a:lvl1pPr>
          </a:lstStyle>
          <a:p>
            <a:pPr lvl="0"/>
            <a:r>
              <a:rPr lang="en-US" dirty="0"/>
              <a:t>Enter topic here</a:t>
            </a:r>
          </a:p>
        </p:txBody>
      </p:sp>
      <p:sp>
        <p:nvSpPr>
          <p:cNvPr id="17" name="Text Placeholder 3">
            <a:extLst>
              <a:ext uri="{FF2B5EF4-FFF2-40B4-BE49-F238E27FC236}">
                <a16:creationId xmlns:a16="http://schemas.microsoft.com/office/drawing/2014/main" id="{870E388A-AE22-D34D-B4B0-2A438A4FEA47}"/>
              </a:ext>
            </a:extLst>
          </p:cNvPr>
          <p:cNvSpPr>
            <a:spLocks noGrp="1"/>
          </p:cNvSpPr>
          <p:nvPr>
            <p:ph type="body" sz="quarter" idx="17" hasCustomPrompt="1"/>
          </p:nvPr>
        </p:nvSpPr>
        <p:spPr>
          <a:xfrm>
            <a:off x="5954770" y="3778083"/>
            <a:ext cx="677557" cy="937991"/>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5749" b="0" i="0" dirty="0">
                <a:solidFill>
                  <a:schemeClr val="accent2"/>
                </a:solidFill>
                <a:latin typeface="Community Light" panose="02000303040000020003" pitchFamily="2" charset="0"/>
              </a:defRPr>
            </a:lvl1pPr>
          </a:lstStyle>
          <a:p>
            <a:pPr lvl="0" defTabSz="914263"/>
            <a:r>
              <a:rPr lang="en-US" dirty="0"/>
              <a:t>#</a:t>
            </a:r>
          </a:p>
        </p:txBody>
      </p:sp>
      <p:sp>
        <p:nvSpPr>
          <p:cNvPr id="18" name="Text Placeholder 11">
            <a:extLst>
              <a:ext uri="{FF2B5EF4-FFF2-40B4-BE49-F238E27FC236}">
                <a16:creationId xmlns:a16="http://schemas.microsoft.com/office/drawing/2014/main" id="{1D39D97A-5ED8-9945-A7FA-8B400CA82E3E}"/>
              </a:ext>
            </a:extLst>
          </p:cNvPr>
          <p:cNvSpPr>
            <a:spLocks noGrp="1"/>
          </p:cNvSpPr>
          <p:nvPr>
            <p:ph type="body" sz="quarter" idx="18" hasCustomPrompt="1"/>
          </p:nvPr>
        </p:nvSpPr>
        <p:spPr>
          <a:xfrm>
            <a:off x="6639767" y="3835497"/>
            <a:ext cx="3207209" cy="771865"/>
          </a:xfrm>
        </p:spPr>
        <p:txBody>
          <a:bodyPr anchor="ctr" anchorCtr="0">
            <a:normAutofit/>
          </a:bodyPr>
          <a:lstStyle>
            <a:lvl1pPr marL="0" indent="0">
              <a:buNone/>
              <a:defRPr sz="2999">
                <a:solidFill>
                  <a:schemeClr val="accent6"/>
                </a:solidFill>
              </a:defRPr>
            </a:lvl1pPr>
          </a:lstStyle>
          <a:p>
            <a:pPr lvl="0"/>
            <a:r>
              <a:rPr lang="en-US" dirty="0"/>
              <a:t>Enter topic here</a:t>
            </a:r>
          </a:p>
        </p:txBody>
      </p:sp>
      <p:sp>
        <p:nvSpPr>
          <p:cNvPr id="11" name="Folded Corner 10">
            <a:extLst>
              <a:ext uri="{FF2B5EF4-FFF2-40B4-BE49-F238E27FC236}">
                <a16:creationId xmlns:a16="http://schemas.microsoft.com/office/drawing/2014/main" id="{66F1EFDA-5E9E-AA42-A3B7-322CBABA7343}"/>
              </a:ext>
              <a:ext uri="{C183D7F6-B498-43B3-948B-1728B52AA6E4}">
                <adec:decorative xmlns:adec="http://schemas.microsoft.com/office/drawing/2017/decorative" xmlns="" val="1"/>
              </a:ext>
            </a:extLst>
          </p:cNvPr>
          <p:cNvSpPr/>
          <p:nvPr userDrawn="1"/>
        </p:nvSpPr>
        <p:spPr>
          <a:xfrm>
            <a:off x="0" y="-723900"/>
            <a:ext cx="4953149" cy="5195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Purpose of Layout</a:t>
            </a:r>
            <a:r>
              <a:rPr lang="en-US" sz="1200" dirty="0">
                <a:solidFill>
                  <a:schemeClr val="tx1"/>
                </a:solidFill>
                <a:latin typeface="Source Sans Pro" charset="0"/>
                <a:ea typeface="Source Sans Pro" charset="0"/>
                <a:cs typeface="Source Sans Pro" charset="0"/>
              </a:rPr>
              <a:t>: Key title on the left with 2 topics, vertically on right.</a:t>
            </a:r>
          </a:p>
          <a:p>
            <a:endParaRPr lang="en-US" sz="1200"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352638294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agenda 3 topics">
    <p:bg>
      <p:bgPr>
        <a:solidFill>
          <a:schemeClr val="bg1"/>
        </a:soli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4135703A-94C2-5D44-871F-F11CF1627841}"/>
              </a:ext>
              <a:ext uri="{C183D7F6-B498-43B3-948B-1728B52AA6E4}">
                <adec:decorative xmlns:adec="http://schemas.microsoft.com/office/drawing/2017/decorative" xmlns="" val="1"/>
              </a:ext>
            </a:extLst>
          </p:cNvPr>
          <p:cNvSpPr/>
          <p:nvPr userDrawn="1"/>
        </p:nvSpPr>
        <p:spPr>
          <a:xfrm>
            <a:off x="-1310976" y="1464995"/>
            <a:ext cx="3927501" cy="3928010"/>
          </a:xfrm>
          <a:prstGeom prst="ellipse">
            <a:avLst/>
          </a:pr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rgbClr val="FCE3BA"/>
              </a:solidFill>
            </a:endParaRPr>
          </a:p>
        </p:txBody>
      </p:sp>
      <p:sp>
        <p:nvSpPr>
          <p:cNvPr id="22" name="Title 1">
            <a:extLst>
              <a:ext uri="{FF2B5EF4-FFF2-40B4-BE49-F238E27FC236}">
                <a16:creationId xmlns:a16="http://schemas.microsoft.com/office/drawing/2014/main" id="{E55EE2B2-A8B6-884B-9A8B-672F6AF93BB1}"/>
              </a:ext>
            </a:extLst>
          </p:cNvPr>
          <p:cNvSpPr>
            <a:spLocks noGrp="1"/>
          </p:cNvSpPr>
          <p:nvPr>
            <p:ph type="title" hasCustomPrompt="1"/>
          </p:nvPr>
        </p:nvSpPr>
        <p:spPr>
          <a:xfrm>
            <a:off x="762695" y="2724150"/>
            <a:ext cx="3333316" cy="1409700"/>
          </a:xfrm>
        </p:spPr>
        <p:txBody>
          <a:bodyPr anchor="ctr" anchorCtr="0"/>
          <a:lstStyle>
            <a:lvl1pPr>
              <a:defRPr lang="en-US" sz="6899" b="0" kern="1200">
                <a:solidFill>
                  <a:schemeClr val="accent2"/>
                </a:solidFill>
                <a:latin typeface="Community Light" panose="02000303040000020003" pitchFamily="2" charset="0"/>
                <a:ea typeface="+mn-ea"/>
                <a:cs typeface="+mn-cs"/>
              </a:defRPr>
            </a:lvl1pPr>
          </a:lstStyle>
          <a:p>
            <a:r>
              <a:rPr lang="en-US" dirty="0"/>
              <a:t>Title here</a:t>
            </a:r>
          </a:p>
        </p:txBody>
      </p:sp>
      <p:sp>
        <p:nvSpPr>
          <p:cNvPr id="4" name="Text Placeholder 3">
            <a:extLst>
              <a:ext uri="{FF2B5EF4-FFF2-40B4-BE49-F238E27FC236}">
                <a16:creationId xmlns:a16="http://schemas.microsoft.com/office/drawing/2014/main" id="{11111F9F-8551-1B41-BB10-675F6BC4DC6F}"/>
              </a:ext>
            </a:extLst>
          </p:cNvPr>
          <p:cNvSpPr>
            <a:spLocks noGrp="1"/>
          </p:cNvSpPr>
          <p:nvPr>
            <p:ph type="body" sz="quarter" idx="15" hasCustomPrompt="1"/>
          </p:nvPr>
        </p:nvSpPr>
        <p:spPr>
          <a:xfrm>
            <a:off x="5892205" y="1627629"/>
            <a:ext cx="672627" cy="937991"/>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5749" b="0" i="0" dirty="0">
                <a:solidFill>
                  <a:schemeClr val="accent2"/>
                </a:solidFill>
                <a:latin typeface="Community Light" panose="02000303040000020003" pitchFamily="2" charset="0"/>
              </a:defRPr>
            </a:lvl1pPr>
          </a:lstStyle>
          <a:p>
            <a:pPr lvl="0" defTabSz="914263"/>
            <a:r>
              <a:rPr lang="en-US" dirty="0"/>
              <a:t>#</a:t>
            </a:r>
          </a:p>
        </p:txBody>
      </p:sp>
      <p:sp>
        <p:nvSpPr>
          <p:cNvPr id="12" name="Text Placeholder 11">
            <a:extLst>
              <a:ext uri="{FF2B5EF4-FFF2-40B4-BE49-F238E27FC236}">
                <a16:creationId xmlns:a16="http://schemas.microsoft.com/office/drawing/2014/main" id="{6CA10352-9BC0-1247-89D1-F673301DF4DF}"/>
              </a:ext>
            </a:extLst>
          </p:cNvPr>
          <p:cNvSpPr>
            <a:spLocks noGrp="1"/>
          </p:cNvSpPr>
          <p:nvPr>
            <p:ph type="body" sz="quarter" idx="10" hasCustomPrompt="1"/>
          </p:nvPr>
        </p:nvSpPr>
        <p:spPr>
          <a:xfrm>
            <a:off x="6577202" y="1698897"/>
            <a:ext cx="3207209" cy="771865"/>
          </a:xfrm>
        </p:spPr>
        <p:txBody>
          <a:bodyPr anchor="ctr" anchorCtr="0">
            <a:normAutofit/>
          </a:bodyPr>
          <a:lstStyle>
            <a:lvl1pPr marL="0" indent="0">
              <a:buNone/>
              <a:defRPr sz="2999">
                <a:solidFill>
                  <a:schemeClr val="accent6"/>
                </a:solidFill>
              </a:defRPr>
            </a:lvl1pPr>
          </a:lstStyle>
          <a:p>
            <a:pPr lvl="0"/>
            <a:r>
              <a:rPr lang="en-US" dirty="0"/>
              <a:t>Enter topic here</a:t>
            </a:r>
          </a:p>
        </p:txBody>
      </p:sp>
      <p:sp>
        <p:nvSpPr>
          <p:cNvPr id="19" name="Text Placeholder 3">
            <a:extLst>
              <a:ext uri="{FF2B5EF4-FFF2-40B4-BE49-F238E27FC236}">
                <a16:creationId xmlns:a16="http://schemas.microsoft.com/office/drawing/2014/main" id="{98C46C9E-74DC-1848-8557-DD4E66617AC7}"/>
              </a:ext>
            </a:extLst>
          </p:cNvPr>
          <p:cNvSpPr>
            <a:spLocks noGrp="1"/>
          </p:cNvSpPr>
          <p:nvPr>
            <p:ph type="body" sz="quarter" idx="16" hasCustomPrompt="1"/>
          </p:nvPr>
        </p:nvSpPr>
        <p:spPr>
          <a:xfrm>
            <a:off x="5892205" y="3153571"/>
            <a:ext cx="677557" cy="937991"/>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5749" b="0" i="0" dirty="0">
                <a:solidFill>
                  <a:schemeClr val="accent2"/>
                </a:solidFill>
                <a:latin typeface="Community Light" panose="02000303040000020003" pitchFamily="2" charset="0"/>
              </a:defRPr>
            </a:lvl1pPr>
          </a:lstStyle>
          <a:p>
            <a:pPr lvl="0" defTabSz="914263"/>
            <a:r>
              <a:rPr lang="en-US" dirty="0"/>
              <a:t>#</a:t>
            </a:r>
          </a:p>
        </p:txBody>
      </p:sp>
      <p:sp>
        <p:nvSpPr>
          <p:cNvPr id="13" name="Text Placeholder 11">
            <a:extLst>
              <a:ext uri="{FF2B5EF4-FFF2-40B4-BE49-F238E27FC236}">
                <a16:creationId xmlns:a16="http://schemas.microsoft.com/office/drawing/2014/main" id="{0C58EEDA-F099-B342-AD70-1D29AD0BF90B}"/>
              </a:ext>
            </a:extLst>
          </p:cNvPr>
          <p:cNvSpPr>
            <a:spLocks noGrp="1"/>
          </p:cNvSpPr>
          <p:nvPr>
            <p:ph type="body" sz="quarter" idx="11" hasCustomPrompt="1"/>
          </p:nvPr>
        </p:nvSpPr>
        <p:spPr>
          <a:xfrm>
            <a:off x="6577202" y="3210985"/>
            <a:ext cx="3207209" cy="771865"/>
          </a:xfrm>
        </p:spPr>
        <p:txBody>
          <a:bodyPr anchor="ctr" anchorCtr="0">
            <a:normAutofit/>
          </a:bodyPr>
          <a:lstStyle>
            <a:lvl1pPr marL="0" indent="0">
              <a:buNone/>
              <a:defRPr sz="2999">
                <a:solidFill>
                  <a:schemeClr val="accent6"/>
                </a:solidFill>
              </a:defRPr>
            </a:lvl1pPr>
          </a:lstStyle>
          <a:p>
            <a:pPr lvl="0"/>
            <a:r>
              <a:rPr lang="en-US" dirty="0"/>
              <a:t>Enter topic here</a:t>
            </a:r>
          </a:p>
        </p:txBody>
      </p:sp>
      <p:sp>
        <p:nvSpPr>
          <p:cNvPr id="20" name="Text Placeholder 3">
            <a:extLst>
              <a:ext uri="{FF2B5EF4-FFF2-40B4-BE49-F238E27FC236}">
                <a16:creationId xmlns:a16="http://schemas.microsoft.com/office/drawing/2014/main" id="{1CEE8DF5-33A3-4E41-8B15-B2958D4BBF8D}"/>
              </a:ext>
            </a:extLst>
          </p:cNvPr>
          <p:cNvSpPr>
            <a:spLocks noGrp="1"/>
          </p:cNvSpPr>
          <p:nvPr>
            <p:ph type="body" sz="quarter" idx="17" hasCustomPrompt="1"/>
          </p:nvPr>
        </p:nvSpPr>
        <p:spPr>
          <a:xfrm>
            <a:off x="5892205" y="4521966"/>
            <a:ext cx="671026" cy="937991"/>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5749" b="0" i="0" dirty="0">
                <a:solidFill>
                  <a:schemeClr val="accent2"/>
                </a:solidFill>
                <a:latin typeface="Community Light" panose="02000303040000020003" pitchFamily="2" charset="0"/>
              </a:defRPr>
            </a:lvl1pPr>
          </a:lstStyle>
          <a:p>
            <a:pPr lvl="0" defTabSz="914263"/>
            <a:r>
              <a:rPr lang="en-US" dirty="0"/>
              <a:t>#</a:t>
            </a:r>
          </a:p>
        </p:txBody>
      </p:sp>
      <p:sp>
        <p:nvSpPr>
          <p:cNvPr id="14" name="Text Placeholder 11">
            <a:extLst>
              <a:ext uri="{FF2B5EF4-FFF2-40B4-BE49-F238E27FC236}">
                <a16:creationId xmlns:a16="http://schemas.microsoft.com/office/drawing/2014/main" id="{21494743-A3FB-EF4D-9066-7E092B986141}"/>
              </a:ext>
            </a:extLst>
          </p:cNvPr>
          <p:cNvSpPr>
            <a:spLocks noGrp="1"/>
          </p:cNvSpPr>
          <p:nvPr>
            <p:ph type="body" sz="quarter" idx="12" hasCustomPrompt="1"/>
          </p:nvPr>
        </p:nvSpPr>
        <p:spPr>
          <a:xfrm>
            <a:off x="6577202" y="4583797"/>
            <a:ext cx="3207209" cy="771865"/>
          </a:xfrm>
        </p:spPr>
        <p:txBody>
          <a:bodyPr anchor="ctr" anchorCtr="0">
            <a:normAutofit/>
          </a:bodyPr>
          <a:lstStyle>
            <a:lvl1pPr marL="0" indent="0">
              <a:buNone/>
              <a:defRPr sz="2999">
                <a:solidFill>
                  <a:schemeClr val="accent6"/>
                </a:solidFill>
              </a:defRPr>
            </a:lvl1pPr>
          </a:lstStyle>
          <a:p>
            <a:pPr lvl="0"/>
            <a:r>
              <a:rPr lang="en-US" dirty="0"/>
              <a:t>Enter topic here</a:t>
            </a:r>
          </a:p>
        </p:txBody>
      </p:sp>
      <p:sp>
        <p:nvSpPr>
          <p:cNvPr id="16" name="Folded Corner 15">
            <a:extLst>
              <a:ext uri="{FF2B5EF4-FFF2-40B4-BE49-F238E27FC236}">
                <a16:creationId xmlns:a16="http://schemas.microsoft.com/office/drawing/2014/main" id="{BA299A8C-8D40-3540-A322-9D599107988E}"/>
              </a:ext>
              <a:ext uri="{C183D7F6-B498-43B3-948B-1728B52AA6E4}">
                <adec:decorative xmlns:adec="http://schemas.microsoft.com/office/drawing/2017/decorative" xmlns="" val="1"/>
              </a:ext>
            </a:extLst>
          </p:cNvPr>
          <p:cNvSpPr/>
          <p:nvPr userDrawn="1"/>
        </p:nvSpPr>
        <p:spPr>
          <a:xfrm>
            <a:off x="0" y="-647700"/>
            <a:ext cx="5472988" cy="4433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Purpose of Layout</a:t>
            </a:r>
            <a:r>
              <a:rPr lang="en-US" sz="1200" dirty="0">
                <a:solidFill>
                  <a:schemeClr val="tx1"/>
                </a:solidFill>
                <a:latin typeface="Source Sans Pro" charset="0"/>
                <a:ea typeface="Source Sans Pro" charset="0"/>
                <a:cs typeface="Source Sans Pro" charset="0"/>
              </a:rPr>
              <a:t>: Key title on the left with 5 editable topics, vertically on right.</a:t>
            </a:r>
          </a:p>
          <a:p>
            <a:endParaRPr lang="en-US" sz="1200"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4273347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d_title 2">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F177AB40-A234-8D48-91CE-21324D80DA29}"/>
              </a:ext>
              <a:ext uri="{C183D7F6-B498-43B3-948B-1728B52AA6E4}">
                <adec:decorative xmlns:adec="http://schemas.microsoft.com/office/drawing/2017/decorative" xmlns="" val="1"/>
              </a:ext>
            </a:extLst>
          </p:cNvPr>
          <p:cNvSpPr/>
          <p:nvPr userDrawn="1"/>
        </p:nvSpPr>
        <p:spPr>
          <a:xfrm>
            <a:off x="1119681" y="780892"/>
            <a:ext cx="5276047" cy="5276734"/>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4" name="Rectangle 13">
            <a:extLst>
              <a:ext uri="{FF2B5EF4-FFF2-40B4-BE49-F238E27FC236}">
                <a16:creationId xmlns:a16="http://schemas.microsoft.com/office/drawing/2014/main" id="{8744D3C8-EE99-2043-8E59-24966559BE65}"/>
              </a:ext>
              <a:ext uri="{C183D7F6-B498-43B3-948B-1728B52AA6E4}">
                <adec:decorative xmlns:adec="http://schemas.microsoft.com/office/drawing/2017/decorative" xmlns="" val="1"/>
              </a:ext>
            </a:extLst>
          </p:cNvPr>
          <p:cNvSpPr/>
          <p:nvPr userDrawn="1"/>
        </p:nvSpPr>
        <p:spPr>
          <a:xfrm>
            <a:off x="0" y="0"/>
            <a:ext cx="1879355" cy="6858000"/>
          </a:xfrm>
          <a:prstGeom prst="rect">
            <a:avLst/>
          </a:prstGeom>
          <a:solidFill>
            <a:srgbClr val="E9E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2"/>
              </a:solidFill>
              <a:latin typeface="Community Light" panose="02000303040000020003" pitchFamily="2" charset="0"/>
            </a:endParaRPr>
          </a:p>
        </p:txBody>
      </p:sp>
      <p:sp>
        <p:nvSpPr>
          <p:cNvPr id="17" name="Freeform 16">
            <a:extLst>
              <a:ext uri="{FF2B5EF4-FFF2-40B4-BE49-F238E27FC236}">
                <a16:creationId xmlns:a16="http://schemas.microsoft.com/office/drawing/2014/main" id="{60F9A4C1-BE71-7249-AF24-DA7AFDF09FCB}"/>
              </a:ext>
              <a:ext uri="{C183D7F6-B498-43B3-948B-1728B52AA6E4}">
                <adec:decorative xmlns:adec="http://schemas.microsoft.com/office/drawing/2017/decorative" xmlns="" val="1"/>
              </a:ext>
            </a:extLst>
          </p:cNvPr>
          <p:cNvSpPr/>
          <p:nvPr userDrawn="1"/>
        </p:nvSpPr>
        <p:spPr>
          <a:xfrm>
            <a:off x="1129215" y="1578180"/>
            <a:ext cx="746892" cy="3684239"/>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dirty="0"/>
          </a:p>
        </p:txBody>
      </p:sp>
      <p:sp>
        <p:nvSpPr>
          <p:cNvPr id="18" name="Title 2">
            <a:extLst>
              <a:ext uri="{FF2B5EF4-FFF2-40B4-BE49-F238E27FC236}">
                <a16:creationId xmlns:a16="http://schemas.microsoft.com/office/drawing/2014/main" id="{0EEAB473-5373-E44C-899A-3129767FD0D9}"/>
              </a:ext>
            </a:extLst>
          </p:cNvPr>
          <p:cNvSpPr>
            <a:spLocks noGrp="1"/>
          </p:cNvSpPr>
          <p:nvPr userDrawn="1">
            <p:ph type="title" hasCustomPrompt="1"/>
          </p:nvPr>
        </p:nvSpPr>
        <p:spPr>
          <a:xfrm>
            <a:off x="2939184" y="1893436"/>
            <a:ext cx="7194096" cy="1521384"/>
          </a:xfrm>
          <a:noFill/>
        </p:spPr>
        <p:txBody>
          <a:bodyPr vert="horz" lIns="0" tIns="45720" rIns="0" bIns="45720" rtlCol="0" anchor="b" anchorCtr="0">
            <a:noAutofit/>
          </a:bodyPr>
          <a:lstStyle>
            <a:lvl1pPr>
              <a:defRPr lang="en-US" sz="5749">
                <a:solidFill>
                  <a:schemeClr val="tx2"/>
                </a:solidFill>
                <a:ea typeface="+mn-ea"/>
                <a:cs typeface="+mn-cs"/>
              </a:defRPr>
            </a:lvl1pPr>
          </a:lstStyle>
          <a:p>
            <a:pPr marL="0" lvl="0" indent="0">
              <a:spcBef>
                <a:spcPts val="1000"/>
              </a:spcBef>
              <a:buFontTx/>
            </a:pPr>
            <a:r>
              <a:rPr lang="en-US" dirty="0"/>
              <a:t>Enter slide title here</a:t>
            </a:r>
          </a:p>
        </p:txBody>
      </p:sp>
      <p:sp>
        <p:nvSpPr>
          <p:cNvPr id="19" name="Text Placeholder 17">
            <a:extLst>
              <a:ext uri="{FF2B5EF4-FFF2-40B4-BE49-F238E27FC236}">
                <a16:creationId xmlns:a16="http://schemas.microsoft.com/office/drawing/2014/main" id="{417C5DB6-703F-EC4F-807A-A23A4BAE0307}"/>
              </a:ext>
            </a:extLst>
          </p:cNvPr>
          <p:cNvSpPr>
            <a:spLocks noGrp="1"/>
          </p:cNvSpPr>
          <p:nvPr userDrawn="1">
            <p:ph type="body" sz="quarter" idx="13" hasCustomPrompt="1"/>
          </p:nvPr>
        </p:nvSpPr>
        <p:spPr>
          <a:xfrm>
            <a:off x="2938874" y="3448033"/>
            <a:ext cx="4405850" cy="1521384"/>
          </a:xfrm>
        </p:spPr>
        <p:txBody>
          <a:bodyPr>
            <a:normAutofit/>
          </a:bodyPr>
          <a:lstStyle>
            <a:lvl1pPr marL="0" indent="0">
              <a:lnSpc>
                <a:spcPts val="2879"/>
              </a:lnSpc>
              <a:buFontTx/>
              <a:buNone/>
              <a:defRPr sz="2400" baseline="0">
                <a:solidFill>
                  <a:schemeClr val="accent6"/>
                </a:solidFill>
              </a:defRPr>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dirty="0"/>
              <a:t>Enter your subtitle or descriptor here in two lines or less</a:t>
            </a:r>
          </a:p>
        </p:txBody>
      </p:sp>
      <p:pic>
        <p:nvPicPr>
          <p:cNvPr id="10" name="Logo">
            <a:extLst>
              <a:ext uri="{FF2B5EF4-FFF2-40B4-BE49-F238E27FC236}">
                <a16:creationId xmlns:a16="http://schemas.microsoft.com/office/drawing/2014/main" id="{D6F791F8-72DE-DD4B-995E-4719DEE2A8A8}"/>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19862"/>
            <a:ext cx="1091168" cy="276138"/>
          </a:xfrm>
          <a:prstGeom prst="rect">
            <a:avLst/>
          </a:prstGeom>
        </p:spPr>
      </p:pic>
    </p:spTree>
    <p:extLst>
      <p:ext uri="{BB962C8B-B14F-4D97-AF65-F5344CB8AC3E}">
        <p14:creationId xmlns:p14="http://schemas.microsoft.com/office/powerpoint/2010/main" val="324890976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agenda 4 topics">
    <p:bg>
      <p:bgPr>
        <a:solidFill>
          <a:schemeClr val="bg1"/>
        </a:soli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4135703A-94C2-5D44-871F-F11CF1627841}"/>
              </a:ext>
              <a:ext uri="{C183D7F6-B498-43B3-948B-1728B52AA6E4}">
                <adec:decorative xmlns:adec="http://schemas.microsoft.com/office/drawing/2017/decorative" xmlns="" val="1"/>
              </a:ext>
            </a:extLst>
          </p:cNvPr>
          <p:cNvSpPr/>
          <p:nvPr userDrawn="1"/>
        </p:nvSpPr>
        <p:spPr>
          <a:xfrm>
            <a:off x="-1310976" y="1464995"/>
            <a:ext cx="3927501" cy="3928010"/>
          </a:xfrm>
          <a:prstGeom prst="ellipse">
            <a:avLst/>
          </a:pr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rgbClr val="FCE3BA"/>
              </a:solidFill>
            </a:endParaRPr>
          </a:p>
        </p:txBody>
      </p:sp>
      <p:sp>
        <p:nvSpPr>
          <p:cNvPr id="22" name="Title 1">
            <a:extLst>
              <a:ext uri="{FF2B5EF4-FFF2-40B4-BE49-F238E27FC236}">
                <a16:creationId xmlns:a16="http://schemas.microsoft.com/office/drawing/2014/main" id="{E55EE2B2-A8B6-884B-9A8B-672F6AF93BB1}"/>
              </a:ext>
            </a:extLst>
          </p:cNvPr>
          <p:cNvSpPr>
            <a:spLocks noGrp="1"/>
          </p:cNvSpPr>
          <p:nvPr>
            <p:ph type="title" hasCustomPrompt="1"/>
          </p:nvPr>
        </p:nvSpPr>
        <p:spPr>
          <a:xfrm>
            <a:off x="762695" y="2724150"/>
            <a:ext cx="3333316" cy="1409700"/>
          </a:xfrm>
        </p:spPr>
        <p:txBody>
          <a:bodyPr anchor="ctr" anchorCtr="0"/>
          <a:lstStyle>
            <a:lvl1pPr>
              <a:defRPr lang="en-US" sz="6899" b="0" kern="1200">
                <a:solidFill>
                  <a:schemeClr val="accent2"/>
                </a:solidFill>
                <a:latin typeface="Community Light" panose="02000303040000020003" pitchFamily="2" charset="0"/>
                <a:ea typeface="+mn-ea"/>
                <a:cs typeface="+mn-cs"/>
              </a:defRPr>
            </a:lvl1pPr>
          </a:lstStyle>
          <a:p>
            <a:r>
              <a:rPr lang="en-US" dirty="0"/>
              <a:t>Title here</a:t>
            </a:r>
          </a:p>
        </p:txBody>
      </p:sp>
      <p:sp>
        <p:nvSpPr>
          <p:cNvPr id="4" name="Text Placeholder 3">
            <a:extLst>
              <a:ext uri="{FF2B5EF4-FFF2-40B4-BE49-F238E27FC236}">
                <a16:creationId xmlns:a16="http://schemas.microsoft.com/office/drawing/2014/main" id="{11111F9F-8551-1B41-BB10-675F6BC4DC6F}"/>
              </a:ext>
            </a:extLst>
          </p:cNvPr>
          <p:cNvSpPr>
            <a:spLocks noGrp="1"/>
          </p:cNvSpPr>
          <p:nvPr>
            <p:ph type="body" sz="quarter" idx="15" hasCustomPrompt="1"/>
          </p:nvPr>
        </p:nvSpPr>
        <p:spPr>
          <a:xfrm>
            <a:off x="5892205" y="888261"/>
            <a:ext cx="672627" cy="937991"/>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5749" b="0" i="0" dirty="0">
                <a:solidFill>
                  <a:schemeClr val="accent2"/>
                </a:solidFill>
                <a:latin typeface="Community Light" panose="02000303040000020003" pitchFamily="2" charset="0"/>
              </a:defRPr>
            </a:lvl1pPr>
          </a:lstStyle>
          <a:p>
            <a:pPr lvl="0" defTabSz="914263"/>
            <a:r>
              <a:rPr lang="en-US" dirty="0"/>
              <a:t>#</a:t>
            </a:r>
          </a:p>
        </p:txBody>
      </p:sp>
      <p:sp>
        <p:nvSpPr>
          <p:cNvPr id="12" name="Text Placeholder 11">
            <a:extLst>
              <a:ext uri="{FF2B5EF4-FFF2-40B4-BE49-F238E27FC236}">
                <a16:creationId xmlns:a16="http://schemas.microsoft.com/office/drawing/2014/main" id="{6CA10352-9BC0-1247-89D1-F673301DF4DF}"/>
              </a:ext>
            </a:extLst>
          </p:cNvPr>
          <p:cNvSpPr>
            <a:spLocks noGrp="1"/>
          </p:cNvSpPr>
          <p:nvPr>
            <p:ph type="body" sz="quarter" idx="10" hasCustomPrompt="1"/>
          </p:nvPr>
        </p:nvSpPr>
        <p:spPr>
          <a:xfrm>
            <a:off x="6577202" y="959529"/>
            <a:ext cx="3207209" cy="771865"/>
          </a:xfrm>
        </p:spPr>
        <p:txBody>
          <a:bodyPr anchor="ctr" anchorCtr="0">
            <a:normAutofit/>
          </a:bodyPr>
          <a:lstStyle>
            <a:lvl1pPr marL="0" indent="0">
              <a:buNone/>
              <a:defRPr sz="2999">
                <a:solidFill>
                  <a:schemeClr val="accent6"/>
                </a:solidFill>
              </a:defRPr>
            </a:lvl1pPr>
          </a:lstStyle>
          <a:p>
            <a:pPr lvl="0"/>
            <a:r>
              <a:rPr lang="en-US" dirty="0"/>
              <a:t>Enter topic here</a:t>
            </a:r>
          </a:p>
        </p:txBody>
      </p:sp>
      <p:sp>
        <p:nvSpPr>
          <p:cNvPr id="19" name="Text Placeholder 3">
            <a:extLst>
              <a:ext uri="{FF2B5EF4-FFF2-40B4-BE49-F238E27FC236}">
                <a16:creationId xmlns:a16="http://schemas.microsoft.com/office/drawing/2014/main" id="{98C46C9E-74DC-1848-8557-DD4E66617AC7}"/>
              </a:ext>
            </a:extLst>
          </p:cNvPr>
          <p:cNvSpPr>
            <a:spLocks noGrp="1"/>
          </p:cNvSpPr>
          <p:nvPr>
            <p:ph type="body" sz="quarter" idx="16" hasCustomPrompt="1"/>
          </p:nvPr>
        </p:nvSpPr>
        <p:spPr>
          <a:xfrm>
            <a:off x="5892205" y="2354025"/>
            <a:ext cx="677557" cy="937991"/>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5749" b="0" i="0" dirty="0">
                <a:solidFill>
                  <a:schemeClr val="accent2"/>
                </a:solidFill>
                <a:latin typeface="Community Light" panose="02000303040000020003" pitchFamily="2" charset="0"/>
              </a:defRPr>
            </a:lvl1pPr>
          </a:lstStyle>
          <a:p>
            <a:pPr lvl="0" defTabSz="914263"/>
            <a:r>
              <a:rPr lang="en-US" dirty="0"/>
              <a:t>#</a:t>
            </a:r>
          </a:p>
        </p:txBody>
      </p:sp>
      <p:sp>
        <p:nvSpPr>
          <p:cNvPr id="13" name="Text Placeholder 11">
            <a:extLst>
              <a:ext uri="{FF2B5EF4-FFF2-40B4-BE49-F238E27FC236}">
                <a16:creationId xmlns:a16="http://schemas.microsoft.com/office/drawing/2014/main" id="{0C58EEDA-F099-B342-AD70-1D29AD0BF90B}"/>
              </a:ext>
            </a:extLst>
          </p:cNvPr>
          <p:cNvSpPr>
            <a:spLocks noGrp="1"/>
          </p:cNvSpPr>
          <p:nvPr>
            <p:ph type="body" sz="quarter" idx="11" hasCustomPrompt="1"/>
          </p:nvPr>
        </p:nvSpPr>
        <p:spPr>
          <a:xfrm>
            <a:off x="6577202" y="2411438"/>
            <a:ext cx="3207209" cy="771865"/>
          </a:xfrm>
        </p:spPr>
        <p:txBody>
          <a:bodyPr anchor="ctr" anchorCtr="0">
            <a:normAutofit/>
          </a:bodyPr>
          <a:lstStyle>
            <a:lvl1pPr marL="0" indent="0">
              <a:buNone/>
              <a:defRPr sz="2999">
                <a:solidFill>
                  <a:schemeClr val="accent6"/>
                </a:solidFill>
              </a:defRPr>
            </a:lvl1pPr>
          </a:lstStyle>
          <a:p>
            <a:pPr lvl="0"/>
            <a:r>
              <a:rPr lang="en-US" dirty="0"/>
              <a:t>Enter topic here</a:t>
            </a:r>
          </a:p>
        </p:txBody>
      </p:sp>
      <p:sp>
        <p:nvSpPr>
          <p:cNvPr id="20" name="Text Placeholder 3">
            <a:extLst>
              <a:ext uri="{FF2B5EF4-FFF2-40B4-BE49-F238E27FC236}">
                <a16:creationId xmlns:a16="http://schemas.microsoft.com/office/drawing/2014/main" id="{1CEE8DF5-33A3-4E41-8B15-B2958D4BBF8D}"/>
              </a:ext>
            </a:extLst>
          </p:cNvPr>
          <p:cNvSpPr>
            <a:spLocks noGrp="1"/>
          </p:cNvSpPr>
          <p:nvPr>
            <p:ph type="body" sz="quarter" idx="17" hasCustomPrompt="1"/>
          </p:nvPr>
        </p:nvSpPr>
        <p:spPr>
          <a:xfrm>
            <a:off x="5892205" y="3786956"/>
            <a:ext cx="671026" cy="937991"/>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5749" b="0" i="0" dirty="0">
                <a:solidFill>
                  <a:schemeClr val="accent2"/>
                </a:solidFill>
                <a:latin typeface="Community Light" panose="02000303040000020003" pitchFamily="2" charset="0"/>
              </a:defRPr>
            </a:lvl1pPr>
          </a:lstStyle>
          <a:p>
            <a:pPr lvl="0" defTabSz="914263"/>
            <a:r>
              <a:rPr lang="en-US" dirty="0"/>
              <a:t>#</a:t>
            </a:r>
          </a:p>
        </p:txBody>
      </p:sp>
      <p:sp>
        <p:nvSpPr>
          <p:cNvPr id="14" name="Text Placeholder 11">
            <a:extLst>
              <a:ext uri="{FF2B5EF4-FFF2-40B4-BE49-F238E27FC236}">
                <a16:creationId xmlns:a16="http://schemas.microsoft.com/office/drawing/2014/main" id="{21494743-A3FB-EF4D-9066-7E092B986141}"/>
              </a:ext>
            </a:extLst>
          </p:cNvPr>
          <p:cNvSpPr>
            <a:spLocks noGrp="1"/>
          </p:cNvSpPr>
          <p:nvPr>
            <p:ph type="body" sz="quarter" idx="12" hasCustomPrompt="1"/>
          </p:nvPr>
        </p:nvSpPr>
        <p:spPr>
          <a:xfrm>
            <a:off x="6577202" y="3848786"/>
            <a:ext cx="3207209" cy="771865"/>
          </a:xfrm>
        </p:spPr>
        <p:txBody>
          <a:bodyPr anchor="ctr" anchorCtr="0">
            <a:normAutofit/>
          </a:bodyPr>
          <a:lstStyle>
            <a:lvl1pPr marL="0" indent="0">
              <a:buNone/>
              <a:defRPr sz="2999">
                <a:solidFill>
                  <a:schemeClr val="accent6"/>
                </a:solidFill>
              </a:defRPr>
            </a:lvl1pPr>
          </a:lstStyle>
          <a:p>
            <a:pPr lvl="0"/>
            <a:r>
              <a:rPr lang="en-US" dirty="0"/>
              <a:t>Enter topic here</a:t>
            </a:r>
          </a:p>
        </p:txBody>
      </p:sp>
      <p:sp>
        <p:nvSpPr>
          <p:cNvPr id="21" name="Text Placeholder 3">
            <a:extLst>
              <a:ext uri="{FF2B5EF4-FFF2-40B4-BE49-F238E27FC236}">
                <a16:creationId xmlns:a16="http://schemas.microsoft.com/office/drawing/2014/main" id="{AD43AD10-9043-7342-A91D-B53D5C92598B}"/>
              </a:ext>
            </a:extLst>
          </p:cNvPr>
          <p:cNvSpPr>
            <a:spLocks noGrp="1"/>
          </p:cNvSpPr>
          <p:nvPr>
            <p:ph type="body" sz="quarter" idx="18" hasCustomPrompt="1"/>
          </p:nvPr>
        </p:nvSpPr>
        <p:spPr>
          <a:xfrm>
            <a:off x="5892204" y="5104577"/>
            <a:ext cx="671027" cy="937991"/>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5749" b="0" i="0" dirty="0">
                <a:solidFill>
                  <a:schemeClr val="accent2"/>
                </a:solidFill>
                <a:latin typeface="Community Light" panose="02000303040000020003" pitchFamily="2" charset="0"/>
              </a:defRPr>
            </a:lvl1pPr>
          </a:lstStyle>
          <a:p>
            <a:pPr lvl="0" defTabSz="914263"/>
            <a:r>
              <a:rPr lang="en-US" dirty="0"/>
              <a:t>#</a:t>
            </a:r>
          </a:p>
        </p:txBody>
      </p:sp>
      <p:sp>
        <p:nvSpPr>
          <p:cNvPr id="15" name="Text Placeholder 11">
            <a:extLst>
              <a:ext uri="{FF2B5EF4-FFF2-40B4-BE49-F238E27FC236}">
                <a16:creationId xmlns:a16="http://schemas.microsoft.com/office/drawing/2014/main" id="{30EDFF37-563E-F84E-B9E8-511B160DFE8F}"/>
              </a:ext>
            </a:extLst>
          </p:cNvPr>
          <p:cNvSpPr>
            <a:spLocks noGrp="1"/>
          </p:cNvSpPr>
          <p:nvPr>
            <p:ph type="body" sz="quarter" idx="13" hasCustomPrompt="1"/>
          </p:nvPr>
        </p:nvSpPr>
        <p:spPr>
          <a:xfrm>
            <a:off x="6577202" y="5169349"/>
            <a:ext cx="3207209" cy="771865"/>
          </a:xfrm>
        </p:spPr>
        <p:txBody>
          <a:bodyPr anchor="ctr" anchorCtr="0">
            <a:normAutofit/>
          </a:bodyPr>
          <a:lstStyle>
            <a:lvl1pPr marL="0" indent="0">
              <a:buNone/>
              <a:defRPr sz="2999">
                <a:solidFill>
                  <a:schemeClr val="accent6"/>
                </a:solidFill>
              </a:defRPr>
            </a:lvl1pPr>
          </a:lstStyle>
          <a:p>
            <a:pPr lvl="0"/>
            <a:r>
              <a:rPr lang="en-US" dirty="0"/>
              <a:t>Enter topic here</a:t>
            </a:r>
          </a:p>
        </p:txBody>
      </p:sp>
      <p:sp>
        <p:nvSpPr>
          <p:cNvPr id="16" name="Folded Corner 15">
            <a:extLst>
              <a:ext uri="{FF2B5EF4-FFF2-40B4-BE49-F238E27FC236}">
                <a16:creationId xmlns:a16="http://schemas.microsoft.com/office/drawing/2014/main" id="{BA299A8C-8D40-3540-A322-9D599107988E}"/>
              </a:ext>
              <a:ext uri="{C183D7F6-B498-43B3-948B-1728B52AA6E4}">
                <adec:decorative xmlns:adec="http://schemas.microsoft.com/office/drawing/2017/decorative" xmlns="" val="1"/>
              </a:ext>
            </a:extLst>
          </p:cNvPr>
          <p:cNvSpPr/>
          <p:nvPr userDrawn="1"/>
        </p:nvSpPr>
        <p:spPr>
          <a:xfrm>
            <a:off x="0" y="-647700"/>
            <a:ext cx="5472988" cy="4433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Purpose of Layout</a:t>
            </a:r>
            <a:r>
              <a:rPr lang="en-US" sz="1200" dirty="0">
                <a:solidFill>
                  <a:schemeClr val="tx1"/>
                </a:solidFill>
                <a:latin typeface="Source Sans Pro" charset="0"/>
                <a:ea typeface="Source Sans Pro" charset="0"/>
                <a:cs typeface="Source Sans Pro" charset="0"/>
              </a:rPr>
              <a:t>: Key title on the left with 5 editable topics, vertically on right.</a:t>
            </a:r>
          </a:p>
          <a:p>
            <a:endParaRPr lang="en-US" sz="1200"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260825024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agenda 5 topics">
    <p:bg>
      <p:bgPr>
        <a:solidFill>
          <a:schemeClr val="bg1"/>
        </a:soli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4135703A-94C2-5D44-871F-F11CF1627841}"/>
              </a:ext>
              <a:ext uri="{C183D7F6-B498-43B3-948B-1728B52AA6E4}">
                <adec:decorative xmlns:adec="http://schemas.microsoft.com/office/drawing/2017/decorative" xmlns="" val="1"/>
              </a:ext>
            </a:extLst>
          </p:cNvPr>
          <p:cNvSpPr/>
          <p:nvPr userDrawn="1"/>
        </p:nvSpPr>
        <p:spPr>
          <a:xfrm>
            <a:off x="-1310976" y="1464995"/>
            <a:ext cx="3927501" cy="3928010"/>
          </a:xfrm>
          <a:prstGeom prst="ellipse">
            <a:avLst/>
          </a:prstGeom>
          <a:solidFill>
            <a:srgbClr val="FC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rgbClr val="FCE3BA"/>
              </a:solidFill>
            </a:endParaRPr>
          </a:p>
        </p:txBody>
      </p:sp>
      <p:sp>
        <p:nvSpPr>
          <p:cNvPr id="22" name="Title 1">
            <a:extLst>
              <a:ext uri="{FF2B5EF4-FFF2-40B4-BE49-F238E27FC236}">
                <a16:creationId xmlns:a16="http://schemas.microsoft.com/office/drawing/2014/main" id="{E55EE2B2-A8B6-884B-9A8B-672F6AF93BB1}"/>
              </a:ext>
            </a:extLst>
          </p:cNvPr>
          <p:cNvSpPr>
            <a:spLocks noGrp="1"/>
          </p:cNvSpPr>
          <p:nvPr>
            <p:ph type="title" hasCustomPrompt="1"/>
          </p:nvPr>
        </p:nvSpPr>
        <p:spPr>
          <a:xfrm>
            <a:off x="762695" y="2724150"/>
            <a:ext cx="3333316" cy="1409700"/>
          </a:xfrm>
        </p:spPr>
        <p:txBody>
          <a:bodyPr anchor="ctr" anchorCtr="0"/>
          <a:lstStyle>
            <a:lvl1pPr>
              <a:defRPr lang="en-US" sz="6899" b="0" kern="1200">
                <a:solidFill>
                  <a:schemeClr val="accent2"/>
                </a:solidFill>
                <a:latin typeface="Community Light" panose="02000303040000020003" pitchFamily="2" charset="0"/>
                <a:ea typeface="+mn-ea"/>
                <a:cs typeface="+mn-cs"/>
              </a:defRPr>
            </a:lvl1pPr>
          </a:lstStyle>
          <a:p>
            <a:r>
              <a:rPr lang="en-US" dirty="0"/>
              <a:t>Title here</a:t>
            </a:r>
          </a:p>
        </p:txBody>
      </p:sp>
      <p:sp>
        <p:nvSpPr>
          <p:cNvPr id="4" name="Text Placeholder 3">
            <a:extLst>
              <a:ext uri="{FF2B5EF4-FFF2-40B4-BE49-F238E27FC236}">
                <a16:creationId xmlns:a16="http://schemas.microsoft.com/office/drawing/2014/main" id="{11111F9F-8551-1B41-BB10-675F6BC4DC6F}"/>
              </a:ext>
            </a:extLst>
          </p:cNvPr>
          <p:cNvSpPr>
            <a:spLocks noGrp="1"/>
          </p:cNvSpPr>
          <p:nvPr>
            <p:ph type="body" sz="quarter" idx="15" hasCustomPrompt="1"/>
          </p:nvPr>
        </p:nvSpPr>
        <p:spPr>
          <a:xfrm>
            <a:off x="5892205" y="720992"/>
            <a:ext cx="672627" cy="937991"/>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5749" b="0" i="0" dirty="0">
                <a:solidFill>
                  <a:schemeClr val="accent2"/>
                </a:solidFill>
                <a:latin typeface="Community Light" panose="02000303040000020003" pitchFamily="2" charset="0"/>
              </a:defRPr>
            </a:lvl1pPr>
          </a:lstStyle>
          <a:p>
            <a:pPr lvl="0" defTabSz="914263"/>
            <a:r>
              <a:rPr lang="en-US" dirty="0"/>
              <a:t>#</a:t>
            </a:r>
          </a:p>
        </p:txBody>
      </p:sp>
      <p:sp>
        <p:nvSpPr>
          <p:cNvPr id="12" name="Text Placeholder 11">
            <a:extLst>
              <a:ext uri="{FF2B5EF4-FFF2-40B4-BE49-F238E27FC236}">
                <a16:creationId xmlns:a16="http://schemas.microsoft.com/office/drawing/2014/main" id="{6CA10352-9BC0-1247-89D1-F673301DF4DF}"/>
              </a:ext>
            </a:extLst>
          </p:cNvPr>
          <p:cNvSpPr>
            <a:spLocks noGrp="1"/>
          </p:cNvSpPr>
          <p:nvPr>
            <p:ph type="body" sz="quarter" idx="10" hasCustomPrompt="1"/>
          </p:nvPr>
        </p:nvSpPr>
        <p:spPr>
          <a:xfrm>
            <a:off x="6577202" y="792260"/>
            <a:ext cx="3207209" cy="771865"/>
          </a:xfrm>
        </p:spPr>
        <p:txBody>
          <a:bodyPr anchor="ctr" anchorCtr="0">
            <a:normAutofit/>
          </a:bodyPr>
          <a:lstStyle>
            <a:lvl1pPr marL="0" indent="0">
              <a:buNone/>
              <a:defRPr sz="2999">
                <a:solidFill>
                  <a:schemeClr val="accent6"/>
                </a:solidFill>
              </a:defRPr>
            </a:lvl1pPr>
          </a:lstStyle>
          <a:p>
            <a:pPr lvl="0"/>
            <a:r>
              <a:rPr lang="en-US" dirty="0"/>
              <a:t>Enter topic here</a:t>
            </a:r>
          </a:p>
        </p:txBody>
      </p:sp>
      <p:sp>
        <p:nvSpPr>
          <p:cNvPr id="19" name="Text Placeholder 3">
            <a:extLst>
              <a:ext uri="{FF2B5EF4-FFF2-40B4-BE49-F238E27FC236}">
                <a16:creationId xmlns:a16="http://schemas.microsoft.com/office/drawing/2014/main" id="{98C46C9E-74DC-1848-8557-DD4E66617AC7}"/>
              </a:ext>
            </a:extLst>
          </p:cNvPr>
          <p:cNvSpPr>
            <a:spLocks noGrp="1"/>
          </p:cNvSpPr>
          <p:nvPr>
            <p:ph type="body" sz="quarter" idx="16" hasCustomPrompt="1"/>
          </p:nvPr>
        </p:nvSpPr>
        <p:spPr>
          <a:xfrm>
            <a:off x="5892205" y="1874521"/>
            <a:ext cx="677557" cy="937991"/>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5749" b="0" i="0" dirty="0">
                <a:solidFill>
                  <a:schemeClr val="accent2"/>
                </a:solidFill>
                <a:latin typeface="Community Light" panose="02000303040000020003" pitchFamily="2" charset="0"/>
              </a:defRPr>
            </a:lvl1pPr>
          </a:lstStyle>
          <a:p>
            <a:pPr lvl="0" defTabSz="914263"/>
            <a:r>
              <a:rPr lang="en-US" dirty="0"/>
              <a:t>#</a:t>
            </a:r>
          </a:p>
        </p:txBody>
      </p:sp>
      <p:sp>
        <p:nvSpPr>
          <p:cNvPr id="13" name="Text Placeholder 11">
            <a:extLst>
              <a:ext uri="{FF2B5EF4-FFF2-40B4-BE49-F238E27FC236}">
                <a16:creationId xmlns:a16="http://schemas.microsoft.com/office/drawing/2014/main" id="{0C58EEDA-F099-B342-AD70-1D29AD0BF90B}"/>
              </a:ext>
            </a:extLst>
          </p:cNvPr>
          <p:cNvSpPr>
            <a:spLocks noGrp="1"/>
          </p:cNvSpPr>
          <p:nvPr>
            <p:ph type="body" sz="quarter" idx="11" hasCustomPrompt="1"/>
          </p:nvPr>
        </p:nvSpPr>
        <p:spPr>
          <a:xfrm>
            <a:off x="6577202" y="1931934"/>
            <a:ext cx="3207209" cy="771865"/>
          </a:xfrm>
        </p:spPr>
        <p:txBody>
          <a:bodyPr anchor="ctr" anchorCtr="0">
            <a:normAutofit/>
          </a:bodyPr>
          <a:lstStyle>
            <a:lvl1pPr marL="0" indent="0">
              <a:buNone/>
              <a:defRPr sz="2999">
                <a:solidFill>
                  <a:schemeClr val="accent6"/>
                </a:solidFill>
              </a:defRPr>
            </a:lvl1pPr>
          </a:lstStyle>
          <a:p>
            <a:pPr lvl="0"/>
            <a:r>
              <a:rPr lang="en-US" dirty="0"/>
              <a:t>Enter topic here</a:t>
            </a:r>
          </a:p>
        </p:txBody>
      </p:sp>
      <p:sp>
        <p:nvSpPr>
          <p:cNvPr id="20" name="Text Placeholder 3">
            <a:extLst>
              <a:ext uri="{FF2B5EF4-FFF2-40B4-BE49-F238E27FC236}">
                <a16:creationId xmlns:a16="http://schemas.microsoft.com/office/drawing/2014/main" id="{1CEE8DF5-33A3-4E41-8B15-B2958D4BBF8D}"/>
              </a:ext>
            </a:extLst>
          </p:cNvPr>
          <p:cNvSpPr>
            <a:spLocks noGrp="1"/>
          </p:cNvSpPr>
          <p:nvPr>
            <p:ph type="body" sz="quarter" idx="17" hasCustomPrompt="1"/>
          </p:nvPr>
        </p:nvSpPr>
        <p:spPr>
          <a:xfrm>
            <a:off x="5892205" y="3017520"/>
            <a:ext cx="671026" cy="937991"/>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5749" b="0" i="0" dirty="0">
                <a:solidFill>
                  <a:schemeClr val="accent2"/>
                </a:solidFill>
                <a:latin typeface="Community Light" panose="02000303040000020003" pitchFamily="2" charset="0"/>
              </a:defRPr>
            </a:lvl1pPr>
          </a:lstStyle>
          <a:p>
            <a:pPr lvl="0" defTabSz="914263"/>
            <a:r>
              <a:rPr lang="en-US" dirty="0"/>
              <a:t>#</a:t>
            </a:r>
          </a:p>
        </p:txBody>
      </p:sp>
      <p:sp>
        <p:nvSpPr>
          <p:cNvPr id="14" name="Text Placeholder 11">
            <a:extLst>
              <a:ext uri="{FF2B5EF4-FFF2-40B4-BE49-F238E27FC236}">
                <a16:creationId xmlns:a16="http://schemas.microsoft.com/office/drawing/2014/main" id="{21494743-A3FB-EF4D-9066-7E092B986141}"/>
              </a:ext>
            </a:extLst>
          </p:cNvPr>
          <p:cNvSpPr>
            <a:spLocks noGrp="1"/>
          </p:cNvSpPr>
          <p:nvPr>
            <p:ph type="body" sz="quarter" idx="12" hasCustomPrompt="1"/>
          </p:nvPr>
        </p:nvSpPr>
        <p:spPr>
          <a:xfrm>
            <a:off x="6577202" y="3079351"/>
            <a:ext cx="3207209" cy="771865"/>
          </a:xfrm>
        </p:spPr>
        <p:txBody>
          <a:bodyPr anchor="ctr" anchorCtr="0">
            <a:normAutofit/>
          </a:bodyPr>
          <a:lstStyle>
            <a:lvl1pPr marL="0" indent="0">
              <a:buNone/>
              <a:defRPr sz="2999">
                <a:solidFill>
                  <a:schemeClr val="accent6"/>
                </a:solidFill>
              </a:defRPr>
            </a:lvl1pPr>
          </a:lstStyle>
          <a:p>
            <a:pPr lvl="0"/>
            <a:r>
              <a:rPr lang="en-US" dirty="0"/>
              <a:t>Enter topic here</a:t>
            </a:r>
          </a:p>
        </p:txBody>
      </p:sp>
      <p:sp>
        <p:nvSpPr>
          <p:cNvPr id="21" name="Text Placeholder 3">
            <a:extLst>
              <a:ext uri="{FF2B5EF4-FFF2-40B4-BE49-F238E27FC236}">
                <a16:creationId xmlns:a16="http://schemas.microsoft.com/office/drawing/2014/main" id="{AD43AD10-9043-7342-A91D-B53D5C92598B}"/>
              </a:ext>
            </a:extLst>
          </p:cNvPr>
          <p:cNvSpPr>
            <a:spLocks noGrp="1"/>
          </p:cNvSpPr>
          <p:nvPr>
            <p:ph type="body" sz="quarter" idx="18" hasCustomPrompt="1"/>
          </p:nvPr>
        </p:nvSpPr>
        <p:spPr>
          <a:xfrm>
            <a:off x="5892204" y="4179026"/>
            <a:ext cx="671027" cy="937991"/>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5749" b="0" i="0" dirty="0">
                <a:solidFill>
                  <a:schemeClr val="accent2"/>
                </a:solidFill>
                <a:latin typeface="Community Light" panose="02000303040000020003" pitchFamily="2" charset="0"/>
              </a:defRPr>
            </a:lvl1pPr>
          </a:lstStyle>
          <a:p>
            <a:pPr lvl="0" defTabSz="914263"/>
            <a:r>
              <a:rPr lang="en-US" dirty="0"/>
              <a:t>#</a:t>
            </a:r>
          </a:p>
        </p:txBody>
      </p:sp>
      <p:sp>
        <p:nvSpPr>
          <p:cNvPr id="15" name="Text Placeholder 11">
            <a:extLst>
              <a:ext uri="{FF2B5EF4-FFF2-40B4-BE49-F238E27FC236}">
                <a16:creationId xmlns:a16="http://schemas.microsoft.com/office/drawing/2014/main" id="{30EDFF37-563E-F84E-B9E8-511B160DFE8F}"/>
              </a:ext>
            </a:extLst>
          </p:cNvPr>
          <p:cNvSpPr>
            <a:spLocks noGrp="1"/>
          </p:cNvSpPr>
          <p:nvPr>
            <p:ph type="body" sz="quarter" idx="13" hasCustomPrompt="1"/>
          </p:nvPr>
        </p:nvSpPr>
        <p:spPr>
          <a:xfrm>
            <a:off x="6577202" y="4243798"/>
            <a:ext cx="3207209" cy="771865"/>
          </a:xfrm>
        </p:spPr>
        <p:txBody>
          <a:bodyPr anchor="ctr" anchorCtr="0">
            <a:normAutofit/>
          </a:bodyPr>
          <a:lstStyle>
            <a:lvl1pPr marL="0" indent="0">
              <a:buNone/>
              <a:defRPr sz="2999">
                <a:solidFill>
                  <a:schemeClr val="accent6"/>
                </a:solidFill>
              </a:defRPr>
            </a:lvl1pPr>
          </a:lstStyle>
          <a:p>
            <a:pPr lvl="0"/>
            <a:r>
              <a:rPr lang="en-US" dirty="0"/>
              <a:t>Enter topic here</a:t>
            </a:r>
          </a:p>
        </p:txBody>
      </p:sp>
      <p:sp>
        <p:nvSpPr>
          <p:cNvPr id="23" name="Text Placeholder 3">
            <a:extLst>
              <a:ext uri="{FF2B5EF4-FFF2-40B4-BE49-F238E27FC236}">
                <a16:creationId xmlns:a16="http://schemas.microsoft.com/office/drawing/2014/main" id="{1F8C188F-95CE-7548-B174-95AD027026DC}"/>
              </a:ext>
            </a:extLst>
          </p:cNvPr>
          <p:cNvSpPr>
            <a:spLocks noGrp="1"/>
          </p:cNvSpPr>
          <p:nvPr>
            <p:ph type="body" sz="quarter" idx="19" hasCustomPrompt="1"/>
          </p:nvPr>
        </p:nvSpPr>
        <p:spPr>
          <a:xfrm>
            <a:off x="5892204" y="5270863"/>
            <a:ext cx="671027" cy="937991"/>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5749" b="0" i="0" dirty="0">
                <a:solidFill>
                  <a:schemeClr val="accent2"/>
                </a:solidFill>
                <a:latin typeface="Community Light" panose="02000303040000020003" pitchFamily="2" charset="0"/>
              </a:defRPr>
            </a:lvl1pPr>
          </a:lstStyle>
          <a:p>
            <a:pPr lvl="0" defTabSz="914263"/>
            <a:r>
              <a:rPr lang="en-US" dirty="0"/>
              <a:t>#</a:t>
            </a:r>
          </a:p>
        </p:txBody>
      </p:sp>
      <p:sp>
        <p:nvSpPr>
          <p:cNvPr id="18" name="Text Placeholder 11">
            <a:extLst>
              <a:ext uri="{FF2B5EF4-FFF2-40B4-BE49-F238E27FC236}">
                <a16:creationId xmlns:a16="http://schemas.microsoft.com/office/drawing/2014/main" id="{CC71C889-54E6-8945-A73D-507549C95527}"/>
              </a:ext>
            </a:extLst>
          </p:cNvPr>
          <p:cNvSpPr>
            <a:spLocks noGrp="1"/>
          </p:cNvSpPr>
          <p:nvPr>
            <p:ph type="body" sz="quarter" idx="14" hasCustomPrompt="1"/>
          </p:nvPr>
        </p:nvSpPr>
        <p:spPr>
          <a:xfrm>
            <a:off x="6577202" y="5337104"/>
            <a:ext cx="3207209" cy="771865"/>
          </a:xfrm>
        </p:spPr>
        <p:txBody>
          <a:bodyPr anchor="ctr" anchorCtr="0">
            <a:normAutofit/>
          </a:bodyPr>
          <a:lstStyle>
            <a:lvl1pPr marL="0" indent="0">
              <a:buNone/>
              <a:defRPr sz="2999">
                <a:solidFill>
                  <a:schemeClr val="accent6"/>
                </a:solidFill>
              </a:defRPr>
            </a:lvl1pPr>
          </a:lstStyle>
          <a:p>
            <a:pPr lvl="0"/>
            <a:r>
              <a:rPr lang="en-US" dirty="0"/>
              <a:t>Enter topic here</a:t>
            </a:r>
          </a:p>
        </p:txBody>
      </p:sp>
      <p:sp>
        <p:nvSpPr>
          <p:cNvPr id="16" name="Folded Corner 15">
            <a:extLst>
              <a:ext uri="{FF2B5EF4-FFF2-40B4-BE49-F238E27FC236}">
                <a16:creationId xmlns:a16="http://schemas.microsoft.com/office/drawing/2014/main" id="{BA299A8C-8D40-3540-A322-9D599107988E}"/>
              </a:ext>
              <a:ext uri="{C183D7F6-B498-43B3-948B-1728B52AA6E4}">
                <adec:decorative xmlns:adec="http://schemas.microsoft.com/office/drawing/2017/decorative" xmlns="" val="1"/>
              </a:ext>
            </a:extLst>
          </p:cNvPr>
          <p:cNvSpPr/>
          <p:nvPr userDrawn="1"/>
        </p:nvSpPr>
        <p:spPr>
          <a:xfrm>
            <a:off x="0" y="-647700"/>
            <a:ext cx="5472988" cy="443360"/>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Purpose of Layout</a:t>
            </a:r>
            <a:r>
              <a:rPr lang="en-US" sz="1200" dirty="0">
                <a:solidFill>
                  <a:schemeClr val="tx1"/>
                </a:solidFill>
                <a:latin typeface="Source Sans Pro" charset="0"/>
                <a:ea typeface="Source Sans Pro" charset="0"/>
                <a:cs typeface="Source Sans Pro" charset="0"/>
              </a:rPr>
              <a:t>: Key title on the left with 5 editable topics, vertically on right.</a:t>
            </a:r>
          </a:p>
          <a:p>
            <a:endParaRPr lang="en-US" sz="1200"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331396616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for speakers 1">
    <p:spTree>
      <p:nvGrpSpPr>
        <p:cNvPr id="1" name=""/>
        <p:cNvGrpSpPr/>
        <p:nvPr/>
      </p:nvGrpSpPr>
      <p:grpSpPr>
        <a:xfrm>
          <a:off x="0" y="0"/>
          <a:ext cx="0" cy="0"/>
          <a:chOff x="0" y="0"/>
          <a:chExt cx="0" cy="0"/>
        </a:xfrm>
      </p:grpSpPr>
      <p:grpSp>
        <p:nvGrpSpPr>
          <p:cNvPr id="7" name="bg">
            <a:extLst>
              <a:ext uri="{FF2B5EF4-FFF2-40B4-BE49-F238E27FC236}">
                <a16:creationId xmlns:a16="http://schemas.microsoft.com/office/drawing/2014/main" id="{3F1EAD51-B132-7E4A-A682-53831D9BEA08}"/>
              </a:ext>
              <a:ext uri="{C183D7F6-B498-43B3-948B-1728B52AA6E4}">
                <adec:decorative xmlns:adec="http://schemas.microsoft.com/office/drawing/2017/decorative" xmlns="" val="1"/>
              </a:ext>
            </a:extLst>
          </p:cNvPr>
          <p:cNvGrpSpPr/>
          <p:nvPr userDrawn="1"/>
        </p:nvGrpSpPr>
        <p:grpSpPr>
          <a:xfrm>
            <a:off x="-11962" y="-1"/>
            <a:ext cx="12203962" cy="6871027"/>
            <a:chOff x="-23928" y="-2"/>
            <a:chExt cx="24411103" cy="13742053"/>
          </a:xfrm>
        </p:grpSpPr>
        <p:sp>
          <p:nvSpPr>
            <p:cNvPr id="28" name="Rectangle 27">
              <a:extLst>
                <a:ext uri="{FF2B5EF4-FFF2-40B4-BE49-F238E27FC236}">
                  <a16:creationId xmlns:a16="http://schemas.microsoft.com/office/drawing/2014/main" id="{D8E6E07F-80FA-CF48-AF98-170A6FC14678}"/>
                </a:ext>
              </a:extLst>
            </p:cNvPr>
            <p:cNvSpPr/>
            <p:nvPr/>
          </p:nvSpPr>
          <p:spPr>
            <a:xfrm>
              <a:off x="12193588" y="-1"/>
              <a:ext cx="10092828" cy="13735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30" name="Freeform 29">
              <a:extLst>
                <a:ext uri="{FF2B5EF4-FFF2-40B4-BE49-F238E27FC236}">
                  <a16:creationId xmlns:a16="http://schemas.microsoft.com/office/drawing/2014/main" id="{86AF6906-5278-BD48-88C2-A1E2A6CB7A75}"/>
                </a:ext>
              </a:extLst>
            </p:cNvPr>
            <p:cNvSpPr/>
            <p:nvPr/>
          </p:nvSpPr>
          <p:spPr>
            <a:xfrm>
              <a:off x="-23928" y="-2"/>
              <a:ext cx="20052066" cy="13742053"/>
            </a:xfrm>
            <a:custGeom>
              <a:avLst/>
              <a:gdLst>
                <a:gd name="connsiteX0" fmla="*/ 0 w 20028138"/>
                <a:gd name="connsiteY0" fmla="*/ 0 h 13725655"/>
                <a:gd name="connsiteX1" fmla="*/ 18079250 w 20028138"/>
                <a:gd name="connsiteY1" fmla="*/ 0 h 13725655"/>
                <a:gd name="connsiteX2" fmla="*/ 18139770 w 20028138"/>
                <a:gd name="connsiteY2" fmla="*/ 94400 h 13725655"/>
                <a:gd name="connsiteX3" fmla="*/ 20028138 w 20028138"/>
                <a:gd name="connsiteY3" fmla="*/ 6857999 h 13725655"/>
                <a:gd name="connsiteX4" fmla="*/ 18139768 w 20028138"/>
                <a:gd name="connsiteY4" fmla="*/ 13621599 h 13725655"/>
                <a:gd name="connsiteX5" fmla="*/ 18073058 w 20028138"/>
                <a:gd name="connsiteY5" fmla="*/ 13725655 h 13725655"/>
                <a:gd name="connsiteX6" fmla="*/ 0 w 20028138"/>
                <a:gd name="connsiteY6" fmla="*/ 13725655 h 13725655"/>
                <a:gd name="connsiteX7" fmla="*/ 0 w 20028138"/>
                <a:gd name="connsiteY7" fmla="*/ 0 h 13725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28138" h="13725655">
                  <a:moveTo>
                    <a:pt x="0" y="0"/>
                  </a:moveTo>
                  <a:lnTo>
                    <a:pt x="18079250" y="0"/>
                  </a:lnTo>
                  <a:lnTo>
                    <a:pt x="18139770" y="94400"/>
                  </a:lnTo>
                  <a:cubicBezTo>
                    <a:pt x="19338082" y="2066558"/>
                    <a:pt x="20028138" y="4381693"/>
                    <a:pt x="20028138" y="6857999"/>
                  </a:cubicBezTo>
                  <a:cubicBezTo>
                    <a:pt x="20028138" y="9334306"/>
                    <a:pt x="19338080" y="11649441"/>
                    <a:pt x="18139768" y="13621599"/>
                  </a:cubicBezTo>
                  <a:lnTo>
                    <a:pt x="18073058" y="13725655"/>
                  </a:lnTo>
                  <a:lnTo>
                    <a:pt x="0" y="13725655"/>
                  </a:lnTo>
                  <a:lnTo>
                    <a:pt x="0" y="0"/>
                  </a:lnTo>
                  <a:close/>
                </a:path>
              </a:pathLst>
            </a:custGeom>
            <a:solidFill>
              <a:srgbClr val="E9E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rgbClr val="FFFFFF"/>
                </a:solidFill>
                <a:latin typeface="Calibri" panose="020F0502020204030204"/>
              </a:endParaRPr>
            </a:p>
          </p:txBody>
        </p:sp>
        <p:sp>
          <p:nvSpPr>
            <p:cNvPr id="29" name="Rectangle 28">
              <a:extLst>
                <a:ext uri="{FF2B5EF4-FFF2-40B4-BE49-F238E27FC236}">
                  <a16:creationId xmlns:a16="http://schemas.microsoft.com/office/drawing/2014/main" id="{F36239F4-3BF1-254A-BF02-A102530DCDAC}"/>
                </a:ext>
              </a:extLst>
            </p:cNvPr>
            <p:cNvSpPr/>
            <p:nvPr userDrawn="1"/>
          </p:nvSpPr>
          <p:spPr>
            <a:xfrm>
              <a:off x="21961763" y="0"/>
              <a:ext cx="2425412" cy="13716000"/>
            </a:xfrm>
            <a:prstGeom prst="rect">
              <a:avLst/>
            </a:prstGeom>
            <a:solidFill>
              <a:srgbClr val="E9E6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accent5"/>
                </a:solidFill>
              </a:endParaRPr>
            </a:p>
          </p:txBody>
        </p:sp>
        <p:pic>
          <p:nvPicPr>
            <p:cNvPr id="33" name="Picture 32">
              <a:extLst>
                <a:ext uri="{FF2B5EF4-FFF2-40B4-BE49-F238E27FC236}">
                  <a16:creationId xmlns:a16="http://schemas.microsoft.com/office/drawing/2014/main" id="{6E2B7BF3-D61F-A14F-BBD9-7CE34032DAE7}"/>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381659" y="2007829"/>
              <a:ext cx="2182620" cy="552276"/>
            </a:xfrm>
            <a:prstGeom prst="rect">
              <a:avLst/>
            </a:prstGeom>
          </p:spPr>
        </p:pic>
      </p:grpSp>
      <p:sp>
        <p:nvSpPr>
          <p:cNvPr id="2" name="Title">
            <a:extLst>
              <a:ext uri="{FF2B5EF4-FFF2-40B4-BE49-F238E27FC236}">
                <a16:creationId xmlns:a16="http://schemas.microsoft.com/office/drawing/2014/main" id="{BE39854C-ABF4-0C42-9314-C380C0F13D9F}"/>
              </a:ext>
            </a:extLst>
          </p:cNvPr>
          <p:cNvSpPr>
            <a:spLocks noGrp="1"/>
          </p:cNvSpPr>
          <p:nvPr>
            <p:ph type="title" hasCustomPrompt="1"/>
          </p:nvPr>
        </p:nvSpPr>
        <p:spPr>
          <a:xfrm>
            <a:off x="1136983" y="1628183"/>
            <a:ext cx="6616152" cy="851932"/>
          </a:xfrm>
          <a:noFill/>
        </p:spPr>
        <p:txBody>
          <a:bodyPr vert="horz" lIns="0" tIns="45720" rIns="0" bIns="45720" rtlCol="0" anchor="b" anchorCtr="0">
            <a:noAutofit/>
          </a:bodyPr>
          <a:lstStyle>
            <a:lvl1pPr>
              <a:defRPr lang="en-US" sz="5749" dirty="0">
                <a:solidFill>
                  <a:schemeClr val="accent2"/>
                </a:solidFill>
                <a:ea typeface="+mn-ea"/>
                <a:cs typeface="+mn-cs"/>
              </a:defRPr>
            </a:lvl1pPr>
          </a:lstStyle>
          <a:p>
            <a:pPr marL="0" lvl="0" indent="0">
              <a:spcBef>
                <a:spcPts val="1000"/>
              </a:spcBef>
              <a:buFont typeface="Arial" panose="020B0604020202020204" pitchFamily="34" charset="0"/>
            </a:pPr>
            <a:r>
              <a:rPr lang="en-US" dirty="0"/>
              <a:t>Enter slide title here</a:t>
            </a:r>
          </a:p>
        </p:txBody>
      </p:sp>
      <p:sp>
        <p:nvSpPr>
          <p:cNvPr id="44" name="Date">
            <a:extLst>
              <a:ext uri="{FF2B5EF4-FFF2-40B4-BE49-F238E27FC236}">
                <a16:creationId xmlns:a16="http://schemas.microsoft.com/office/drawing/2014/main" id="{1C69B27D-7315-1C48-98EE-D6C046B45208}"/>
              </a:ext>
            </a:extLst>
          </p:cNvPr>
          <p:cNvSpPr>
            <a:spLocks noGrp="1"/>
          </p:cNvSpPr>
          <p:nvPr userDrawn="1">
            <p:ph type="body" sz="quarter" idx="11" hasCustomPrompt="1"/>
          </p:nvPr>
        </p:nvSpPr>
        <p:spPr>
          <a:xfrm>
            <a:off x="1181739" y="2592705"/>
            <a:ext cx="2959028" cy="630238"/>
          </a:xfrm>
        </p:spPr>
        <p:txBody>
          <a:bodyPr>
            <a:noAutofit/>
          </a:bodyPr>
          <a:lstStyle>
            <a:lvl1pPr marL="0" indent="0">
              <a:buNone/>
              <a:defRPr sz="2000"/>
            </a:lvl1pPr>
          </a:lstStyle>
          <a:p>
            <a:pPr lvl="0"/>
            <a:r>
              <a:rPr lang="en-US" dirty="0"/>
              <a:t>Enter date here</a:t>
            </a:r>
          </a:p>
        </p:txBody>
      </p:sp>
      <p:sp>
        <p:nvSpPr>
          <p:cNvPr id="23" name="Picture Placeholder 18">
            <a:extLst>
              <a:ext uri="{FF2B5EF4-FFF2-40B4-BE49-F238E27FC236}">
                <a16:creationId xmlns:a16="http://schemas.microsoft.com/office/drawing/2014/main" id="{D644C6F9-F32D-D247-8F62-DDA9CAE95781}"/>
              </a:ext>
              <a:ext uri="{C183D7F6-B498-43B3-948B-1728B52AA6E4}">
                <adec:decorative xmlns:adec="http://schemas.microsoft.com/office/drawing/2017/decorative" xmlns="" val="1"/>
              </a:ext>
            </a:extLst>
          </p:cNvPr>
          <p:cNvSpPr>
            <a:spLocks noGrp="1"/>
          </p:cNvSpPr>
          <p:nvPr userDrawn="1">
            <p:ph type="pic" sz="quarter" idx="13" hasCustomPrompt="1"/>
          </p:nvPr>
        </p:nvSpPr>
        <p:spPr>
          <a:xfrm>
            <a:off x="1131916" y="3669626"/>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dirty="0"/>
              <a:t>Drag and drop image here</a:t>
            </a:r>
          </a:p>
        </p:txBody>
      </p:sp>
      <p:sp>
        <p:nvSpPr>
          <p:cNvPr id="50" name="Text Placeholder 34">
            <a:extLst>
              <a:ext uri="{FF2B5EF4-FFF2-40B4-BE49-F238E27FC236}">
                <a16:creationId xmlns:a16="http://schemas.microsoft.com/office/drawing/2014/main" id="{B16272E9-C375-D849-B6F6-F3AC69FE4684}"/>
              </a:ext>
            </a:extLst>
          </p:cNvPr>
          <p:cNvSpPr>
            <a:spLocks noGrp="1"/>
          </p:cNvSpPr>
          <p:nvPr userDrawn="1">
            <p:ph type="body" sz="quarter" idx="19" hasCustomPrompt="1"/>
          </p:nvPr>
        </p:nvSpPr>
        <p:spPr>
          <a:xfrm>
            <a:off x="906427" y="5521878"/>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dirty="0"/>
              <a:t>Enter name</a:t>
            </a:r>
          </a:p>
        </p:txBody>
      </p:sp>
      <p:sp>
        <p:nvSpPr>
          <p:cNvPr id="51" name="Text Placeholder 34">
            <a:extLst>
              <a:ext uri="{FF2B5EF4-FFF2-40B4-BE49-F238E27FC236}">
                <a16:creationId xmlns:a16="http://schemas.microsoft.com/office/drawing/2014/main" id="{F6AB6EEA-FB3D-0249-AC14-4C57D9E2D32C}"/>
              </a:ext>
            </a:extLst>
          </p:cNvPr>
          <p:cNvSpPr>
            <a:spLocks noGrp="1"/>
          </p:cNvSpPr>
          <p:nvPr userDrawn="1">
            <p:ph type="body" sz="quarter" idx="20" hasCustomPrompt="1"/>
          </p:nvPr>
        </p:nvSpPr>
        <p:spPr>
          <a:xfrm>
            <a:off x="906427" y="5837754"/>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dirty="0"/>
              <a:t>Enter title</a:t>
            </a:r>
          </a:p>
        </p:txBody>
      </p:sp>
      <p:sp>
        <p:nvSpPr>
          <p:cNvPr id="24" name="Picture Placeholder 18">
            <a:extLst>
              <a:ext uri="{FF2B5EF4-FFF2-40B4-BE49-F238E27FC236}">
                <a16:creationId xmlns:a16="http://schemas.microsoft.com/office/drawing/2014/main" id="{4A71872F-AC60-6145-B7BA-4B3DFDD68894}"/>
              </a:ext>
              <a:ext uri="{C183D7F6-B498-43B3-948B-1728B52AA6E4}">
                <adec:decorative xmlns:adec="http://schemas.microsoft.com/office/drawing/2017/decorative" xmlns="" val="1"/>
              </a:ext>
            </a:extLst>
          </p:cNvPr>
          <p:cNvSpPr>
            <a:spLocks noGrp="1"/>
          </p:cNvSpPr>
          <p:nvPr userDrawn="1">
            <p:ph type="pic" sz="quarter" idx="14" hasCustomPrompt="1"/>
          </p:nvPr>
        </p:nvSpPr>
        <p:spPr>
          <a:xfrm>
            <a:off x="3885637" y="3669626"/>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dirty="0"/>
              <a:t>Drag and drop image here</a:t>
            </a:r>
          </a:p>
        </p:txBody>
      </p:sp>
      <p:sp>
        <p:nvSpPr>
          <p:cNvPr id="52" name="Text Placeholder 34">
            <a:extLst>
              <a:ext uri="{FF2B5EF4-FFF2-40B4-BE49-F238E27FC236}">
                <a16:creationId xmlns:a16="http://schemas.microsoft.com/office/drawing/2014/main" id="{28949518-C714-094F-8F76-212ADB04AF89}"/>
              </a:ext>
            </a:extLst>
          </p:cNvPr>
          <p:cNvSpPr>
            <a:spLocks noGrp="1"/>
          </p:cNvSpPr>
          <p:nvPr userDrawn="1">
            <p:ph type="body" sz="quarter" idx="21" hasCustomPrompt="1"/>
          </p:nvPr>
        </p:nvSpPr>
        <p:spPr>
          <a:xfrm>
            <a:off x="3698201" y="5521878"/>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dirty="0"/>
              <a:t>Enter name</a:t>
            </a:r>
          </a:p>
        </p:txBody>
      </p:sp>
      <p:sp>
        <p:nvSpPr>
          <p:cNvPr id="53" name="Text Placeholder 34">
            <a:extLst>
              <a:ext uri="{FF2B5EF4-FFF2-40B4-BE49-F238E27FC236}">
                <a16:creationId xmlns:a16="http://schemas.microsoft.com/office/drawing/2014/main" id="{38F93A71-C46B-744C-BFEC-3E8B82E2AA52}"/>
              </a:ext>
            </a:extLst>
          </p:cNvPr>
          <p:cNvSpPr>
            <a:spLocks noGrp="1"/>
          </p:cNvSpPr>
          <p:nvPr userDrawn="1">
            <p:ph type="body" sz="quarter" idx="22" hasCustomPrompt="1"/>
          </p:nvPr>
        </p:nvSpPr>
        <p:spPr>
          <a:xfrm>
            <a:off x="3698201" y="5837754"/>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dirty="0"/>
              <a:t>Enter title</a:t>
            </a:r>
          </a:p>
        </p:txBody>
      </p:sp>
      <p:sp>
        <p:nvSpPr>
          <p:cNvPr id="25" name="Picture Placeholder 18">
            <a:extLst>
              <a:ext uri="{FF2B5EF4-FFF2-40B4-BE49-F238E27FC236}">
                <a16:creationId xmlns:a16="http://schemas.microsoft.com/office/drawing/2014/main" id="{0F7E964A-62E6-494B-A236-9415BE4BA95B}"/>
              </a:ext>
              <a:ext uri="{C183D7F6-B498-43B3-948B-1728B52AA6E4}">
                <adec:decorative xmlns:adec="http://schemas.microsoft.com/office/drawing/2017/decorative" xmlns="" val="1"/>
              </a:ext>
            </a:extLst>
          </p:cNvPr>
          <p:cNvSpPr>
            <a:spLocks noGrp="1"/>
          </p:cNvSpPr>
          <p:nvPr userDrawn="1">
            <p:ph type="pic" sz="quarter" idx="15" hasCustomPrompt="1"/>
          </p:nvPr>
        </p:nvSpPr>
        <p:spPr>
          <a:xfrm>
            <a:off x="6830807" y="3669626"/>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dirty="0"/>
              <a:t>Drag and drop image here</a:t>
            </a:r>
          </a:p>
        </p:txBody>
      </p:sp>
      <p:sp>
        <p:nvSpPr>
          <p:cNvPr id="54" name="Text Placeholder 34">
            <a:extLst>
              <a:ext uri="{FF2B5EF4-FFF2-40B4-BE49-F238E27FC236}">
                <a16:creationId xmlns:a16="http://schemas.microsoft.com/office/drawing/2014/main" id="{49DCF908-C598-5C42-9434-287A939AD518}"/>
              </a:ext>
            </a:extLst>
          </p:cNvPr>
          <p:cNvSpPr>
            <a:spLocks noGrp="1"/>
          </p:cNvSpPr>
          <p:nvPr userDrawn="1">
            <p:ph type="body" sz="quarter" idx="23" hasCustomPrompt="1"/>
          </p:nvPr>
        </p:nvSpPr>
        <p:spPr>
          <a:xfrm>
            <a:off x="6605318" y="5521878"/>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dirty="0"/>
              <a:t>Enter name</a:t>
            </a:r>
          </a:p>
        </p:txBody>
      </p:sp>
      <p:sp>
        <p:nvSpPr>
          <p:cNvPr id="55" name="Text Placeholder 34">
            <a:extLst>
              <a:ext uri="{FF2B5EF4-FFF2-40B4-BE49-F238E27FC236}">
                <a16:creationId xmlns:a16="http://schemas.microsoft.com/office/drawing/2014/main" id="{C32C00FD-CD82-5245-97E3-6016A4EF8C65}"/>
              </a:ext>
            </a:extLst>
          </p:cNvPr>
          <p:cNvSpPr>
            <a:spLocks noGrp="1"/>
          </p:cNvSpPr>
          <p:nvPr userDrawn="1">
            <p:ph type="body" sz="quarter" idx="24" hasCustomPrompt="1"/>
          </p:nvPr>
        </p:nvSpPr>
        <p:spPr>
          <a:xfrm>
            <a:off x="6605318" y="5837754"/>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dirty="0"/>
              <a:t>Enter title</a:t>
            </a:r>
          </a:p>
        </p:txBody>
      </p:sp>
      <p:sp>
        <p:nvSpPr>
          <p:cNvPr id="31" name="Folded Corner 30">
            <a:extLst>
              <a:ext uri="{FF2B5EF4-FFF2-40B4-BE49-F238E27FC236}">
                <a16:creationId xmlns:a16="http://schemas.microsoft.com/office/drawing/2014/main" id="{27770109-EB6D-A840-8625-6EAA3FC216F8}"/>
              </a:ext>
              <a:ext uri="{C183D7F6-B498-43B3-948B-1728B52AA6E4}">
                <adec:decorative xmlns:adec="http://schemas.microsoft.com/office/drawing/2017/decorative" xmlns="" val="1"/>
              </a:ext>
            </a:extLst>
          </p:cNvPr>
          <p:cNvSpPr/>
          <p:nvPr userDrawn="1"/>
        </p:nvSpPr>
        <p:spPr>
          <a:xfrm>
            <a:off x="0" y="-1409701"/>
            <a:ext cx="5296004" cy="11394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Layout Tip</a:t>
            </a:r>
            <a:r>
              <a:rPr lang="en-US" sz="1200" dirty="0">
                <a:solidFill>
                  <a:schemeClr val="tx1"/>
                </a:solidFill>
                <a:latin typeface="Source Sans Pro" charset="0"/>
                <a:ea typeface="Source Sans Pro" charset="0"/>
                <a:cs typeface="Source Sans Pro" charset="0"/>
              </a:rPr>
              <a:t>: Title slide with three speaker thumbnails and descriptors.</a:t>
            </a:r>
          </a:p>
          <a:p>
            <a:endParaRPr lang="en-US" sz="1200" dirty="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Source Sans Pro" charset="0"/>
                <a:ea typeface="Source Sans Pro" charset="0"/>
                <a:cs typeface="Source Sans Pro" charset="0"/>
              </a:rPr>
              <a:t>Tip</a:t>
            </a:r>
            <a:r>
              <a:rPr lang="en-US" sz="1200" dirty="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a:p>
            <a:r>
              <a:rPr lang="en-US" sz="1200" dirty="0">
                <a:solidFill>
                  <a:schemeClr val="tx1"/>
                </a:solidFill>
                <a:latin typeface="Source Sans Pro" charset="0"/>
                <a:ea typeface="Source Sans Pro" charset="0"/>
                <a:cs typeface="Source Sans Pro" charset="0"/>
              </a:rPr>
              <a:t> </a:t>
            </a:r>
          </a:p>
          <a:p>
            <a:endParaRPr lang="en-US" sz="1200" dirty="0">
              <a:solidFill>
                <a:schemeClr val="accent4">
                  <a:lumMod val="25000"/>
                </a:schemeClr>
              </a:solidFill>
              <a:latin typeface="Community" panose="02000303040000020003" pitchFamily="2" charset="0"/>
            </a:endParaRPr>
          </a:p>
          <a:p>
            <a:endParaRPr lang="en-US" sz="1200" dirty="0">
              <a:solidFill>
                <a:schemeClr val="accent4">
                  <a:lumMod val="25000"/>
                </a:schemeClr>
              </a:solidFill>
              <a:latin typeface="Source Sans Pro" charset="0"/>
              <a:ea typeface="Source Sans Pro" charset="0"/>
              <a:cs typeface="Source Sans Pro" charset="0"/>
            </a:endParaRPr>
          </a:p>
          <a:p>
            <a:endParaRPr lang="en-US" sz="1200" dirty="0">
              <a:solidFill>
                <a:schemeClr val="accent4">
                  <a:lumMod val="25000"/>
                </a:schemeClr>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236610558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for speakers 2">
    <p:spTree>
      <p:nvGrpSpPr>
        <p:cNvPr id="1" name=""/>
        <p:cNvGrpSpPr/>
        <p:nvPr/>
      </p:nvGrpSpPr>
      <p:grpSpPr>
        <a:xfrm>
          <a:off x="0" y="0"/>
          <a:ext cx="0" cy="0"/>
          <a:chOff x="0" y="0"/>
          <a:chExt cx="0" cy="0"/>
        </a:xfrm>
      </p:grpSpPr>
      <p:grpSp>
        <p:nvGrpSpPr>
          <p:cNvPr id="7" name="bg">
            <a:extLst>
              <a:ext uri="{FF2B5EF4-FFF2-40B4-BE49-F238E27FC236}">
                <a16:creationId xmlns:a16="http://schemas.microsoft.com/office/drawing/2014/main" id="{3F1EAD51-B132-7E4A-A682-53831D9BEA08}"/>
              </a:ext>
              <a:ext uri="{C183D7F6-B498-43B3-948B-1728B52AA6E4}">
                <adec:decorative xmlns:adec="http://schemas.microsoft.com/office/drawing/2017/decorative" xmlns="" val="0"/>
              </a:ext>
            </a:extLst>
          </p:cNvPr>
          <p:cNvGrpSpPr/>
          <p:nvPr userDrawn="1"/>
        </p:nvGrpSpPr>
        <p:grpSpPr>
          <a:xfrm>
            <a:off x="-11962" y="-1"/>
            <a:ext cx="12203962" cy="6871027"/>
            <a:chOff x="-23928" y="-2"/>
            <a:chExt cx="24411103" cy="13742053"/>
          </a:xfrm>
        </p:grpSpPr>
        <p:sp>
          <p:nvSpPr>
            <p:cNvPr id="28" name="Rectangle 27">
              <a:extLst>
                <a:ext uri="{FF2B5EF4-FFF2-40B4-BE49-F238E27FC236}">
                  <a16:creationId xmlns:a16="http://schemas.microsoft.com/office/drawing/2014/main" id="{D8E6E07F-80FA-CF48-AF98-170A6FC14678}"/>
                </a:ext>
              </a:extLst>
            </p:cNvPr>
            <p:cNvSpPr/>
            <p:nvPr/>
          </p:nvSpPr>
          <p:spPr>
            <a:xfrm>
              <a:off x="12193588" y="-1"/>
              <a:ext cx="10092828" cy="13735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0" name="Freeform 29">
              <a:extLst>
                <a:ext uri="{FF2B5EF4-FFF2-40B4-BE49-F238E27FC236}">
                  <a16:creationId xmlns:a16="http://schemas.microsoft.com/office/drawing/2014/main" id="{86AF6906-5278-BD48-88C2-A1E2A6CB7A75}"/>
                </a:ext>
              </a:extLst>
            </p:cNvPr>
            <p:cNvSpPr/>
            <p:nvPr/>
          </p:nvSpPr>
          <p:spPr>
            <a:xfrm>
              <a:off x="-23928" y="-2"/>
              <a:ext cx="20052066" cy="13742053"/>
            </a:xfrm>
            <a:custGeom>
              <a:avLst/>
              <a:gdLst>
                <a:gd name="connsiteX0" fmla="*/ 0 w 20028138"/>
                <a:gd name="connsiteY0" fmla="*/ 0 h 13725655"/>
                <a:gd name="connsiteX1" fmla="*/ 18079250 w 20028138"/>
                <a:gd name="connsiteY1" fmla="*/ 0 h 13725655"/>
                <a:gd name="connsiteX2" fmla="*/ 18139770 w 20028138"/>
                <a:gd name="connsiteY2" fmla="*/ 94400 h 13725655"/>
                <a:gd name="connsiteX3" fmla="*/ 20028138 w 20028138"/>
                <a:gd name="connsiteY3" fmla="*/ 6857999 h 13725655"/>
                <a:gd name="connsiteX4" fmla="*/ 18139768 w 20028138"/>
                <a:gd name="connsiteY4" fmla="*/ 13621599 h 13725655"/>
                <a:gd name="connsiteX5" fmla="*/ 18073058 w 20028138"/>
                <a:gd name="connsiteY5" fmla="*/ 13725655 h 13725655"/>
                <a:gd name="connsiteX6" fmla="*/ 0 w 20028138"/>
                <a:gd name="connsiteY6" fmla="*/ 13725655 h 13725655"/>
                <a:gd name="connsiteX7" fmla="*/ 0 w 20028138"/>
                <a:gd name="connsiteY7" fmla="*/ 0 h 13725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28138" h="13725655">
                  <a:moveTo>
                    <a:pt x="0" y="0"/>
                  </a:moveTo>
                  <a:lnTo>
                    <a:pt x="18079250" y="0"/>
                  </a:lnTo>
                  <a:lnTo>
                    <a:pt x="18139770" y="94400"/>
                  </a:lnTo>
                  <a:cubicBezTo>
                    <a:pt x="19338082" y="2066558"/>
                    <a:pt x="20028138" y="4381693"/>
                    <a:pt x="20028138" y="6857999"/>
                  </a:cubicBezTo>
                  <a:cubicBezTo>
                    <a:pt x="20028138" y="9334306"/>
                    <a:pt x="19338080" y="11649441"/>
                    <a:pt x="18139768" y="13621599"/>
                  </a:cubicBezTo>
                  <a:lnTo>
                    <a:pt x="18073058" y="13725655"/>
                  </a:lnTo>
                  <a:lnTo>
                    <a:pt x="0" y="13725655"/>
                  </a:lnTo>
                  <a:lnTo>
                    <a:pt x="0" y="0"/>
                  </a:lnTo>
                  <a:close/>
                </a:path>
              </a:pathLst>
            </a:cu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rgbClr val="FFFFFF"/>
                </a:solidFill>
                <a:latin typeface="Calibri" panose="020F0502020204030204"/>
              </a:endParaRPr>
            </a:p>
          </p:txBody>
        </p:sp>
        <p:sp>
          <p:nvSpPr>
            <p:cNvPr id="29" name="Rectangle 28">
              <a:extLst>
                <a:ext uri="{FF2B5EF4-FFF2-40B4-BE49-F238E27FC236}">
                  <a16:creationId xmlns:a16="http://schemas.microsoft.com/office/drawing/2014/main" id="{F36239F4-3BF1-254A-BF02-A102530DCDAC}"/>
                </a:ext>
              </a:extLst>
            </p:cNvPr>
            <p:cNvSpPr/>
            <p:nvPr userDrawn="1"/>
          </p:nvSpPr>
          <p:spPr>
            <a:xfrm>
              <a:off x="21961763" y="0"/>
              <a:ext cx="2425412" cy="13716000"/>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pic>
          <p:nvPicPr>
            <p:cNvPr id="33" name="Picture 32">
              <a:extLst>
                <a:ext uri="{FF2B5EF4-FFF2-40B4-BE49-F238E27FC236}">
                  <a16:creationId xmlns:a16="http://schemas.microsoft.com/office/drawing/2014/main" id="{6E2B7BF3-D61F-A14F-BBD9-7CE34032DAE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381659" y="2007829"/>
              <a:ext cx="2182620" cy="552276"/>
            </a:xfrm>
            <a:prstGeom prst="rect">
              <a:avLst/>
            </a:prstGeom>
          </p:spPr>
        </p:pic>
      </p:grpSp>
      <p:sp>
        <p:nvSpPr>
          <p:cNvPr id="2" name="Title">
            <a:extLst>
              <a:ext uri="{FF2B5EF4-FFF2-40B4-BE49-F238E27FC236}">
                <a16:creationId xmlns:a16="http://schemas.microsoft.com/office/drawing/2014/main" id="{BE39854C-ABF4-0C42-9314-C380C0F13D9F}"/>
              </a:ext>
            </a:extLst>
          </p:cNvPr>
          <p:cNvSpPr>
            <a:spLocks noGrp="1"/>
          </p:cNvSpPr>
          <p:nvPr>
            <p:ph type="title" hasCustomPrompt="1"/>
          </p:nvPr>
        </p:nvSpPr>
        <p:spPr>
          <a:xfrm>
            <a:off x="1136983" y="1628183"/>
            <a:ext cx="6616152" cy="851932"/>
          </a:xfrm>
          <a:noFill/>
        </p:spPr>
        <p:txBody>
          <a:bodyPr vert="horz" lIns="0" tIns="45720" rIns="0" bIns="45720" rtlCol="0" anchor="b" anchorCtr="0">
            <a:noAutofit/>
          </a:bodyPr>
          <a:lstStyle>
            <a:lvl1pPr>
              <a:defRPr lang="en-US" sz="5749" dirty="0">
                <a:solidFill>
                  <a:schemeClr val="accent2"/>
                </a:solidFill>
                <a:ea typeface="+mn-ea"/>
                <a:cs typeface="+mn-cs"/>
              </a:defRPr>
            </a:lvl1pPr>
          </a:lstStyle>
          <a:p>
            <a:pPr marL="0" lvl="0" indent="0">
              <a:spcBef>
                <a:spcPts val="1000"/>
              </a:spcBef>
              <a:buFont typeface="Arial" panose="020B0604020202020204" pitchFamily="34" charset="0"/>
            </a:pPr>
            <a:r>
              <a:rPr lang="en-US" dirty="0"/>
              <a:t>Enter slide title here</a:t>
            </a:r>
          </a:p>
        </p:txBody>
      </p:sp>
      <p:sp>
        <p:nvSpPr>
          <p:cNvPr id="44" name="Date">
            <a:extLst>
              <a:ext uri="{FF2B5EF4-FFF2-40B4-BE49-F238E27FC236}">
                <a16:creationId xmlns:a16="http://schemas.microsoft.com/office/drawing/2014/main" id="{1C69B27D-7315-1C48-98EE-D6C046B45208}"/>
              </a:ext>
            </a:extLst>
          </p:cNvPr>
          <p:cNvSpPr>
            <a:spLocks noGrp="1"/>
          </p:cNvSpPr>
          <p:nvPr userDrawn="1">
            <p:ph type="body" sz="quarter" idx="11" hasCustomPrompt="1"/>
          </p:nvPr>
        </p:nvSpPr>
        <p:spPr>
          <a:xfrm>
            <a:off x="1181739" y="2592705"/>
            <a:ext cx="2959028" cy="630238"/>
          </a:xfrm>
        </p:spPr>
        <p:txBody>
          <a:bodyPr>
            <a:noAutofit/>
          </a:bodyPr>
          <a:lstStyle>
            <a:lvl1pPr marL="0" indent="0">
              <a:buNone/>
              <a:defRPr sz="2000"/>
            </a:lvl1pPr>
          </a:lstStyle>
          <a:p>
            <a:pPr lvl="0"/>
            <a:r>
              <a:rPr lang="en-US" dirty="0"/>
              <a:t>Enter date here</a:t>
            </a:r>
          </a:p>
        </p:txBody>
      </p:sp>
      <p:sp>
        <p:nvSpPr>
          <p:cNvPr id="23" name="Picture Placeholder 18">
            <a:extLst>
              <a:ext uri="{FF2B5EF4-FFF2-40B4-BE49-F238E27FC236}">
                <a16:creationId xmlns:a16="http://schemas.microsoft.com/office/drawing/2014/main" id="{D644C6F9-F32D-D247-8F62-DDA9CAE95781}"/>
              </a:ext>
              <a:ext uri="{C183D7F6-B498-43B3-948B-1728B52AA6E4}">
                <adec:decorative xmlns:adec="http://schemas.microsoft.com/office/drawing/2017/decorative" xmlns="" val="1"/>
              </a:ext>
            </a:extLst>
          </p:cNvPr>
          <p:cNvSpPr>
            <a:spLocks noGrp="1"/>
          </p:cNvSpPr>
          <p:nvPr userDrawn="1">
            <p:ph type="pic" sz="quarter" idx="13" hasCustomPrompt="1"/>
          </p:nvPr>
        </p:nvSpPr>
        <p:spPr>
          <a:xfrm>
            <a:off x="1131916" y="3669626"/>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dirty="0"/>
              <a:t>Drag and drop image here</a:t>
            </a:r>
          </a:p>
        </p:txBody>
      </p:sp>
      <p:sp>
        <p:nvSpPr>
          <p:cNvPr id="50" name="Text Placeholder 34">
            <a:extLst>
              <a:ext uri="{FF2B5EF4-FFF2-40B4-BE49-F238E27FC236}">
                <a16:creationId xmlns:a16="http://schemas.microsoft.com/office/drawing/2014/main" id="{B16272E9-C375-D849-B6F6-F3AC69FE4684}"/>
              </a:ext>
            </a:extLst>
          </p:cNvPr>
          <p:cNvSpPr>
            <a:spLocks noGrp="1"/>
          </p:cNvSpPr>
          <p:nvPr userDrawn="1">
            <p:ph type="body" sz="quarter" idx="19" hasCustomPrompt="1"/>
          </p:nvPr>
        </p:nvSpPr>
        <p:spPr>
          <a:xfrm>
            <a:off x="906427" y="5521878"/>
            <a:ext cx="2079450" cy="252081"/>
          </a:xfrm>
        </p:spPr>
        <p:txBody>
          <a:bodyPr>
            <a:noAutofit/>
          </a:bodyPr>
          <a:lstStyle>
            <a:lvl1pPr marL="0" marR="0" indent="0" algn="ctr" defTabSz="914217" rtl="0" eaLnBrk="1" fontAlgn="auto" latinLnBrk="0" hangingPunct="1">
              <a:lnSpc>
                <a:spcPct val="90000"/>
              </a:lnSpc>
              <a:spcBef>
                <a:spcPts val="1000"/>
              </a:spcBef>
              <a:spcAft>
                <a:spcPts val="0"/>
              </a:spcAft>
              <a:buClrTx/>
              <a:buSzTx/>
              <a:buFontTx/>
              <a:buNone/>
              <a:tabLst/>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dirty="0"/>
              <a:t>Enter name</a:t>
            </a:r>
          </a:p>
        </p:txBody>
      </p:sp>
      <p:sp>
        <p:nvSpPr>
          <p:cNvPr id="51" name="Text Placeholder 34">
            <a:extLst>
              <a:ext uri="{FF2B5EF4-FFF2-40B4-BE49-F238E27FC236}">
                <a16:creationId xmlns:a16="http://schemas.microsoft.com/office/drawing/2014/main" id="{F6AB6EEA-FB3D-0249-AC14-4C57D9E2D32C}"/>
              </a:ext>
            </a:extLst>
          </p:cNvPr>
          <p:cNvSpPr>
            <a:spLocks noGrp="1"/>
          </p:cNvSpPr>
          <p:nvPr userDrawn="1">
            <p:ph type="body" sz="quarter" idx="20" hasCustomPrompt="1"/>
          </p:nvPr>
        </p:nvSpPr>
        <p:spPr>
          <a:xfrm>
            <a:off x="906427" y="5837754"/>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dirty="0"/>
              <a:t>Enter title</a:t>
            </a:r>
          </a:p>
        </p:txBody>
      </p:sp>
      <p:sp>
        <p:nvSpPr>
          <p:cNvPr id="24" name="Picture Placeholder 18">
            <a:extLst>
              <a:ext uri="{FF2B5EF4-FFF2-40B4-BE49-F238E27FC236}">
                <a16:creationId xmlns:a16="http://schemas.microsoft.com/office/drawing/2014/main" id="{4A71872F-AC60-6145-B7BA-4B3DFDD68894}"/>
              </a:ext>
              <a:ext uri="{C183D7F6-B498-43B3-948B-1728B52AA6E4}">
                <adec:decorative xmlns:adec="http://schemas.microsoft.com/office/drawing/2017/decorative" xmlns="" val="1"/>
              </a:ext>
            </a:extLst>
          </p:cNvPr>
          <p:cNvSpPr>
            <a:spLocks noGrp="1"/>
          </p:cNvSpPr>
          <p:nvPr userDrawn="1">
            <p:ph type="pic" sz="quarter" idx="14" hasCustomPrompt="1"/>
          </p:nvPr>
        </p:nvSpPr>
        <p:spPr>
          <a:xfrm>
            <a:off x="3885637" y="3669626"/>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dirty="0"/>
              <a:t>Drag and drop image here</a:t>
            </a:r>
          </a:p>
        </p:txBody>
      </p:sp>
      <p:sp>
        <p:nvSpPr>
          <p:cNvPr id="52" name="Text Placeholder 34">
            <a:extLst>
              <a:ext uri="{FF2B5EF4-FFF2-40B4-BE49-F238E27FC236}">
                <a16:creationId xmlns:a16="http://schemas.microsoft.com/office/drawing/2014/main" id="{28949518-C714-094F-8F76-212ADB04AF89}"/>
              </a:ext>
            </a:extLst>
          </p:cNvPr>
          <p:cNvSpPr>
            <a:spLocks noGrp="1"/>
          </p:cNvSpPr>
          <p:nvPr userDrawn="1">
            <p:ph type="body" sz="quarter" idx="21" hasCustomPrompt="1"/>
          </p:nvPr>
        </p:nvSpPr>
        <p:spPr>
          <a:xfrm>
            <a:off x="3698201" y="5521878"/>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dirty="0"/>
              <a:t>Enter name</a:t>
            </a:r>
          </a:p>
        </p:txBody>
      </p:sp>
      <p:sp>
        <p:nvSpPr>
          <p:cNvPr id="53" name="Text Placeholder 34">
            <a:extLst>
              <a:ext uri="{FF2B5EF4-FFF2-40B4-BE49-F238E27FC236}">
                <a16:creationId xmlns:a16="http://schemas.microsoft.com/office/drawing/2014/main" id="{38F93A71-C46B-744C-BFEC-3E8B82E2AA52}"/>
              </a:ext>
            </a:extLst>
          </p:cNvPr>
          <p:cNvSpPr>
            <a:spLocks noGrp="1"/>
          </p:cNvSpPr>
          <p:nvPr userDrawn="1">
            <p:ph type="body" sz="quarter" idx="22" hasCustomPrompt="1"/>
          </p:nvPr>
        </p:nvSpPr>
        <p:spPr>
          <a:xfrm>
            <a:off x="3698201" y="5837754"/>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dirty="0"/>
              <a:t>Enter title</a:t>
            </a:r>
          </a:p>
        </p:txBody>
      </p:sp>
      <p:sp>
        <p:nvSpPr>
          <p:cNvPr id="25" name="Picture Placeholder 18">
            <a:extLst>
              <a:ext uri="{FF2B5EF4-FFF2-40B4-BE49-F238E27FC236}">
                <a16:creationId xmlns:a16="http://schemas.microsoft.com/office/drawing/2014/main" id="{0F7E964A-62E6-494B-A236-9415BE4BA95B}"/>
              </a:ext>
              <a:ext uri="{C183D7F6-B498-43B3-948B-1728B52AA6E4}">
                <adec:decorative xmlns:adec="http://schemas.microsoft.com/office/drawing/2017/decorative" xmlns="" val="1"/>
              </a:ext>
            </a:extLst>
          </p:cNvPr>
          <p:cNvSpPr>
            <a:spLocks noGrp="1"/>
          </p:cNvSpPr>
          <p:nvPr userDrawn="1">
            <p:ph type="pic" sz="quarter" idx="15" hasCustomPrompt="1"/>
          </p:nvPr>
        </p:nvSpPr>
        <p:spPr>
          <a:xfrm>
            <a:off x="6830807" y="3669626"/>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dirty="0"/>
              <a:t>Drag and drop image here</a:t>
            </a:r>
          </a:p>
        </p:txBody>
      </p:sp>
      <p:sp>
        <p:nvSpPr>
          <p:cNvPr id="54" name="Text Placeholder 34">
            <a:extLst>
              <a:ext uri="{FF2B5EF4-FFF2-40B4-BE49-F238E27FC236}">
                <a16:creationId xmlns:a16="http://schemas.microsoft.com/office/drawing/2014/main" id="{49DCF908-C598-5C42-9434-287A939AD518}"/>
              </a:ext>
            </a:extLst>
          </p:cNvPr>
          <p:cNvSpPr>
            <a:spLocks noGrp="1"/>
          </p:cNvSpPr>
          <p:nvPr userDrawn="1">
            <p:ph type="body" sz="quarter" idx="23" hasCustomPrompt="1"/>
          </p:nvPr>
        </p:nvSpPr>
        <p:spPr>
          <a:xfrm>
            <a:off x="6605318" y="5521878"/>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dirty="0"/>
              <a:t>Enter name</a:t>
            </a:r>
          </a:p>
        </p:txBody>
      </p:sp>
      <p:sp>
        <p:nvSpPr>
          <p:cNvPr id="55" name="Text Placeholder 34">
            <a:extLst>
              <a:ext uri="{FF2B5EF4-FFF2-40B4-BE49-F238E27FC236}">
                <a16:creationId xmlns:a16="http://schemas.microsoft.com/office/drawing/2014/main" id="{C32C00FD-CD82-5245-97E3-6016A4EF8C65}"/>
              </a:ext>
            </a:extLst>
          </p:cNvPr>
          <p:cNvSpPr>
            <a:spLocks noGrp="1"/>
          </p:cNvSpPr>
          <p:nvPr userDrawn="1">
            <p:ph type="body" sz="quarter" idx="24" hasCustomPrompt="1"/>
          </p:nvPr>
        </p:nvSpPr>
        <p:spPr>
          <a:xfrm>
            <a:off x="6605318" y="5837754"/>
            <a:ext cx="2079450" cy="252081"/>
          </a:xfrm>
        </p:spPr>
        <p:txBody>
          <a:bodyPr>
            <a:noAutofit/>
          </a:bodyPr>
          <a:lstStyle>
            <a:lvl1pPr marL="0" marR="0" indent="0" algn="ctr" defTabSz="914217" rtl="0" eaLnBrk="1" fontAlgn="auto" latinLnBrk="0" hangingPunct="1">
              <a:lnSpc>
                <a:spcPct val="90000"/>
              </a:lnSpc>
              <a:spcBef>
                <a:spcPts val="1000"/>
              </a:spcBef>
              <a:spcAft>
                <a:spcPts val="0"/>
              </a:spcAft>
              <a:buClrTx/>
              <a:buSzTx/>
              <a:buFontTx/>
              <a:buNone/>
              <a:tabLst/>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dirty="0"/>
              <a:t>Enter title</a:t>
            </a:r>
          </a:p>
        </p:txBody>
      </p:sp>
      <p:sp>
        <p:nvSpPr>
          <p:cNvPr id="19" name="Folded Corner 18">
            <a:extLst>
              <a:ext uri="{FF2B5EF4-FFF2-40B4-BE49-F238E27FC236}">
                <a16:creationId xmlns:a16="http://schemas.microsoft.com/office/drawing/2014/main" id="{B9A55B29-2113-304A-9F30-610B073C7BF3}"/>
              </a:ext>
              <a:ext uri="{C183D7F6-B498-43B3-948B-1728B52AA6E4}">
                <adec:decorative xmlns:adec="http://schemas.microsoft.com/office/drawing/2017/decorative" xmlns="" val="1"/>
              </a:ext>
            </a:extLst>
          </p:cNvPr>
          <p:cNvSpPr/>
          <p:nvPr userDrawn="1"/>
        </p:nvSpPr>
        <p:spPr>
          <a:xfrm>
            <a:off x="0" y="-1409701"/>
            <a:ext cx="5296004" cy="1139446"/>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Layout Tip</a:t>
            </a:r>
            <a:r>
              <a:rPr lang="en-US" sz="1200" dirty="0">
                <a:solidFill>
                  <a:schemeClr val="tx1"/>
                </a:solidFill>
                <a:latin typeface="Source Sans Pro" charset="0"/>
                <a:ea typeface="Source Sans Pro" charset="0"/>
                <a:cs typeface="Source Sans Pro" charset="0"/>
              </a:rPr>
              <a:t>: Title slide with three speaker thumbnails and descriptors.</a:t>
            </a:r>
          </a:p>
          <a:p>
            <a:endParaRPr lang="en-US" sz="1200" dirty="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Source Sans Pro" charset="0"/>
                <a:ea typeface="Source Sans Pro" charset="0"/>
                <a:cs typeface="Source Sans Pro" charset="0"/>
              </a:rPr>
              <a:t>Tip</a:t>
            </a:r>
            <a:r>
              <a:rPr lang="en-US" sz="1200" dirty="0">
                <a:solidFill>
                  <a:schemeClr val="tx1"/>
                </a:solidFill>
                <a:latin typeface="Source Sans Pro" charset="0"/>
                <a:ea typeface="Source Sans Pro" charset="0"/>
                <a:cs typeface="Source Sans Pro" charset="0"/>
              </a:rPr>
              <a:t>: For quick formatting, drag and drop the image you would like into the image placeholder. Replace text placeholder with your own copy.</a:t>
            </a:r>
          </a:p>
          <a:p>
            <a:r>
              <a:rPr lang="en-US" sz="1200" dirty="0">
                <a:solidFill>
                  <a:schemeClr val="tx1"/>
                </a:solidFill>
                <a:latin typeface="Source Sans Pro" charset="0"/>
                <a:ea typeface="Source Sans Pro" charset="0"/>
                <a:cs typeface="Source Sans Pro" charset="0"/>
              </a:rPr>
              <a:t> </a:t>
            </a:r>
          </a:p>
          <a:p>
            <a:endParaRPr lang="en-US" sz="1200" dirty="0">
              <a:solidFill>
                <a:schemeClr val="accent4">
                  <a:lumMod val="25000"/>
                </a:schemeClr>
              </a:solidFill>
              <a:latin typeface="Community" panose="02000303040000020003" pitchFamily="2" charset="0"/>
            </a:endParaRPr>
          </a:p>
          <a:p>
            <a:endParaRPr lang="en-US" sz="1200" dirty="0">
              <a:solidFill>
                <a:schemeClr val="accent4">
                  <a:lumMod val="25000"/>
                </a:schemeClr>
              </a:solidFill>
              <a:latin typeface="Source Sans Pro" charset="0"/>
              <a:ea typeface="Source Sans Pro" charset="0"/>
              <a:cs typeface="Source Sans Pro" charset="0"/>
            </a:endParaRPr>
          </a:p>
          <a:p>
            <a:endParaRPr lang="en-US" sz="1200" dirty="0">
              <a:solidFill>
                <a:schemeClr val="accent4">
                  <a:lumMod val="25000"/>
                </a:schemeClr>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16587930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org chart split">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F56B6E03-A479-1B47-898F-0BF285BE7462}"/>
              </a:ext>
              <a:ext uri="{C183D7F6-B498-43B3-948B-1728B52AA6E4}">
                <adec:decorative xmlns:adec="http://schemas.microsoft.com/office/drawing/2017/decorative" xmlns="" val="1"/>
              </a:ext>
            </a:extLst>
          </p:cNvPr>
          <p:cNvSpPr/>
          <p:nvPr userDrawn="1"/>
        </p:nvSpPr>
        <p:spPr>
          <a:xfrm>
            <a:off x="4098576" y="0"/>
            <a:ext cx="8095989" cy="6858000"/>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5" name="Title Placeholder 1">
            <a:extLst>
              <a:ext uri="{FF2B5EF4-FFF2-40B4-BE49-F238E27FC236}">
                <a16:creationId xmlns:a16="http://schemas.microsoft.com/office/drawing/2014/main" id="{609903B5-FE6E-E944-8B07-95F6274CD8EC}"/>
              </a:ext>
            </a:extLst>
          </p:cNvPr>
          <p:cNvSpPr>
            <a:spLocks noGrp="1"/>
          </p:cNvSpPr>
          <p:nvPr>
            <p:ph type="title" hasCustomPrompt="1"/>
          </p:nvPr>
        </p:nvSpPr>
        <p:spPr>
          <a:xfrm>
            <a:off x="702282" y="3733800"/>
            <a:ext cx="2498495" cy="1012726"/>
          </a:xfrm>
          <a:prstGeom prst="rect">
            <a:avLst/>
          </a:prstGeom>
        </p:spPr>
        <p:txBody>
          <a:bodyPr vert="horz" lIns="91440" tIns="45720" rIns="91440" bIns="45720" rtlCol="0" anchor="b" anchorCtr="0">
            <a:noAutofit/>
          </a:bodyPr>
          <a:lstStyle>
            <a:lvl1pPr>
              <a:defRPr sz="3299">
                <a:solidFill>
                  <a:schemeClr val="accent2"/>
                </a:solidFill>
              </a:defRPr>
            </a:lvl1pPr>
          </a:lstStyle>
          <a:p>
            <a:r>
              <a:rPr lang="en-US" dirty="0"/>
              <a:t>Enter your org title here</a:t>
            </a:r>
          </a:p>
        </p:txBody>
      </p:sp>
      <p:sp>
        <p:nvSpPr>
          <p:cNvPr id="54" name="Text Placeholder 8">
            <a:extLst>
              <a:ext uri="{FF2B5EF4-FFF2-40B4-BE49-F238E27FC236}">
                <a16:creationId xmlns:a16="http://schemas.microsoft.com/office/drawing/2014/main" id="{A4521267-49E5-9546-94F8-3204666B8F1D}"/>
              </a:ext>
            </a:extLst>
          </p:cNvPr>
          <p:cNvSpPr>
            <a:spLocks noGrp="1"/>
          </p:cNvSpPr>
          <p:nvPr>
            <p:ph type="body" sz="quarter" idx="17" hasCustomPrompt="1"/>
          </p:nvPr>
        </p:nvSpPr>
        <p:spPr>
          <a:xfrm>
            <a:off x="699123" y="4894203"/>
            <a:ext cx="2498496" cy="973647"/>
          </a:xfrm>
        </p:spPr>
        <p:txBody>
          <a:bodyPr lIns="109728" anchor="t">
            <a:normAutofit/>
          </a:bodyPr>
          <a:lstStyle>
            <a:lvl1pPr marL="0" indent="0">
              <a:buFontTx/>
              <a:buNone/>
              <a:defRPr sz="18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dirty="0"/>
              <a:t>Enter your description here</a:t>
            </a:r>
          </a:p>
        </p:txBody>
      </p:sp>
      <p:sp>
        <p:nvSpPr>
          <p:cNvPr id="51" name="Picture Placeholder 18">
            <a:extLst>
              <a:ext uri="{FF2B5EF4-FFF2-40B4-BE49-F238E27FC236}">
                <a16:creationId xmlns:a16="http://schemas.microsoft.com/office/drawing/2014/main" id="{36992F3D-C2CF-A647-83E6-F05AC9BBFF7D}"/>
              </a:ext>
              <a:ext uri="{C183D7F6-B498-43B3-948B-1728B52AA6E4}">
                <adec:decorative xmlns:adec="http://schemas.microsoft.com/office/drawing/2017/decorative" xmlns="" val="1"/>
              </a:ext>
            </a:extLst>
          </p:cNvPr>
          <p:cNvSpPr>
            <a:spLocks noGrp="1"/>
          </p:cNvSpPr>
          <p:nvPr>
            <p:ph type="pic" sz="quarter" idx="11" hasCustomPrompt="1"/>
          </p:nvPr>
        </p:nvSpPr>
        <p:spPr>
          <a:xfrm>
            <a:off x="804804" y="799034"/>
            <a:ext cx="1628471" cy="1628683"/>
          </a:xfrm>
          <a:prstGeom prst="ellipse">
            <a:avLst/>
          </a:prstGeom>
          <a:pattFill prst="wdUpDiag">
            <a:fgClr>
              <a:srgbClr val="FADFD9"/>
            </a:fgClr>
            <a:bgClr>
              <a:schemeClr val="bg1"/>
            </a:bgClr>
          </a:pattFill>
        </p:spPr>
        <p:txBody>
          <a:bodyPr anchor="ctr">
            <a:normAutofit/>
          </a:bodyPr>
          <a:lstStyle>
            <a:lvl1pPr marL="0" indent="0" algn="l">
              <a:buFontTx/>
              <a:buNone/>
              <a:defRPr sz="1600">
                <a:solidFill>
                  <a:schemeClr val="accent6"/>
                </a:solidFill>
              </a:defRPr>
            </a:lvl1pPr>
          </a:lstStyle>
          <a:p>
            <a:r>
              <a:rPr lang="en-US" dirty="0"/>
              <a:t>Drag and drop image here</a:t>
            </a:r>
          </a:p>
        </p:txBody>
      </p:sp>
      <p:sp>
        <p:nvSpPr>
          <p:cNvPr id="52" name="Text Placeholder 34">
            <a:extLst>
              <a:ext uri="{FF2B5EF4-FFF2-40B4-BE49-F238E27FC236}">
                <a16:creationId xmlns:a16="http://schemas.microsoft.com/office/drawing/2014/main" id="{EF4E4B4F-95CF-9949-B25E-5FA454304EE0}"/>
              </a:ext>
            </a:extLst>
          </p:cNvPr>
          <p:cNvSpPr>
            <a:spLocks noGrp="1"/>
          </p:cNvSpPr>
          <p:nvPr>
            <p:ph type="body" sz="quarter" idx="19" hasCustomPrompt="1"/>
          </p:nvPr>
        </p:nvSpPr>
        <p:spPr>
          <a:xfrm>
            <a:off x="762694" y="2632444"/>
            <a:ext cx="2079450" cy="252081"/>
          </a:xfrm>
        </p:spPr>
        <p:txBody>
          <a:bodyPr>
            <a:noAutofit/>
          </a:bodyPr>
          <a:lstStyle>
            <a:lvl1pPr marL="0" indent="0" algn="l">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dirty="0"/>
              <a:t>Speaker name</a:t>
            </a:r>
          </a:p>
        </p:txBody>
      </p:sp>
      <p:sp>
        <p:nvSpPr>
          <p:cNvPr id="53" name="Text Placeholder 34">
            <a:extLst>
              <a:ext uri="{FF2B5EF4-FFF2-40B4-BE49-F238E27FC236}">
                <a16:creationId xmlns:a16="http://schemas.microsoft.com/office/drawing/2014/main" id="{517B563B-DAA7-0040-9D2A-712251BC643B}"/>
              </a:ext>
            </a:extLst>
          </p:cNvPr>
          <p:cNvSpPr>
            <a:spLocks noGrp="1"/>
          </p:cNvSpPr>
          <p:nvPr>
            <p:ph type="body" sz="quarter" idx="20" hasCustomPrompt="1"/>
          </p:nvPr>
        </p:nvSpPr>
        <p:spPr>
          <a:xfrm>
            <a:off x="762694" y="2948320"/>
            <a:ext cx="2079450" cy="252081"/>
          </a:xfrm>
        </p:spPr>
        <p:txBody>
          <a:bodyPr>
            <a:noAutofit/>
          </a:bodyPr>
          <a:lstStyle>
            <a:lvl1pPr marL="0" indent="0" algn="l">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60" name="Text Placeholder 34">
            <a:extLst>
              <a:ext uri="{FF2B5EF4-FFF2-40B4-BE49-F238E27FC236}">
                <a16:creationId xmlns:a16="http://schemas.microsoft.com/office/drawing/2014/main" id="{258DB4FE-A860-6042-8299-B518825463A6}"/>
              </a:ext>
            </a:extLst>
          </p:cNvPr>
          <p:cNvSpPr>
            <a:spLocks noGrp="1"/>
          </p:cNvSpPr>
          <p:nvPr>
            <p:ph type="body" sz="quarter" idx="25" hasCustomPrompt="1"/>
          </p:nvPr>
        </p:nvSpPr>
        <p:spPr>
          <a:xfrm>
            <a:off x="4457913" y="2543471"/>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dirty="0"/>
              <a:t>Speaker name</a:t>
            </a:r>
          </a:p>
        </p:txBody>
      </p:sp>
      <p:sp>
        <p:nvSpPr>
          <p:cNvPr id="61" name="Text Placeholder 34">
            <a:extLst>
              <a:ext uri="{FF2B5EF4-FFF2-40B4-BE49-F238E27FC236}">
                <a16:creationId xmlns:a16="http://schemas.microsoft.com/office/drawing/2014/main" id="{A6352CB0-58CB-B045-A059-8B2A28F04ADA}"/>
              </a:ext>
            </a:extLst>
          </p:cNvPr>
          <p:cNvSpPr>
            <a:spLocks noGrp="1"/>
          </p:cNvSpPr>
          <p:nvPr>
            <p:ph type="body" sz="quarter" idx="26" hasCustomPrompt="1"/>
          </p:nvPr>
        </p:nvSpPr>
        <p:spPr>
          <a:xfrm>
            <a:off x="4457913" y="2859346"/>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dirty="0"/>
              <a:t>Title</a:t>
            </a:r>
          </a:p>
        </p:txBody>
      </p:sp>
      <p:sp>
        <p:nvSpPr>
          <p:cNvPr id="62" name="Text Placeholder 34">
            <a:extLst>
              <a:ext uri="{FF2B5EF4-FFF2-40B4-BE49-F238E27FC236}">
                <a16:creationId xmlns:a16="http://schemas.microsoft.com/office/drawing/2014/main" id="{176ACB83-5C75-D647-9B38-97940902CB62}"/>
              </a:ext>
            </a:extLst>
          </p:cNvPr>
          <p:cNvSpPr>
            <a:spLocks noGrp="1"/>
          </p:cNvSpPr>
          <p:nvPr>
            <p:ph type="body" sz="quarter" idx="27" hasCustomPrompt="1"/>
          </p:nvPr>
        </p:nvSpPr>
        <p:spPr>
          <a:xfrm>
            <a:off x="6326021" y="2543471"/>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dirty="0"/>
              <a:t>Speaker name</a:t>
            </a:r>
          </a:p>
        </p:txBody>
      </p:sp>
      <p:sp>
        <p:nvSpPr>
          <p:cNvPr id="63" name="Text Placeholder 34">
            <a:extLst>
              <a:ext uri="{FF2B5EF4-FFF2-40B4-BE49-F238E27FC236}">
                <a16:creationId xmlns:a16="http://schemas.microsoft.com/office/drawing/2014/main" id="{12781DBA-DAFA-ED4E-B292-DCC908E64BE8}"/>
              </a:ext>
            </a:extLst>
          </p:cNvPr>
          <p:cNvSpPr>
            <a:spLocks noGrp="1"/>
          </p:cNvSpPr>
          <p:nvPr>
            <p:ph type="body" sz="quarter" idx="28" hasCustomPrompt="1"/>
          </p:nvPr>
        </p:nvSpPr>
        <p:spPr>
          <a:xfrm>
            <a:off x="6326021" y="2859346"/>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64" name="Text Placeholder 34">
            <a:extLst>
              <a:ext uri="{FF2B5EF4-FFF2-40B4-BE49-F238E27FC236}">
                <a16:creationId xmlns:a16="http://schemas.microsoft.com/office/drawing/2014/main" id="{26C51F1B-1C72-5D46-B596-80D6033F2B27}"/>
              </a:ext>
            </a:extLst>
          </p:cNvPr>
          <p:cNvSpPr>
            <a:spLocks noGrp="1"/>
          </p:cNvSpPr>
          <p:nvPr>
            <p:ph type="body" sz="quarter" idx="29" hasCustomPrompt="1"/>
          </p:nvPr>
        </p:nvSpPr>
        <p:spPr>
          <a:xfrm>
            <a:off x="8195456" y="2543471"/>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65" name="Text Placeholder 34">
            <a:extLst>
              <a:ext uri="{FF2B5EF4-FFF2-40B4-BE49-F238E27FC236}">
                <a16:creationId xmlns:a16="http://schemas.microsoft.com/office/drawing/2014/main" id="{C243DBC4-40B3-A64D-8D70-CE4B33387476}"/>
              </a:ext>
            </a:extLst>
          </p:cNvPr>
          <p:cNvSpPr>
            <a:spLocks noGrp="1"/>
          </p:cNvSpPr>
          <p:nvPr>
            <p:ph type="body" sz="quarter" idx="30" hasCustomPrompt="1"/>
          </p:nvPr>
        </p:nvSpPr>
        <p:spPr>
          <a:xfrm>
            <a:off x="8195456" y="2859346"/>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dirty="0"/>
              <a:t>Title</a:t>
            </a:r>
          </a:p>
        </p:txBody>
      </p:sp>
      <p:sp>
        <p:nvSpPr>
          <p:cNvPr id="66" name="Text Placeholder 34">
            <a:extLst>
              <a:ext uri="{FF2B5EF4-FFF2-40B4-BE49-F238E27FC236}">
                <a16:creationId xmlns:a16="http://schemas.microsoft.com/office/drawing/2014/main" id="{EEB39F87-6246-CB44-82F9-7816660ED31A}"/>
              </a:ext>
            </a:extLst>
          </p:cNvPr>
          <p:cNvSpPr>
            <a:spLocks noGrp="1"/>
          </p:cNvSpPr>
          <p:nvPr>
            <p:ph type="body" sz="quarter" idx="32" hasCustomPrompt="1"/>
          </p:nvPr>
        </p:nvSpPr>
        <p:spPr>
          <a:xfrm>
            <a:off x="10062238" y="2543471"/>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67" name="Text Placeholder 34">
            <a:extLst>
              <a:ext uri="{FF2B5EF4-FFF2-40B4-BE49-F238E27FC236}">
                <a16:creationId xmlns:a16="http://schemas.microsoft.com/office/drawing/2014/main" id="{1CD51EB7-79F3-5E48-9572-A6BAF6A2570C}"/>
              </a:ext>
            </a:extLst>
          </p:cNvPr>
          <p:cNvSpPr>
            <a:spLocks noGrp="1"/>
          </p:cNvSpPr>
          <p:nvPr>
            <p:ph type="body" sz="quarter" idx="33" hasCustomPrompt="1"/>
          </p:nvPr>
        </p:nvSpPr>
        <p:spPr>
          <a:xfrm>
            <a:off x="10062238" y="2859346"/>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56" name="Text Placeholder 34">
            <a:extLst>
              <a:ext uri="{FF2B5EF4-FFF2-40B4-BE49-F238E27FC236}">
                <a16:creationId xmlns:a16="http://schemas.microsoft.com/office/drawing/2014/main" id="{059C56FF-7760-CD4F-9F5A-CBD5813E61D1}"/>
              </a:ext>
            </a:extLst>
          </p:cNvPr>
          <p:cNvSpPr>
            <a:spLocks noGrp="1"/>
          </p:cNvSpPr>
          <p:nvPr>
            <p:ph type="body" sz="quarter" idx="21" hasCustomPrompt="1"/>
          </p:nvPr>
        </p:nvSpPr>
        <p:spPr>
          <a:xfrm>
            <a:off x="4457913" y="533284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57" name="Text Placeholder 34">
            <a:extLst>
              <a:ext uri="{FF2B5EF4-FFF2-40B4-BE49-F238E27FC236}">
                <a16:creationId xmlns:a16="http://schemas.microsoft.com/office/drawing/2014/main" id="{A8EFD51E-98CA-6B4C-8379-CEFF08CAB7C7}"/>
              </a:ext>
            </a:extLst>
          </p:cNvPr>
          <p:cNvSpPr>
            <a:spLocks noGrp="1"/>
          </p:cNvSpPr>
          <p:nvPr>
            <p:ph type="body" sz="quarter" idx="22" hasCustomPrompt="1"/>
          </p:nvPr>
        </p:nvSpPr>
        <p:spPr>
          <a:xfrm>
            <a:off x="4457913" y="5648718"/>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58" name="Text Placeholder 34">
            <a:extLst>
              <a:ext uri="{FF2B5EF4-FFF2-40B4-BE49-F238E27FC236}">
                <a16:creationId xmlns:a16="http://schemas.microsoft.com/office/drawing/2014/main" id="{58022743-CCF1-334B-8B80-C5C5D853662E}"/>
              </a:ext>
            </a:extLst>
          </p:cNvPr>
          <p:cNvSpPr>
            <a:spLocks noGrp="1"/>
          </p:cNvSpPr>
          <p:nvPr>
            <p:ph type="body" sz="quarter" idx="23" hasCustomPrompt="1"/>
          </p:nvPr>
        </p:nvSpPr>
        <p:spPr>
          <a:xfrm>
            <a:off x="6323173" y="533284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59" name="Text Placeholder 34">
            <a:extLst>
              <a:ext uri="{FF2B5EF4-FFF2-40B4-BE49-F238E27FC236}">
                <a16:creationId xmlns:a16="http://schemas.microsoft.com/office/drawing/2014/main" id="{FA7090AC-B83C-5A44-8218-5A9E3E442951}"/>
              </a:ext>
            </a:extLst>
          </p:cNvPr>
          <p:cNvSpPr>
            <a:spLocks noGrp="1"/>
          </p:cNvSpPr>
          <p:nvPr>
            <p:ph type="body" sz="quarter" idx="24" hasCustomPrompt="1"/>
          </p:nvPr>
        </p:nvSpPr>
        <p:spPr>
          <a:xfrm>
            <a:off x="6323173" y="5648718"/>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29" name="Text Placeholder 34">
            <a:extLst>
              <a:ext uri="{FF2B5EF4-FFF2-40B4-BE49-F238E27FC236}">
                <a16:creationId xmlns:a16="http://schemas.microsoft.com/office/drawing/2014/main" id="{7AF8985B-40E4-B042-9FF8-46B4956588C0}"/>
              </a:ext>
            </a:extLst>
          </p:cNvPr>
          <p:cNvSpPr>
            <a:spLocks noGrp="1"/>
          </p:cNvSpPr>
          <p:nvPr>
            <p:ph type="body" sz="quarter" idx="36" hasCustomPrompt="1"/>
          </p:nvPr>
        </p:nvSpPr>
        <p:spPr>
          <a:xfrm>
            <a:off x="8195456" y="533284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30" name="Text Placeholder 34">
            <a:extLst>
              <a:ext uri="{FF2B5EF4-FFF2-40B4-BE49-F238E27FC236}">
                <a16:creationId xmlns:a16="http://schemas.microsoft.com/office/drawing/2014/main" id="{02854AD5-A250-AA4A-B47B-EAF4DB1D2A92}"/>
              </a:ext>
            </a:extLst>
          </p:cNvPr>
          <p:cNvSpPr>
            <a:spLocks noGrp="1"/>
          </p:cNvSpPr>
          <p:nvPr>
            <p:ph type="body" sz="quarter" idx="37" hasCustomPrompt="1"/>
          </p:nvPr>
        </p:nvSpPr>
        <p:spPr>
          <a:xfrm>
            <a:off x="8195456" y="5648718"/>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70" name="Picture Placeholder 18">
            <a:extLst>
              <a:ext uri="{FF2B5EF4-FFF2-40B4-BE49-F238E27FC236}">
                <a16:creationId xmlns:a16="http://schemas.microsoft.com/office/drawing/2014/main" id="{2FC392D1-D3EE-4E4E-A5DA-5B3D0EA39BF6}"/>
              </a:ext>
              <a:ext uri="{C183D7F6-B498-43B3-948B-1728B52AA6E4}">
                <adec:decorative xmlns:adec="http://schemas.microsoft.com/office/drawing/2017/decorative" xmlns="" val="1"/>
              </a:ext>
            </a:extLst>
          </p:cNvPr>
          <p:cNvSpPr>
            <a:spLocks noGrp="1"/>
          </p:cNvSpPr>
          <p:nvPr>
            <p:ph type="pic" sz="quarter" idx="15" hasCustomPrompt="1"/>
          </p:nvPr>
        </p:nvSpPr>
        <p:spPr>
          <a:xfrm>
            <a:off x="4683402" y="933242"/>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dirty="0"/>
              <a:t>Drag and drop image here</a:t>
            </a:r>
          </a:p>
        </p:txBody>
      </p:sp>
      <p:sp>
        <p:nvSpPr>
          <p:cNvPr id="71" name="Picture Placeholder 18">
            <a:extLst>
              <a:ext uri="{FF2B5EF4-FFF2-40B4-BE49-F238E27FC236}">
                <a16:creationId xmlns:a16="http://schemas.microsoft.com/office/drawing/2014/main" id="{487A4A7F-86FE-7446-8D2B-D7FE25D73618}"/>
              </a:ext>
              <a:ext uri="{C183D7F6-B498-43B3-948B-1728B52AA6E4}">
                <adec:decorative xmlns:adec="http://schemas.microsoft.com/office/drawing/2017/decorative" xmlns="" val="1"/>
              </a:ext>
            </a:extLst>
          </p:cNvPr>
          <p:cNvSpPr>
            <a:spLocks noGrp="1"/>
          </p:cNvSpPr>
          <p:nvPr>
            <p:ph type="pic" sz="quarter" idx="34" hasCustomPrompt="1"/>
          </p:nvPr>
        </p:nvSpPr>
        <p:spPr>
          <a:xfrm>
            <a:off x="6551510" y="933242"/>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dirty="0"/>
              <a:t>Drag and drop image here</a:t>
            </a:r>
          </a:p>
        </p:txBody>
      </p:sp>
      <p:sp>
        <p:nvSpPr>
          <p:cNvPr id="69" name="Picture Placeholder 18">
            <a:extLst>
              <a:ext uri="{FF2B5EF4-FFF2-40B4-BE49-F238E27FC236}">
                <a16:creationId xmlns:a16="http://schemas.microsoft.com/office/drawing/2014/main" id="{A80069BC-67F1-2940-AF4E-707A4AAA62FC}"/>
              </a:ext>
              <a:ext uri="{C183D7F6-B498-43B3-948B-1728B52AA6E4}">
                <adec:decorative xmlns:adec="http://schemas.microsoft.com/office/drawing/2017/decorative" xmlns="" val="1"/>
              </a:ext>
            </a:extLst>
          </p:cNvPr>
          <p:cNvSpPr>
            <a:spLocks noGrp="1"/>
          </p:cNvSpPr>
          <p:nvPr>
            <p:ph type="pic" sz="quarter" idx="14" hasCustomPrompt="1"/>
          </p:nvPr>
        </p:nvSpPr>
        <p:spPr>
          <a:xfrm>
            <a:off x="6510609" y="3722614"/>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dirty="0"/>
              <a:t>Drag and drop image here</a:t>
            </a:r>
          </a:p>
        </p:txBody>
      </p:sp>
      <p:sp>
        <p:nvSpPr>
          <p:cNvPr id="68" name="Picture Placeholder 18">
            <a:extLst>
              <a:ext uri="{FF2B5EF4-FFF2-40B4-BE49-F238E27FC236}">
                <a16:creationId xmlns:a16="http://schemas.microsoft.com/office/drawing/2014/main" id="{D18DA4B8-262D-8649-A4B1-C03F0479FDB7}"/>
              </a:ext>
              <a:ext uri="{C183D7F6-B498-43B3-948B-1728B52AA6E4}">
                <adec:decorative xmlns:adec="http://schemas.microsoft.com/office/drawing/2017/decorative" xmlns="" val="1"/>
              </a:ext>
            </a:extLst>
          </p:cNvPr>
          <p:cNvSpPr>
            <a:spLocks noGrp="1"/>
          </p:cNvSpPr>
          <p:nvPr>
            <p:ph type="pic" sz="quarter" idx="13" hasCustomPrompt="1"/>
          </p:nvPr>
        </p:nvSpPr>
        <p:spPr>
          <a:xfrm>
            <a:off x="4683402" y="3722614"/>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dirty="0"/>
              <a:t>Drag and drop image here</a:t>
            </a:r>
          </a:p>
        </p:txBody>
      </p:sp>
      <p:sp>
        <p:nvSpPr>
          <p:cNvPr id="72" name="Picture Placeholder 18">
            <a:extLst>
              <a:ext uri="{FF2B5EF4-FFF2-40B4-BE49-F238E27FC236}">
                <a16:creationId xmlns:a16="http://schemas.microsoft.com/office/drawing/2014/main" id="{71B15117-8721-2A40-9991-9DFC22E3043A}"/>
              </a:ext>
              <a:ext uri="{C183D7F6-B498-43B3-948B-1728B52AA6E4}">
                <adec:decorative xmlns:adec="http://schemas.microsoft.com/office/drawing/2017/decorative" xmlns="" val="1"/>
              </a:ext>
            </a:extLst>
          </p:cNvPr>
          <p:cNvSpPr>
            <a:spLocks noGrp="1"/>
          </p:cNvSpPr>
          <p:nvPr>
            <p:ph type="pic" sz="quarter" idx="35" hasCustomPrompt="1"/>
          </p:nvPr>
        </p:nvSpPr>
        <p:spPr>
          <a:xfrm>
            <a:off x="8381466" y="933242"/>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dirty="0"/>
              <a:t>Drag and drop image here</a:t>
            </a:r>
          </a:p>
        </p:txBody>
      </p:sp>
      <p:sp>
        <p:nvSpPr>
          <p:cNvPr id="73" name="Picture Placeholder 18">
            <a:extLst>
              <a:ext uri="{FF2B5EF4-FFF2-40B4-BE49-F238E27FC236}">
                <a16:creationId xmlns:a16="http://schemas.microsoft.com/office/drawing/2014/main" id="{6ED02208-8A7D-5347-B6AD-DF3063DEF3E7}"/>
              </a:ext>
              <a:ext uri="{C183D7F6-B498-43B3-948B-1728B52AA6E4}">
                <adec:decorative xmlns:adec="http://schemas.microsoft.com/office/drawing/2017/decorative" xmlns="" val="1"/>
              </a:ext>
            </a:extLst>
          </p:cNvPr>
          <p:cNvSpPr>
            <a:spLocks noGrp="1"/>
          </p:cNvSpPr>
          <p:nvPr>
            <p:ph type="pic" sz="quarter" idx="31" hasCustomPrompt="1"/>
          </p:nvPr>
        </p:nvSpPr>
        <p:spPr>
          <a:xfrm>
            <a:off x="10287726" y="933242"/>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dirty="0"/>
              <a:t>Drag and drop image here</a:t>
            </a:r>
          </a:p>
        </p:txBody>
      </p:sp>
      <p:sp>
        <p:nvSpPr>
          <p:cNvPr id="31" name="Picture Placeholder 18">
            <a:extLst>
              <a:ext uri="{FF2B5EF4-FFF2-40B4-BE49-F238E27FC236}">
                <a16:creationId xmlns:a16="http://schemas.microsoft.com/office/drawing/2014/main" id="{E00E3FF9-C98A-0146-BC72-C783DDC2EBE0}"/>
              </a:ext>
              <a:ext uri="{C183D7F6-B498-43B3-948B-1728B52AA6E4}">
                <adec:decorative xmlns:adec="http://schemas.microsoft.com/office/drawing/2017/decorative" xmlns="" val="1"/>
              </a:ext>
            </a:extLst>
          </p:cNvPr>
          <p:cNvSpPr>
            <a:spLocks noGrp="1"/>
          </p:cNvSpPr>
          <p:nvPr>
            <p:ph type="pic" sz="quarter" idx="38" hasCustomPrompt="1"/>
          </p:nvPr>
        </p:nvSpPr>
        <p:spPr>
          <a:xfrm>
            <a:off x="8381466" y="3722614"/>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dirty="0"/>
              <a:t>Drag and drop image here</a:t>
            </a:r>
          </a:p>
        </p:txBody>
      </p:sp>
      <p:sp>
        <p:nvSpPr>
          <p:cNvPr id="32" name="Folded Corner 31">
            <a:extLst>
              <a:ext uri="{FF2B5EF4-FFF2-40B4-BE49-F238E27FC236}">
                <a16:creationId xmlns:a16="http://schemas.microsoft.com/office/drawing/2014/main" id="{078E95F8-6135-2041-B063-EF339D1D8085}"/>
              </a:ext>
              <a:ext uri="{C183D7F6-B498-43B3-948B-1728B52AA6E4}">
                <adec:decorative xmlns:adec="http://schemas.microsoft.com/office/drawing/2017/decorative" xmlns="" val="1"/>
              </a:ext>
            </a:extLst>
          </p:cNvPr>
          <p:cNvSpPr/>
          <p:nvPr userDrawn="1"/>
        </p:nvSpPr>
        <p:spPr>
          <a:xfrm>
            <a:off x="-1" y="-1562100"/>
            <a:ext cx="4800769" cy="1357761"/>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Purpose of Layout</a:t>
            </a:r>
            <a:r>
              <a:rPr lang="en-US" sz="1200" dirty="0">
                <a:solidFill>
                  <a:schemeClr val="tx1"/>
                </a:solidFill>
                <a:latin typeface="Source Sans Pro" charset="0"/>
                <a:ea typeface="Source Sans Pro" charset="0"/>
                <a:cs typeface="Source Sans Pro" charset="0"/>
              </a:rPr>
              <a:t>: Org chart layout option one. Drag and drop teammates into image placeholders. You will need to crop to circle under Picture Format tab. After, under Crop option, change ratio to 1:1 for an symmetric circle.</a:t>
            </a:r>
          </a:p>
          <a:p>
            <a:endParaRPr lang="en-US" sz="1200" dirty="0">
              <a:solidFill>
                <a:schemeClr val="tx1"/>
              </a:solidFill>
              <a:latin typeface="Source Sans Pro" charset="0"/>
              <a:ea typeface="Source Sans Pro" charset="0"/>
              <a:cs typeface="Source Sans Pro" charset="0"/>
            </a:endParaRPr>
          </a:p>
          <a:p>
            <a:r>
              <a:rPr lang="en-US" sz="1200" b="1" dirty="0">
                <a:solidFill>
                  <a:schemeClr val="tx1"/>
                </a:solidFill>
                <a:latin typeface="Source Sans Pro" charset="0"/>
                <a:ea typeface="Source Sans Pro" charset="0"/>
                <a:cs typeface="Source Sans Pro" charset="0"/>
              </a:rPr>
              <a:t>Tip: </a:t>
            </a:r>
            <a:r>
              <a:rPr lang="en-US" sz="1200" b="0" dirty="0">
                <a:solidFill>
                  <a:schemeClr val="tx1"/>
                </a:solidFill>
                <a:latin typeface="Source Sans Pro" charset="0"/>
                <a:ea typeface="Source Sans Pro" charset="0"/>
                <a:cs typeface="Source Sans Pro" charset="0"/>
              </a:rPr>
              <a:t>Use clear headshots with consistent sized heads when possible.</a:t>
            </a:r>
            <a:endParaRPr lang="en-US" sz="1200" b="1" dirty="0">
              <a:solidFill>
                <a:schemeClr val="tx1"/>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44892272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org chart split title">
    <p:spTree>
      <p:nvGrpSpPr>
        <p:cNvPr id="1" name=""/>
        <p:cNvGrpSpPr/>
        <p:nvPr/>
      </p:nvGrpSpPr>
      <p:grpSpPr>
        <a:xfrm>
          <a:off x="0" y="0"/>
          <a:ext cx="0" cy="0"/>
          <a:chOff x="0" y="0"/>
          <a:chExt cx="0" cy="0"/>
        </a:xfrm>
      </p:grpSpPr>
      <p:sp>
        <p:nvSpPr>
          <p:cNvPr id="55" name="Title Placeholder 1">
            <a:extLst>
              <a:ext uri="{FF2B5EF4-FFF2-40B4-BE49-F238E27FC236}">
                <a16:creationId xmlns:a16="http://schemas.microsoft.com/office/drawing/2014/main" id="{609903B5-FE6E-E944-8B07-95F6274CD8EC}"/>
              </a:ext>
            </a:extLst>
          </p:cNvPr>
          <p:cNvSpPr>
            <a:spLocks noGrp="1"/>
          </p:cNvSpPr>
          <p:nvPr>
            <p:ph type="title" hasCustomPrompt="1"/>
          </p:nvPr>
        </p:nvSpPr>
        <p:spPr>
          <a:xfrm>
            <a:off x="5023078" y="1219200"/>
            <a:ext cx="6391661" cy="967006"/>
          </a:xfrm>
          <a:prstGeom prst="rect">
            <a:avLst/>
          </a:prstGeom>
        </p:spPr>
        <p:txBody>
          <a:bodyPr vert="horz" lIns="91440" tIns="45720" rIns="91440" bIns="45720" rtlCol="0" anchor="b" anchorCtr="0">
            <a:noAutofit/>
          </a:bodyPr>
          <a:lstStyle>
            <a:lvl1pPr>
              <a:defRPr sz="4399">
                <a:solidFill>
                  <a:schemeClr val="accent2"/>
                </a:solidFill>
              </a:defRPr>
            </a:lvl1pPr>
          </a:lstStyle>
          <a:p>
            <a:r>
              <a:rPr lang="en-US" dirty="0"/>
              <a:t>Enter chart title here</a:t>
            </a:r>
          </a:p>
        </p:txBody>
      </p:sp>
      <p:sp>
        <p:nvSpPr>
          <p:cNvPr id="54" name="Text Placeholder 8">
            <a:extLst>
              <a:ext uri="{FF2B5EF4-FFF2-40B4-BE49-F238E27FC236}">
                <a16:creationId xmlns:a16="http://schemas.microsoft.com/office/drawing/2014/main" id="{A4521267-49E5-9546-94F8-3204666B8F1D}"/>
              </a:ext>
            </a:extLst>
          </p:cNvPr>
          <p:cNvSpPr>
            <a:spLocks noGrp="1"/>
          </p:cNvSpPr>
          <p:nvPr>
            <p:ph type="body" sz="quarter" idx="17" hasCustomPrompt="1"/>
          </p:nvPr>
        </p:nvSpPr>
        <p:spPr>
          <a:xfrm>
            <a:off x="5019920" y="2231926"/>
            <a:ext cx="6391662" cy="854174"/>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dirty="0"/>
              <a:t>Enter your description here</a:t>
            </a:r>
          </a:p>
        </p:txBody>
      </p:sp>
      <p:sp>
        <p:nvSpPr>
          <p:cNvPr id="28" name="Rectangle 27">
            <a:extLst>
              <a:ext uri="{FF2B5EF4-FFF2-40B4-BE49-F238E27FC236}">
                <a16:creationId xmlns:a16="http://schemas.microsoft.com/office/drawing/2014/main" id="{36E71A67-6C08-7E48-923A-8FA985616A72}"/>
              </a:ext>
              <a:ext uri="{C183D7F6-B498-43B3-948B-1728B52AA6E4}">
                <adec:decorative xmlns:adec="http://schemas.microsoft.com/office/drawing/2017/decorative" xmlns="" val="1"/>
              </a:ext>
            </a:extLst>
          </p:cNvPr>
          <p:cNvSpPr/>
          <p:nvPr userDrawn="1"/>
        </p:nvSpPr>
        <p:spPr>
          <a:xfrm>
            <a:off x="4101344" y="1066800"/>
            <a:ext cx="13714"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2" name="Text Placeholder 34">
            <a:extLst>
              <a:ext uri="{FF2B5EF4-FFF2-40B4-BE49-F238E27FC236}">
                <a16:creationId xmlns:a16="http://schemas.microsoft.com/office/drawing/2014/main" id="{EF4E4B4F-95CF-9949-B25E-5FA454304EE0}"/>
              </a:ext>
            </a:extLst>
          </p:cNvPr>
          <p:cNvSpPr>
            <a:spLocks noGrp="1"/>
          </p:cNvSpPr>
          <p:nvPr>
            <p:ph type="body" sz="quarter" idx="19" hasCustomPrompt="1"/>
          </p:nvPr>
        </p:nvSpPr>
        <p:spPr>
          <a:xfrm>
            <a:off x="1235612" y="2801408"/>
            <a:ext cx="2079450" cy="252081"/>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53" name="Text Placeholder 34">
            <a:extLst>
              <a:ext uri="{FF2B5EF4-FFF2-40B4-BE49-F238E27FC236}">
                <a16:creationId xmlns:a16="http://schemas.microsoft.com/office/drawing/2014/main" id="{517B563B-DAA7-0040-9D2A-712251BC643B}"/>
              </a:ext>
            </a:extLst>
          </p:cNvPr>
          <p:cNvSpPr>
            <a:spLocks noGrp="1"/>
          </p:cNvSpPr>
          <p:nvPr>
            <p:ph type="body" sz="quarter" idx="20" hasCustomPrompt="1"/>
          </p:nvPr>
        </p:nvSpPr>
        <p:spPr>
          <a:xfrm>
            <a:off x="1235612" y="3117283"/>
            <a:ext cx="2079450" cy="252081"/>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56" name="Text Placeholder 34">
            <a:extLst>
              <a:ext uri="{FF2B5EF4-FFF2-40B4-BE49-F238E27FC236}">
                <a16:creationId xmlns:a16="http://schemas.microsoft.com/office/drawing/2014/main" id="{059C56FF-7760-CD4F-9F5A-CBD5813E61D1}"/>
              </a:ext>
            </a:extLst>
          </p:cNvPr>
          <p:cNvSpPr>
            <a:spLocks noGrp="1"/>
          </p:cNvSpPr>
          <p:nvPr>
            <p:ph type="body" sz="quarter" idx="21" hasCustomPrompt="1"/>
          </p:nvPr>
        </p:nvSpPr>
        <p:spPr>
          <a:xfrm>
            <a:off x="525777" y="5600700"/>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57" name="Text Placeholder 34">
            <a:extLst>
              <a:ext uri="{FF2B5EF4-FFF2-40B4-BE49-F238E27FC236}">
                <a16:creationId xmlns:a16="http://schemas.microsoft.com/office/drawing/2014/main" id="{A8EFD51E-98CA-6B4C-8379-CEFF08CAB7C7}"/>
              </a:ext>
            </a:extLst>
          </p:cNvPr>
          <p:cNvSpPr>
            <a:spLocks noGrp="1"/>
          </p:cNvSpPr>
          <p:nvPr>
            <p:ph type="body" sz="quarter" idx="22" hasCustomPrompt="1"/>
          </p:nvPr>
        </p:nvSpPr>
        <p:spPr>
          <a:xfrm>
            <a:off x="525777" y="5916576"/>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58" name="Text Placeholder 34">
            <a:extLst>
              <a:ext uri="{FF2B5EF4-FFF2-40B4-BE49-F238E27FC236}">
                <a16:creationId xmlns:a16="http://schemas.microsoft.com/office/drawing/2014/main" id="{58022743-CCF1-334B-8B80-C5C5D853662E}"/>
              </a:ext>
            </a:extLst>
          </p:cNvPr>
          <p:cNvSpPr>
            <a:spLocks noGrp="1"/>
          </p:cNvSpPr>
          <p:nvPr>
            <p:ph type="body" sz="quarter" idx="23" hasCustomPrompt="1"/>
          </p:nvPr>
        </p:nvSpPr>
        <p:spPr>
          <a:xfrm>
            <a:off x="2387178" y="5600700"/>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59" name="Text Placeholder 34">
            <a:extLst>
              <a:ext uri="{FF2B5EF4-FFF2-40B4-BE49-F238E27FC236}">
                <a16:creationId xmlns:a16="http://schemas.microsoft.com/office/drawing/2014/main" id="{FA7090AC-B83C-5A44-8218-5A9E3E442951}"/>
              </a:ext>
            </a:extLst>
          </p:cNvPr>
          <p:cNvSpPr>
            <a:spLocks noGrp="1"/>
          </p:cNvSpPr>
          <p:nvPr>
            <p:ph type="body" sz="quarter" idx="24" hasCustomPrompt="1"/>
          </p:nvPr>
        </p:nvSpPr>
        <p:spPr>
          <a:xfrm>
            <a:off x="2387178" y="5916576"/>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60" name="Text Placeholder 34">
            <a:extLst>
              <a:ext uri="{FF2B5EF4-FFF2-40B4-BE49-F238E27FC236}">
                <a16:creationId xmlns:a16="http://schemas.microsoft.com/office/drawing/2014/main" id="{258DB4FE-A860-6042-8299-B518825463A6}"/>
              </a:ext>
            </a:extLst>
          </p:cNvPr>
          <p:cNvSpPr>
            <a:spLocks noGrp="1"/>
          </p:cNvSpPr>
          <p:nvPr>
            <p:ph type="body" sz="quarter" idx="25" hasCustomPrompt="1"/>
          </p:nvPr>
        </p:nvSpPr>
        <p:spPr>
          <a:xfrm>
            <a:off x="4255286" y="5600700"/>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61" name="Text Placeholder 34">
            <a:extLst>
              <a:ext uri="{FF2B5EF4-FFF2-40B4-BE49-F238E27FC236}">
                <a16:creationId xmlns:a16="http://schemas.microsoft.com/office/drawing/2014/main" id="{A6352CB0-58CB-B045-A059-8B2A28F04ADA}"/>
              </a:ext>
            </a:extLst>
          </p:cNvPr>
          <p:cNvSpPr>
            <a:spLocks noGrp="1"/>
          </p:cNvSpPr>
          <p:nvPr>
            <p:ph type="body" sz="quarter" idx="26" hasCustomPrompt="1"/>
          </p:nvPr>
        </p:nvSpPr>
        <p:spPr>
          <a:xfrm>
            <a:off x="4255286" y="5916576"/>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62" name="Text Placeholder 34">
            <a:extLst>
              <a:ext uri="{FF2B5EF4-FFF2-40B4-BE49-F238E27FC236}">
                <a16:creationId xmlns:a16="http://schemas.microsoft.com/office/drawing/2014/main" id="{176ACB83-5C75-D647-9B38-97940902CB62}"/>
              </a:ext>
            </a:extLst>
          </p:cNvPr>
          <p:cNvSpPr>
            <a:spLocks noGrp="1"/>
          </p:cNvSpPr>
          <p:nvPr>
            <p:ph type="body" sz="quarter" idx="27" hasCustomPrompt="1"/>
          </p:nvPr>
        </p:nvSpPr>
        <p:spPr>
          <a:xfrm>
            <a:off x="6123395" y="5600700"/>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63" name="Text Placeholder 34">
            <a:extLst>
              <a:ext uri="{FF2B5EF4-FFF2-40B4-BE49-F238E27FC236}">
                <a16:creationId xmlns:a16="http://schemas.microsoft.com/office/drawing/2014/main" id="{12781DBA-DAFA-ED4E-B292-DCC908E64BE8}"/>
              </a:ext>
            </a:extLst>
          </p:cNvPr>
          <p:cNvSpPr>
            <a:spLocks noGrp="1"/>
          </p:cNvSpPr>
          <p:nvPr>
            <p:ph type="body" sz="quarter" idx="28" hasCustomPrompt="1"/>
          </p:nvPr>
        </p:nvSpPr>
        <p:spPr>
          <a:xfrm>
            <a:off x="6123395" y="5916576"/>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64" name="Text Placeholder 34">
            <a:extLst>
              <a:ext uri="{FF2B5EF4-FFF2-40B4-BE49-F238E27FC236}">
                <a16:creationId xmlns:a16="http://schemas.microsoft.com/office/drawing/2014/main" id="{26C51F1B-1C72-5D46-B596-80D6033F2B27}"/>
              </a:ext>
            </a:extLst>
          </p:cNvPr>
          <p:cNvSpPr>
            <a:spLocks noGrp="1"/>
          </p:cNvSpPr>
          <p:nvPr>
            <p:ph type="body" sz="quarter" idx="29" hasCustomPrompt="1"/>
          </p:nvPr>
        </p:nvSpPr>
        <p:spPr>
          <a:xfrm>
            <a:off x="7991503" y="5600700"/>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65" name="Text Placeholder 34">
            <a:extLst>
              <a:ext uri="{FF2B5EF4-FFF2-40B4-BE49-F238E27FC236}">
                <a16:creationId xmlns:a16="http://schemas.microsoft.com/office/drawing/2014/main" id="{C243DBC4-40B3-A64D-8D70-CE4B33387476}"/>
              </a:ext>
            </a:extLst>
          </p:cNvPr>
          <p:cNvSpPr>
            <a:spLocks noGrp="1"/>
          </p:cNvSpPr>
          <p:nvPr>
            <p:ph type="body" sz="quarter" idx="30" hasCustomPrompt="1"/>
          </p:nvPr>
        </p:nvSpPr>
        <p:spPr>
          <a:xfrm>
            <a:off x="7991503" y="5916576"/>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66" name="Text Placeholder 34">
            <a:extLst>
              <a:ext uri="{FF2B5EF4-FFF2-40B4-BE49-F238E27FC236}">
                <a16:creationId xmlns:a16="http://schemas.microsoft.com/office/drawing/2014/main" id="{EEB39F87-6246-CB44-82F9-7816660ED31A}"/>
              </a:ext>
            </a:extLst>
          </p:cNvPr>
          <p:cNvSpPr>
            <a:spLocks noGrp="1"/>
          </p:cNvSpPr>
          <p:nvPr>
            <p:ph type="body" sz="quarter" idx="32" hasCustomPrompt="1"/>
          </p:nvPr>
        </p:nvSpPr>
        <p:spPr>
          <a:xfrm>
            <a:off x="9859611" y="5600700"/>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67" name="Text Placeholder 34">
            <a:extLst>
              <a:ext uri="{FF2B5EF4-FFF2-40B4-BE49-F238E27FC236}">
                <a16:creationId xmlns:a16="http://schemas.microsoft.com/office/drawing/2014/main" id="{1CD51EB7-79F3-5E48-9572-A6BAF6A2570C}"/>
              </a:ext>
            </a:extLst>
          </p:cNvPr>
          <p:cNvSpPr>
            <a:spLocks noGrp="1"/>
          </p:cNvSpPr>
          <p:nvPr>
            <p:ph type="body" sz="quarter" idx="33" hasCustomPrompt="1"/>
          </p:nvPr>
        </p:nvSpPr>
        <p:spPr>
          <a:xfrm>
            <a:off x="9859611" y="5916576"/>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51" name="Picture Placeholder 18">
            <a:extLst>
              <a:ext uri="{FF2B5EF4-FFF2-40B4-BE49-F238E27FC236}">
                <a16:creationId xmlns:a16="http://schemas.microsoft.com/office/drawing/2014/main" id="{36992F3D-C2CF-A647-83E6-F05AC9BBFF7D}"/>
              </a:ext>
              <a:ext uri="{C183D7F6-B498-43B3-948B-1728B52AA6E4}">
                <adec:decorative xmlns:adec="http://schemas.microsoft.com/office/drawing/2017/decorative" xmlns="" val="1"/>
              </a:ext>
            </a:extLst>
          </p:cNvPr>
          <p:cNvSpPr>
            <a:spLocks noGrp="1"/>
          </p:cNvSpPr>
          <p:nvPr>
            <p:ph type="pic" sz="quarter" idx="11" hasCustomPrompt="1"/>
          </p:nvPr>
        </p:nvSpPr>
        <p:spPr>
          <a:xfrm>
            <a:off x="1461101" y="949155"/>
            <a:ext cx="1628471" cy="1628683"/>
          </a:xfrm>
          <a:prstGeom prst="ellipse">
            <a:avLst/>
          </a:prstGeom>
          <a:pattFill prst="wdUpDiag">
            <a:fgClr>
              <a:srgbClr val="FADFD9"/>
            </a:fgClr>
            <a:bgClr>
              <a:schemeClr val="bg1"/>
            </a:bgClr>
          </a:pattFill>
        </p:spPr>
        <p:txBody>
          <a:bodyPr anchor="ctr">
            <a:normAutofit/>
          </a:bodyPr>
          <a:lstStyle>
            <a:lvl1pPr marL="0" indent="0" algn="ctr">
              <a:buFontTx/>
              <a:buNone/>
              <a:defRPr sz="1600">
                <a:solidFill>
                  <a:schemeClr val="accent6"/>
                </a:solidFill>
              </a:defRPr>
            </a:lvl1pPr>
          </a:lstStyle>
          <a:p>
            <a:r>
              <a:rPr lang="en-US" dirty="0"/>
              <a:t>Drag and drop image here</a:t>
            </a:r>
          </a:p>
        </p:txBody>
      </p:sp>
      <p:sp>
        <p:nvSpPr>
          <p:cNvPr id="68" name="Picture Placeholder 18">
            <a:extLst>
              <a:ext uri="{FF2B5EF4-FFF2-40B4-BE49-F238E27FC236}">
                <a16:creationId xmlns:a16="http://schemas.microsoft.com/office/drawing/2014/main" id="{D18DA4B8-262D-8649-A4B1-C03F0479FDB7}"/>
              </a:ext>
              <a:ext uri="{C183D7F6-B498-43B3-948B-1728B52AA6E4}">
                <adec:decorative xmlns:adec="http://schemas.microsoft.com/office/drawing/2017/decorative" xmlns="" val="1"/>
              </a:ext>
            </a:extLst>
          </p:cNvPr>
          <p:cNvSpPr>
            <a:spLocks noGrp="1"/>
          </p:cNvSpPr>
          <p:nvPr>
            <p:ph type="pic" sz="quarter" idx="13" hasCustomPrompt="1"/>
          </p:nvPr>
        </p:nvSpPr>
        <p:spPr>
          <a:xfrm>
            <a:off x="751266" y="3990472"/>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dirty="0"/>
              <a:t>Drag and drop image here</a:t>
            </a:r>
          </a:p>
        </p:txBody>
      </p:sp>
      <p:sp>
        <p:nvSpPr>
          <p:cNvPr id="69" name="Picture Placeholder 18">
            <a:extLst>
              <a:ext uri="{FF2B5EF4-FFF2-40B4-BE49-F238E27FC236}">
                <a16:creationId xmlns:a16="http://schemas.microsoft.com/office/drawing/2014/main" id="{A80069BC-67F1-2940-AF4E-707A4AAA62FC}"/>
              </a:ext>
              <a:ext uri="{C183D7F6-B498-43B3-948B-1728B52AA6E4}">
                <adec:decorative xmlns:adec="http://schemas.microsoft.com/office/drawing/2017/decorative" xmlns="" val="1"/>
              </a:ext>
            </a:extLst>
          </p:cNvPr>
          <p:cNvSpPr>
            <a:spLocks noGrp="1"/>
          </p:cNvSpPr>
          <p:nvPr>
            <p:ph type="pic" sz="quarter" idx="14" hasCustomPrompt="1"/>
          </p:nvPr>
        </p:nvSpPr>
        <p:spPr>
          <a:xfrm>
            <a:off x="2574614" y="3990472"/>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dirty="0"/>
              <a:t>Drag and drop image here</a:t>
            </a:r>
          </a:p>
        </p:txBody>
      </p:sp>
      <p:sp>
        <p:nvSpPr>
          <p:cNvPr id="70" name="Picture Placeholder 18">
            <a:extLst>
              <a:ext uri="{FF2B5EF4-FFF2-40B4-BE49-F238E27FC236}">
                <a16:creationId xmlns:a16="http://schemas.microsoft.com/office/drawing/2014/main" id="{2FC392D1-D3EE-4E4E-A5DA-5B3D0EA39BF6}"/>
              </a:ext>
              <a:ext uri="{C183D7F6-B498-43B3-948B-1728B52AA6E4}">
                <adec:decorative xmlns:adec="http://schemas.microsoft.com/office/drawing/2017/decorative" xmlns="" val="1"/>
              </a:ext>
            </a:extLst>
          </p:cNvPr>
          <p:cNvSpPr>
            <a:spLocks noGrp="1"/>
          </p:cNvSpPr>
          <p:nvPr>
            <p:ph type="pic" sz="quarter" idx="15" hasCustomPrompt="1"/>
          </p:nvPr>
        </p:nvSpPr>
        <p:spPr>
          <a:xfrm>
            <a:off x="4480775" y="3990472"/>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dirty="0"/>
              <a:t>Drag and drop image here</a:t>
            </a:r>
          </a:p>
        </p:txBody>
      </p:sp>
      <p:sp>
        <p:nvSpPr>
          <p:cNvPr id="71" name="Picture Placeholder 18">
            <a:extLst>
              <a:ext uri="{FF2B5EF4-FFF2-40B4-BE49-F238E27FC236}">
                <a16:creationId xmlns:a16="http://schemas.microsoft.com/office/drawing/2014/main" id="{487A4A7F-86FE-7446-8D2B-D7FE25D73618}"/>
              </a:ext>
              <a:ext uri="{C183D7F6-B498-43B3-948B-1728B52AA6E4}">
                <adec:decorative xmlns:adec="http://schemas.microsoft.com/office/drawing/2017/decorative" xmlns="" val="1"/>
              </a:ext>
            </a:extLst>
          </p:cNvPr>
          <p:cNvSpPr>
            <a:spLocks noGrp="1"/>
          </p:cNvSpPr>
          <p:nvPr>
            <p:ph type="pic" sz="quarter" idx="34" hasCustomPrompt="1"/>
          </p:nvPr>
        </p:nvSpPr>
        <p:spPr>
          <a:xfrm>
            <a:off x="6348883" y="3990472"/>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dirty="0"/>
              <a:t>Drag and drop image here</a:t>
            </a:r>
          </a:p>
        </p:txBody>
      </p:sp>
      <p:sp>
        <p:nvSpPr>
          <p:cNvPr id="72" name="Picture Placeholder 18">
            <a:extLst>
              <a:ext uri="{FF2B5EF4-FFF2-40B4-BE49-F238E27FC236}">
                <a16:creationId xmlns:a16="http://schemas.microsoft.com/office/drawing/2014/main" id="{71B15117-8721-2A40-9991-9DFC22E3043A}"/>
              </a:ext>
              <a:ext uri="{C183D7F6-B498-43B3-948B-1728B52AA6E4}">
                <adec:decorative xmlns:adec="http://schemas.microsoft.com/office/drawing/2017/decorative" xmlns="" val="1"/>
              </a:ext>
            </a:extLst>
          </p:cNvPr>
          <p:cNvSpPr>
            <a:spLocks noGrp="1"/>
          </p:cNvSpPr>
          <p:nvPr>
            <p:ph type="pic" sz="quarter" idx="35" hasCustomPrompt="1"/>
          </p:nvPr>
        </p:nvSpPr>
        <p:spPr>
          <a:xfrm>
            <a:off x="8216992" y="3990472"/>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dirty="0"/>
              <a:t>Drag and drop image here</a:t>
            </a:r>
          </a:p>
        </p:txBody>
      </p:sp>
      <p:sp>
        <p:nvSpPr>
          <p:cNvPr id="73" name="Picture Placeholder 18">
            <a:extLst>
              <a:ext uri="{FF2B5EF4-FFF2-40B4-BE49-F238E27FC236}">
                <a16:creationId xmlns:a16="http://schemas.microsoft.com/office/drawing/2014/main" id="{6ED02208-8A7D-5347-B6AD-DF3063DEF3E7}"/>
              </a:ext>
              <a:ext uri="{C183D7F6-B498-43B3-948B-1728B52AA6E4}">
                <adec:decorative xmlns:adec="http://schemas.microsoft.com/office/drawing/2017/decorative" xmlns="" val="1"/>
              </a:ext>
            </a:extLst>
          </p:cNvPr>
          <p:cNvSpPr>
            <a:spLocks noGrp="1"/>
          </p:cNvSpPr>
          <p:nvPr>
            <p:ph type="pic" sz="quarter" idx="31" hasCustomPrompt="1"/>
          </p:nvPr>
        </p:nvSpPr>
        <p:spPr>
          <a:xfrm>
            <a:off x="10085100" y="3990472"/>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dirty="0"/>
              <a:t>Drag and drop image here</a:t>
            </a:r>
          </a:p>
        </p:txBody>
      </p:sp>
      <p:sp>
        <p:nvSpPr>
          <p:cNvPr id="27" name="Folded Corner 26">
            <a:extLst>
              <a:ext uri="{FF2B5EF4-FFF2-40B4-BE49-F238E27FC236}">
                <a16:creationId xmlns:a16="http://schemas.microsoft.com/office/drawing/2014/main" id="{4B7BC363-E585-D946-AE27-F2C0DE3B690B}"/>
              </a:ext>
              <a:ext uri="{C183D7F6-B498-43B3-948B-1728B52AA6E4}">
                <adec:decorative xmlns:adec="http://schemas.microsoft.com/office/drawing/2017/decorative" xmlns="" val="1"/>
              </a:ext>
            </a:extLst>
          </p:cNvPr>
          <p:cNvSpPr/>
          <p:nvPr userDrawn="1"/>
        </p:nvSpPr>
        <p:spPr>
          <a:xfrm>
            <a:off x="-6133" y="-1485900"/>
            <a:ext cx="4800769" cy="1281561"/>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Purpose of Layout</a:t>
            </a:r>
            <a:r>
              <a:rPr lang="en-US" sz="1200" dirty="0">
                <a:solidFill>
                  <a:schemeClr val="tx1"/>
                </a:solidFill>
                <a:latin typeface="Source Sans Pro" charset="0"/>
                <a:ea typeface="Source Sans Pro" charset="0"/>
                <a:cs typeface="Source Sans Pro" charset="0"/>
              </a:rPr>
              <a:t>: Org chart layout option one. Drag and drop teammates into image placeholders. You will need to crop to circle under Picture Format tab. After, under Crop option, change ratio to 1:1 for an symmetric circle.</a:t>
            </a:r>
          </a:p>
          <a:p>
            <a:endParaRPr lang="en-US" sz="1200" dirty="0">
              <a:solidFill>
                <a:schemeClr val="tx1"/>
              </a:solidFill>
              <a:latin typeface="Source Sans Pro" charset="0"/>
              <a:ea typeface="Source Sans Pro" charset="0"/>
              <a:cs typeface="Source Sans Pro" charset="0"/>
            </a:endParaRPr>
          </a:p>
          <a:p>
            <a:r>
              <a:rPr lang="en-US" sz="1200" b="1" dirty="0">
                <a:solidFill>
                  <a:schemeClr val="tx1"/>
                </a:solidFill>
                <a:latin typeface="Source Sans Pro" charset="0"/>
                <a:ea typeface="Source Sans Pro" charset="0"/>
                <a:cs typeface="Source Sans Pro" charset="0"/>
              </a:rPr>
              <a:t>Tip: </a:t>
            </a:r>
            <a:r>
              <a:rPr lang="en-US" sz="1200" b="0" dirty="0">
                <a:solidFill>
                  <a:schemeClr val="tx1"/>
                </a:solidFill>
                <a:latin typeface="Source Sans Pro" charset="0"/>
                <a:ea typeface="Source Sans Pro" charset="0"/>
                <a:cs typeface="Source Sans Pro" charset="0"/>
              </a:rPr>
              <a:t>Use clear headshots with consistent sized heads when possible.</a:t>
            </a:r>
            <a:endParaRPr lang="en-US" sz="1200" b="1" dirty="0">
              <a:solidFill>
                <a:schemeClr val="tx1"/>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a:p>
            <a:endParaRPr lang="en-US" sz="1200"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211359255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org chart small">
    <p:bg>
      <p:bgPr>
        <a:solidFill>
          <a:schemeClr val="bg1"/>
        </a:solidFill>
        <a:effectLst/>
      </p:bgPr>
    </p:bg>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dirty="0"/>
              <a:t>Enter chart title here</a:t>
            </a:r>
          </a:p>
        </p:txBody>
      </p:sp>
      <p:sp>
        <p:nvSpPr>
          <p:cNvPr id="16" name="Text Placeholder 8">
            <a:extLst>
              <a:ext uri="{FF2B5EF4-FFF2-40B4-BE49-F238E27FC236}">
                <a16:creationId xmlns:a16="http://schemas.microsoft.com/office/drawing/2014/main" id="{862C563E-1C76-004E-9470-67C8287E2234}"/>
              </a:ext>
            </a:extLst>
          </p:cNvPr>
          <p:cNvSpPr>
            <a:spLocks noGrp="1"/>
          </p:cNvSpPr>
          <p:nvPr>
            <p:ph type="body" sz="quarter" idx="11" hasCustomPrompt="1"/>
          </p:nvPr>
        </p:nvSpPr>
        <p:spPr>
          <a:xfrm>
            <a:off x="720754" y="1214657"/>
            <a:ext cx="10667299" cy="349739"/>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dirty="0"/>
              <a:t>Enter subtitle here</a:t>
            </a:r>
          </a:p>
        </p:txBody>
      </p:sp>
      <p:sp>
        <p:nvSpPr>
          <p:cNvPr id="52" name="Text Placeholder 34">
            <a:extLst>
              <a:ext uri="{FF2B5EF4-FFF2-40B4-BE49-F238E27FC236}">
                <a16:creationId xmlns:a16="http://schemas.microsoft.com/office/drawing/2014/main" id="{43AFA908-8785-AE4E-A7E5-14692CE3B415}"/>
              </a:ext>
            </a:extLst>
          </p:cNvPr>
          <p:cNvSpPr>
            <a:spLocks noGrp="1"/>
          </p:cNvSpPr>
          <p:nvPr>
            <p:ph type="body" sz="quarter" idx="38" hasCustomPrompt="1"/>
          </p:nvPr>
        </p:nvSpPr>
        <p:spPr>
          <a:xfrm>
            <a:off x="5198960" y="3281647"/>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53" name="Text Placeholder 34">
            <a:extLst>
              <a:ext uri="{FF2B5EF4-FFF2-40B4-BE49-F238E27FC236}">
                <a16:creationId xmlns:a16="http://schemas.microsoft.com/office/drawing/2014/main" id="{3AFF3702-4A57-554C-A980-8A4FF58DA179}"/>
              </a:ext>
            </a:extLst>
          </p:cNvPr>
          <p:cNvSpPr>
            <a:spLocks noGrp="1"/>
          </p:cNvSpPr>
          <p:nvPr>
            <p:ph type="body" sz="quarter" idx="39" hasCustomPrompt="1"/>
          </p:nvPr>
        </p:nvSpPr>
        <p:spPr>
          <a:xfrm>
            <a:off x="5198960" y="3597522"/>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25" name="Text Placeholder 34">
            <a:extLst>
              <a:ext uri="{FF2B5EF4-FFF2-40B4-BE49-F238E27FC236}">
                <a16:creationId xmlns:a16="http://schemas.microsoft.com/office/drawing/2014/main" id="{EEA5E56B-4E28-8343-80CE-44CD2796EFD9}"/>
              </a:ext>
            </a:extLst>
          </p:cNvPr>
          <p:cNvSpPr>
            <a:spLocks noGrp="1"/>
          </p:cNvSpPr>
          <p:nvPr>
            <p:ph type="body" sz="quarter" idx="21" hasCustomPrompt="1"/>
          </p:nvPr>
        </p:nvSpPr>
        <p:spPr>
          <a:xfrm>
            <a:off x="2387178" y="588605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26" name="Text Placeholder 34">
            <a:extLst>
              <a:ext uri="{FF2B5EF4-FFF2-40B4-BE49-F238E27FC236}">
                <a16:creationId xmlns:a16="http://schemas.microsoft.com/office/drawing/2014/main" id="{9B810466-682E-164F-ADE1-D79442C6AB45}"/>
              </a:ext>
            </a:extLst>
          </p:cNvPr>
          <p:cNvSpPr>
            <a:spLocks noGrp="1"/>
          </p:cNvSpPr>
          <p:nvPr>
            <p:ph type="body" sz="quarter" idx="22" hasCustomPrompt="1"/>
          </p:nvPr>
        </p:nvSpPr>
        <p:spPr>
          <a:xfrm>
            <a:off x="2387178" y="6201929"/>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27" name="Text Placeholder 34">
            <a:extLst>
              <a:ext uri="{FF2B5EF4-FFF2-40B4-BE49-F238E27FC236}">
                <a16:creationId xmlns:a16="http://schemas.microsoft.com/office/drawing/2014/main" id="{4307521D-8395-1648-871F-F9B535A5CAFA}"/>
              </a:ext>
            </a:extLst>
          </p:cNvPr>
          <p:cNvSpPr>
            <a:spLocks noGrp="1"/>
          </p:cNvSpPr>
          <p:nvPr>
            <p:ph type="body" sz="quarter" idx="23" hasCustomPrompt="1"/>
          </p:nvPr>
        </p:nvSpPr>
        <p:spPr>
          <a:xfrm>
            <a:off x="4255286" y="588605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28" name="Text Placeholder 34">
            <a:extLst>
              <a:ext uri="{FF2B5EF4-FFF2-40B4-BE49-F238E27FC236}">
                <a16:creationId xmlns:a16="http://schemas.microsoft.com/office/drawing/2014/main" id="{2D43B465-C13A-C34E-8D9F-7163D24FCBFC}"/>
              </a:ext>
            </a:extLst>
          </p:cNvPr>
          <p:cNvSpPr>
            <a:spLocks noGrp="1"/>
          </p:cNvSpPr>
          <p:nvPr>
            <p:ph type="body" sz="quarter" idx="24" hasCustomPrompt="1"/>
          </p:nvPr>
        </p:nvSpPr>
        <p:spPr>
          <a:xfrm>
            <a:off x="4255286" y="6201929"/>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32" name="Text Placeholder 34">
            <a:extLst>
              <a:ext uri="{FF2B5EF4-FFF2-40B4-BE49-F238E27FC236}">
                <a16:creationId xmlns:a16="http://schemas.microsoft.com/office/drawing/2014/main" id="{4E34D59A-F510-2F4B-9861-21E1F7A80747}"/>
              </a:ext>
            </a:extLst>
          </p:cNvPr>
          <p:cNvSpPr>
            <a:spLocks noGrp="1"/>
          </p:cNvSpPr>
          <p:nvPr>
            <p:ph type="body" sz="quarter" idx="26" hasCustomPrompt="1"/>
          </p:nvPr>
        </p:nvSpPr>
        <p:spPr>
          <a:xfrm>
            <a:off x="6123395" y="588605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34" name="Text Placeholder 34">
            <a:extLst>
              <a:ext uri="{FF2B5EF4-FFF2-40B4-BE49-F238E27FC236}">
                <a16:creationId xmlns:a16="http://schemas.microsoft.com/office/drawing/2014/main" id="{F5D17976-A799-0749-87F9-D1C82C7C8316}"/>
              </a:ext>
            </a:extLst>
          </p:cNvPr>
          <p:cNvSpPr>
            <a:spLocks noGrp="1"/>
          </p:cNvSpPr>
          <p:nvPr>
            <p:ph type="body" sz="quarter" idx="27" hasCustomPrompt="1"/>
          </p:nvPr>
        </p:nvSpPr>
        <p:spPr>
          <a:xfrm>
            <a:off x="6123395" y="6201929"/>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40" name="Text Placeholder 34">
            <a:extLst>
              <a:ext uri="{FF2B5EF4-FFF2-40B4-BE49-F238E27FC236}">
                <a16:creationId xmlns:a16="http://schemas.microsoft.com/office/drawing/2014/main" id="{F44BE0CC-E747-9C45-AFC3-35A6554C4B46}"/>
              </a:ext>
            </a:extLst>
          </p:cNvPr>
          <p:cNvSpPr>
            <a:spLocks noGrp="1"/>
          </p:cNvSpPr>
          <p:nvPr>
            <p:ph type="body" sz="quarter" idx="29" hasCustomPrompt="1"/>
          </p:nvPr>
        </p:nvSpPr>
        <p:spPr>
          <a:xfrm>
            <a:off x="7991503" y="588605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41" name="Text Placeholder 34">
            <a:extLst>
              <a:ext uri="{FF2B5EF4-FFF2-40B4-BE49-F238E27FC236}">
                <a16:creationId xmlns:a16="http://schemas.microsoft.com/office/drawing/2014/main" id="{E542445D-B830-8343-915E-EB1103E28311}"/>
              </a:ext>
            </a:extLst>
          </p:cNvPr>
          <p:cNvSpPr>
            <a:spLocks noGrp="1"/>
          </p:cNvSpPr>
          <p:nvPr>
            <p:ph type="body" sz="quarter" idx="30" hasCustomPrompt="1"/>
          </p:nvPr>
        </p:nvSpPr>
        <p:spPr>
          <a:xfrm>
            <a:off x="7991503" y="6201929"/>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cxnSp>
        <p:nvCxnSpPr>
          <p:cNvPr id="3" name="Straight Connector 2">
            <a:extLst>
              <a:ext uri="{FF2B5EF4-FFF2-40B4-BE49-F238E27FC236}">
                <a16:creationId xmlns:a16="http://schemas.microsoft.com/office/drawing/2014/main" id="{893A1DD1-A72A-4E4D-81B9-59AAE32BB728}"/>
              </a:ext>
              <a:ext uri="{C183D7F6-B498-43B3-948B-1728B52AA6E4}">
                <adec:decorative xmlns:adec="http://schemas.microsoft.com/office/drawing/2017/decorative" xmlns="" val="1"/>
              </a:ext>
            </a:extLst>
          </p:cNvPr>
          <p:cNvCxnSpPr>
            <a:cxnSpLocks/>
          </p:cNvCxnSpPr>
          <p:nvPr/>
        </p:nvCxnSpPr>
        <p:spPr>
          <a:xfrm>
            <a:off x="3238444" y="4011207"/>
            <a:ext cx="5670179"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9" name="Straight Connector 8">
            <a:extLst>
              <a:ext uri="{FF2B5EF4-FFF2-40B4-BE49-F238E27FC236}">
                <a16:creationId xmlns:a16="http://schemas.microsoft.com/office/drawing/2014/main" id="{56DBC577-0223-2141-86EF-F98AFCB60D66}"/>
              </a:ext>
              <a:ext uri="{C183D7F6-B498-43B3-948B-1728B52AA6E4}">
                <adec:decorative xmlns:adec="http://schemas.microsoft.com/office/drawing/2017/decorative" xmlns="" val="1"/>
              </a:ext>
            </a:extLst>
          </p:cNvPr>
          <p:cNvCxnSpPr/>
          <p:nvPr/>
        </p:nvCxnSpPr>
        <p:spPr>
          <a:xfrm>
            <a:off x="3238443" y="4011207"/>
            <a:ext cx="0" cy="116656"/>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61" name="Straight Connector 60">
            <a:extLst>
              <a:ext uri="{FF2B5EF4-FFF2-40B4-BE49-F238E27FC236}">
                <a16:creationId xmlns:a16="http://schemas.microsoft.com/office/drawing/2014/main" id="{CB3AF1ED-41CC-A74D-AB95-CFE029D4060B}"/>
              </a:ext>
              <a:ext uri="{C183D7F6-B498-43B3-948B-1728B52AA6E4}">
                <adec:decorative xmlns:adec="http://schemas.microsoft.com/office/drawing/2017/decorative" xmlns="" val="1"/>
              </a:ext>
            </a:extLst>
          </p:cNvPr>
          <p:cNvCxnSpPr>
            <a:cxnSpLocks/>
          </p:cNvCxnSpPr>
          <p:nvPr/>
        </p:nvCxnSpPr>
        <p:spPr>
          <a:xfrm>
            <a:off x="8908623" y="4011207"/>
            <a:ext cx="0" cy="116656"/>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23" name="Straight Connector 22">
            <a:extLst>
              <a:ext uri="{FF2B5EF4-FFF2-40B4-BE49-F238E27FC236}">
                <a16:creationId xmlns:a16="http://schemas.microsoft.com/office/drawing/2014/main" id="{61D2F5BC-53F4-CB42-BF44-26F79C307B27}"/>
              </a:ext>
              <a:ext uri="{C183D7F6-B498-43B3-948B-1728B52AA6E4}">
                <adec:decorative xmlns:adec="http://schemas.microsoft.com/office/drawing/2017/decorative" xmlns="" val="1"/>
              </a:ext>
            </a:extLst>
          </p:cNvPr>
          <p:cNvCxnSpPr>
            <a:cxnSpLocks/>
          </p:cNvCxnSpPr>
          <p:nvPr userDrawn="1"/>
        </p:nvCxnSpPr>
        <p:spPr>
          <a:xfrm>
            <a:off x="3238444" y="4011207"/>
            <a:ext cx="5670179" cy="0"/>
          </a:xfrm>
          <a:prstGeom prst="line">
            <a:avLst/>
          </a:prstGeom>
          <a:ln>
            <a:solidFill>
              <a:schemeClr val="accent4"/>
            </a:solidFill>
          </a:ln>
        </p:spPr>
        <p:style>
          <a:lnRef idx="3">
            <a:schemeClr val="accent2"/>
          </a:lnRef>
          <a:fillRef idx="0">
            <a:schemeClr val="accent2"/>
          </a:fillRef>
          <a:effectRef idx="2">
            <a:schemeClr val="accent2"/>
          </a:effectRef>
          <a:fontRef idx="minor">
            <a:schemeClr val="tx1"/>
          </a:fontRef>
        </p:style>
      </p:cxnSp>
      <p:cxnSp>
        <p:nvCxnSpPr>
          <p:cNvPr id="24" name="Straight Connector 23">
            <a:extLst>
              <a:ext uri="{FF2B5EF4-FFF2-40B4-BE49-F238E27FC236}">
                <a16:creationId xmlns:a16="http://schemas.microsoft.com/office/drawing/2014/main" id="{D6BA88FF-B862-4B4B-9726-04A3D659755A}"/>
              </a:ext>
              <a:ext uri="{C183D7F6-B498-43B3-948B-1728B52AA6E4}">
                <adec:decorative xmlns:adec="http://schemas.microsoft.com/office/drawing/2017/decorative" xmlns="" val="1"/>
              </a:ext>
            </a:extLst>
          </p:cNvPr>
          <p:cNvCxnSpPr/>
          <p:nvPr userDrawn="1"/>
        </p:nvCxnSpPr>
        <p:spPr>
          <a:xfrm>
            <a:off x="3238443" y="4011207"/>
            <a:ext cx="0" cy="116656"/>
          </a:xfrm>
          <a:prstGeom prst="line">
            <a:avLst/>
          </a:prstGeom>
          <a:ln>
            <a:solidFill>
              <a:schemeClr val="accent4"/>
            </a:solidFill>
          </a:ln>
        </p:spPr>
        <p:style>
          <a:lnRef idx="3">
            <a:schemeClr val="accent2"/>
          </a:lnRef>
          <a:fillRef idx="0">
            <a:schemeClr val="accent2"/>
          </a:fillRef>
          <a:effectRef idx="2">
            <a:schemeClr val="accent2"/>
          </a:effectRef>
          <a:fontRef idx="minor">
            <a:schemeClr val="tx1"/>
          </a:fontRef>
        </p:style>
      </p:cxnSp>
      <p:cxnSp>
        <p:nvCxnSpPr>
          <p:cNvPr id="30" name="Straight Connector 29">
            <a:extLst>
              <a:ext uri="{FF2B5EF4-FFF2-40B4-BE49-F238E27FC236}">
                <a16:creationId xmlns:a16="http://schemas.microsoft.com/office/drawing/2014/main" id="{4E6D15FA-6C13-444E-A5FF-6AAF6E13175C}"/>
              </a:ext>
              <a:ext uri="{C183D7F6-B498-43B3-948B-1728B52AA6E4}">
                <adec:decorative xmlns:adec="http://schemas.microsoft.com/office/drawing/2017/decorative" xmlns="" val="1"/>
              </a:ext>
            </a:extLst>
          </p:cNvPr>
          <p:cNvCxnSpPr>
            <a:cxnSpLocks/>
          </p:cNvCxnSpPr>
          <p:nvPr userDrawn="1"/>
        </p:nvCxnSpPr>
        <p:spPr>
          <a:xfrm>
            <a:off x="8908623" y="4011207"/>
            <a:ext cx="0" cy="116656"/>
          </a:xfrm>
          <a:prstGeom prst="line">
            <a:avLst/>
          </a:prstGeom>
          <a:ln>
            <a:solidFill>
              <a:schemeClr val="accent4"/>
            </a:solidFill>
          </a:ln>
        </p:spPr>
        <p:style>
          <a:lnRef idx="3">
            <a:schemeClr val="accent2"/>
          </a:lnRef>
          <a:fillRef idx="0">
            <a:schemeClr val="accent2"/>
          </a:fillRef>
          <a:effectRef idx="2">
            <a:schemeClr val="accent2"/>
          </a:effectRef>
          <a:fontRef idx="minor">
            <a:schemeClr val="tx1"/>
          </a:fontRef>
        </p:style>
      </p:cxnSp>
      <p:sp>
        <p:nvSpPr>
          <p:cNvPr id="21" name="Picture Placeholder 18">
            <a:extLst>
              <a:ext uri="{FF2B5EF4-FFF2-40B4-BE49-F238E27FC236}">
                <a16:creationId xmlns:a16="http://schemas.microsoft.com/office/drawing/2014/main" id="{4EFAA546-8AC3-7347-946A-CE2E69D75084}"/>
              </a:ext>
              <a:ext uri="{C183D7F6-B498-43B3-948B-1728B52AA6E4}">
                <adec:decorative xmlns:adec="http://schemas.microsoft.com/office/drawing/2017/decorative" xmlns="" val="1"/>
              </a:ext>
            </a:extLst>
          </p:cNvPr>
          <p:cNvSpPr>
            <a:spLocks noGrp="1"/>
          </p:cNvSpPr>
          <p:nvPr>
            <p:ph type="pic" sz="quarter" idx="14" hasCustomPrompt="1"/>
          </p:nvPr>
        </p:nvSpPr>
        <p:spPr>
          <a:xfrm>
            <a:off x="2574614" y="4274820"/>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dirty="0"/>
              <a:t>Drag and drop image here</a:t>
            </a:r>
          </a:p>
        </p:txBody>
      </p:sp>
      <p:sp>
        <p:nvSpPr>
          <p:cNvPr id="22" name="Picture Placeholder 18">
            <a:extLst>
              <a:ext uri="{FF2B5EF4-FFF2-40B4-BE49-F238E27FC236}">
                <a16:creationId xmlns:a16="http://schemas.microsoft.com/office/drawing/2014/main" id="{88DB6781-305C-044B-A408-5777172AB2BA}"/>
              </a:ext>
              <a:ext uri="{C183D7F6-B498-43B3-948B-1728B52AA6E4}">
                <adec:decorative xmlns:adec="http://schemas.microsoft.com/office/drawing/2017/decorative" xmlns="" val="1"/>
              </a:ext>
            </a:extLst>
          </p:cNvPr>
          <p:cNvSpPr>
            <a:spLocks noGrp="1"/>
          </p:cNvSpPr>
          <p:nvPr>
            <p:ph type="pic" sz="quarter" idx="15" hasCustomPrompt="1"/>
          </p:nvPr>
        </p:nvSpPr>
        <p:spPr>
          <a:xfrm>
            <a:off x="4480775" y="4274820"/>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dirty="0"/>
              <a:t>Drag and drop image here</a:t>
            </a:r>
          </a:p>
        </p:txBody>
      </p:sp>
      <p:sp>
        <p:nvSpPr>
          <p:cNvPr id="29" name="Picture Placeholder 18">
            <a:extLst>
              <a:ext uri="{FF2B5EF4-FFF2-40B4-BE49-F238E27FC236}">
                <a16:creationId xmlns:a16="http://schemas.microsoft.com/office/drawing/2014/main" id="{B94910E6-1F1A-4340-AEDF-4CA9EEBE8E39}"/>
              </a:ext>
              <a:ext uri="{C183D7F6-B498-43B3-948B-1728B52AA6E4}">
                <adec:decorative xmlns:adec="http://schemas.microsoft.com/office/drawing/2017/decorative" xmlns="" val="1"/>
              </a:ext>
            </a:extLst>
          </p:cNvPr>
          <p:cNvSpPr>
            <a:spLocks noGrp="1"/>
          </p:cNvSpPr>
          <p:nvPr>
            <p:ph type="pic" sz="quarter" idx="25" hasCustomPrompt="1"/>
          </p:nvPr>
        </p:nvSpPr>
        <p:spPr>
          <a:xfrm>
            <a:off x="6348883" y="4274820"/>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dirty="0"/>
              <a:t>Drag and drop image here</a:t>
            </a:r>
          </a:p>
        </p:txBody>
      </p:sp>
      <p:sp>
        <p:nvSpPr>
          <p:cNvPr id="37" name="Picture Placeholder 18">
            <a:extLst>
              <a:ext uri="{FF2B5EF4-FFF2-40B4-BE49-F238E27FC236}">
                <a16:creationId xmlns:a16="http://schemas.microsoft.com/office/drawing/2014/main" id="{7A9BC03B-0C7D-C74C-A761-19B06C2CB670}"/>
              </a:ext>
              <a:ext uri="{C183D7F6-B498-43B3-948B-1728B52AA6E4}">
                <adec:decorative xmlns:adec="http://schemas.microsoft.com/office/drawing/2017/decorative" xmlns="" val="1"/>
              </a:ext>
            </a:extLst>
          </p:cNvPr>
          <p:cNvSpPr>
            <a:spLocks noGrp="1"/>
          </p:cNvSpPr>
          <p:nvPr>
            <p:ph type="pic" sz="quarter" idx="28" hasCustomPrompt="1"/>
          </p:nvPr>
        </p:nvSpPr>
        <p:spPr>
          <a:xfrm>
            <a:off x="8216992" y="4274820"/>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dirty="0"/>
              <a:t>Drag and drop image here</a:t>
            </a:r>
          </a:p>
        </p:txBody>
      </p:sp>
      <p:sp>
        <p:nvSpPr>
          <p:cNvPr id="49" name="Picture Placeholder 18">
            <a:extLst>
              <a:ext uri="{FF2B5EF4-FFF2-40B4-BE49-F238E27FC236}">
                <a16:creationId xmlns:a16="http://schemas.microsoft.com/office/drawing/2014/main" id="{628B4E40-5BB7-3543-AEFF-C4EDDB7A1C51}"/>
              </a:ext>
              <a:ext uri="{C183D7F6-B498-43B3-948B-1728B52AA6E4}">
                <adec:decorative xmlns:adec="http://schemas.microsoft.com/office/drawing/2017/decorative" xmlns="" val="1"/>
              </a:ext>
            </a:extLst>
          </p:cNvPr>
          <p:cNvSpPr>
            <a:spLocks noGrp="1"/>
          </p:cNvSpPr>
          <p:nvPr>
            <p:ph type="pic" sz="quarter" idx="35" hasCustomPrompt="1"/>
          </p:nvPr>
        </p:nvSpPr>
        <p:spPr>
          <a:xfrm>
            <a:off x="5424449" y="1670413"/>
            <a:ext cx="1343354" cy="1343529"/>
          </a:xfrm>
          <a:prstGeom prst="ellipse">
            <a:avLst/>
          </a:prstGeom>
          <a:pattFill prst="wdUpDiag">
            <a:fgClr>
              <a:srgbClr val="FADFD9"/>
            </a:fgClr>
            <a:bgClr>
              <a:schemeClr val="bg1"/>
            </a:bgClr>
          </a:pattFill>
        </p:spPr>
        <p:txBody>
          <a:bodyPr anchor="ctr">
            <a:normAutofit/>
          </a:bodyPr>
          <a:lstStyle>
            <a:lvl1pPr marL="0" marR="0" indent="0" algn="ctr" defTabSz="914217" rtl="0" eaLnBrk="1" fontAlgn="auto" latinLnBrk="0" hangingPunct="1">
              <a:lnSpc>
                <a:spcPct val="90000"/>
              </a:lnSpc>
              <a:spcBef>
                <a:spcPts val="1000"/>
              </a:spcBef>
              <a:spcAft>
                <a:spcPts val="0"/>
              </a:spcAft>
              <a:buClrTx/>
              <a:buSzTx/>
              <a:buFontTx/>
              <a:buNone/>
              <a:tabLst/>
              <a:defRPr sz="1200" b="1">
                <a:solidFill>
                  <a:schemeClr val="accent6"/>
                </a:solidFill>
              </a:defRPr>
            </a:lvl1pPr>
          </a:lstStyle>
          <a:p>
            <a:r>
              <a:rPr lang="en-US" dirty="0"/>
              <a:t>Drag and drop image here</a:t>
            </a:r>
          </a:p>
        </p:txBody>
      </p:sp>
      <p:sp>
        <p:nvSpPr>
          <p:cNvPr id="31" name="Folded Corner 30">
            <a:extLst>
              <a:ext uri="{FF2B5EF4-FFF2-40B4-BE49-F238E27FC236}">
                <a16:creationId xmlns:a16="http://schemas.microsoft.com/office/drawing/2014/main" id="{FA052A1D-2672-564B-82E7-4F15C2FCC309}"/>
              </a:ext>
            </a:extLst>
          </p:cNvPr>
          <p:cNvSpPr/>
          <p:nvPr userDrawn="1"/>
        </p:nvSpPr>
        <p:spPr>
          <a:xfrm>
            <a:off x="0" y="-1257300"/>
            <a:ext cx="5753144" cy="9760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Arial" panose="020B0604020202020204" pitchFamily="34" charset="0"/>
              </a:rPr>
              <a:t>Purpose of Layout</a:t>
            </a:r>
            <a:r>
              <a:rPr lang="en-US" sz="1200" dirty="0">
                <a:solidFill>
                  <a:schemeClr val="tx1"/>
                </a:solidFill>
                <a:latin typeface="Source Sans Pro" charset="0"/>
                <a:ea typeface="Source Sans Pro" charset="0"/>
                <a:cs typeface="Arial" panose="020B0604020202020204" pitchFamily="34" charset="0"/>
              </a:rPr>
              <a:t>: This org chart comes in three sizes to help you outline your group.</a:t>
            </a:r>
          </a:p>
          <a:p>
            <a:endParaRPr lang="en-US" sz="1200" dirty="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Source Sans Pro" charset="0"/>
                <a:ea typeface="Source Sans Pro" charset="0"/>
                <a:cs typeface="Arial" panose="020B0604020202020204" pitchFamily="34" charset="0"/>
              </a:rPr>
              <a:t>Tip</a:t>
            </a:r>
            <a:r>
              <a:rPr lang="en-US" sz="1200" dirty="0">
                <a:solidFill>
                  <a:schemeClr val="tx1"/>
                </a:solidFill>
                <a:latin typeface="Source Sans Pro" charset="0"/>
                <a:ea typeface="Source Sans Pro" charset="0"/>
                <a:cs typeface="Arial" panose="020B0604020202020204" pitchFamily="34" charset="0"/>
              </a:rPr>
              <a:t>: Select image placeholder to target your drag and drop. Crop as needed. </a:t>
            </a:r>
            <a:r>
              <a:rPr lang="en-US" sz="1200" b="0" dirty="0">
                <a:solidFill>
                  <a:schemeClr val="tx1"/>
                </a:solidFill>
                <a:latin typeface="Source Sans Pro" charset="0"/>
                <a:ea typeface="Source Sans Pro" charset="0"/>
                <a:cs typeface="Source Sans Pro" charset="0"/>
              </a:rPr>
              <a:t>Use clear headshots with consistent sized heads when possible.</a:t>
            </a:r>
            <a:endParaRPr lang="en-US" sz="1200" b="1" dirty="0">
              <a:solidFill>
                <a:schemeClr val="tx1"/>
              </a:solidFill>
              <a:latin typeface="Source Sans Pro" charset="0"/>
              <a:ea typeface="Source Sans Pro" charset="0"/>
              <a:cs typeface="Source Sans Pro" charset="0"/>
            </a:endParaRPr>
          </a:p>
          <a:p>
            <a:endParaRPr lang="en-US" sz="1200" dirty="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278796101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org chart medium">
    <p:bg>
      <p:bgPr>
        <a:solidFill>
          <a:schemeClr val="bg1"/>
        </a:solidFill>
        <a:effectLst/>
      </p:bgPr>
    </p:bg>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dirty="0"/>
              <a:t>Enter chart title here</a:t>
            </a:r>
          </a:p>
        </p:txBody>
      </p:sp>
      <p:sp>
        <p:nvSpPr>
          <p:cNvPr id="16" name="Text Placeholder 8">
            <a:extLst>
              <a:ext uri="{FF2B5EF4-FFF2-40B4-BE49-F238E27FC236}">
                <a16:creationId xmlns:a16="http://schemas.microsoft.com/office/drawing/2014/main" id="{862C563E-1C76-004E-9470-67C8287E2234}"/>
              </a:ext>
            </a:extLst>
          </p:cNvPr>
          <p:cNvSpPr>
            <a:spLocks noGrp="1"/>
          </p:cNvSpPr>
          <p:nvPr>
            <p:ph type="body" sz="quarter" idx="11" hasCustomPrompt="1"/>
          </p:nvPr>
        </p:nvSpPr>
        <p:spPr>
          <a:xfrm>
            <a:off x="720754" y="1214657"/>
            <a:ext cx="10667299" cy="349739"/>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dirty="0"/>
              <a:t>Enter subtitle here</a:t>
            </a:r>
          </a:p>
        </p:txBody>
      </p:sp>
      <p:sp>
        <p:nvSpPr>
          <p:cNvPr id="50" name="Text Placeholder 34">
            <a:extLst>
              <a:ext uri="{FF2B5EF4-FFF2-40B4-BE49-F238E27FC236}">
                <a16:creationId xmlns:a16="http://schemas.microsoft.com/office/drawing/2014/main" id="{C174ADBE-0C80-8B47-93E5-16A2A061114A}"/>
              </a:ext>
            </a:extLst>
          </p:cNvPr>
          <p:cNvSpPr>
            <a:spLocks noGrp="1"/>
          </p:cNvSpPr>
          <p:nvPr>
            <p:ph type="body" sz="quarter" idx="36" hasCustomPrompt="1"/>
          </p:nvPr>
        </p:nvSpPr>
        <p:spPr>
          <a:xfrm>
            <a:off x="4184483" y="3281647"/>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dirty="0"/>
              <a:t>Speaker name</a:t>
            </a:r>
          </a:p>
        </p:txBody>
      </p:sp>
      <p:sp>
        <p:nvSpPr>
          <p:cNvPr id="51" name="Text Placeholder 34">
            <a:extLst>
              <a:ext uri="{FF2B5EF4-FFF2-40B4-BE49-F238E27FC236}">
                <a16:creationId xmlns:a16="http://schemas.microsoft.com/office/drawing/2014/main" id="{C31BDE73-734E-584F-A647-5545AE617FC8}"/>
              </a:ext>
            </a:extLst>
          </p:cNvPr>
          <p:cNvSpPr>
            <a:spLocks noGrp="1"/>
          </p:cNvSpPr>
          <p:nvPr>
            <p:ph type="body" sz="quarter" idx="37" hasCustomPrompt="1"/>
          </p:nvPr>
        </p:nvSpPr>
        <p:spPr>
          <a:xfrm>
            <a:off x="4184483" y="3597522"/>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52" name="Text Placeholder 34">
            <a:extLst>
              <a:ext uri="{FF2B5EF4-FFF2-40B4-BE49-F238E27FC236}">
                <a16:creationId xmlns:a16="http://schemas.microsoft.com/office/drawing/2014/main" id="{43AFA908-8785-AE4E-A7E5-14692CE3B415}"/>
              </a:ext>
            </a:extLst>
          </p:cNvPr>
          <p:cNvSpPr>
            <a:spLocks noGrp="1"/>
          </p:cNvSpPr>
          <p:nvPr>
            <p:ph type="body" sz="quarter" idx="38" hasCustomPrompt="1"/>
          </p:nvPr>
        </p:nvSpPr>
        <p:spPr>
          <a:xfrm>
            <a:off x="6263068" y="3281647"/>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dirty="0"/>
              <a:t>Speaker name</a:t>
            </a:r>
          </a:p>
        </p:txBody>
      </p:sp>
      <p:sp>
        <p:nvSpPr>
          <p:cNvPr id="53" name="Text Placeholder 34">
            <a:extLst>
              <a:ext uri="{FF2B5EF4-FFF2-40B4-BE49-F238E27FC236}">
                <a16:creationId xmlns:a16="http://schemas.microsoft.com/office/drawing/2014/main" id="{3AFF3702-4A57-554C-A980-8A4FF58DA179}"/>
              </a:ext>
            </a:extLst>
          </p:cNvPr>
          <p:cNvSpPr>
            <a:spLocks noGrp="1"/>
          </p:cNvSpPr>
          <p:nvPr>
            <p:ph type="body" sz="quarter" idx="39" hasCustomPrompt="1"/>
          </p:nvPr>
        </p:nvSpPr>
        <p:spPr>
          <a:xfrm>
            <a:off x="6263068" y="3597522"/>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23" name="Text Placeholder 34">
            <a:extLst>
              <a:ext uri="{FF2B5EF4-FFF2-40B4-BE49-F238E27FC236}">
                <a16:creationId xmlns:a16="http://schemas.microsoft.com/office/drawing/2014/main" id="{D1E417A5-DE7D-B049-B789-4A8CBF8BD364}"/>
              </a:ext>
            </a:extLst>
          </p:cNvPr>
          <p:cNvSpPr>
            <a:spLocks noGrp="1"/>
          </p:cNvSpPr>
          <p:nvPr>
            <p:ph type="body" sz="quarter" idx="19" hasCustomPrompt="1"/>
          </p:nvPr>
        </p:nvSpPr>
        <p:spPr>
          <a:xfrm>
            <a:off x="1470597" y="588605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24" name="Text Placeholder 34">
            <a:extLst>
              <a:ext uri="{FF2B5EF4-FFF2-40B4-BE49-F238E27FC236}">
                <a16:creationId xmlns:a16="http://schemas.microsoft.com/office/drawing/2014/main" id="{78C5FF92-AAAB-1D44-A5ED-37A8DBCD4871}"/>
              </a:ext>
            </a:extLst>
          </p:cNvPr>
          <p:cNvSpPr>
            <a:spLocks noGrp="1"/>
          </p:cNvSpPr>
          <p:nvPr>
            <p:ph type="body" sz="quarter" idx="20" hasCustomPrompt="1"/>
          </p:nvPr>
        </p:nvSpPr>
        <p:spPr>
          <a:xfrm>
            <a:off x="1470597" y="6201929"/>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25" name="Text Placeholder 34">
            <a:extLst>
              <a:ext uri="{FF2B5EF4-FFF2-40B4-BE49-F238E27FC236}">
                <a16:creationId xmlns:a16="http://schemas.microsoft.com/office/drawing/2014/main" id="{EEA5E56B-4E28-8343-80CE-44CD2796EFD9}"/>
              </a:ext>
            </a:extLst>
          </p:cNvPr>
          <p:cNvSpPr>
            <a:spLocks noGrp="1"/>
          </p:cNvSpPr>
          <p:nvPr>
            <p:ph type="body" sz="quarter" idx="21" hasCustomPrompt="1"/>
          </p:nvPr>
        </p:nvSpPr>
        <p:spPr>
          <a:xfrm>
            <a:off x="3331998" y="588605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26" name="Text Placeholder 34">
            <a:extLst>
              <a:ext uri="{FF2B5EF4-FFF2-40B4-BE49-F238E27FC236}">
                <a16:creationId xmlns:a16="http://schemas.microsoft.com/office/drawing/2014/main" id="{9B810466-682E-164F-ADE1-D79442C6AB45}"/>
              </a:ext>
            </a:extLst>
          </p:cNvPr>
          <p:cNvSpPr>
            <a:spLocks noGrp="1"/>
          </p:cNvSpPr>
          <p:nvPr>
            <p:ph type="body" sz="quarter" idx="22" hasCustomPrompt="1"/>
          </p:nvPr>
        </p:nvSpPr>
        <p:spPr>
          <a:xfrm>
            <a:off x="3331998" y="6201929"/>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27" name="Text Placeholder 34">
            <a:extLst>
              <a:ext uri="{FF2B5EF4-FFF2-40B4-BE49-F238E27FC236}">
                <a16:creationId xmlns:a16="http://schemas.microsoft.com/office/drawing/2014/main" id="{4307521D-8395-1648-871F-F9B535A5CAFA}"/>
              </a:ext>
            </a:extLst>
          </p:cNvPr>
          <p:cNvSpPr>
            <a:spLocks noGrp="1"/>
          </p:cNvSpPr>
          <p:nvPr>
            <p:ph type="body" sz="quarter" idx="23" hasCustomPrompt="1"/>
          </p:nvPr>
        </p:nvSpPr>
        <p:spPr>
          <a:xfrm>
            <a:off x="5200106" y="588605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28" name="Text Placeholder 34">
            <a:extLst>
              <a:ext uri="{FF2B5EF4-FFF2-40B4-BE49-F238E27FC236}">
                <a16:creationId xmlns:a16="http://schemas.microsoft.com/office/drawing/2014/main" id="{2D43B465-C13A-C34E-8D9F-7163D24FCBFC}"/>
              </a:ext>
            </a:extLst>
          </p:cNvPr>
          <p:cNvSpPr>
            <a:spLocks noGrp="1"/>
          </p:cNvSpPr>
          <p:nvPr>
            <p:ph type="body" sz="quarter" idx="24" hasCustomPrompt="1"/>
          </p:nvPr>
        </p:nvSpPr>
        <p:spPr>
          <a:xfrm>
            <a:off x="5200106" y="6201929"/>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32" name="Text Placeholder 34">
            <a:extLst>
              <a:ext uri="{FF2B5EF4-FFF2-40B4-BE49-F238E27FC236}">
                <a16:creationId xmlns:a16="http://schemas.microsoft.com/office/drawing/2014/main" id="{4E34D59A-F510-2F4B-9861-21E1F7A80747}"/>
              </a:ext>
            </a:extLst>
          </p:cNvPr>
          <p:cNvSpPr>
            <a:spLocks noGrp="1"/>
          </p:cNvSpPr>
          <p:nvPr>
            <p:ph type="body" sz="quarter" idx="26" hasCustomPrompt="1"/>
          </p:nvPr>
        </p:nvSpPr>
        <p:spPr>
          <a:xfrm>
            <a:off x="7068214" y="588605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34" name="Text Placeholder 34">
            <a:extLst>
              <a:ext uri="{FF2B5EF4-FFF2-40B4-BE49-F238E27FC236}">
                <a16:creationId xmlns:a16="http://schemas.microsoft.com/office/drawing/2014/main" id="{F5D17976-A799-0749-87F9-D1C82C7C8316}"/>
              </a:ext>
            </a:extLst>
          </p:cNvPr>
          <p:cNvSpPr>
            <a:spLocks noGrp="1"/>
          </p:cNvSpPr>
          <p:nvPr>
            <p:ph type="body" sz="quarter" idx="27" hasCustomPrompt="1"/>
          </p:nvPr>
        </p:nvSpPr>
        <p:spPr>
          <a:xfrm>
            <a:off x="7068214" y="6201929"/>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40" name="Text Placeholder 34">
            <a:extLst>
              <a:ext uri="{FF2B5EF4-FFF2-40B4-BE49-F238E27FC236}">
                <a16:creationId xmlns:a16="http://schemas.microsoft.com/office/drawing/2014/main" id="{F44BE0CC-E747-9C45-AFC3-35A6554C4B46}"/>
              </a:ext>
            </a:extLst>
          </p:cNvPr>
          <p:cNvSpPr>
            <a:spLocks noGrp="1"/>
          </p:cNvSpPr>
          <p:nvPr>
            <p:ph type="body" sz="quarter" idx="29" hasCustomPrompt="1"/>
          </p:nvPr>
        </p:nvSpPr>
        <p:spPr>
          <a:xfrm>
            <a:off x="8936323" y="588605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41" name="Text Placeholder 34">
            <a:extLst>
              <a:ext uri="{FF2B5EF4-FFF2-40B4-BE49-F238E27FC236}">
                <a16:creationId xmlns:a16="http://schemas.microsoft.com/office/drawing/2014/main" id="{E542445D-B830-8343-915E-EB1103E28311}"/>
              </a:ext>
            </a:extLst>
          </p:cNvPr>
          <p:cNvSpPr>
            <a:spLocks noGrp="1"/>
          </p:cNvSpPr>
          <p:nvPr>
            <p:ph type="body" sz="quarter" idx="30" hasCustomPrompt="1"/>
          </p:nvPr>
        </p:nvSpPr>
        <p:spPr>
          <a:xfrm>
            <a:off x="8936323" y="6201929"/>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cxnSp>
        <p:nvCxnSpPr>
          <p:cNvPr id="3" name="Straight Connector 2">
            <a:extLst>
              <a:ext uri="{FF2B5EF4-FFF2-40B4-BE49-F238E27FC236}">
                <a16:creationId xmlns:a16="http://schemas.microsoft.com/office/drawing/2014/main" id="{893A1DD1-A72A-4E4D-81B9-59AAE32BB728}"/>
              </a:ext>
              <a:ext uri="{C183D7F6-B498-43B3-948B-1728B52AA6E4}">
                <adec:decorative xmlns:adec="http://schemas.microsoft.com/office/drawing/2017/decorative" xmlns="" val="1"/>
              </a:ext>
            </a:extLst>
          </p:cNvPr>
          <p:cNvCxnSpPr>
            <a:cxnSpLocks/>
          </p:cNvCxnSpPr>
          <p:nvPr/>
        </p:nvCxnSpPr>
        <p:spPr>
          <a:xfrm>
            <a:off x="2376407" y="4011207"/>
            <a:ext cx="7459558"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9" name="Straight Connector 8">
            <a:extLst>
              <a:ext uri="{FF2B5EF4-FFF2-40B4-BE49-F238E27FC236}">
                <a16:creationId xmlns:a16="http://schemas.microsoft.com/office/drawing/2014/main" id="{56DBC577-0223-2141-86EF-F98AFCB60D66}"/>
              </a:ext>
              <a:ext uri="{C183D7F6-B498-43B3-948B-1728B52AA6E4}">
                <adec:decorative xmlns:adec="http://schemas.microsoft.com/office/drawing/2017/decorative" xmlns="" val="1"/>
              </a:ext>
            </a:extLst>
          </p:cNvPr>
          <p:cNvCxnSpPr/>
          <p:nvPr/>
        </p:nvCxnSpPr>
        <p:spPr>
          <a:xfrm>
            <a:off x="2376407" y="4011207"/>
            <a:ext cx="0" cy="116656"/>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61" name="Straight Connector 60">
            <a:extLst>
              <a:ext uri="{FF2B5EF4-FFF2-40B4-BE49-F238E27FC236}">
                <a16:creationId xmlns:a16="http://schemas.microsoft.com/office/drawing/2014/main" id="{CB3AF1ED-41CC-A74D-AB95-CFE029D4060B}"/>
              </a:ext>
              <a:ext uri="{C183D7F6-B498-43B3-948B-1728B52AA6E4}">
                <adec:decorative xmlns:adec="http://schemas.microsoft.com/office/drawing/2017/decorative" xmlns="" val="1"/>
              </a:ext>
            </a:extLst>
          </p:cNvPr>
          <p:cNvCxnSpPr>
            <a:cxnSpLocks/>
          </p:cNvCxnSpPr>
          <p:nvPr/>
        </p:nvCxnSpPr>
        <p:spPr>
          <a:xfrm>
            <a:off x="9835965" y="4011207"/>
            <a:ext cx="0" cy="116656"/>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30" name="Straight Connector 29">
            <a:extLst>
              <a:ext uri="{FF2B5EF4-FFF2-40B4-BE49-F238E27FC236}">
                <a16:creationId xmlns:a16="http://schemas.microsoft.com/office/drawing/2014/main" id="{39F03B6E-2B43-864E-908F-FA04EAF819C8}"/>
              </a:ext>
              <a:ext uri="{C183D7F6-B498-43B3-948B-1728B52AA6E4}">
                <adec:decorative xmlns:adec="http://schemas.microsoft.com/office/drawing/2017/decorative" xmlns="" val="1"/>
              </a:ext>
            </a:extLst>
          </p:cNvPr>
          <p:cNvCxnSpPr>
            <a:cxnSpLocks/>
          </p:cNvCxnSpPr>
          <p:nvPr userDrawn="1"/>
        </p:nvCxnSpPr>
        <p:spPr>
          <a:xfrm>
            <a:off x="2376407" y="4011207"/>
            <a:ext cx="7459558" cy="0"/>
          </a:xfrm>
          <a:prstGeom prst="line">
            <a:avLst/>
          </a:prstGeom>
          <a:ln>
            <a:solidFill>
              <a:schemeClr val="accent4"/>
            </a:solidFill>
          </a:ln>
        </p:spPr>
        <p:style>
          <a:lnRef idx="3">
            <a:schemeClr val="accent2"/>
          </a:lnRef>
          <a:fillRef idx="0">
            <a:schemeClr val="accent2"/>
          </a:fillRef>
          <a:effectRef idx="2">
            <a:schemeClr val="accent2"/>
          </a:effectRef>
          <a:fontRef idx="minor">
            <a:schemeClr val="tx1"/>
          </a:fontRef>
        </p:style>
      </p:cxnSp>
      <p:cxnSp>
        <p:nvCxnSpPr>
          <p:cNvPr id="31" name="Straight Connector 30">
            <a:extLst>
              <a:ext uri="{FF2B5EF4-FFF2-40B4-BE49-F238E27FC236}">
                <a16:creationId xmlns:a16="http://schemas.microsoft.com/office/drawing/2014/main" id="{D8D26F2B-EFA9-1D42-A179-A5CE29358FEF}"/>
              </a:ext>
              <a:ext uri="{C183D7F6-B498-43B3-948B-1728B52AA6E4}">
                <adec:decorative xmlns:adec="http://schemas.microsoft.com/office/drawing/2017/decorative" xmlns="" val="1"/>
              </a:ext>
            </a:extLst>
          </p:cNvPr>
          <p:cNvCxnSpPr/>
          <p:nvPr userDrawn="1"/>
        </p:nvCxnSpPr>
        <p:spPr>
          <a:xfrm>
            <a:off x="2376407" y="4011207"/>
            <a:ext cx="0" cy="116656"/>
          </a:xfrm>
          <a:prstGeom prst="line">
            <a:avLst/>
          </a:prstGeom>
          <a:ln>
            <a:solidFill>
              <a:schemeClr val="accent4"/>
            </a:solidFill>
          </a:ln>
        </p:spPr>
        <p:style>
          <a:lnRef idx="3">
            <a:schemeClr val="accent2"/>
          </a:lnRef>
          <a:fillRef idx="0">
            <a:schemeClr val="accent2"/>
          </a:fillRef>
          <a:effectRef idx="2">
            <a:schemeClr val="accent2"/>
          </a:effectRef>
          <a:fontRef idx="minor">
            <a:schemeClr val="tx1"/>
          </a:fontRef>
        </p:style>
      </p:cxnSp>
      <p:cxnSp>
        <p:nvCxnSpPr>
          <p:cNvPr id="33" name="Straight Connector 32">
            <a:extLst>
              <a:ext uri="{FF2B5EF4-FFF2-40B4-BE49-F238E27FC236}">
                <a16:creationId xmlns:a16="http://schemas.microsoft.com/office/drawing/2014/main" id="{9B91AC4A-1030-114C-A685-31612FF9019D}"/>
              </a:ext>
              <a:ext uri="{C183D7F6-B498-43B3-948B-1728B52AA6E4}">
                <adec:decorative xmlns:adec="http://schemas.microsoft.com/office/drawing/2017/decorative" xmlns="" val="1"/>
              </a:ext>
            </a:extLst>
          </p:cNvPr>
          <p:cNvCxnSpPr>
            <a:cxnSpLocks/>
          </p:cNvCxnSpPr>
          <p:nvPr userDrawn="1"/>
        </p:nvCxnSpPr>
        <p:spPr>
          <a:xfrm>
            <a:off x="9835965" y="4011207"/>
            <a:ext cx="0" cy="116656"/>
          </a:xfrm>
          <a:prstGeom prst="line">
            <a:avLst/>
          </a:prstGeom>
          <a:ln>
            <a:solidFill>
              <a:schemeClr val="accent4"/>
            </a:solidFill>
          </a:ln>
        </p:spPr>
        <p:style>
          <a:lnRef idx="3">
            <a:schemeClr val="accent2"/>
          </a:lnRef>
          <a:fillRef idx="0">
            <a:schemeClr val="accent2"/>
          </a:fillRef>
          <a:effectRef idx="2">
            <a:schemeClr val="accent2"/>
          </a:effectRef>
          <a:fontRef idx="minor">
            <a:schemeClr val="tx1"/>
          </a:fontRef>
        </p:style>
      </p:cxnSp>
      <p:sp>
        <p:nvSpPr>
          <p:cNvPr id="20" name="Picture Placeholder 18">
            <a:extLst>
              <a:ext uri="{FF2B5EF4-FFF2-40B4-BE49-F238E27FC236}">
                <a16:creationId xmlns:a16="http://schemas.microsoft.com/office/drawing/2014/main" id="{0FFFB9B9-FF5C-3B43-AC34-E0E4BFB1FBF3}"/>
              </a:ext>
              <a:ext uri="{C183D7F6-B498-43B3-948B-1728B52AA6E4}">
                <adec:decorative xmlns:adec="http://schemas.microsoft.com/office/drawing/2017/decorative" xmlns="" val="1"/>
              </a:ext>
            </a:extLst>
          </p:cNvPr>
          <p:cNvSpPr>
            <a:spLocks noGrp="1"/>
          </p:cNvSpPr>
          <p:nvPr>
            <p:ph type="pic" sz="quarter" idx="13" hasCustomPrompt="1"/>
          </p:nvPr>
        </p:nvSpPr>
        <p:spPr>
          <a:xfrm>
            <a:off x="1696086" y="4274820"/>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dirty="0"/>
              <a:t>Drag and drop image here</a:t>
            </a:r>
          </a:p>
        </p:txBody>
      </p:sp>
      <p:sp>
        <p:nvSpPr>
          <p:cNvPr id="21" name="Picture Placeholder 18">
            <a:extLst>
              <a:ext uri="{FF2B5EF4-FFF2-40B4-BE49-F238E27FC236}">
                <a16:creationId xmlns:a16="http://schemas.microsoft.com/office/drawing/2014/main" id="{4EFAA546-8AC3-7347-946A-CE2E69D75084}"/>
              </a:ext>
              <a:ext uri="{C183D7F6-B498-43B3-948B-1728B52AA6E4}">
                <adec:decorative xmlns:adec="http://schemas.microsoft.com/office/drawing/2017/decorative" xmlns="" val="1"/>
              </a:ext>
            </a:extLst>
          </p:cNvPr>
          <p:cNvSpPr>
            <a:spLocks noGrp="1"/>
          </p:cNvSpPr>
          <p:nvPr>
            <p:ph type="pic" sz="quarter" idx="14" hasCustomPrompt="1"/>
          </p:nvPr>
        </p:nvSpPr>
        <p:spPr>
          <a:xfrm>
            <a:off x="3519434" y="4274820"/>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dirty="0"/>
              <a:t>Drag and drop image here</a:t>
            </a:r>
          </a:p>
        </p:txBody>
      </p:sp>
      <p:sp>
        <p:nvSpPr>
          <p:cNvPr id="22" name="Picture Placeholder 18">
            <a:extLst>
              <a:ext uri="{FF2B5EF4-FFF2-40B4-BE49-F238E27FC236}">
                <a16:creationId xmlns:a16="http://schemas.microsoft.com/office/drawing/2014/main" id="{88DB6781-305C-044B-A408-5777172AB2BA}"/>
              </a:ext>
              <a:ext uri="{C183D7F6-B498-43B3-948B-1728B52AA6E4}">
                <adec:decorative xmlns:adec="http://schemas.microsoft.com/office/drawing/2017/decorative" xmlns="" val="1"/>
              </a:ext>
            </a:extLst>
          </p:cNvPr>
          <p:cNvSpPr>
            <a:spLocks noGrp="1"/>
          </p:cNvSpPr>
          <p:nvPr>
            <p:ph type="pic" sz="quarter" idx="15" hasCustomPrompt="1"/>
          </p:nvPr>
        </p:nvSpPr>
        <p:spPr>
          <a:xfrm>
            <a:off x="5425595" y="4274820"/>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dirty="0"/>
              <a:t>Drag and drop image here</a:t>
            </a:r>
          </a:p>
        </p:txBody>
      </p:sp>
      <p:sp>
        <p:nvSpPr>
          <p:cNvPr id="29" name="Picture Placeholder 18">
            <a:extLst>
              <a:ext uri="{FF2B5EF4-FFF2-40B4-BE49-F238E27FC236}">
                <a16:creationId xmlns:a16="http://schemas.microsoft.com/office/drawing/2014/main" id="{B94910E6-1F1A-4340-AEDF-4CA9EEBE8E39}"/>
              </a:ext>
              <a:ext uri="{C183D7F6-B498-43B3-948B-1728B52AA6E4}">
                <adec:decorative xmlns:adec="http://schemas.microsoft.com/office/drawing/2017/decorative" xmlns="" val="1"/>
              </a:ext>
            </a:extLst>
          </p:cNvPr>
          <p:cNvSpPr>
            <a:spLocks noGrp="1"/>
          </p:cNvSpPr>
          <p:nvPr>
            <p:ph type="pic" sz="quarter" idx="25" hasCustomPrompt="1"/>
          </p:nvPr>
        </p:nvSpPr>
        <p:spPr>
          <a:xfrm>
            <a:off x="7293703" y="4274820"/>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dirty="0"/>
              <a:t>Drag and drop image here</a:t>
            </a:r>
          </a:p>
        </p:txBody>
      </p:sp>
      <p:sp>
        <p:nvSpPr>
          <p:cNvPr id="37" name="Picture Placeholder 18">
            <a:extLst>
              <a:ext uri="{FF2B5EF4-FFF2-40B4-BE49-F238E27FC236}">
                <a16:creationId xmlns:a16="http://schemas.microsoft.com/office/drawing/2014/main" id="{7A9BC03B-0C7D-C74C-A761-19B06C2CB670}"/>
              </a:ext>
              <a:ext uri="{C183D7F6-B498-43B3-948B-1728B52AA6E4}">
                <adec:decorative xmlns:adec="http://schemas.microsoft.com/office/drawing/2017/decorative" xmlns="" val="1"/>
              </a:ext>
            </a:extLst>
          </p:cNvPr>
          <p:cNvSpPr>
            <a:spLocks noGrp="1"/>
          </p:cNvSpPr>
          <p:nvPr>
            <p:ph type="pic" sz="quarter" idx="28" hasCustomPrompt="1"/>
          </p:nvPr>
        </p:nvSpPr>
        <p:spPr>
          <a:xfrm>
            <a:off x="9161812" y="4274820"/>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dirty="0"/>
              <a:t>Drag and drop image here</a:t>
            </a:r>
          </a:p>
        </p:txBody>
      </p:sp>
      <p:sp>
        <p:nvSpPr>
          <p:cNvPr id="48" name="Picture Placeholder 18">
            <a:extLst>
              <a:ext uri="{FF2B5EF4-FFF2-40B4-BE49-F238E27FC236}">
                <a16:creationId xmlns:a16="http://schemas.microsoft.com/office/drawing/2014/main" id="{F465982D-6941-AD45-8373-E73F5E887B1E}"/>
              </a:ext>
              <a:ext uri="{C183D7F6-B498-43B3-948B-1728B52AA6E4}">
                <adec:decorative xmlns:adec="http://schemas.microsoft.com/office/drawing/2017/decorative" xmlns="" val="1"/>
              </a:ext>
            </a:extLst>
          </p:cNvPr>
          <p:cNvSpPr>
            <a:spLocks noGrp="1"/>
          </p:cNvSpPr>
          <p:nvPr>
            <p:ph type="pic" sz="quarter" idx="34" hasCustomPrompt="1"/>
          </p:nvPr>
        </p:nvSpPr>
        <p:spPr>
          <a:xfrm>
            <a:off x="4371919" y="1670413"/>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dirty="0"/>
              <a:t>Drag and drop image here</a:t>
            </a:r>
          </a:p>
        </p:txBody>
      </p:sp>
      <p:sp>
        <p:nvSpPr>
          <p:cNvPr id="49" name="Picture Placeholder 18">
            <a:extLst>
              <a:ext uri="{FF2B5EF4-FFF2-40B4-BE49-F238E27FC236}">
                <a16:creationId xmlns:a16="http://schemas.microsoft.com/office/drawing/2014/main" id="{628B4E40-5BB7-3543-AEFF-C4EDDB7A1C51}"/>
              </a:ext>
              <a:ext uri="{C183D7F6-B498-43B3-948B-1728B52AA6E4}">
                <adec:decorative xmlns:adec="http://schemas.microsoft.com/office/drawing/2017/decorative" xmlns="" val="1"/>
              </a:ext>
            </a:extLst>
          </p:cNvPr>
          <p:cNvSpPr>
            <a:spLocks noGrp="1"/>
          </p:cNvSpPr>
          <p:nvPr>
            <p:ph type="pic" sz="quarter" idx="35" hasCustomPrompt="1"/>
          </p:nvPr>
        </p:nvSpPr>
        <p:spPr>
          <a:xfrm>
            <a:off x="6488557" y="1670413"/>
            <a:ext cx="1343354" cy="1343529"/>
          </a:xfrm>
          <a:prstGeom prst="ellipse">
            <a:avLst/>
          </a:prstGeom>
          <a:pattFill prst="wdUpDiag">
            <a:fgClr>
              <a:srgbClr val="FADFD9"/>
            </a:fgClr>
            <a:bgClr>
              <a:schemeClr val="bg1"/>
            </a:bgClr>
          </a:pattFill>
        </p:spPr>
        <p:txBody>
          <a:bodyPr anchor="ctr">
            <a:normAutofit/>
          </a:bodyPr>
          <a:lstStyle>
            <a:lvl1pPr marL="0" marR="0" indent="0" algn="ctr" defTabSz="914217" rtl="0" eaLnBrk="1" fontAlgn="auto" latinLnBrk="0" hangingPunct="1">
              <a:lnSpc>
                <a:spcPct val="90000"/>
              </a:lnSpc>
              <a:spcBef>
                <a:spcPts val="1000"/>
              </a:spcBef>
              <a:spcAft>
                <a:spcPts val="0"/>
              </a:spcAft>
              <a:buClrTx/>
              <a:buSzTx/>
              <a:buFontTx/>
              <a:buNone/>
              <a:tabLst/>
              <a:defRPr sz="1200" b="1">
                <a:solidFill>
                  <a:schemeClr val="accent6"/>
                </a:solidFill>
              </a:defRPr>
            </a:lvl1pPr>
          </a:lstStyle>
          <a:p>
            <a:r>
              <a:rPr lang="en-US" dirty="0"/>
              <a:t>Drag and drop image here</a:t>
            </a:r>
          </a:p>
        </p:txBody>
      </p:sp>
      <p:sp>
        <p:nvSpPr>
          <p:cNvPr id="35" name="Folded Corner 34">
            <a:extLst>
              <a:ext uri="{FF2B5EF4-FFF2-40B4-BE49-F238E27FC236}">
                <a16:creationId xmlns:a16="http://schemas.microsoft.com/office/drawing/2014/main" id="{8A465DE0-08DA-0D4D-806D-F73F2B671FE7}"/>
              </a:ext>
            </a:extLst>
          </p:cNvPr>
          <p:cNvSpPr/>
          <p:nvPr userDrawn="1"/>
        </p:nvSpPr>
        <p:spPr>
          <a:xfrm>
            <a:off x="0" y="-1257300"/>
            <a:ext cx="5753144" cy="9760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Arial" panose="020B0604020202020204" pitchFamily="34" charset="0"/>
              </a:rPr>
              <a:t>Purpose of Layout</a:t>
            </a:r>
            <a:r>
              <a:rPr lang="en-US" sz="1200" dirty="0">
                <a:solidFill>
                  <a:schemeClr val="tx1"/>
                </a:solidFill>
                <a:latin typeface="Source Sans Pro" charset="0"/>
                <a:ea typeface="Source Sans Pro" charset="0"/>
                <a:cs typeface="Arial" panose="020B0604020202020204" pitchFamily="34" charset="0"/>
              </a:rPr>
              <a:t>: This org chart comes in three sizes to help you outline your group.</a:t>
            </a:r>
          </a:p>
          <a:p>
            <a:endParaRPr lang="en-US" sz="1200" dirty="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Source Sans Pro" charset="0"/>
                <a:ea typeface="Source Sans Pro" charset="0"/>
                <a:cs typeface="Arial" panose="020B0604020202020204" pitchFamily="34" charset="0"/>
              </a:rPr>
              <a:t>Tip</a:t>
            </a:r>
            <a:r>
              <a:rPr lang="en-US" sz="1200" dirty="0">
                <a:solidFill>
                  <a:schemeClr val="tx1"/>
                </a:solidFill>
                <a:latin typeface="Source Sans Pro" charset="0"/>
                <a:ea typeface="Source Sans Pro" charset="0"/>
                <a:cs typeface="Arial" panose="020B0604020202020204" pitchFamily="34" charset="0"/>
              </a:rPr>
              <a:t>: Select image placeholder to target your drag and drop. Crop as needed. </a:t>
            </a:r>
            <a:r>
              <a:rPr lang="en-US" sz="1200" b="0" dirty="0">
                <a:solidFill>
                  <a:schemeClr val="tx1"/>
                </a:solidFill>
                <a:latin typeface="Source Sans Pro" charset="0"/>
                <a:ea typeface="Source Sans Pro" charset="0"/>
                <a:cs typeface="Source Sans Pro" charset="0"/>
              </a:rPr>
              <a:t>Use clear headshots with consistent sized heads when possible.</a:t>
            </a:r>
            <a:endParaRPr lang="en-US" sz="1200" b="1" dirty="0">
              <a:solidFill>
                <a:schemeClr val="tx1"/>
              </a:solidFill>
              <a:latin typeface="Source Sans Pro" charset="0"/>
              <a:ea typeface="Source Sans Pro" charset="0"/>
              <a:cs typeface="Source Sans Pro" charset="0"/>
            </a:endParaRPr>
          </a:p>
          <a:p>
            <a:endParaRPr lang="en-US" sz="1200" dirty="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4250578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org chart large">
    <p:bg>
      <p:bgPr>
        <a:solidFill>
          <a:schemeClr val="bg1"/>
        </a:solidFill>
        <a:effectLst/>
      </p:bgPr>
    </p:bg>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dirty="0"/>
              <a:t>Enter chart title here</a:t>
            </a:r>
          </a:p>
        </p:txBody>
      </p:sp>
      <p:sp>
        <p:nvSpPr>
          <p:cNvPr id="16" name="Text Placeholder 8">
            <a:extLst>
              <a:ext uri="{FF2B5EF4-FFF2-40B4-BE49-F238E27FC236}">
                <a16:creationId xmlns:a16="http://schemas.microsoft.com/office/drawing/2014/main" id="{862C563E-1C76-004E-9470-67C8287E2234}"/>
              </a:ext>
            </a:extLst>
          </p:cNvPr>
          <p:cNvSpPr>
            <a:spLocks noGrp="1"/>
          </p:cNvSpPr>
          <p:nvPr>
            <p:ph type="body" sz="quarter" idx="11" hasCustomPrompt="1"/>
          </p:nvPr>
        </p:nvSpPr>
        <p:spPr>
          <a:xfrm>
            <a:off x="720754" y="1214657"/>
            <a:ext cx="10667299" cy="349739"/>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dirty="0"/>
              <a:t>Enter subtitle here</a:t>
            </a:r>
          </a:p>
        </p:txBody>
      </p:sp>
      <p:sp>
        <p:nvSpPr>
          <p:cNvPr id="50" name="Text Placeholder 34">
            <a:extLst>
              <a:ext uri="{FF2B5EF4-FFF2-40B4-BE49-F238E27FC236}">
                <a16:creationId xmlns:a16="http://schemas.microsoft.com/office/drawing/2014/main" id="{C174ADBE-0C80-8B47-93E5-16A2A061114A}"/>
              </a:ext>
            </a:extLst>
          </p:cNvPr>
          <p:cNvSpPr>
            <a:spLocks noGrp="1"/>
          </p:cNvSpPr>
          <p:nvPr>
            <p:ph type="body" sz="quarter" idx="36" hasCustomPrompt="1"/>
          </p:nvPr>
        </p:nvSpPr>
        <p:spPr>
          <a:xfrm>
            <a:off x="3120376" y="3281647"/>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dirty="0"/>
              <a:t>Speaker name</a:t>
            </a:r>
          </a:p>
        </p:txBody>
      </p:sp>
      <p:sp>
        <p:nvSpPr>
          <p:cNvPr id="51" name="Text Placeholder 34">
            <a:extLst>
              <a:ext uri="{FF2B5EF4-FFF2-40B4-BE49-F238E27FC236}">
                <a16:creationId xmlns:a16="http://schemas.microsoft.com/office/drawing/2014/main" id="{C31BDE73-734E-584F-A647-5545AE617FC8}"/>
              </a:ext>
            </a:extLst>
          </p:cNvPr>
          <p:cNvSpPr>
            <a:spLocks noGrp="1"/>
          </p:cNvSpPr>
          <p:nvPr>
            <p:ph type="body" sz="quarter" idx="37" hasCustomPrompt="1"/>
          </p:nvPr>
        </p:nvSpPr>
        <p:spPr>
          <a:xfrm>
            <a:off x="3120376" y="3597522"/>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52" name="Text Placeholder 34">
            <a:extLst>
              <a:ext uri="{FF2B5EF4-FFF2-40B4-BE49-F238E27FC236}">
                <a16:creationId xmlns:a16="http://schemas.microsoft.com/office/drawing/2014/main" id="{43AFA908-8785-AE4E-A7E5-14692CE3B415}"/>
              </a:ext>
            </a:extLst>
          </p:cNvPr>
          <p:cNvSpPr>
            <a:spLocks noGrp="1"/>
          </p:cNvSpPr>
          <p:nvPr>
            <p:ph type="body" sz="quarter" idx="38" hasCustomPrompt="1"/>
          </p:nvPr>
        </p:nvSpPr>
        <p:spPr>
          <a:xfrm>
            <a:off x="5198960" y="3281647"/>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53" name="Text Placeholder 34">
            <a:extLst>
              <a:ext uri="{FF2B5EF4-FFF2-40B4-BE49-F238E27FC236}">
                <a16:creationId xmlns:a16="http://schemas.microsoft.com/office/drawing/2014/main" id="{3AFF3702-4A57-554C-A980-8A4FF58DA179}"/>
              </a:ext>
            </a:extLst>
          </p:cNvPr>
          <p:cNvSpPr>
            <a:spLocks noGrp="1"/>
          </p:cNvSpPr>
          <p:nvPr>
            <p:ph type="body" sz="quarter" idx="39" hasCustomPrompt="1"/>
          </p:nvPr>
        </p:nvSpPr>
        <p:spPr>
          <a:xfrm>
            <a:off x="5198960" y="3597522"/>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55" name="Text Placeholder 34">
            <a:extLst>
              <a:ext uri="{FF2B5EF4-FFF2-40B4-BE49-F238E27FC236}">
                <a16:creationId xmlns:a16="http://schemas.microsoft.com/office/drawing/2014/main" id="{4683A2E9-6ED3-CD42-A404-AA2ECDC9E200}"/>
              </a:ext>
            </a:extLst>
          </p:cNvPr>
          <p:cNvSpPr>
            <a:spLocks noGrp="1"/>
          </p:cNvSpPr>
          <p:nvPr>
            <p:ph type="body" sz="quarter" idx="41" hasCustomPrompt="1"/>
          </p:nvPr>
        </p:nvSpPr>
        <p:spPr>
          <a:xfrm>
            <a:off x="7214735" y="3281647"/>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56" name="Text Placeholder 34">
            <a:extLst>
              <a:ext uri="{FF2B5EF4-FFF2-40B4-BE49-F238E27FC236}">
                <a16:creationId xmlns:a16="http://schemas.microsoft.com/office/drawing/2014/main" id="{FBF26F31-30B4-414A-9ADC-C9E9AD0094BF}"/>
              </a:ext>
            </a:extLst>
          </p:cNvPr>
          <p:cNvSpPr>
            <a:spLocks noGrp="1"/>
          </p:cNvSpPr>
          <p:nvPr>
            <p:ph type="body" sz="quarter" idx="42" hasCustomPrompt="1"/>
          </p:nvPr>
        </p:nvSpPr>
        <p:spPr>
          <a:xfrm>
            <a:off x="7214735" y="3597522"/>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23" name="Text Placeholder 34">
            <a:extLst>
              <a:ext uri="{FF2B5EF4-FFF2-40B4-BE49-F238E27FC236}">
                <a16:creationId xmlns:a16="http://schemas.microsoft.com/office/drawing/2014/main" id="{D1E417A5-DE7D-B049-B789-4A8CBF8BD364}"/>
              </a:ext>
            </a:extLst>
          </p:cNvPr>
          <p:cNvSpPr>
            <a:spLocks noGrp="1"/>
          </p:cNvSpPr>
          <p:nvPr>
            <p:ph type="body" sz="quarter" idx="19" hasCustomPrompt="1"/>
          </p:nvPr>
        </p:nvSpPr>
        <p:spPr>
          <a:xfrm>
            <a:off x="525777" y="588605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24" name="Text Placeholder 34">
            <a:extLst>
              <a:ext uri="{FF2B5EF4-FFF2-40B4-BE49-F238E27FC236}">
                <a16:creationId xmlns:a16="http://schemas.microsoft.com/office/drawing/2014/main" id="{78C5FF92-AAAB-1D44-A5ED-37A8DBCD4871}"/>
              </a:ext>
            </a:extLst>
          </p:cNvPr>
          <p:cNvSpPr>
            <a:spLocks noGrp="1"/>
          </p:cNvSpPr>
          <p:nvPr>
            <p:ph type="body" sz="quarter" idx="20" hasCustomPrompt="1"/>
          </p:nvPr>
        </p:nvSpPr>
        <p:spPr>
          <a:xfrm>
            <a:off x="525777" y="6201929"/>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25" name="Text Placeholder 34">
            <a:extLst>
              <a:ext uri="{FF2B5EF4-FFF2-40B4-BE49-F238E27FC236}">
                <a16:creationId xmlns:a16="http://schemas.microsoft.com/office/drawing/2014/main" id="{EEA5E56B-4E28-8343-80CE-44CD2796EFD9}"/>
              </a:ext>
            </a:extLst>
          </p:cNvPr>
          <p:cNvSpPr>
            <a:spLocks noGrp="1"/>
          </p:cNvSpPr>
          <p:nvPr>
            <p:ph type="body" sz="quarter" idx="21" hasCustomPrompt="1"/>
          </p:nvPr>
        </p:nvSpPr>
        <p:spPr>
          <a:xfrm>
            <a:off x="2387178" y="588605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26" name="Text Placeholder 34">
            <a:extLst>
              <a:ext uri="{FF2B5EF4-FFF2-40B4-BE49-F238E27FC236}">
                <a16:creationId xmlns:a16="http://schemas.microsoft.com/office/drawing/2014/main" id="{9B810466-682E-164F-ADE1-D79442C6AB45}"/>
              </a:ext>
            </a:extLst>
          </p:cNvPr>
          <p:cNvSpPr>
            <a:spLocks noGrp="1"/>
          </p:cNvSpPr>
          <p:nvPr>
            <p:ph type="body" sz="quarter" idx="22" hasCustomPrompt="1"/>
          </p:nvPr>
        </p:nvSpPr>
        <p:spPr>
          <a:xfrm>
            <a:off x="2387178" y="6201929"/>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27" name="Text Placeholder 34">
            <a:extLst>
              <a:ext uri="{FF2B5EF4-FFF2-40B4-BE49-F238E27FC236}">
                <a16:creationId xmlns:a16="http://schemas.microsoft.com/office/drawing/2014/main" id="{4307521D-8395-1648-871F-F9B535A5CAFA}"/>
              </a:ext>
            </a:extLst>
          </p:cNvPr>
          <p:cNvSpPr>
            <a:spLocks noGrp="1"/>
          </p:cNvSpPr>
          <p:nvPr>
            <p:ph type="body" sz="quarter" idx="23" hasCustomPrompt="1"/>
          </p:nvPr>
        </p:nvSpPr>
        <p:spPr>
          <a:xfrm>
            <a:off x="4255286" y="588605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28" name="Text Placeholder 34">
            <a:extLst>
              <a:ext uri="{FF2B5EF4-FFF2-40B4-BE49-F238E27FC236}">
                <a16:creationId xmlns:a16="http://schemas.microsoft.com/office/drawing/2014/main" id="{2D43B465-C13A-C34E-8D9F-7163D24FCBFC}"/>
              </a:ext>
            </a:extLst>
          </p:cNvPr>
          <p:cNvSpPr>
            <a:spLocks noGrp="1"/>
          </p:cNvSpPr>
          <p:nvPr>
            <p:ph type="body" sz="quarter" idx="24" hasCustomPrompt="1"/>
          </p:nvPr>
        </p:nvSpPr>
        <p:spPr>
          <a:xfrm>
            <a:off x="4255286" y="6201929"/>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32" name="Text Placeholder 34">
            <a:extLst>
              <a:ext uri="{FF2B5EF4-FFF2-40B4-BE49-F238E27FC236}">
                <a16:creationId xmlns:a16="http://schemas.microsoft.com/office/drawing/2014/main" id="{4E34D59A-F510-2F4B-9861-21E1F7A80747}"/>
              </a:ext>
            </a:extLst>
          </p:cNvPr>
          <p:cNvSpPr>
            <a:spLocks noGrp="1"/>
          </p:cNvSpPr>
          <p:nvPr>
            <p:ph type="body" sz="quarter" idx="26" hasCustomPrompt="1"/>
          </p:nvPr>
        </p:nvSpPr>
        <p:spPr>
          <a:xfrm>
            <a:off x="6123395" y="588605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34" name="Text Placeholder 34">
            <a:extLst>
              <a:ext uri="{FF2B5EF4-FFF2-40B4-BE49-F238E27FC236}">
                <a16:creationId xmlns:a16="http://schemas.microsoft.com/office/drawing/2014/main" id="{F5D17976-A799-0749-87F9-D1C82C7C8316}"/>
              </a:ext>
            </a:extLst>
          </p:cNvPr>
          <p:cNvSpPr>
            <a:spLocks noGrp="1"/>
          </p:cNvSpPr>
          <p:nvPr>
            <p:ph type="body" sz="quarter" idx="27" hasCustomPrompt="1"/>
          </p:nvPr>
        </p:nvSpPr>
        <p:spPr>
          <a:xfrm>
            <a:off x="6123395" y="6201929"/>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40" name="Text Placeholder 34">
            <a:extLst>
              <a:ext uri="{FF2B5EF4-FFF2-40B4-BE49-F238E27FC236}">
                <a16:creationId xmlns:a16="http://schemas.microsoft.com/office/drawing/2014/main" id="{F44BE0CC-E747-9C45-AFC3-35A6554C4B46}"/>
              </a:ext>
            </a:extLst>
          </p:cNvPr>
          <p:cNvSpPr>
            <a:spLocks noGrp="1"/>
          </p:cNvSpPr>
          <p:nvPr>
            <p:ph type="body" sz="quarter" idx="29" hasCustomPrompt="1"/>
          </p:nvPr>
        </p:nvSpPr>
        <p:spPr>
          <a:xfrm>
            <a:off x="7991503" y="588605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41" name="Text Placeholder 34">
            <a:extLst>
              <a:ext uri="{FF2B5EF4-FFF2-40B4-BE49-F238E27FC236}">
                <a16:creationId xmlns:a16="http://schemas.microsoft.com/office/drawing/2014/main" id="{E542445D-B830-8343-915E-EB1103E28311}"/>
              </a:ext>
            </a:extLst>
          </p:cNvPr>
          <p:cNvSpPr>
            <a:spLocks noGrp="1"/>
          </p:cNvSpPr>
          <p:nvPr>
            <p:ph type="body" sz="quarter" idx="30" hasCustomPrompt="1"/>
          </p:nvPr>
        </p:nvSpPr>
        <p:spPr>
          <a:xfrm>
            <a:off x="7991503" y="6201929"/>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sp>
        <p:nvSpPr>
          <p:cNvPr id="46" name="Text Placeholder 34">
            <a:extLst>
              <a:ext uri="{FF2B5EF4-FFF2-40B4-BE49-F238E27FC236}">
                <a16:creationId xmlns:a16="http://schemas.microsoft.com/office/drawing/2014/main" id="{E8476353-55A1-6F47-B2F1-AE42FDC3E9B6}"/>
              </a:ext>
            </a:extLst>
          </p:cNvPr>
          <p:cNvSpPr>
            <a:spLocks noGrp="1"/>
          </p:cNvSpPr>
          <p:nvPr>
            <p:ph type="body" sz="quarter" idx="32" hasCustomPrompt="1"/>
          </p:nvPr>
        </p:nvSpPr>
        <p:spPr>
          <a:xfrm>
            <a:off x="9859611" y="5886053"/>
            <a:ext cx="1715374" cy="207946"/>
          </a:xfrm>
        </p:spPr>
        <p:txBody>
          <a:bodyPr>
            <a:noAutofit/>
          </a:bodyPr>
          <a:lstStyle>
            <a:lvl1pPr marL="0" indent="0" algn="ctr">
              <a:buFontTx/>
              <a:buNone/>
              <a:defRPr sz="1800" b="0" i="0">
                <a:solidFill>
                  <a:schemeClr val="accent2"/>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Speaker name</a:t>
            </a:r>
          </a:p>
        </p:txBody>
      </p:sp>
      <p:sp>
        <p:nvSpPr>
          <p:cNvPr id="47" name="Text Placeholder 34">
            <a:extLst>
              <a:ext uri="{FF2B5EF4-FFF2-40B4-BE49-F238E27FC236}">
                <a16:creationId xmlns:a16="http://schemas.microsoft.com/office/drawing/2014/main" id="{43565CD6-A0BB-8046-97AC-42E5774F6B4F}"/>
              </a:ext>
            </a:extLst>
          </p:cNvPr>
          <p:cNvSpPr>
            <a:spLocks noGrp="1"/>
          </p:cNvSpPr>
          <p:nvPr>
            <p:ph type="body" sz="quarter" idx="33" hasCustomPrompt="1"/>
          </p:nvPr>
        </p:nvSpPr>
        <p:spPr>
          <a:xfrm>
            <a:off x="9859611" y="6201929"/>
            <a:ext cx="1715374" cy="207946"/>
          </a:xfrm>
        </p:spPr>
        <p:txBody>
          <a:bodyPr>
            <a:noAutofit/>
          </a:bodyPr>
          <a:lstStyle>
            <a:lvl1pPr marL="0" indent="0" algn="ctr">
              <a:buFontTx/>
              <a:buNone/>
              <a:defRPr sz="1600" b="0" i="0">
                <a:solidFill>
                  <a:schemeClr val="accent6"/>
                </a:solidFill>
                <a:latin typeface="Community Light" panose="02000303040000020003" pitchFamily="2" charset="0"/>
              </a:defRPr>
            </a:lvl1pPr>
            <a:lvl2pPr marL="457109" indent="0">
              <a:buFontTx/>
              <a:buNone/>
              <a:defRPr sz="1000">
                <a:solidFill>
                  <a:schemeClr val="accent2"/>
                </a:solidFill>
              </a:defRPr>
            </a:lvl2pPr>
            <a:lvl3pPr marL="914217" indent="0">
              <a:buFontTx/>
              <a:buNone/>
              <a:defRPr sz="800">
                <a:solidFill>
                  <a:schemeClr val="accent2"/>
                </a:solidFill>
              </a:defRPr>
            </a:lvl3pPr>
            <a:lvl4pPr marL="1371326" indent="0">
              <a:buFontTx/>
              <a:buNone/>
              <a:defRPr sz="700">
                <a:solidFill>
                  <a:schemeClr val="accent2"/>
                </a:solidFill>
              </a:defRPr>
            </a:lvl4pPr>
            <a:lvl5pPr marL="1828434" indent="0">
              <a:buFontTx/>
              <a:buNone/>
              <a:defRPr sz="700">
                <a:solidFill>
                  <a:schemeClr val="accent2"/>
                </a:solidFill>
              </a:defRPr>
            </a:lvl5pPr>
          </a:lstStyle>
          <a:p>
            <a:pPr lvl="0"/>
            <a:r>
              <a:rPr lang="en-US"/>
              <a:t>Title</a:t>
            </a:r>
          </a:p>
        </p:txBody>
      </p:sp>
      <p:cxnSp>
        <p:nvCxnSpPr>
          <p:cNvPr id="3" name="Straight Connector 2">
            <a:extLst>
              <a:ext uri="{FF2B5EF4-FFF2-40B4-BE49-F238E27FC236}">
                <a16:creationId xmlns:a16="http://schemas.microsoft.com/office/drawing/2014/main" id="{893A1DD1-A72A-4E4D-81B9-59AAE32BB728}"/>
              </a:ext>
              <a:ext uri="{C183D7F6-B498-43B3-948B-1728B52AA6E4}">
                <adec:decorative xmlns:adec="http://schemas.microsoft.com/office/drawing/2017/decorative" xmlns="" val="1"/>
              </a:ext>
            </a:extLst>
          </p:cNvPr>
          <p:cNvCxnSpPr>
            <a:cxnSpLocks/>
          </p:cNvCxnSpPr>
          <p:nvPr/>
        </p:nvCxnSpPr>
        <p:spPr>
          <a:xfrm>
            <a:off x="1422943" y="4011207"/>
            <a:ext cx="9333834" cy="0"/>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9" name="Straight Connector 8">
            <a:extLst>
              <a:ext uri="{FF2B5EF4-FFF2-40B4-BE49-F238E27FC236}">
                <a16:creationId xmlns:a16="http://schemas.microsoft.com/office/drawing/2014/main" id="{56DBC577-0223-2141-86EF-F98AFCB60D66}"/>
              </a:ext>
              <a:ext uri="{C183D7F6-B498-43B3-948B-1728B52AA6E4}">
                <adec:decorative xmlns:adec="http://schemas.microsoft.com/office/drawing/2017/decorative" xmlns="" val="1"/>
              </a:ext>
            </a:extLst>
          </p:cNvPr>
          <p:cNvCxnSpPr/>
          <p:nvPr/>
        </p:nvCxnSpPr>
        <p:spPr>
          <a:xfrm>
            <a:off x="1422943" y="4011207"/>
            <a:ext cx="0" cy="116656"/>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61" name="Straight Connector 60">
            <a:extLst>
              <a:ext uri="{FF2B5EF4-FFF2-40B4-BE49-F238E27FC236}">
                <a16:creationId xmlns:a16="http://schemas.microsoft.com/office/drawing/2014/main" id="{CB3AF1ED-41CC-A74D-AB95-CFE029D4060B}"/>
              </a:ext>
              <a:ext uri="{C183D7F6-B498-43B3-948B-1728B52AA6E4}">
                <adec:decorative xmlns:adec="http://schemas.microsoft.com/office/drawing/2017/decorative" xmlns="" val="1"/>
              </a:ext>
            </a:extLst>
          </p:cNvPr>
          <p:cNvCxnSpPr/>
          <p:nvPr/>
        </p:nvCxnSpPr>
        <p:spPr>
          <a:xfrm>
            <a:off x="10756776" y="4011207"/>
            <a:ext cx="0" cy="116656"/>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35" name="Straight Connector 34">
            <a:extLst>
              <a:ext uri="{FF2B5EF4-FFF2-40B4-BE49-F238E27FC236}">
                <a16:creationId xmlns:a16="http://schemas.microsoft.com/office/drawing/2014/main" id="{87882A66-2C1B-8D4B-BF39-38553578A1B4}"/>
              </a:ext>
              <a:ext uri="{C183D7F6-B498-43B3-948B-1728B52AA6E4}">
                <adec:decorative xmlns:adec="http://schemas.microsoft.com/office/drawing/2017/decorative" xmlns="" val="1"/>
              </a:ext>
            </a:extLst>
          </p:cNvPr>
          <p:cNvCxnSpPr>
            <a:cxnSpLocks/>
          </p:cNvCxnSpPr>
          <p:nvPr userDrawn="1"/>
        </p:nvCxnSpPr>
        <p:spPr>
          <a:xfrm>
            <a:off x="1422943" y="4011207"/>
            <a:ext cx="9333834" cy="0"/>
          </a:xfrm>
          <a:prstGeom prst="line">
            <a:avLst/>
          </a:prstGeom>
          <a:ln>
            <a:solidFill>
              <a:schemeClr val="accent4"/>
            </a:solidFill>
          </a:ln>
        </p:spPr>
        <p:style>
          <a:lnRef idx="3">
            <a:schemeClr val="accent2"/>
          </a:lnRef>
          <a:fillRef idx="0">
            <a:schemeClr val="accent2"/>
          </a:fillRef>
          <a:effectRef idx="2">
            <a:schemeClr val="accent2"/>
          </a:effectRef>
          <a:fontRef idx="minor">
            <a:schemeClr val="tx1"/>
          </a:fontRef>
        </p:style>
      </p:cxnSp>
      <p:cxnSp>
        <p:nvCxnSpPr>
          <p:cNvPr id="36" name="Straight Connector 35">
            <a:extLst>
              <a:ext uri="{FF2B5EF4-FFF2-40B4-BE49-F238E27FC236}">
                <a16:creationId xmlns:a16="http://schemas.microsoft.com/office/drawing/2014/main" id="{5C0A28D9-7092-8743-977B-F989ABD9F065}"/>
              </a:ext>
              <a:ext uri="{C183D7F6-B498-43B3-948B-1728B52AA6E4}">
                <adec:decorative xmlns:adec="http://schemas.microsoft.com/office/drawing/2017/decorative" xmlns="" val="1"/>
              </a:ext>
            </a:extLst>
          </p:cNvPr>
          <p:cNvCxnSpPr/>
          <p:nvPr userDrawn="1"/>
        </p:nvCxnSpPr>
        <p:spPr>
          <a:xfrm>
            <a:off x="1422943" y="4011207"/>
            <a:ext cx="0" cy="116656"/>
          </a:xfrm>
          <a:prstGeom prst="line">
            <a:avLst/>
          </a:prstGeom>
          <a:ln>
            <a:solidFill>
              <a:schemeClr val="accent4"/>
            </a:solidFill>
          </a:ln>
        </p:spPr>
        <p:style>
          <a:lnRef idx="3">
            <a:schemeClr val="accent2"/>
          </a:lnRef>
          <a:fillRef idx="0">
            <a:schemeClr val="accent2"/>
          </a:fillRef>
          <a:effectRef idx="2">
            <a:schemeClr val="accent2"/>
          </a:effectRef>
          <a:fontRef idx="minor">
            <a:schemeClr val="tx1"/>
          </a:fontRef>
        </p:style>
      </p:cxnSp>
      <p:cxnSp>
        <p:nvCxnSpPr>
          <p:cNvPr id="38" name="Straight Connector 37">
            <a:extLst>
              <a:ext uri="{FF2B5EF4-FFF2-40B4-BE49-F238E27FC236}">
                <a16:creationId xmlns:a16="http://schemas.microsoft.com/office/drawing/2014/main" id="{3AA0E16F-B4B9-9D41-98FE-F0624EA246D8}"/>
              </a:ext>
              <a:ext uri="{C183D7F6-B498-43B3-948B-1728B52AA6E4}">
                <adec:decorative xmlns:adec="http://schemas.microsoft.com/office/drawing/2017/decorative" xmlns="" val="1"/>
              </a:ext>
            </a:extLst>
          </p:cNvPr>
          <p:cNvCxnSpPr/>
          <p:nvPr userDrawn="1"/>
        </p:nvCxnSpPr>
        <p:spPr>
          <a:xfrm>
            <a:off x="10756776" y="4011207"/>
            <a:ext cx="0" cy="116656"/>
          </a:xfrm>
          <a:prstGeom prst="line">
            <a:avLst/>
          </a:prstGeom>
          <a:ln>
            <a:solidFill>
              <a:schemeClr val="accent4"/>
            </a:solidFill>
          </a:ln>
        </p:spPr>
        <p:style>
          <a:lnRef idx="3">
            <a:schemeClr val="accent2"/>
          </a:lnRef>
          <a:fillRef idx="0">
            <a:schemeClr val="accent2"/>
          </a:fillRef>
          <a:effectRef idx="2">
            <a:schemeClr val="accent2"/>
          </a:effectRef>
          <a:fontRef idx="minor">
            <a:schemeClr val="tx1"/>
          </a:fontRef>
        </p:style>
      </p:cxnSp>
      <p:sp>
        <p:nvSpPr>
          <p:cNvPr id="20" name="Picture Placeholder 18">
            <a:extLst>
              <a:ext uri="{FF2B5EF4-FFF2-40B4-BE49-F238E27FC236}">
                <a16:creationId xmlns:a16="http://schemas.microsoft.com/office/drawing/2014/main" id="{0FFFB9B9-FF5C-3B43-AC34-E0E4BFB1FBF3}"/>
              </a:ext>
              <a:ext uri="{C183D7F6-B498-43B3-948B-1728B52AA6E4}">
                <adec:decorative xmlns:adec="http://schemas.microsoft.com/office/drawing/2017/decorative" xmlns="" val="1"/>
              </a:ext>
            </a:extLst>
          </p:cNvPr>
          <p:cNvSpPr>
            <a:spLocks noGrp="1"/>
          </p:cNvSpPr>
          <p:nvPr>
            <p:ph type="pic" sz="quarter" idx="13" hasCustomPrompt="1"/>
          </p:nvPr>
        </p:nvSpPr>
        <p:spPr>
          <a:xfrm>
            <a:off x="751266" y="4274820"/>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dirty="0"/>
              <a:t>Drag and drop image here</a:t>
            </a:r>
          </a:p>
        </p:txBody>
      </p:sp>
      <p:sp>
        <p:nvSpPr>
          <p:cNvPr id="21" name="Picture Placeholder 18">
            <a:extLst>
              <a:ext uri="{FF2B5EF4-FFF2-40B4-BE49-F238E27FC236}">
                <a16:creationId xmlns:a16="http://schemas.microsoft.com/office/drawing/2014/main" id="{4EFAA546-8AC3-7347-946A-CE2E69D75084}"/>
              </a:ext>
              <a:ext uri="{C183D7F6-B498-43B3-948B-1728B52AA6E4}">
                <adec:decorative xmlns:adec="http://schemas.microsoft.com/office/drawing/2017/decorative" xmlns="" val="1"/>
              </a:ext>
            </a:extLst>
          </p:cNvPr>
          <p:cNvSpPr>
            <a:spLocks noGrp="1"/>
          </p:cNvSpPr>
          <p:nvPr>
            <p:ph type="pic" sz="quarter" idx="14" hasCustomPrompt="1"/>
          </p:nvPr>
        </p:nvSpPr>
        <p:spPr>
          <a:xfrm>
            <a:off x="2574614" y="4274820"/>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dirty="0"/>
              <a:t>Drag and drop image here</a:t>
            </a:r>
          </a:p>
        </p:txBody>
      </p:sp>
      <p:sp>
        <p:nvSpPr>
          <p:cNvPr id="22" name="Picture Placeholder 18">
            <a:extLst>
              <a:ext uri="{FF2B5EF4-FFF2-40B4-BE49-F238E27FC236}">
                <a16:creationId xmlns:a16="http://schemas.microsoft.com/office/drawing/2014/main" id="{88DB6781-305C-044B-A408-5777172AB2BA}"/>
              </a:ext>
              <a:ext uri="{C183D7F6-B498-43B3-948B-1728B52AA6E4}">
                <adec:decorative xmlns:adec="http://schemas.microsoft.com/office/drawing/2017/decorative" xmlns="" val="1"/>
              </a:ext>
            </a:extLst>
          </p:cNvPr>
          <p:cNvSpPr>
            <a:spLocks noGrp="1"/>
          </p:cNvSpPr>
          <p:nvPr>
            <p:ph type="pic" sz="quarter" idx="15" hasCustomPrompt="1"/>
          </p:nvPr>
        </p:nvSpPr>
        <p:spPr>
          <a:xfrm>
            <a:off x="4480775" y="4274820"/>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dirty="0"/>
              <a:t>Drag and drop image here</a:t>
            </a:r>
          </a:p>
        </p:txBody>
      </p:sp>
      <p:sp>
        <p:nvSpPr>
          <p:cNvPr id="29" name="Picture Placeholder 18">
            <a:extLst>
              <a:ext uri="{FF2B5EF4-FFF2-40B4-BE49-F238E27FC236}">
                <a16:creationId xmlns:a16="http://schemas.microsoft.com/office/drawing/2014/main" id="{B94910E6-1F1A-4340-AEDF-4CA9EEBE8E39}"/>
              </a:ext>
              <a:ext uri="{C183D7F6-B498-43B3-948B-1728B52AA6E4}">
                <adec:decorative xmlns:adec="http://schemas.microsoft.com/office/drawing/2017/decorative" xmlns="" val="1"/>
              </a:ext>
            </a:extLst>
          </p:cNvPr>
          <p:cNvSpPr>
            <a:spLocks noGrp="1"/>
          </p:cNvSpPr>
          <p:nvPr>
            <p:ph type="pic" sz="quarter" idx="25" hasCustomPrompt="1"/>
          </p:nvPr>
        </p:nvSpPr>
        <p:spPr>
          <a:xfrm>
            <a:off x="6348883" y="4274820"/>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dirty="0"/>
              <a:t>Drag and drop image here</a:t>
            </a:r>
          </a:p>
        </p:txBody>
      </p:sp>
      <p:sp>
        <p:nvSpPr>
          <p:cNvPr id="37" name="Picture Placeholder 18">
            <a:extLst>
              <a:ext uri="{FF2B5EF4-FFF2-40B4-BE49-F238E27FC236}">
                <a16:creationId xmlns:a16="http://schemas.microsoft.com/office/drawing/2014/main" id="{7A9BC03B-0C7D-C74C-A761-19B06C2CB670}"/>
              </a:ext>
              <a:ext uri="{C183D7F6-B498-43B3-948B-1728B52AA6E4}">
                <adec:decorative xmlns:adec="http://schemas.microsoft.com/office/drawing/2017/decorative" xmlns="" val="1"/>
              </a:ext>
            </a:extLst>
          </p:cNvPr>
          <p:cNvSpPr>
            <a:spLocks noGrp="1"/>
          </p:cNvSpPr>
          <p:nvPr>
            <p:ph type="pic" sz="quarter" idx="28" hasCustomPrompt="1"/>
          </p:nvPr>
        </p:nvSpPr>
        <p:spPr>
          <a:xfrm>
            <a:off x="8216992" y="4274820"/>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dirty="0"/>
              <a:t>Drag and drop image here</a:t>
            </a:r>
          </a:p>
        </p:txBody>
      </p:sp>
      <p:sp>
        <p:nvSpPr>
          <p:cNvPr id="42" name="Picture Placeholder 18">
            <a:extLst>
              <a:ext uri="{FF2B5EF4-FFF2-40B4-BE49-F238E27FC236}">
                <a16:creationId xmlns:a16="http://schemas.microsoft.com/office/drawing/2014/main" id="{E5646DAF-80DC-EE47-9B60-A3DF47E75013}"/>
              </a:ext>
              <a:ext uri="{C183D7F6-B498-43B3-948B-1728B52AA6E4}">
                <adec:decorative xmlns:adec="http://schemas.microsoft.com/office/drawing/2017/decorative" xmlns="" val="1"/>
              </a:ext>
            </a:extLst>
          </p:cNvPr>
          <p:cNvSpPr>
            <a:spLocks noGrp="1"/>
          </p:cNvSpPr>
          <p:nvPr>
            <p:ph type="pic" sz="quarter" idx="31" hasCustomPrompt="1"/>
          </p:nvPr>
        </p:nvSpPr>
        <p:spPr>
          <a:xfrm>
            <a:off x="10085100" y="4274820"/>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dirty="0"/>
              <a:t>Drag and drop image here</a:t>
            </a:r>
          </a:p>
        </p:txBody>
      </p:sp>
      <p:sp>
        <p:nvSpPr>
          <p:cNvPr id="48" name="Picture Placeholder 18">
            <a:extLst>
              <a:ext uri="{FF2B5EF4-FFF2-40B4-BE49-F238E27FC236}">
                <a16:creationId xmlns:a16="http://schemas.microsoft.com/office/drawing/2014/main" id="{F465982D-6941-AD45-8373-E73F5E887B1E}"/>
              </a:ext>
              <a:ext uri="{C183D7F6-B498-43B3-948B-1728B52AA6E4}">
                <adec:decorative xmlns:adec="http://schemas.microsoft.com/office/drawing/2017/decorative" xmlns="" val="1"/>
              </a:ext>
            </a:extLst>
          </p:cNvPr>
          <p:cNvSpPr>
            <a:spLocks noGrp="1"/>
          </p:cNvSpPr>
          <p:nvPr>
            <p:ph type="pic" sz="quarter" idx="34" hasCustomPrompt="1"/>
          </p:nvPr>
        </p:nvSpPr>
        <p:spPr>
          <a:xfrm>
            <a:off x="3307811" y="1670413"/>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dirty="0"/>
              <a:t>Drag and drop image here</a:t>
            </a:r>
          </a:p>
        </p:txBody>
      </p:sp>
      <p:sp>
        <p:nvSpPr>
          <p:cNvPr id="49" name="Picture Placeholder 18">
            <a:extLst>
              <a:ext uri="{FF2B5EF4-FFF2-40B4-BE49-F238E27FC236}">
                <a16:creationId xmlns:a16="http://schemas.microsoft.com/office/drawing/2014/main" id="{628B4E40-5BB7-3543-AEFF-C4EDDB7A1C51}"/>
              </a:ext>
              <a:ext uri="{C183D7F6-B498-43B3-948B-1728B52AA6E4}">
                <adec:decorative xmlns:adec="http://schemas.microsoft.com/office/drawing/2017/decorative" xmlns="" val="1"/>
              </a:ext>
            </a:extLst>
          </p:cNvPr>
          <p:cNvSpPr>
            <a:spLocks noGrp="1"/>
          </p:cNvSpPr>
          <p:nvPr>
            <p:ph type="pic" sz="quarter" idx="35" hasCustomPrompt="1"/>
          </p:nvPr>
        </p:nvSpPr>
        <p:spPr>
          <a:xfrm>
            <a:off x="5424449" y="1670413"/>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dirty="0"/>
              <a:t>Drag and drop image here</a:t>
            </a:r>
          </a:p>
        </p:txBody>
      </p:sp>
      <p:sp>
        <p:nvSpPr>
          <p:cNvPr id="54" name="Picture Placeholder 18">
            <a:extLst>
              <a:ext uri="{FF2B5EF4-FFF2-40B4-BE49-F238E27FC236}">
                <a16:creationId xmlns:a16="http://schemas.microsoft.com/office/drawing/2014/main" id="{AE31D219-1C3B-0F46-892C-276CF6EC868D}"/>
              </a:ext>
              <a:ext uri="{C183D7F6-B498-43B3-948B-1728B52AA6E4}">
                <adec:decorative xmlns:adec="http://schemas.microsoft.com/office/drawing/2017/decorative" xmlns="" val="1"/>
              </a:ext>
            </a:extLst>
          </p:cNvPr>
          <p:cNvSpPr>
            <a:spLocks noGrp="1"/>
          </p:cNvSpPr>
          <p:nvPr>
            <p:ph type="pic" sz="quarter" idx="40" hasCustomPrompt="1"/>
          </p:nvPr>
        </p:nvSpPr>
        <p:spPr>
          <a:xfrm>
            <a:off x="7440224" y="1670413"/>
            <a:ext cx="1343354" cy="1343529"/>
          </a:xfrm>
          <a:prstGeom prst="ellipse">
            <a:avLst/>
          </a:prstGeom>
          <a:pattFill prst="wdUpDiag">
            <a:fgClr>
              <a:srgbClr val="FADFD9"/>
            </a:fgClr>
            <a:bgClr>
              <a:schemeClr val="bg1"/>
            </a:bgClr>
          </a:pattFill>
        </p:spPr>
        <p:txBody>
          <a:bodyPr anchor="ctr">
            <a:normAutofit/>
          </a:bodyPr>
          <a:lstStyle>
            <a:lvl1pPr marL="0" indent="0" algn="ctr">
              <a:buFontTx/>
              <a:buNone/>
              <a:defRPr sz="1200" b="1">
                <a:solidFill>
                  <a:schemeClr val="accent6"/>
                </a:solidFill>
              </a:defRPr>
            </a:lvl1pPr>
          </a:lstStyle>
          <a:p>
            <a:r>
              <a:rPr lang="en-US" dirty="0"/>
              <a:t>Drag and drop image here</a:t>
            </a:r>
          </a:p>
        </p:txBody>
      </p:sp>
      <p:sp>
        <p:nvSpPr>
          <p:cNvPr id="39" name="Folded Corner 38">
            <a:extLst>
              <a:ext uri="{FF2B5EF4-FFF2-40B4-BE49-F238E27FC236}">
                <a16:creationId xmlns:a16="http://schemas.microsoft.com/office/drawing/2014/main" id="{9E72D902-DC82-0447-9C25-89A7C0DE40BB}"/>
              </a:ext>
            </a:extLst>
          </p:cNvPr>
          <p:cNvSpPr/>
          <p:nvPr userDrawn="1"/>
        </p:nvSpPr>
        <p:spPr>
          <a:xfrm>
            <a:off x="0" y="-1257300"/>
            <a:ext cx="5753144" cy="9760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Arial" panose="020B0604020202020204" pitchFamily="34" charset="0"/>
              </a:rPr>
              <a:t>Purpose of Layout</a:t>
            </a:r>
            <a:r>
              <a:rPr lang="en-US" sz="1200" dirty="0">
                <a:solidFill>
                  <a:schemeClr val="tx1"/>
                </a:solidFill>
                <a:latin typeface="Source Sans Pro" charset="0"/>
                <a:ea typeface="Source Sans Pro" charset="0"/>
                <a:cs typeface="Arial" panose="020B0604020202020204" pitchFamily="34" charset="0"/>
              </a:rPr>
              <a:t>: This org chart comes in three sizes to help you outline your group.</a:t>
            </a:r>
          </a:p>
          <a:p>
            <a:endParaRPr lang="en-US" sz="1200" dirty="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Source Sans Pro" charset="0"/>
                <a:ea typeface="Source Sans Pro" charset="0"/>
                <a:cs typeface="Arial" panose="020B0604020202020204" pitchFamily="34" charset="0"/>
              </a:rPr>
              <a:t>Tip</a:t>
            </a:r>
            <a:r>
              <a:rPr lang="en-US" sz="1200" dirty="0">
                <a:solidFill>
                  <a:schemeClr val="tx1"/>
                </a:solidFill>
                <a:latin typeface="Source Sans Pro" charset="0"/>
                <a:ea typeface="Source Sans Pro" charset="0"/>
                <a:cs typeface="Arial" panose="020B0604020202020204" pitchFamily="34" charset="0"/>
              </a:rPr>
              <a:t>: Select image placeholder to target your drag and drop. Crop as needed. </a:t>
            </a:r>
            <a:r>
              <a:rPr lang="en-US" sz="1200" b="0" dirty="0">
                <a:solidFill>
                  <a:schemeClr val="tx1"/>
                </a:solidFill>
                <a:latin typeface="Source Sans Pro" charset="0"/>
                <a:ea typeface="Source Sans Pro" charset="0"/>
                <a:cs typeface="Source Sans Pro" charset="0"/>
              </a:rPr>
              <a:t>Use clear headshots with consistent sized heads when possible.</a:t>
            </a:r>
            <a:endParaRPr lang="en-US" sz="1200" b="1" dirty="0">
              <a:solidFill>
                <a:schemeClr val="tx1"/>
              </a:solidFill>
              <a:latin typeface="Source Sans Pro" charset="0"/>
              <a:ea typeface="Source Sans Pro" charset="0"/>
              <a:cs typeface="Source Sans Pro" charset="0"/>
            </a:endParaRPr>
          </a:p>
          <a:p>
            <a:endParaRPr lang="en-US" sz="1200" dirty="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180145285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EFAF5"/>
        </a:solid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D369704A-8C9D-7045-8A49-A2B1C04A59E2}"/>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dirty="0"/>
              <a:t>Enter slide title here</a:t>
            </a:r>
          </a:p>
        </p:txBody>
      </p:sp>
      <p:sp>
        <p:nvSpPr>
          <p:cNvPr id="3" name="Folded Corner 2">
            <a:extLst>
              <a:ext uri="{FF2B5EF4-FFF2-40B4-BE49-F238E27FC236}">
                <a16:creationId xmlns:a16="http://schemas.microsoft.com/office/drawing/2014/main" id="{A2CCF22E-BD16-B14B-9AF4-B731E6FB9513}"/>
              </a:ext>
            </a:extLst>
          </p:cNvPr>
          <p:cNvSpPr/>
          <p:nvPr userDrawn="1"/>
        </p:nvSpPr>
        <p:spPr>
          <a:xfrm>
            <a:off x="0" y="-1104900"/>
            <a:ext cx="4115058" cy="8236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Arial" panose="020B0604020202020204" pitchFamily="34" charset="0"/>
              </a:rPr>
              <a:t>Purpose of Layout</a:t>
            </a:r>
            <a:r>
              <a:rPr lang="en-US" sz="1200" dirty="0">
                <a:solidFill>
                  <a:schemeClr val="tx1"/>
                </a:solidFill>
                <a:latin typeface="Source Sans Pro" charset="0"/>
                <a:ea typeface="Source Sans Pro" charset="0"/>
                <a:cs typeface="Arial" panose="020B0604020202020204" pitchFamily="34" charset="0"/>
              </a:rPr>
              <a:t>: This a multi-purpose title only layout. </a:t>
            </a:r>
          </a:p>
          <a:p>
            <a:endParaRPr lang="en-US" sz="1200" dirty="0">
              <a:solidFill>
                <a:schemeClr val="tx1"/>
              </a:solidFill>
              <a:latin typeface="Source Sans Pro" charset="0"/>
              <a:ea typeface="Source Sans Pro" charset="0"/>
              <a:cs typeface="Arial" panose="020B0604020202020204" pitchFamily="34" charset="0"/>
            </a:endParaRPr>
          </a:p>
          <a:p>
            <a:r>
              <a:rPr lang="en-US" sz="1200" b="1" dirty="0">
                <a:solidFill>
                  <a:schemeClr val="tx1"/>
                </a:solidFill>
                <a:latin typeface="Source Sans Pro" charset="0"/>
                <a:ea typeface="Source Sans Pro" charset="0"/>
                <a:cs typeface="Arial" panose="020B0604020202020204" pitchFamily="34" charset="0"/>
              </a:rPr>
              <a:t>Tip: </a:t>
            </a:r>
            <a:r>
              <a:rPr lang="en-US" sz="1200" b="0" dirty="0">
                <a:solidFill>
                  <a:schemeClr val="tx1"/>
                </a:solidFill>
                <a:latin typeface="Source Sans Pro" charset="0"/>
                <a:ea typeface="Source Sans Pro" charset="0"/>
                <a:cs typeface="Arial" panose="020B0604020202020204" pitchFamily="34" charset="0"/>
              </a:rPr>
              <a:t>Make sure to keep your slide titles short and clear.</a:t>
            </a:r>
            <a:endParaRPr lang="en-US" sz="1200" b="1" dirty="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3787894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ue_title 2">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03F8AB21-FEB2-E543-B0CA-913DED33CC65}"/>
              </a:ext>
              <a:ext uri="{C183D7F6-B498-43B3-948B-1728B52AA6E4}">
                <adec:decorative xmlns:adec="http://schemas.microsoft.com/office/drawing/2017/decorative" xmlns="" val="1"/>
              </a:ext>
            </a:extLst>
          </p:cNvPr>
          <p:cNvSpPr/>
          <p:nvPr userDrawn="1"/>
        </p:nvSpPr>
        <p:spPr>
          <a:xfrm>
            <a:off x="1119681" y="784545"/>
            <a:ext cx="5276047" cy="5276734"/>
          </a:xfrm>
          <a:prstGeom prst="ellipse">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22" name="Rectangle 21">
            <a:extLst>
              <a:ext uri="{FF2B5EF4-FFF2-40B4-BE49-F238E27FC236}">
                <a16:creationId xmlns:a16="http://schemas.microsoft.com/office/drawing/2014/main" id="{66A452C1-6E9B-9444-AA3C-550E2CAED8BD}"/>
              </a:ext>
              <a:ext uri="{C183D7F6-B498-43B3-948B-1728B52AA6E4}">
                <adec:decorative xmlns:adec="http://schemas.microsoft.com/office/drawing/2017/decorative" xmlns="" val="1"/>
              </a:ext>
            </a:extLst>
          </p:cNvPr>
          <p:cNvSpPr/>
          <p:nvPr userDrawn="1"/>
        </p:nvSpPr>
        <p:spPr>
          <a:xfrm>
            <a:off x="0" y="0"/>
            <a:ext cx="1879355" cy="6858000"/>
          </a:xfrm>
          <a:prstGeom prst="rect">
            <a:avLst/>
          </a:prstGeom>
          <a:solidFill>
            <a:srgbClr val="DCE6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2"/>
              </a:solidFill>
              <a:latin typeface="Community Light" panose="02000303040000020003" pitchFamily="2" charset="0"/>
            </a:endParaRPr>
          </a:p>
        </p:txBody>
      </p:sp>
      <p:sp>
        <p:nvSpPr>
          <p:cNvPr id="23" name="Freeform 22">
            <a:extLst>
              <a:ext uri="{FF2B5EF4-FFF2-40B4-BE49-F238E27FC236}">
                <a16:creationId xmlns:a16="http://schemas.microsoft.com/office/drawing/2014/main" id="{506E5382-3525-6242-92A4-2E7737E8883D}"/>
              </a:ext>
              <a:ext uri="{C183D7F6-B498-43B3-948B-1728B52AA6E4}">
                <adec:decorative xmlns:adec="http://schemas.microsoft.com/office/drawing/2017/decorative" xmlns="" val="1"/>
              </a:ext>
            </a:extLst>
          </p:cNvPr>
          <p:cNvSpPr/>
          <p:nvPr userDrawn="1"/>
        </p:nvSpPr>
        <p:spPr>
          <a:xfrm>
            <a:off x="1129215" y="1578180"/>
            <a:ext cx="746892" cy="3684239"/>
          </a:xfrm>
          <a:custGeom>
            <a:avLst/>
            <a:gdLst>
              <a:gd name="connsiteX0" fmla="*/ 1488979 w 1488979"/>
              <a:gd name="connsiteY0" fmla="*/ 0 h 7343824"/>
              <a:gd name="connsiteX1" fmla="*/ 1488979 w 1488979"/>
              <a:gd name="connsiteY1" fmla="*/ 7343824 h 7343824"/>
              <a:gd name="connsiteX2" fmla="*/ 1370799 w 1488979"/>
              <a:gd name="connsiteY2" fmla="*/ 7219869 h 7343824"/>
              <a:gd name="connsiteX3" fmla="*/ 0 w 1488979"/>
              <a:gd name="connsiteY3" fmla="*/ 3671912 h 7343824"/>
              <a:gd name="connsiteX4" fmla="*/ 1370799 w 1488979"/>
              <a:gd name="connsiteY4" fmla="*/ 123955 h 734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8979" h="7343824">
                <a:moveTo>
                  <a:pt x="1488979" y="0"/>
                </a:moveTo>
                <a:lnTo>
                  <a:pt x="1488979" y="7343824"/>
                </a:lnTo>
                <a:lnTo>
                  <a:pt x="1370799" y="7219869"/>
                </a:lnTo>
                <a:cubicBezTo>
                  <a:pt x="519098" y="6282789"/>
                  <a:pt x="0" y="5037972"/>
                  <a:pt x="0" y="3671912"/>
                </a:cubicBezTo>
                <a:cubicBezTo>
                  <a:pt x="0" y="2305853"/>
                  <a:pt x="519098" y="1061036"/>
                  <a:pt x="1370799" y="123955"/>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900" dirty="0"/>
          </a:p>
        </p:txBody>
      </p:sp>
      <p:sp>
        <p:nvSpPr>
          <p:cNvPr id="24" name="Title 2">
            <a:extLst>
              <a:ext uri="{FF2B5EF4-FFF2-40B4-BE49-F238E27FC236}">
                <a16:creationId xmlns:a16="http://schemas.microsoft.com/office/drawing/2014/main" id="{20AE0E6E-6535-6A49-8B45-EBEDBF12F2AA}"/>
              </a:ext>
            </a:extLst>
          </p:cNvPr>
          <p:cNvSpPr>
            <a:spLocks noGrp="1"/>
          </p:cNvSpPr>
          <p:nvPr>
            <p:ph type="title" hasCustomPrompt="1"/>
          </p:nvPr>
        </p:nvSpPr>
        <p:spPr>
          <a:xfrm>
            <a:off x="2939184" y="1893436"/>
            <a:ext cx="7194096" cy="1521384"/>
          </a:xfrm>
          <a:noFill/>
        </p:spPr>
        <p:txBody>
          <a:bodyPr vert="horz" lIns="0" tIns="45720" rIns="0" bIns="45720" rtlCol="0" anchor="b" anchorCtr="0">
            <a:noAutofit/>
          </a:bodyPr>
          <a:lstStyle>
            <a:lvl1pPr>
              <a:defRPr lang="en-US" sz="5749">
                <a:solidFill>
                  <a:schemeClr val="bg2"/>
                </a:solidFill>
                <a:ea typeface="+mn-ea"/>
                <a:cs typeface="+mn-cs"/>
              </a:defRPr>
            </a:lvl1pPr>
          </a:lstStyle>
          <a:p>
            <a:pPr marL="0" lvl="0" indent="0">
              <a:spcBef>
                <a:spcPts val="1000"/>
              </a:spcBef>
              <a:buFontTx/>
            </a:pPr>
            <a:r>
              <a:rPr lang="en-US" dirty="0"/>
              <a:t>Enter slide title here</a:t>
            </a:r>
          </a:p>
        </p:txBody>
      </p:sp>
      <p:sp>
        <p:nvSpPr>
          <p:cNvPr id="25" name="Text Placeholder 17">
            <a:extLst>
              <a:ext uri="{FF2B5EF4-FFF2-40B4-BE49-F238E27FC236}">
                <a16:creationId xmlns:a16="http://schemas.microsoft.com/office/drawing/2014/main" id="{B2A94911-8934-724E-AEE7-976899B9FF32}"/>
              </a:ext>
            </a:extLst>
          </p:cNvPr>
          <p:cNvSpPr>
            <a:spLocks noGrp="1"/>
          </p:cNvSpPr>
          <p:nvPr userDrawn="1">
            <p:ph type="body" sz="quarter" idx="13" hasCustomPrompt="1"/>
          </p:nvPr>
        </p:nvSpPr>
        <p:spPr>
          <a:xfrm>
            <a:off x="2938874" y="3448033"/>
            <a:ext cx="4451564" cy="1521384"/>
          </a:xfrm>
        </p:spPr>
        <p:txBody>
          <a:bodyPr>
            <a:normAutofit/>
          </a:bodyPr>
          <a:lstStyle>
            <a:lvl1pPr marL="0" indent="0">
              <a:lnSpc>
                <a:spcPts val="2879"/>
              </a:lnSpc>
              <a:buFontTx/>
              <a:buNone/>
              <a:defRPr sz="2400" baseline="0">
                <a:solidFill>
                  <a:schemeClr val="accent6"/>
                </a:solidFill>
              </a:defRPr>
            </a:lvl1pPr>
            <a:lvl2pPr marL="457109" indent="0">
              <a:buFontTx/>
              <a:buNone/>
              <a:defRPr sz="2400" baseline="0"/>
            </a:lvl2pPr>
            <a:lvl3pPr marL="914217" indent="0">
              <a:buFontTx/>
              <a:buNone/>
              <a:defRPr sz="2400" baseline="0"/>
            </a:lvl3pPr>
            <a:lvl4pPr marL="1371326" indent="0">
              <a:buFontTx/>
              <a:buNone/>
              <a:defRPr sz="2400" baseline="0"/>
            </a:lvl4pPr>
            <a:lvl5pPr marL="1828434" indent="0">
              <a:buFontTx/>
              <a:buNone/>
              <a:defRPr sz="2400" baseline="0"/>
            </a:lvl5pPr>
          </a:lstStyle>
          <a:p>
            <a:pPr lvl="0"/>
            <a:r>
              <a:rPr lang="en-US" dirty="0"/>
              <a:t>Enter your subtitle or descriptor here in two lines or less</a:t>
            </a:r>
          </a:p>
        </p:txBody>
      </p:sp>
      <p:sp>
        <p:nvSpPr>
          <p:cNvPr id="8" name="Folded Corner 7">
            <a:extLst>
              <a:ext uri="{FF2B5EF4-FFF2-40B4-BE49-F238E27FC236}">
                <a16:creationId xmlns:a16="http://schemas.microsoft.com/office/drawing/2014/main" id="{B8DF32CB-F753-BF45-A521-003C04E2D9E7}"/>
              </a:ext>
              <a:ext uri="{C183D7F6-B498-43B3-948B-1728B52AA6E4}">
                <adec:decorative xmlns:adec="http://schemas.microsoft.com/office/drawing/2017/decorative" xmlns="" val="1"/>
              </a:ext>
            </a:extLst>
          </p:cNvPr>
          <p:cNvSpPr/>
          <p:nvPr userDrawn="1"/>
        </p:nvSpPr>
        <p:spPr>
          <a:xfrm>
            <a:off x="0" y="-1054100"/>
            <a:ext cx="4380930" cy="783845"/>
          </a:xfrm>
          <a:prstGeom prst="foldedCorner">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Source Sans Pro" charset="0"/>
              </a:rPr>
              <a:t>Layout Tip</a:t>
            </a:r>
            <a:r>
              <a:rPr lang="en-US" sz="1200" dirty="0">
                <a:solidFill>
                  <a:schemeClr val="tx1"/>
                </a:solidFill>
                <a:latin typeface="Source Sans Pro" charset="0"/>
                <a:ea typeface="Source Sans Pro" charset="0"/>
                <a:cs typeface="Source Sans Pro" charset="0"/>
              </a:rPr>
              <a:t>: Title page with title and subtitle over brand shapes</a:t>
            </a:r>
          </a:p>
          <a:p>
            <a:endParaRPr lang="en-US" sz="1200" dirty="0">
              <a:solidFill>
                <a:schemeClr val="tx1"/>
              </a:solidFill>
              <a:latin typeface="Source Sans Pro" charset="0"/>
            </a:endParaRPr>
          </a:p>
          <a:p>
            <a:r>
              <a:rPr lang="en-US" sz="1200" b="1" dirty="0">
                <a:solidFill>
                  <a:schemeClr val="tx1"/>
                </a:solidFill>
                <a:latin typeface="Source Sans Pro" charset="0"/>
                <a:ea typeface="Source Sans Pro" charset="0"/>
                <a:cs typeface="Source Sans Pro" charset="0"/>
              </a:rPr>
              <a:t>Tip: </a:t>
            </a:r>
            <a:r>
              <a:rPr lang="en-US" sz="1200" b="0" dirty="0">
                <a:solidFill>
                  <a:schemeClr val="tx1"/>
                </a:solidFill>
                <a:latin typeface="Source Sans Pro" charset="0"/>
                <a:ea typeface="Source Sans Pro" charset="0"/>
                <a:cs typeface="Source Sans Pro" charset="0"/>
              </a:rPr>
              <a:t>Use when you need more focus on the title.</a:t>
            </a:r>
            <a:endParaRPr lang="en-US" sz="1200" dirty="0">
              <a:solidFill>
                <a:schemeClr val="tx1"/>
              </a:solidFill>
              <a:latin typeface="Source Sans Pro" charset="0"/>
              <a:ea typeface="Source Sans Pro" charset="0"/>
              <a:cs typeface="Source Sans Pro" charset="0"/>
            </a:endParaRPr>
          </a:p>
        </p:txBody>
      </p:sp>
      <p:pic>
        <p:nvPicPr>
          <p:cNvPr id="10" name="Logo">
            <a:extLst>
              <a:ext uri="{FF2B5EF4-FFF2-40B4-BE49-F238E27FC236}">
                <a16:creationId xmlns:a16="http://schemas.microsoft.com/office/drawing/2014/main" id="{D83D9E9E-5FD8-EC4E-9BFE-DFB2A413DE8A}"/>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19862"/>
            <a:ext cx="1091168" cy="276138"/>
          </a:xfrm>
          <a:prstGeom prst="rect">
            <a:avLst/>
          </a:prstGeom>
        </p:spPr>
      </p:pic>
    </p:spTree>
    <p:extLst>
      <p:ext uri="{BB962C8B-B14F-4D97-AF65-F5344CB8AC3E}">
        <p14:creationId xmlns:p14="http://schemas.microsoft.com/office/powerpoint/2010/main" val="357230153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title + subtitle only">
    <p:bg>
      <p:bgPr>
        <a:solidFill>
          <a:schemeClr val="bg1"/>
        </a:solidFill>
        <a:effectLst/>
      </p:bgPr>
    </p:bg>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dirty="0"/>
              <a:t>Enter slide title here</a:t>
            </a:r>
          </a:p>
        </p:txBody>
      </p:sp>
      <p:sp>
        <p:nvSpPr>
          <p:cNvPr id="16" name="Text Placeholder 8">
            <a:extLst>
              <a:ext uri="{FF2B5EF4-FFF2-40B4-BE49-F238E27FC236}">
                <a16:creationId xmlns:a16="http://schemas.microsoft.com/office/drawing/2014/main" id="{862C563E-1C76-004E-9470-67C8287E2234}"/>
              </a:ext>
            </a:extLst>
          </p:cNvPr>
          <p:cNvSpPr>
            <a:spLocks noGrp="1"/>
          </p:cNvSpPr>
          <p:nvPr>
            <p:ph type="body" sz="quarter" idx="11" hasCustomPrompt="1"/>
          </p:nvPr>
        </p:nvSpPr>
        <p:spPr>
          <a:xfrm>
            <a:off x="720754" y="1214657"/>
            <a:ext cx="10667299" cy="685800"/>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dirty="0"/>
              <a:t>Enter your subtitle here</a:t>
            </a:r>
          </a:p>
        </p:txBody>
      </p:sp>
      <p:sp>
        <p:nvSpPr>
          <p:cNvPr id="4" name="Folded Corner 3">
            <a:extLst>
              <a:ext uri="{FF2B5EF4-FFF2-40B4-BE49-F238E27FC236}">
                <a16:creationId xmlns:a16="http://schemas.microsoft.com/office/drawing/2014/main" id="{00F0ED64-753C-D44B-B6D0-646151DB6B98}"/>
              </a:ext>
            </a:extLst>
          </p:cNvPr>
          <p:cNvSpPr/>
          <p:nvPr userDrawn="1"/>
        </p:nvSpPr>
        <p:spPr>
          <a:xfrm>
            <a:off x="0" y="-1219200"/>
            <a:ext cx="4457913" cy="9379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Arial" panose="020B0604020202020204" pitchFamily="34" charset="0"/>
              </a:rPr>
              <a:t>Purpose of Layout</a:t>
            </a:r>
            <a:r>
              <a:rPr lang="en-US" sz="1200" dirty="0">
                <a:solidFill>
                  <a:schemeClr val="tx1"/>
                </a:solidFill>
                <a:latin typeface="Source Sans Pro" charset="0"/>
                <a:ea typeface="Source Sans Pro" charset="0"/>
                <a:cs typeface="Arial" panose="020B0604020202020204" pitchFamily="34" charset="0"/>
              </a:rPr>
              <a:t>: This a multi-purpose title and subtitle layout.</a:t>
            </a:r>
          </a:p>
          <a:p>
            <a:endParaRPr lang="en-US" sz="1200" b="1" dirty="0">
              <a:solidFill>
                <a:schemeClr val="tx1"/>
              </a:solidFill>
              <a:latin typeface="Source Sans Pro" charset="0"/>
              <a:ea typeface="Source Sans Pro" charset="0"/>
              <a:cs typeface="Arial" panose="020B0604020202020204" pitchFamily="34" charset="0"/>
            </a:endParaRPr>
          </a:p>
          <a:p>
            <a:r>
              <a:rPr lang="en-US" sz="1200" b="1" dirty="0">
                <a:solidFill>
                  <a:schemeClr val="tx1"/>
                </a:solidFill>
                <a:latin typeface="Source Sans Pro" charset="0"/>
                <a:ea typeface="Source Sans Pro" charset="0"/>
                <a:cs typeface="Arial" panose="020B0604020202020204" pitchFamily="34" charset="0"/>
              </a:rPr>
              <a:t>Tip: </a:t>
            </a:r>
            <a:r>
              <a:rPr lang="en-US" sz="1200" b="0" dirty="0">
                <a:solidFill>
                  <a:schemeClr val="tx1"/>
                </a:solidFill>
                <a:latin typeface="Source Sans Pro" charset="0"/>
                <a:ea typeface="Source Sans Pro" charset="0"/>
                <a:cs typeface="Arial" panose="020B0604020202020204" pitchFamily="34" charset="0"/>
              </a:rPr>
              <a:t>Make sure to keep your slide titles short and clear. Only add subtitles if it adds the message.</a:t>
            </a:r>
            <a:endParaRPr lang="en-US" sz="1200" b="1" dirty="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348888412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s 2 topics side by side">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E7BEBB4-3F36-8646-973A-A78CEB7C196F}"/>
              </a:ext>
              <a:ext uri="{C183D7F6-B498-43B3-948B-1728B52AA6E4}">
                <adec:decorative xmlns:adec="http://schemas.microsoft.com/office/drawing/2017/decorative" xmlns="" val="1"/>
              </a:ext>
            </a:extLst>
          </p:cNvPr>
          <p:cNvSpPr/>
          <p:nvPr/>
        </p:nvSpPr>
        <p:spPr>
          <a:xfrm>
            <a:off x="762695" y="1809244"/>
            <a:ext cx="5195650" cy="5048757"/>
          </a:xfrm>
          <a:prstGeom prst="rect">
            <a:avLst/>
          </a:prstGeom>
          <a:solidFill>
            <a:srgbClr val="FCE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0" name="Rectangle 9">
            <a:extLst>
              <a:ext uri="{FF2B5EF4-FFF2-40B4-BE49-F238E27FC236}">
                <a16:creationId xmlns:a16="http://schemas.microsoft.com/office/drawing/2014/main" id="{FDC60FE4-08B6-EA4A-9463-3B69B49C2A18}"/>
              </a:ext>
              <a:ext uri="{C183D7F6-B498-43B3-948B-1728B52AA6E4}">
                <adec:decorative xmlns:adec="http://schemas.microsoft.com/office/drawing/2017/decorative" xmlns="" val="1"/>
              </a:ext>
            </a:extLst>
          </p:cNvPr>
          <p:cNvSpPr/>
          <p:nvPr/>
        </p:nvSpPr>
        <p:spPr>
          <a:xfrm>
            <a:off x="6261751" y="1809244"/>
            <a:ext cx="5129460" cy="5048756"/>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8" name="Rectangle 7">
            <a:extLst>
              <a:ext uri="{FF2B5EF4-FFF2-40B4-BE49-F238E27FC236}">
                <a16:creationId xmlns:a16="http://schemas.microsoft.com/office/drawing/2014/main" id="{62716F0D-A83B-204C-9A61-5E7F687DD3D5}"/>
              </a:ext>
              <a:ext uri="{C183D7F6-B498-43B3-948B-1728B52AA6E4}">
                <adec:decorative xmlns:adec="http://schemas.microsoft.com/office/drawing/2017/decorative" xmlns="" val="1"/>
              </a:ext>
            </a:extLst>
          </p:cNvPr>
          <p:cNvSpPr/>
          <p:nvPr/>
        </p:nvSpPr>
        <p:spPr>
          <a:xfrm flipV="1">
            <a:off x="977643" y="2512103"/>
            <a:ext cx="457140"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13" name="Rectangle 12">
            <a:extLst>
              <a:ext uri="{FF2B5EF4-FFF2-40B4-BE49-F238E27FC236}">
                <a16:creationId xmlns:a16="http://schemas.microsoft.com/office/drawing/2014/main" id="{4A5D1ADE-6E40-2140-AAC7-17DA52B4B884}"/>
              </a:ext>
              <a:ext uri="{C183D7F6-B498-43B3-948B-1728B52AA6E4}">
                <adec:decorative xmlns:adec="http://schemas.microsoft.com/office/drawing/2017/decorative" xmlns="" val="1"/>
              </a:ext>
            </a:extLst>
          </p:cNvPr>
          <p:cNvSpPr/>
          <p:nvPr/>
        </p:nvSpPr>
        <p:spPr>
          <a:xfrm flipV="1">
            <a:off x="6523349" y="2512103"/>
            <a:ext cx="449341"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4" name="Title Placeholder 1">
            <a:extLst>
              <a:ext uri="{FF2B5EF4-FFF2-40B4-BE49-F238E27FC236}">
                <a16:creationId xmlns:a16="http://schemas.microsoft.com/office/drawing/2014/main" id="{D369704A-8C9D-7045-8A49-A2B1C04A59E2}"/>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dirty="0"/>
              <a:t>Enter slide title here</a:t>
            </a:r>
          </a:p>
        </p:txBody>
      </p:sp>
      <p:sp>
        <p:nvSpPr>
          <p:cNvPr id="23" name="Text Placeholder 8">
            <a:extLst>
              <a:ext uri="{FF2B5EF4-FFF2-40B4-BE49-F238E27FC236}">
                <a16:creationId xmlns:a16="http://schemas.microsoft.com/office/drawing/2014/main" id="{194034E8-B5B3-7B4A-961C-240ADFAF6E4F}"/>
              </a:ext>
            </a:extLst>
          </p:cNvPr>
          <p:cNvSpPr>
            <a:spLocks noGrp="1"/>
          </p:cNvSpPr>
          <p:nvPr userDrawn="1">
            <p:ph type="body" sz="quarter" idx="14" hasCustomPrompt="1"/>
          </p:nvPr>
        </p:nvSpPr>
        <p:spPr>
          <a:xfrm>
            <a:off x="720754" y="1214657"/>
            <a:ext cx="10667299" cy="349739"/>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dirty="0"/>
              <a:t>Enter subtitle here</a:t>
            </a:r>
          </a:p>
        </p:txBody>
      </p:sp>
      <p:sp>
        <p:nvSpPr>
          <p:cNvPr id="14" name="Text Placeholder 13">
            <a:extLst>
              <a:ext uri="{FF2B5EF4-FFF2-40B4-BE49-F238E27FC236}">
                <a16:creationId xmlns:a16="http://schemas.microsoft.com/office/drawing/2014/main" id="{C9A703E1-FCDF-6545-BC1B-091CE6B82F57}"/>
              </a:ext>
            </a:extLst>
          </p:cNvPr>
          <p:cNvSpPr>
            <a:spLocks noGrp="1"/>
          </p:cNvSpPr>
          <p:nvPr userDrawn="1">
            <p:ph type="body" sz="quarter" idx="10" hasCustomPrompt="1"/>
          </p:nvPr>
        </p:nvSpPr>
        <p:spPr>
          <a:xfrm>
            <a:off x="931196" y="2033379"/>
            <a:ext cx="3382517" cy="633413"/>
          </a:xfrm>
        </p:spPr>
        <p:txBody>
          <a:bodyPr>
            <a:normAutofit/>
          </a:bodyPr>
          <a:lstStyle>
            <a:lvl1pPr marL="0" indent="0">
              <a:buNone/>
              <a:defRPr sz="2200">
                <a:solidFill>
                  <a:schemeClr val="bg2"/>
                </a:solidFill>
              </a:defRPr>
            </a:lvl1pPr>
          </a:lstStyle>
          <a:p>
            <a:pPr lvl="0"/>
            <a:r>
              <a:rPr lang="en-US" dirty="0"/>
              <a:t>Enter topic header</a:t>
            </a:r>
          </a:p>
        </p:txBody>
      </p:sp>
      <p:sp>
        <p:nvSpPr>
          <p:cNvPr id="16" name="Text Placeholder 15">
            <a:extLst>
              <a:ext uri="{FF2B5EF4-FFF2-40B4-BE49-F238E27FC236}">
                <a16:creationId xmlns:a16="http://schemas.microsoft.com/office/drawing/2014/main" id="{0FA706E7-6BC9-C647-83DB-B6E49D1BFA4B}"/>
              </a:ext>
            </a:extLst>
          </p:cNvPr>
          <p:cNvSpPr>
            <a:spLocks noGrp="1"/>
          </p:cNvSpPr>
          <p:nvPr userDrawn="1">
            <p:ph type="body" sz="quarter" idx="11" hasCustomPrompt="1"/>
          </p:nvPr>
        </p:nvSpPr>
        <p:spPr>
          <a:xfrm>
            <a:off x="931197" y="2720364"/>
            <a:ext cx="4442040" cy="1820863"/>
          </a:xfrm>
        </p:spPr>
        <p:txBody>
          <a:bodyPr>
            <a:normAutofit/>
          </a:bodyPr>
          <a:lstStyle>
            <a:lvl1pPr marL="285693" indent="-285693">
              <a:lnSpc>
                <a:spcPts val="2160"/>
              </a:lnSpc>
              <a:buFont typeface="Arial" panose="020B0604020202020204" pitchFamily="34" charset="0"/>
              <a:buChar char="•"/>
              <a:defRPr sz="1800" b="0" i="0">
                <a:solidFill>
                  <a:schemeClr val="accent6"/>
                </a:solidFill>
                <a:latin typeface="Community Light" panose="02000303040000020003" pitchFamily="2" charset="0"/>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dirty="0"/>
              <a:t>lorem ipsum dolor sit </a:t>
            </a:r>
            <a:r>
              <a:rPr lang="en-US" dirty="0" err="1"/>
              <a:t>amet</a:t>
            </a:r>
            <a:r>
              <a:rPr lang="en-US" dirty="0"/>
              <a:t> </a:t>
            </a:r>
            <a:r>
              <a:rPr lang="en-US" dirty="0" err="1"/>
              <a:t>quis</a:t>
            </a:r>
            <a:r>
              <a:rPr lang="en-US" dirty="0"/>
              <a:t> et </a:t>
            </a:r>
            <a:r>
              <a:rPr lang="en-US" dirty="0" err="1"/>
              <a:t>quidam</a:t>
            </a:r>
            <a:r>
              <a:rPr lang="en-US" dirty="0"/>
              <a:t> </a:t>
            </a:r>
            <a:r>
              <a:rPr lang="en-US" dirty="0" err="1"/>
              <a:t>suscipit</a:t>
            </a:r>
            <a:r>
              <a:rPr lang="en-US" dirty="0"/>
              <a:t> quasi. culpa </a:t>
            </a:r>
            <a:r>
              <a:rPr lang="en-US" dirty="0" err="1"/>
              <a:t>aut</a:t>
            </a:r>
            <a:r>
              <a:rPr lang="en-US" dirty="0"/>
              <a:t> </a:t>
            </a:r>
            <a:r>
              <a:rPr lang="en-US" dirty="0" err="1"/>
              <a:t>natus</a:t>
            </a:r>
            <a:r>
              <a:rPr lang="en-US" dirty="0"/>
              <a:t>, </a:t>
            </a:r>
            <a:r>
              <a:rPr lang="en-US" dirty="0" err="1"/>
              <a:t>quoddam</a:t>
            </a:r>
            <a:r>
              <a:rPr lang="en-US" dirty="0"/>
              <a:t> tempus. facilis propter </a:t>
            </a:r>
            <a:r>
              <a:rPr lang="en-US" dirty="0" err="1"/>
              <a:t>assumenda</a:t>
            </a:r>
            <a:endParaRPr lang="en-US" dirty="0"/>
          </a:p>
          <a:p>
            <a:pPr lvl="0"/>
            <a:r>
              <a:rPr lang="en-US" dirty="0"/>
              <a:t>quasi </a:t>
            </a:r>
            <a:r>
              <a:rPr lang="en-US" dirty="0" err="1"/>
              <a:t>fuit</a:t>
            </a:r>
            <a:r>
              <a:rPr lang="en-US" dirty="0"/>
              <a:t>. </a:t>
            </a:r>
            <a:r>
              <a:rPr lang="en-US" dirty="0" err="1"/>
              <a:t>unde</a:t>
            </a:r>
            <a:r>
              <a:rPr lang="en-US" dirty="0"/>
              <a:t> sit in </a:t>
            </a:r>
            <a:r>
              <a:rPr lang="en-US" dirty="0" err="1"/>
              <a:t>laborum</a:t>
            </a:r>
            <a:r>
              <a:rPr lang="en-US" dirty="0"/>
              <a:t> </a:t>
            </a:r>
            <a:r>
              <a:rPr lang="en-US" dirty="0" err="1"/>
              <a:t>inducens</a:t>
            </a:r>
            <a:r>
              <a:rPr lang="en-US" dirty="0"/>
              <a:t>. et </a:t>
            </a:r>
            <a:r>
              <a:rPr lang="en-US" dirty="0" err="1"/>
              <a:t>beatae</a:t>
            </a:r>
            <a:r>
              <a:rPr lang="en-US" dirty="0"/>
              <a:t> </a:t>
            </a:r>
            <a:r>
              <a:rPr lang="en-US" dirty="0" err="1"/>
              <a:t>vitam</a:t>
            </a:r>
            <a:r>
              <a:rPr lang="en-US" dirty="0"/>
              <a:t> </a:t>
            </a:r>
            <a:r>
              <a:rPr lang="en-US" dirty="0" err="1"/>
              <a:t>ea</a:t>
            </a:r>
            <a:r>
              <a:rPr lang="en-US" dirty="0"/>
              <a:t> sed. et in in</a:t>
            </a:r>
          </a:p>
          <a:p>
            <a:pPr lvl="0"/>
            <a:r>
              <a:rPr lang="en-US" dirty="0"/>
              <a:t>Non </a:t>
            </a:r>
            <a:r>
              <a:rPr lang="en-US" dirty="0" err="1"/>
              <a:t>consequuntur</a:t>
            </a:r>
            <a:r>
              <a:rPr lang="en-US" dirty="0"/>
              <a:t>. </a:t>
            </a:r>
            <a:r>
              <a:rPr lang="en-US" dirty="0" err="1"/>
              <a:t>homines</a:t>
            </a:r>
            <a:r>
              <a:rPr lang="en-US" dirty="0"/>
              <a:t> res </a:t>
            </a:r>
            <a:r>
              <a:rPr lang="en-US" dirty="0" err="1"/>
              <a:t>facere</a:t>
            </a:r>
            <a:r>
              <a:rPr lang="en-US" dirty="0"/>
              <a:t> </a:t>
            </a:r>
            <a:r>
              <a:rPr lang="en-US" dirty="0" err="1"/>
              <a:t>Itaque</a:t>
            </a:r>
            <a:r>
              <a:rPr lang="en-US" dirty="0"/>
              <a:t> </a:t>
            </a:r>
            <a:r>
              <a:rPr lang="en-US" dirty="0" err="1"/>
              <a:t>orationem</a:t>
            </a:r>
            <a:r>
              <a:rPr lang="en-US" dirty="0"/>
              <a:t>.</a:t>
            </a:r>
          </a:p>
        </p:txBody>
      </p:sp>
      <p:sp>
        <p:nvSpPr>
          <p:cNvPr id="20" name="Text Placeholder 13">
            <a:extLst>
              <a:ext uri="{FF2B5EF4-FFF2-40B4-BE49-F238E27FC236}">
                <a16:creationId xmlns:a16="http://schemas.microsoft.com/office/drawing/2014/main" id="{25857958-4E2C-294E-AEA7-941CE1D6EB3F}"/>
              </a:ext>
            </a:extLst>
          </p:cNvPr>
          <p:cNvSpPr>
            <a:spLocks noGrp="1"/>
          </p:cNvSpPr>
          <p:nvPr userDrawn="1">
            <p:ph type="body" sz="quarter" idx="12" hasCustomPrompt="1"/>
          </p:nvPr>
        </p:nvSpPr>
        <p:spPr>
          <a:xfrm>
            <a:off x="6480186" y="2033379"/>
            <a:ext cx="3382517" cy="633413"/>
          </a:xfrm>
        </p:spPr>
        <p:txBody>
          <a:bodyPr>
            <a:normAutofit/>
          </a:bodyPr>
          <a:lstStyle>
            <a:lvl1pPr marL="0" indent="0">
              <a:buNone/>
              <a:defRPr sz="2200">
                <a:solidFill>
                  <a:schemeClr val="bg2"/>
                </a:solidFill>
              </a:defRPr>
            </a:lvl1pPr>
          </a:lstStyle>
          <a:p>
            <a:pPr lvl="0"/>
            <a:r>
              <a:rPr lang="en-US" dirty="0"/>
              <a:t>Enter topic header</a:t>
            </a:r>
          </a:p>
        </p:txBody>
      </p:sp>
      <p:sp>
        <p:nvSpPr>
          <p:cNvPr id="21" name="Text Placeholder 15">
            <a:extLst>
              <a:ext uri="{FF2B5EF4-FFF2-40B4-BE49-F238E27FC236}">
                <a16:creationId xmlns:a16="http://schemas.microsoft.com/office/drawing/2014/main" id="{B19EB850-36C6-234E-9460-D685B5A8899B}"/>
              </a:ext>
            </a:extLst>
          </p:cNvPr>
          <p:cNvSpPr>
            <a:spLocks noGrp="1"/>
          </p:cNvSpPr>
          <p:nvPr userDrawn="1">
            <p:ph type="body" sz="quarter" idx="13" hasCustomPrompt="1"/>
          </p:nvPr>
        </p:nvSpPr>
        <p:spPr>
          <a:xfrm>
            <a:off x="6480187" y="2720364"/>
            <a:ext cx="4442040" cy="1820863"/>
          </a:xfrm>
        </p:spPr>
        <p:txBody>
          <a:bodyPr>
            <a:normAutofit/>
          </a:bodyPr>
          <a:lstStyle>
            <a:lvl1pPr marL="285693" indent="-285693">
              <a:lnSpc>
                <a:spcPts val="2160"/>
              </a:lnSpc>
              <a:buFont typeface="Arial" panose="020B0604020202020204" pitchFamily="34" charset="0"/>
              <a:buChar char="•"/>
              <a:defRPr sz="18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dirty="0"/>
              <a:t>lorem ipsum dolor sit </a:t>
            </a:r>
            <a:r>
              <a:rPr lang="en-US" dirty="0" err="1"/>
              <a:t>amet</a:t>
            </a:r>
            <a:r>
              <a:rPr lang="en-US" dirty="0"/>
              <a:t> </a:t>
            </a:r>
            <a:r>
              <a:rPr lang="en-US" dirty="0" err="1"/>
              <a:t>quis</a:t>
            </a:r>
            <a:r>
              <a:rPr lang="en-US" dirty="0"/>
              <a:t> et </a:t>
            </a:r>
            <a:r>
              <a:rPr lang="en-US" dirty="0" err="1"/>
              <a:t>quidam</a:t>
            </a:r>
            <a:r>
              <a:rPr lang="en-US" dirty="0"/>
              <a:t> </a:t>
            </a:r>
            <a:r>
              <a:rPr lang="en-US" dirty="0" err="1"/>
              <a:t>suscipit</a:t>
            </a:r>
            <a:r>
              <a:rPr lang="en-US" dirty="0"/>
              <a:t> quasi. culpa </a:t>
            </a:r>
            <a:r>
              <a:rPr lang="en-US" dirty="0" err="1"/>
              <a:t>aut</a:t>
            </a:r>
            <a:r>
              <a:rPr lang="en-US" dirty="0"/>
              <a:t> </a:t>
            </a:r>
            <a:r>
              <a:rPr lang="en-US" dirty="0" err="1"/>
              <a:t>natus</a:t>
            </a:r>
            <a:r>
              <a:rPr lang="en-US" dirty="0"/>
              <a:t>, </a:t>
            </a:r>
            <a:r>
              <a:rPr lang="en-US" dirty="0" err="1"/>
              <a:t>quoddam</a:t>
            </a:r>
            <a:r>
              <a:rPr lang="en-US" dirty="0"/>
              <a:t> tempus. facilis propter </a:t>
            </a:r>
            <a:r>
              <a:rPr lang="en-US" dirty="0" err="1"/>
              <a:t>assumenda</a:t>
            </a:r>
            <a:endParaRPr lang="en-US" dirty="0"/>
          </a:p>
          <a:p>
            <a:pPr lvl="0"/>
            <a:r>
              <a:rPr lang="en-US" dirty="0"/>
              <a:t>quasi </a:t>
            </a:r>
            <a:r>
              <a:rPr lang="en-US" dirty="0" err="1"/>
              <a:t>fuit</a:t>
            </a:r>
            <a:r>
              <a:rPr lang="en-US" dirty="0"/>
              <a:t>. </a:t>
            </a:r>
            <a:r>
              <a:rPr lang="en-US" dirty="0" err="1"/>
              <a:t>unde</a:t>
            </a:r>
            <a:r>
              <a:rPr lang="en-US" dirty="0"/>
              <a:t> sit in </a:t>
            </a:r>
            <a:r>
              <a:rPr lang="en-US" dirty="0" err="1"/>
              <a:t>laborum</a:t>
            </a:r>
            <a:r>
              <a:rPr lang="en-US" dirty="0"/>
              <a:t> </a:t>
            </a:r>
            <a:r>
              <a:rPr lang="en-US" dirty="0" err="1"/>
              <a:t>inducens</a:t>
            </a:r>
            <a:r>
              <a:rPr lang="en-US" dirty="0"/>
              <a:t>. et </a:t>
            </a:r>
            <a:r>
              <a:rPr lang="en-US" dirty="0" err="1"/>
              <a:t>beatae</a:t>
            </a:r>
            <a:r>
              <a:rPr lang="en-US" dirty="0"/>
              <a:t> </a:t>
            </a:r>
            <a:r>
              <a:rPr lang="en-US" dirty="0" err="1"/>
              <a:t>vitam</a:t>
            </a:r>
            <a:r>
              <a:rPr lang="en-US" dirty="0"/>
              <a:t> </a:t>
            </a:r>
            <a:r>
              <a:rPr lang="en-US" dirty="0" err="1"/>
              <a:t>ea</a:t>
            </a:r>
            <a:r>
              <a:rPr lang="en-US" dirty="0"/>
              <a:t> sed. et in in</a:t>
            </a:r>
          </a:p>
          <a:p>
            <a:pPr lvl="0"/>
            <a:r>
              <a:rPr lang="en-US" dirty="0"/>
              <a:t>Non </a:t>
            </a:r>
            <a:r>
              <a:rPr lang="en-US" dirty="0" err="1"/>
              <a:t>consequuntur</a:t>
            </a:r>
            <a:r>
              <a:rPr lang="en-US" dirty="0"/>
              <a:t>. </a:t>
            </a:r>
            <a:r>
              <a:rPr lang="en-US" dirty="0" err="1"/>
              <a:t>homines</a:t>
            </a:r>
            <a:r>
              <a:rPr lang="en-US" dirty="0"/>
              <a:t> res </a:t>
            </a:r>
            <a:r>
              <a:rPr lang="en-US" dirty="0" err="1"/>
              <a:t>facere</a:t>
            </a:r>
            <a:r>
              <a:rPr lang="en-US" dirty="0"/>
              <a:t> </a:t>
            </a:r>
            <a:r>
              <a:rPr lang="en-US" dirty="0" err="1"/>
              <a:t>Itaque</a:t>
            </a:r>
            <a:r>
              <a:rPr lang="en-US" dirty="0"/>
              <a:t> </a:t>
            </a:r>
            <a:r>
              <a:rPr lang="en-US" dirty="0" err="1"/>
              <a:t>orationem</a:t>
            </a:r>
            <a:r>
              <a:rPr lang="en-US" dirty="0"/>
              <a:t>.</a:t>
            </a:r>
          </a:p>
        </p:txBody>
      </p:sp>
      <p:sp>
        <p:nvSpPr>
          <p:cNvPr id="15" name="Folded Corner 14">
            <a:extLst>
              <a:ext uri="{FF2B5EF4-FFF2-40B4-BE49-F238E27FC236}">
                <a16:creationId xmlns:a16="http://schemas.microsoft.com/office/drawing/2014/main" id="{758C6326-25E7-5548-B12B-DACC40C294F4}"/>
              </a:ext>
              <a:ext uri="{C183D7F6-B498-43B3-948B-1728B52AA6E4}">
                <adec:decorative xmlns:adec="http://schemas.microsoft.com/office/drawing/2017/decorative" xmlns="" val="1"/>
              </a:ext>
            </a:extLst>
          </p:cNvPr>
          <p:cNvSpPr/>
          <p:nvPr userDrawn="1"/>
        </p:nvSpPr>
        <p:spPr>
          <a:xfrm>
            <a:off x="0" y="-1143000"/>
            <a:ext cx="4876958" cy="8617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Arial" panose="020B0604020202020204" pitchFamily="34" charset="0"/>
              </a:rPr>
              <a:t>Purpose of Layout</a:t>
            </a:r>
            <a:r>
              <a:rPr lang="en-US" sz="1200" dirty="0">
                <a:solidFill>
                  <a:schemeClr val="tx1"/>
                </a:solidFill>
                <a:latin typeface="Source Sans Pro" charset="0"/>
                <a:ea typeface="Source Sans Pro" charset="0"/>
                <a:cs typeface="Arial" panose="020B0604020202020204" pitchFamily="34" charset="0"/>
              </a:rPr>
              <a:t>: This text layout is for expanding upon 2 main points</a:t>
            </a:r>
          </a:p>
          <a:p>
            <a:endParaRPr lang="en-US" sz="1200" dirty="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Source Sans Pro" charset="0"/>
                <a:ea typeface="Source Sans Pro" charset="0"/>
                <a:cs typeface="Arial" panose="020B0604020202020204" pitchFamily="34" charset="0"/>
              </a:rPr>
              <a:t>Tip</a:t>
            </a:r>
            <a:r>
              <a:rPr lang="en-US" sz="1200" dirty="0">
                <a:solidFill>
                  <a:schemeClr val="tx1"/>
                </a:solidFill>
                <a:latin typeface="Source Sans Pro" charset="0"/>
                <a:ea typeface="Source Sans Pro" charset="0"/>
                <a:cs typeface="Arial" panose="020B0604020202020204" pitchFamily="34" charset="0"/>
              </a:rPr>
              <a:t>: Replace text placeholders with your own words.</a:t>
            </a:r>
            <a:endParaRPr lang="en-US" sz="1200" b="1" dirty="0">
              <a:solidFill>
                <a:schemeClr val="tx1"/>
              </a:solidFill>
              <a:latin typeface="Source Sans Pro" charset="0"/>
              <a:ea typeface="Source Sans Pro" charset="0"/>
              <a:cs typeface="Source Sans Pro" charset="0"/>
            </a:endParaRPr>
          </a:p>
          <a:p>
            <a:endParaRPr lang="en-US" sz="1200" dirty="0">
              <a:solidFill>
                <a:schemeClr val="tx1"/>
              </a:solidFill>
              <a:latin typeface="Source Sans Pro" panose="020B0503030403020204" pitchFamily="34" charset="77"/>
              <a:ea typeface="Source Sans Pro" charset="0"/>
              <a:cs typeface="Arial" panose="020B0604020202020204" pitchFamily="34" charset="0"/>
            </a:endParaRPr>
          </a:p>
        </p:txBody>
      </p:sp>
    </p:spTree>
    <p:extLst>
      <p:ext uri="{BB962C8B-B14F-4D97-AF65-F5344CB8AC3E}">
        <p14:creationId xmlns:p14="http://schemas.microsoft.com/office/powerpoint/2010/main" val="3552869830"/>
      </p:ext>
    </p:extLst>
  </p:cSld>
  <p:clrMapOvr>
    <a:masterClrMapping/>
  </p:clrMapOvr>
  <p:hf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s 3 topics side by sid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3567FF3-D1A2-054D-B9BD-C1C308B49BA6}"/>
              </a:ext>
              <a:ext uri="{C183D7F6-B498-43B3-948B-1728B52AA6E4}">
                <adec:decorative xmlns:adec="http://schemas.microsoft.com/office/drawing/2017/decorative" xmlns="" val="1"/>
              </a:ext>
            </a:extLst>
          </p:cNvPr>
          <p:cNvSpPr/>
          <p:nvPr/>
        </p:nvSpPr>
        <p:spPr>
          <a:xfrm>
            <a:off x="4447867" y="1809244"/>
            <a:ext cx="3334436" cy="5048757"/>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5" name="Rectangle 14">
            <a:extLst>
              <a:ext uri="{FF2B5EF4-FFF2-40B4-BE49-F238E27FC236}">
                <a16:creationId xmlns:a16="http://schemas.microsoft.com/office/drawing/2014/main" id="{FDF5C900-047C-BE42-B029-D88086CD39CB}"/>
              </a:ext>
              <a:ext uri="{C183D7F6-B498-43B3-948B-1728B52AA6E4}">
                <adec:decorative xmlns:adec="http://schemas.microsoft.com/office/drawing/2017/decorative" xmlns="" val="1"/>
              </a:ext>
            </a:extLst>
          </p:cNvPr>
          <p:cNvSpPr/>
          <p:nvPr/>
        </p:nvSpPr>
        <p:spPr>
          <a:xfrm>
            <a:off x="8066713" y="1809244"/>
            <a:ext cx="3334436" cy="5048757"/>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20" name="Rectangle 19">
            <a:extLst>
              <a:ext uri="{FF2B5EF4-FFF2-40B4-BE49-F238E27FC236}">
                <a16:creationId xmlns:a16="http://schemas.microsoft.com/office/drawing/2014/main" id="{67F9BE5B-CEBC-EF42-A9C1-923920C803C3}"/>
              </a:ext>
              <a:ext uri="{C183D7F6-B498-43B3-948B-1728B52AA6E4}">
                <adec:decorative xmlns:adec="http://schemas.microsoft.com/office/drawing/2017/decorative" xmlns="" val="1"/>
              </a:ext>
            </a:extLst>
          </p:cNvPr>
          <p:cNvSpPr/>
          <p:nvPr/>
        </p:nvSpPr>
        <p:spPr>
          <a:xfrm>
            <a:off x="774794" y="1809244"/>
            <a:ext cx="3334436" cy="5048757"/>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1" name="Rectangle 10">
            <a:extLst>
              <a:ext uri="{FF2B5EF4-FFF2-40B4-BE49-F238E27FC236}">
                <a16:creationId xmlns:a16="http://schemas.microsoft.com/office/drawing/2014/main" id="{008EA279-326B-ED49-8802-DB9686C07336}"/>
              </a:ext>
              <a:ext uri="{C183D7F6-B498-43B3-948B-1728B52AA6E4}">
                <adec:decorative xmlns:adec="http://schemas.microsoft.com/office/drawing/2017/decorative" xmlns="" val="1"/>
              </a:ext>
            </a:extLst>
          </p:cNvPr>
          <p:cNvSpPr/>
          <p:nvPr/>
        </p:nvSpPr>
        <p:spPr>
          <a:xfrm flipV="1">
            <a:off x="4656258" y="2453640"/>
            <a:ext cx="457140"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14" name="Rectangle 13">
            <a:extLst>
              <a:ext uri="{FF2B5EF4-FFF2-40B4-BE49-F238E27FC236}">
                <a16:creationId xmlns:a16="http://schemas.microsoft.com/office/drawing/2014/main" id="{3572B217-334E-CE4A-A32B-45C131434446}"/>
              </a:ext>
              <a:ext uri="{C183D7F6-B498-43B3-948B-1728B52AA6E4}">
                <adec:decorative xmlns:adec="http://schemas.microsoft.com/office/drawing/2017/decorative" xmlns="" val="1"/>
              </a:ext>
            </a:extLst>
          </p:cNvPr>
          <p:cNvSpPr/>
          <p:nvPr/>
        </p:nvSpPr>
        <p:spPr>
          <a:xfrm flipV="1">
            <a:off x="8250261" y="2453640"/>
            <a:ext cx="457140"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23" name="Rectangle 22">
            <a:extLst>
              <a:ext uri="{FF2B5EF4-FFF2-40B4-BE49-F238E27FC236}">
                <a16:creationId xmlns:a16="http://schemas.microsoft.com/office/drawing/2014/main" id="{667BD3C9-2C74-714C-85A3-2EE06DB40E82}"/>
              </a:ext>
              <a:ext uri="{C183D7F6-B498-43B3-948B-1728B52AA6E4}">
                <adec:decorative xmlns:adec="http://schemas.microsoft.com/office/drawing/2017/decorative" xmlns="" val="1"/>
              </a:ext>
            </a:extLst>
          </p:cNvPr>
          <p:cNvSpPr/>
          <p:nvPr/>
        </p:nvSpPr>
        <p:spPr>
          <a:xfrm flipV="1">
            <a:off x="989742" y="2453640"/>
            <a:ext cx="457140"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dirty="0"/>
              <a:t>Enter slide title here</a:t>
            </a:r>
          </a:p>
        </p:txBody>
      </p:sp>
      <p:sp>
        <p:nvSpPr>
          <p:cNvPr id="16" name="Text Placeholder 8">
            <a:extLst>
              <a:ext uri="{FF2B5EF4-FFF2-40B4-BE49-F238E27FC236}">
                <a16:creationId xmlns:a16="http://schemas.microsoft.com/office/drawing/2014/main" id="{862C563E-1C76-004E-9470-67C8287E2234}"/>
              </a:ext>
            </a:extLst>
          </p:cNvPr>
          <p:cNvSpPr>
            <a:spLocks noGrp="1"/>
          </p:cNvSpPr>
          <p:nvPr>
            <p:ph type="body" sz="quarter" idx="11" hasCustomPrompt="1"/>
          </p:nvPr>
        </p:nvSpPr>
        <p:spPr>
          <a:xfrm>
            <a:off x="720754" y="1214657"/>
            <a:ext cx="10667299" cy="349739"/>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dirty="0"/>
              <a:t>Enter subtitle here</a:t>
            </a:r>
          </a:p>
        </p:txBody>
      </p:sp>
      <p:sp>
        <p:nvSpPr>
          <p:cNvPr id="24" name="Text Placeholder 13">
            <a:extLst>
              <a:ext uri="{FF2B5EF4-FFF2-40B4-BE49-F238E27FC236}">
                <a16:creationId xmlns:a16="http://schemas.microsoft.com/office/drawing/2014/main" id="{C37AF079-B79E-DA48-AF3C-5B596EF250A5}"/>
              </a:ext>
            </a:extLst>
          </p:cNvPr>
          <p:cNvSpPr>
            <a:spLocks noGrp="1"/>
          </p:cNvSpPr>
          <p:nvPr>
            <p:ph type="body" sz="quarter" idx="10" hasCustomPrompt="1"/>
          </p:nvPr>
        </p:nvSpPr>
        <p:spPr>
          <a:xfrm>
            <a:off x="941541" y="2012372"/>
            <a:ext cx="2887490" cy="633413"/>
          </a:xfrm>
        </p:spPr>
        <p:txBody>
          <a:bodyPr>
            <a:normAutofit/>
          </a:bodyPr>
          <a:lstStyle>
            <a:lvl1pPr marL="0" indent="0">
              <a:buNone/>
              <a:defRPr sz="2200">
                <a:solidFill>
                  <a:schemeClr val="bg2"/>
                </a:solidFill>
              </a:defRPr>
            </a:lvl1pPr>
          </a:lstStyle>
          <a:p>
            <a:pPr lvl="0"/>
            <a:r>
              <a:rPr lang="en-US" dirty="0"/>
              <a:t>Enter topic header</a:t>
            </a:r>
          </a:p>
        </p:txBody>
      </p:sp>
      <p:sp>
        <p:nvSpPr>
          <p:cNvPr id="25" name="Text Placeholder 15">
            <a:extLst>
              <a:ext uri="{FF2B5EF4-FFF2-40B4-BE49-F238E27FC236}">
                <a16:creationId xmlns:a16="http://schemas.microsoft.com/office/drawing/2014/main" id="{4171F36A-3B5F-2741-8569-F03FD621A537}"/>
              </a:ext>
            </a:extLst>
          </p:cNvPr>
          <p:cNvSpPr>
            <a:spLocks noGrp="1"/>
          </p:cNvSpPr>
          <p:nvPr>
            <p:ph type="body" sz="quarter" idx="12" hasCustomPrompt="1"/>
          </p:nvPr>
        </p:nvSpPr>
        <p:spPr>
          <a:xfrm>
            <a:off x="966682" y="2699357"/>
            <a:ext cx="2862349" cy="3219591"/>
          </a:xfrm>
        </p:spPr>
        <p:txBody>
          <a:bodyPr>
            <a:normAutofit/>
          </a:bodyPr>
          <a:lstStyle>
            <a:lvl1pPr marL="0" indent="0">
              <a:lnSpc>
                <a:spcPts val="2160"/>
              </a:lnSpc>
              <a:buFontTx/>
              <a:buNone/>
              <a:defRPr sz="18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dirty="0"/>
              <a:t>lorem ipsum dolor sit </a:t>
            </a:r>
            <a:r>
              <a:rPr lang="en-US" dirty="0" err="1"/>
              <a:t>amet</a:t>
            </a:r>
            <a:r>
              <a:rPr lang="en-US" dirty="0"/>
              <a:t> </a:t>
            </a:r>
            <a:r>
              <a:rPr lang="en-US" dirty="0" err="1"/>
              <a:t>quis</a:t>
            </a:r>
            <a:r>
              <a:rPr lang="en-US" dirty="0"/>
              <a:t> et </a:t>
            </a:r>
            <a:r>
              <a:rPr lang="en-US" dirty="0" err="1"/>
              <a:t>quidam</a:t>
            </a:r>
            <a:r>
              <a:rPr lang="en-US" dirty="0"/>
              <a:t> </a:t>
            </a:r>
            <a:r>
              <a:rPr lang="en-US" dirty="0" err="1"/>
              <a:t>suscipit</a:t>
            </a:r>
            <a:r>
              <a:rPr lang="en-US" dirty="0"/>
              <a:t> quasi.</a:t>
            </a:r>
          </a:p>
          <a:p>
            <a:pPr lvl="0"/>
            <a:r>
              <a:rPr lang="en-US" dirty="0"/>
              <a:t>culpa </a:t>
            </a:r>
            <a:r>
              <a:rPr lang="en-US" dirty="0" err="1"/>
              <a:t>aut</a:t>
            </a:r>
            <a:r>
              <a:rPr lang="en-US" dirty="0"/>
              <a:t> </a:t>
            </a:r>
            <a:r>
              <a:rPr lang="en-US" dirty="0" err="1"/>
              <a:t>natus</a:t>
            </a:r>
            <a:r>
              <a:rPr lang="en-US" dirty="0"/>
              <a:t>, </a:t>
            </a:r>
            <a:r>
              <a:rPr lang="en-US" dirty="0" err="1"/>
              <a:t>quoddam</a:t>
            </a:r>
            <a:r>
              <a:rPr lang="en-US" dirty="0"/>
              <a:t> tempus. facilis propter </a:t>
            </a:r>
            <a:r>
              <a:rPr lang="en-US" dirty="0" err="1"/>
              <a:t>assumenda</a:t>
            </a:r>
            <a:endParaRPr lang="en-US" dirty="0"/>
          </a:p>
          <a:p>
            <a:pPr lvl="0"/>
            <a:r>
              <a:rPr lang="en-US" dirty="0"/>
              <a:t>quasi </a:t>
            </a:r>
            <a:r>
              <a:rPr lang="en-US" dirty="0" err="1"/>
              <a:t>fuit</a:t>
            </a:r>
            <a:r>
              <a:rPr lang="en-US" dirty="0"/>
              <a:t>. </a:t>
            </a:r>
            <a:r>
              <a:rPr lang="en-US" dirty="0" err="1"/>
              <a:t>unde</a:t>
            </a:r>
            <a:r>
              <a:rPr lang="en-US" dirty="0"/>
              <a:t> sit in </a:t>
            </a:r>
            <a:r>
              <a:rPr lang="en-US" dirty="0" err="1"/>
              <a:t>laborum</a:t>
            </a:r>
            <a:r>
              <a:rPr lang="en-US" dirty="0"/>
              <a:t> </a:t>
            </a:r>
            <a:r>
              <a:rPr lang="en-US" dirty="0" err="1"/>
              <a:t>inducens</a:t>
            </a:r>
            <a:r>
              <a:rPr lang="en-US" dirty="0"/>
              <a:t>. et </a:t>
            </a:r>
            <a:r>
              <a:rPr lang="en-US" dirty="0" err="1"/>
              <a:t>beatae</a:t>
            </a:r>
            <a:r>
              <a:rPr lang="en-US" dirty="0"/>
              <a:t> </a:t>
            </a:r>
            <a:r>
              <a:rPr lang="en-US" dirty="0" err="1"/>
              <a:t>vitam</a:t>
            </a:r>
            <a:r>
              <a:rPr lang="en-US" dirty="0"/>
              <a:t> </a:t>
            </a:r>
            <a:r>
              <a:rPr lang="en-US" dirty="0" err="1"/>
              <a:t>ea</a:t>
            </a:r>
            <a:r>
              <a:rPr lang="en-US" dirty="0"/>
              <a:t> </a:t>
            </a:r>
            <a:r>
              <a:rPr lang="en-US" dirty="0" err="1"/>
              <a:t>sed</a:t>
            </a:r>
            <a:endParaRPr lang="en-US" dirty="0"/>
          </a:p>
        </p:txBody>
      </p:sp>
      <p:sp>
        <p:nvSpPr>
          <p:cNvPr id="26" name="Text Placeholder 13">
            <a:extLst>
              <a:ext uri="{FF2B5EF4-FFF2-40B4-BE49-F238E27FC236}">
                <a16:creationId xmlns:a16="http://schemas.microsoft.com/office/drawing/2014/main" id="{8E1FFAE3-E85A-A641-A698-6ECCEDCF713F}"/>
              </a:ext>
            </a:extLst>
          </p:cNvPr>
          <p:cNvSpPr>
            <a:spLocks noGrp="1"/>
          </p:cNvSpPr>
          <p:nvPr>
            <p:ph type="body" sz="quarter" idx="13" hasCustomPrompt="1"/>
          </p:nvPr>
        </p:nvSpPr>
        <p:spPr>
          <a:xfrm>
            <a:off x="4622725" y="2012372"/>
            <a:ext cx="2887490" cy="633413"/>
          </a:xfrm>
        </p:spPr>
        <p:txBody>
          <a:bodyPr>
            <a:normAutofit/>
          </a:bodyPr>
          <a:lstStyle>
            <a:lvl1pPr marL="0" indent="0">
              <a:buNone/>
              <a:defRPr sz="2200">
                <a:solidFill>
                  <a:schemeClr val="bg2"/>
                </a:solidFill>
              </a:defRPr>
            </a:lvl1pPr>
          </a:lstStyle>
          <a:p>
            <a:pPr lvl="0"/>
            <a:r>
              <a:rPr lang="en-US" dirty="0"/>
              <a:t>Enter topic header</a:t>
            </a:r>
          </a:p>
        </p:txBody>
      </p:sp>
      <p:sp>
        <p:nvSpPr>
          <p:cNvPr id="27" name="Text Placeholder 15">
            <a:extLst>
              <a:ext uri="{FF2B5EF4-FFF2-40B4-BE49-F238E27FC236}">
                <a16:creationId xmlns:a16="http://schemas.microsoft.com/office/drawing/2014/main" id="{0611D151-2BF7-4C40-91FE-CD9019F6EE71}"/>
              </a:ext>
            </a:extLst>
          </p:cNvPr>
          <p:cNvSpPr>
            <a:spLocks noGrp="1"/>
          </p:cNvSpPr>
          <p:nvPr>
            <p:ph type="body" sz="quarter" idx="14" hasCustomPrompt="1"/>
          </p:nvPr>
        </p:nvSpPr>
        <p:spPr>
          <a:xfrm>
            <a:off x="4647865" y="2699357"/>
            <a:ext cx="2862349" cy="3219591"/>
          </a:xfrm>
        </p:spPr>
        <p:txBody>
          <a:bodyPr>
            <a:normAutofit/>
          </a:bodyPr>
          <a:lstStyle>
            <a:lvl1pPr marL="0" indent="0">
              <a:lnSpc>
                <a:spcPts val="2160"/>
              </a:lnSpc>
              <a:buFontTx/>
              <a:buNone/>
              <a:defRPr sz="18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dirty="0"/>
              <a:t>lorem ipsum dolor sit </a:t>
            </a:r>
            <a:r>
              <a:rPr lang="en-US" dirty="0" err="1"/>
              <a:t>amet</a:t>
            </a:r>
            <a:r>
              <a:rPr lang="en-US" dirty="0"/>
              <a:t> </a:t>
            </a:r>
            <a:r>
              <a:rPr lang="en-US" dirty="0" err="1"/>
              <a:t>quis</a:t>
            </a:r>
            <a:r>
              <a:rPr lang="en-US" dirty="0"/>
              <a:t> et </a:t>
            </a:r>
            <a:r>
              <a:rPr lang="en-US" dirty="0" err="1"/>
              <a:t>quidam</a:t>
            </a:r>
            <a:r>
              <a:rPr lang="en-US" dirty="0"/>
              <a:t> </a:t>
            </a:r>
            <a:r>
              <a:rPr lang="en-US" dirty="0" err="1"/>
              <a:t>suscipit</a:t>
            </a:r>
            <a:r>
              <a:rPr lang="en-US" dirty="0"/>
              <a:t> quasi.</a:t>
            </a:r>
          </a:p>
          <a:p>
            <a:pPr lvl="0"/>
            <a:r>
              <a:rPr lang="en-US" dirty="0"/>
              <a:t>culpa </a:t>
            </a:r>
            <a:r>
              <a:rPr lang="en-US" dirty="0" err="1"/>
              <a:t>aut</a:t>
            </a:r>
            <a:r>
              <a:rPr lang="en-US" dirty="0"/>
              <a:t> </a:t>
            </a:r>
            <a:r>
              <a:rPr lang="en-US" dirty="0" err="1"/>
              <a:t>natus</a:t>
            </a:r>
            <a:r>
              <a:rPr lang="en-US" dirty="0"/>
              <a:t>, </a:t>
            </a:r>
            <a:r>
              <a:rPr lang="en-US" dirty="0" err="1"/>
              <a:t>quoddam</a:t>
            </a:r>
            <a:r>
              <a:rPr lang="en-US" dirty="0"/>
              <a:t> tempus. facilis propter </a:t>
            </a:r>
            <a:r>
              <a:rPr lang="en-US" dirty="0" err="1"/>
              <a:t>assumenda</a:t>
            </a:r>
            <a:endParaRPr lang="en-US" dirty="0"/>
          </a:p>
          <a:p>
            <a:pPr lvl="0"/>
            <a:r>
              <a:rPr lang="en-US" dirty="0"/>
              <a:t>quasi </a:t>
            </a:r>
            <a:r>
              <a:rPr lang="en-US" dirty="0" err="1"/>
              <a:t>fuit</a:t>
            </a:r>
            <a:r>
              <a:rPr lang="en-US" dirty="0"/>
              <a:t>. </a:t>
            </a:r>
            <a:r>
              <a:rPr lang="en-US" dirty="0" err="1"/>
              <a:t>unde</a:t>
            </a:r>
            <a:r>
              <a:rPr lang="en-US" dirty="0"/>
              <a:t> sit in </a:t>
            </a:r>
            <a:r>
              <a:rPr lang="en-US" dirty="0" err="1"/>
              <a:t>laborum</a:t>
            </a:r>
            <a:r>
              <a:rPr lang="en-US" dirty="0"/>
              <a:t> </a:t>
            </a:r>
            <a:r>
              <a:rPr lang="en-US" dirty="0" err="1"/>
              <a:t>inducens</a:t>
            </a:r>
            <a:r>
              <a:rPr lang="en-US" dirty="0"/>
              <a:t>. et </a:t>
            </a:r>
            <a:r>
              <a:rPr lang="en-US" dirty="0" err="1"/>
              <a:t>beatae</a:t>
            </a:r>
            <a:r>
              <a:rPr lang="en-US" dirty="0"/>
              <a:t> </a:t>
            </a:r>
            <a:r>
              <a:rPr lang="en-US" dirty="0" err="1"/>
              <a:t>vitam</a:t>
            </a:r>
            <a:r>
              <a:rPr lang="en-US" dirty="0"/>
              <a:t> </a:t>
            </a:r>
            <a:r>
              <a:rPr lang="en-US" dirty="0" err="1"/>
              <a:t>ea</a:t>
            </a:r>
            <a:r>
              <a:rPr lang="en-US" dirty="0"/>
              <a:t> </a:t>
            </a:r>
            <a:r>
              <a:rPr lang="en-US" dirty="0" err="1"/>
              <a:t>sed</a:t>
            </a:r>
            <a:endParaRPr lang="en-US" dirty="0"/>
          </a:p>
        </p:txBody>
      </p:sp>
      <p:sp>
        <p:nvSpPr>
          <p:cNvPr id="28" name="Text Placeholder 13">
            <a:extLst>
              <a:ext uri="{FF2B5EF4-FFF2-40B4-BE49-F238E27FC236}">
                <a16:creationId xmlns:a16="http://schemas.microsoft.com/office/drawing/2014/main" id="{1E29A7EE-C07D-5147-B18B-AAA00E8267C4}"/>
              </a:ext>
            </a:extLst>
          </p:cNvPr>
          <p:cNvSpPr>
            <a:spLocks noGrp="1"/>
          </p:cNvSpPr>
          <p:nvPr>
            <p:ph type="body" sz="quarter" idx="15" hasCustomPrompt="1"/>
          </p:nvPr>
        </p:nvSpPr>
        <p:spPr>
          <a:xfrm>
            <a:off x="8225975" y="2012372"/>
            <a:ext cx="2887490" cy="633413"/>
          </a:xfrm>
        </p:spPr>
        <p:txBody>
          <a:bodyPr>
            <a:normAutofit/>
          </a:bodyPr>
          <a:lstStyle>
            <a:lvl1pPr marL="0" indent="0">
              <a:buNone/>
              <a:defRPr sz="2200">
                <a:solidFill>
                  <a:schemeClr val="bg2"/>
                </a:solidFill>
              </a:defRPr>
            </a:lvl1pPr>
          </a:lstStyle>
          <a:p>
            <a:pPr lvl="0"/>
            <a:r>
              <a:rPr lang="en-US" dirty="0"/>
              <a:t>Enter topic header</a:t>
            </a:r>
          </a:p>
        </p:txBody>
      </p:sp>
      <p:sp>
        <p:nvSpPr>
          <p:cNvPr id="29" name="Text Placeholder 15">
            <a:extLst>
              <a:ext uri="{FF2B5EF4-FFF2-40B4-BE49-F238E27FC236}">
                <a16:creationId xmlns:a16="http://schemas.microsoft.com/office/drawing/2014/main" id="{36C8BC9F-7960-3B45-97D5-B8F6938FE20B}"/>
              </a:ext>
            </a:extLst>
          </p:cNvPr>
          <p:cNvSpPr>
            <a:spLocks noGrp="1"/>
          </p:cNvSpPr>
          <p:nvPr>
            <p:ph type="body" sz="quarter" idx="16" hasCustomPrompt="1"/>
          </p:nvPr>
        </p:nvSpPr>
        <p:spPr>
          <a:xfrm>
            <a:off x="8251116" y="2699357"/>
            <a:ext cx="2862349" cy="3219591"/>
          </a:xfrm>
        </p:spPr>
        <p:txBody>
          <a:bodyPr>
            <a:normAutofit/>
          </a:bodyPr>
          <a:lstStyle>
            <a:lvl1pPr marL="0" indent="0">
              <a:lnSpc>
                <a:spcPts val="2160"/>
              </a:lnSpc>
              <a:buFontTx/>
              <a:buNone/>
              <a:defRPr sz="18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dirty="0"/>
              <a:t>lorem ipsum dolor sit </a:t>
            </a:r>
            <a:r>
              <a:rPr lang="en-US" dirty="0" err="1"/>
              <a:t>amet</a:t>
            </a:r>
            <a:r>
              <a:rPr lang="en-US" dirty="0"/>
              <a:t> </a:t>
            </a:r>
            <a:r>
              <a:rPr lang="en-US" dirty="0" err="1"/>
              <a:t>quis</a:t>
            </a:r>
            <a:r>
              <a:rPr lang="en-US" dirty="0"/>
              <a:t> et </a:t>
            </a:r>
            <a:r>
              <a:rPr lang="en-US" dirty="0" err="1"/>
              <a:t>quidam</a:t>
            </a:r>
            <a:r>
              <a:rPr lang="en-US" dirty="0"/>
              <a:t> </a:t>
            </a:r>
            <a:r>
              <a:rPr lang="en-US" dirty="0" err="1"/>
              <a:t>suscipit</a:t>
            </a:r>
            <a:r>
              <a:rPr lang="en-US" dirty="0"/>
              <a:t> quasi.</a:t>
            </a:r>
          </a:p>
          <a:p>
            <a:pPr lvl="0"/>
            <a:r>
              <a:rPr lang="en-US" dirty="0"/>
              <a:t>culpa </a:t>
            </a:r>
            <a:r>
              <a:rPr lang="en-US" dirty="0" err="1"/>
              <a:t>aut</a:t>
            </a:r>
            <a:r>
              <a:rPr lang="en-US" dirty="0"/>
              <a:t> </a:t>
            </a:r>
            <a:r>
              <a:rPr lang="en-US" dirty="0" err="1"/>
              <a:t>natus</a:t>
            </a:r>
            <a:r>
              <a:rPr lang="en-US" dirty="0"/>
              <a:t>, </a:t>
            </a:r>
            <a:r>
              <a:rPr lang="en-US" dirty="0" err="1"/>
              <a:t>quoddam</a:t>
            </a:r>
            <a:r>
              <a:rPr lang="en-US" dirty="0"/>
              <a:t> tempus. facilis propter </a:t>
            </a:r>
            <a:r>
              <a:rPr lang="en-US" dirty="0" err="1"/>
              <a:t>assumenda</a:t>
            </a:r>
            <a:endParaRPr lang="en-US" dirty="0"/>
          </a:p>
          <a:p>
            <a:pPr lvl="0"/>
            <a:r>
              <a:rPr lang="en-US" dirty="0"/>
              <a:t>quasi </a:t>
            </a:r>
            <a:r>
              <a:rPr lang="en-US" dirty="0" err="1"/>
              <a:t>fuit</a:t>
            </a:r>
            <a:r>
              <a:rPr lang="en-US" dirty="0"/>
              <a:t>. </a:t>
            </a:r>
            <a:r>
              <a:rPr lang="en-US" dirty="0" err="1"/>
              <a:t>unde</a:t>
            </a:r>
            <a:r>
              <a:rPr lang="en-US" dirty="0"/>
              <a:t> sit in </a:t>
            </a:r>
            <a:r>
              <a:rPr lang="en-US" dirty="0" err="1"/>
              <a:t>laborum</a:t>
            </a:r>
            <a:r>
              <a:rPr lang="en-US" dirty="0"/>
              <a:t> </a:t>
            </a:r>
            <a:r>
              <a:rPr lang="en-US" dirty="0" err="1"/>
              <a:t>inducens</a:t>
            </a:r>
            <a:r>
              <a:rPr lang="en-US" dirty="0"/>
              <a:t>. et </a:t>
            </a:r>
            <a:r>
              <a:rPr lang="en-US" dirty="0" err="1"/>
              <a:t>beatae</a:t>
            </a:r>
            <a:r>
              <a:rPr lang="en-US" dirty="0"/>
              <a:t> </a:t>
            </a:r>
            <a:r>
              <a:rPr lang="en-US" dirty="0" err="1"/>
              <a:t>vitam</a:t>
            </a:r>
            <a:r>
              <a:rPr lang="en-US" dirty="0"/>
              <a:t> </a:t>
            </a:r>
            <a:r>
              <a:rPr lang="en-US" dirty="0" err="1"/>
              <a:t>ea</a:t>
            </a:r>
            <a:r>
              <a:rPr lang="en-US" dirty="0"/>
              <a:t> </a:t>
            </a:r>
            <a:r>
              <a:rPr lang="en-US" dirty="0" err="1"/>
              <a:t>sed</a:t>
            </a:r>
            <a:endParaRPr lang="en-US" dirty="0"/>
          </a:p>
        </p:txBody>
      </p:sp>
      <p:sp>
        <p:nvSpPr>
          <p:cNvPr id="21" name="Folded Corner 20">
            <a:extLst>
              <a:ext uri="{FF2B5EF4-FFF2-40B4-BE49-F238E27FC236}">
                <a16:creationId xmlns:a16="http://schemas.microsoft.com/office/drawing/2014/main" id="{27AC16F7-401F-AE49-B6E5-1F951AEA8092}"/>
              </a:ext>
              <a:ext uri="{C183D7F6-B498-43B3-948B-1728B52AA6E4}">
                <adec:decorative xmlns:adec="http://schemas.microsoft.com/office/drawing/2017/decorative" xmlns="" val="1"/>
              </a:ext>
            </a:extLst>
          </p:cNvPr>
          <p:cNvSpPr/>
          <p:nvPr/>
        </p:nvSpPr>
        <p:spPr>
          <a:xfrm>
            <a:off x="0" y="-1143000"/>
            <a:ext cx="4876958" cy="8617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Arial" panose="020B0604020202020204" pitchFamily="34" charset="0"/>
              </a:rPr>
              <a:t>Purpose of Layout</a:t>
            </a:r>
            <a:r>
              <a:rPr lang="en-US" sz="1200" dirty="0">
                <a:solidFill>
                  <a:schemeClr val="tx1"/>
                </a:solidFill>
                <a:latin typeface="Source Sans Pro" charset="0"/>
                <a:ea typeface="Source Sans Pro" charset="0"/>
                <a:cs typeface="Arial" panose="020B0604020202020204" pitchFamily="34" charset="0"/>
              </a:rPr>
              <a:t>: This text layout is for expanding upon 3 main points</a:t>
            </a:r>
          </a:p>
          <a:p>
            <a:endParaRPr lang="en-US" sz="1200" dirty="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Source Sans Pro" charset="0"/>
                <a:ea typeface="Source Sans Pro" charset="0"/>
                <a:cs typeface="Arial" panose="020B0604020202020204" pitchFamily="34" charset="0"/>
              </a:rPr>
              <a:t>Tip</a:t>
            </a:r>
            <a:r>
              <a:rPr lang="en-US" sz="1200" dirty="0">
                <a:solidFill>
                  <a:schemeClr val="tx1"/>
                </a:solidFill>
                <a:latin typeface="Source Sans Pro" charset="0"/>
                <a:ea typeface="Source Sans Pro" charset="0"/>
                <a:cs typeface="Arial" panose="020B0604020202020204" pitchFamily="34" charset="0"/>
              </a:rPr>
              <a:t>: Replace text placeholders with your own words.</a:t>
            </a:r>
            <a:endParaRPr lang="en-US" sz="1200" b="1"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2115005576"/>
      </p:ext>
    </p:extLst>
  </p:cSld>
  <p:clrMapOvr>
    <a:masterClrMapping/>
  </p:clrMapOvr>
  <p:hf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s 4 topics side by side">
    <p:bg>
      <p:bgPr>
        <a:solidFill>
          <a:schemeClr val="bg1"/>
        </a:solidFill>
        <a:effectLst/>
      </p:bgPr>
    </p:bg>
    <p:spTree>
      <p:nvGrpSpPr>
        <p:cNvPr id="1" name=""/>
        <p:cNvGrpSpPr/>
        <p:nvPr/>
      </p:nvGrpSpPr>
      <p:grpSpPr>
        <a:xfrm>
          <a:off x="0" y="0"/>
          <a:ext cx="0" cy="0"/>
          <a:chOff x="0" y="0"/>
          <a:chExt cx="0" cy="0"/>
        </a:xfrm>
      </p:grpSpPr>
      <p:sp>
        <p:nvSpPr>
          <p:cNvPr id="31" name="Title Placeholder 1">
            <a:extLst>
              <a:ext uri="{FF2B5EF4-FFF2-40B4-BE49-F238E27FC236}">
                <a16:creationId xmlns:a16="http://schemas.microsoft.com/office/drawing/2014/main" id="{C2FB5640-CC02-7D4E-8647-471435167353}"/>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dirty="0"/>
              <a:t>Enter slide title here</a:t>
            </a:r>
          </a:p>
        </p:txBody>
      </p:sp>
      <p:sp>
        <p:nvSpPr>
          <p:cNvPr id="16" name="Text Placeholder 8">
            <a:extLst>
              <a:ext uri="{FF2B5EF4-FFF2-40B4-BE49-F238E27FC236}">
                <a16:creationId xmlns:a16="http://schemas.microsoft.com/office/drawing/2014/main" id="{862C563E-1C76-004E-9470-67C8287E2234}"/>
              </a:ext>
            </a:extLst>
          </p:cNvPr>
          <p:cNvSpPr>
            <a:spLocks noGrp="1"/>
          </p:cNvSpPr>
          <p:nvPr>
            <p:ph type="body" sz="quarter" idx="11" hasCustomPrompt="1"/>
          </p:nvPr>
        </p:nvSpPr>
        <p:spPr>
          <a:xfrm>
            <a:off x="720754" y="1214657"/>
            <a:ext cx="10667299" cy="349739"/>
          </a:xfrm>
        </p:spPr>
        <p:txBody>
          <a:bodyPr lIns="109728" anchor="t">
            <a:normAutofit/>
          </a:bodyPr>
          <a:lstStyle>
            <a:lvl1pPr marL="0" indent="0">
              <a:buFontTx/>
              <a:buNone/>
              <a:defRPr sz="2200" b="0" i="0" baseline="0">
                <a:solidFill>
                  <a:srgbClr val="56687A"/>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dirty="0"/>
              <a:t>Enter subtitle here</a:t>
            </a:r>
          </a:p>
        </p:txBody>
      </p:sp>
      <p:sp>
        <p:nvSpPr>
          <p:cNvPr id="21" name="Rectangle 20">
            <a:extLst>
              <a:ext uri="{FF2B5EF4-FFF2-40B4-BE49-F238E27FC236}">
                <a16:creationId xmlns:a16="http://schemas.microsoft.com/office/drawing/2014/main" id="{D5253F65-F3DA-824B-8591-33C7698C925A}"/>
              </a:ext>
              <a:ext uri="{C183D7F6-B498-43B3-948B-1728B52AA6E4}">
                <adec:decorative xmlns:adec="http://schemas.microsoft.com/office/drawing/2017/decorative" xmlns="" val="1"/>
              </a:ext>
            </a:extLst>
          </p:cNvPr>
          <p:cNvSpPr/>
          <p:nvPr/>
        </p:nvSpPr>
        <p:spPr>
          <a:xfrm>
            <a:off x="762695" y="1809244"/>
            <a:ext cx="10667298" cy="5048757"/>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23" name="Rectangle 22">
            <a:extLst>
              <a:ext uri="{FF2B5EF4-FFF2-40B4-BE49-F238E27FC236}">
                <a16:creationId xmlns:a16="http://schemas.microsoft.com/office/drawing/2014/main" id="{667BD3C9-2C74-714C-85A3-2EE06DB40E82}"/>
              </a:ext>
              <a:ext uri="{C183D7F6-B498-43B3-948B-1728B52AA6E4}">
                <adec:decorative xmlns:adec="http://schemas.microsoft.com/office/drawing/2017/decorative" xmlns="" val="1"/>
              </a:ext>
            </a:extLst>
          </p:cNvPr>
          <p:cNvSpPr/>
          <p:nvPr/>
        </p:nvSpPr>
        <p:spPr>
          <a:xfrm flipV="1">
            <a:off x="912257" y="2552700"/>
            <a:ext cx="457140"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18" name="Rectangle 17">
            <a:extLst>
              <a:ext uri="{FF2B5EF4-FFF2-40B4-BE49-F238E27FC236}">
                <a16:creationId xmlns:a16="http://schemas.microsoft.com/office/drawing/2014/main" id="{1D217BC2-762D-FF44-9DB8-91E668863DDE}"/>
              </a:ext>
              <a:ext uri="{C183D7F6-B498-43B3-948B-1728B52AA6E4}">
                <adec:decorative xmlns:adec="http://schemas.microsoft.com/office/drawing/2017/decorative" xmlns="" val="1"/>
              </a:ext>
            </a:extLst>
          </p:cNvPr>
          <p:cNvSpPr/>
          <p:nvPr userDrawn="1"/>
        </p:nvSpPr>
        <p:spPr>
          <a:xfrm>
            <a:off x="3591132" y="2575560"/>
            <a:ext cx="457140"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19" name="Rectangle 18">
            <a:extLst>
              <a:ext uri="{FF2B5EF4-FFF2-40B4-BE49-F238E27FC236}">
                <a16:creationId xmlns:a16="http://schemas.microsoft.com/office/drawing/2014/main" id="{FB7A2BBA-D8D3-3940-8BA2-15EC9C7422A3}"/>
              </a:ext>
              <a:ext uri="{C183D7F6-B498-43B3-948B-1728B52AA6E4}">
                <adec:decorative xmlns:adec="http://schemas.microsoft.com/office/drawing/2017/decorative" xmlns="" val="1"/>
              </a:ext>
            </a:extLst>
          </p:cNvPr>
          <p:cNvSpPr/>
          <p:nvPr userDrawn="1"/>
        </p:nvSpPr>
        <p:spPr>
          <a:xfrm>
            <a:off x="6292416" y="2575560"/>
            <a:ext cx="457140"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20" name="Rectangle 19">
            <a:extLst>
              <a:ext uri="{FF2B5EF4-FFF2-40B4-BE49-F238E27FC236}">
                <a16:creationId xmlns:a16="http://schemas.microsoft.com/office/drawing/2014/main" id="{789A32DD-5B82-E247-B7B7-66EED8CC2430}"/>
              </a:ext>
              <a:ext uri="{C183D7F6-B498-43B3-948B-1728B52AA6E4}">
                <adec:decorative xmlns:adec="http://schemas.microsoft.com/office/drawing/2017/decorative" xmlns="" val="1"/>
              </a:ext>
            </a:extLst>
          </p:cNvPr>
          <p:cNvSpPr/>
          <p:nvPr userDrawn="1"/>
        </p:nvSpPr>
        <p:spPr>
          <a:xfrm>
            <a:off x="8952142" y="2575560"/>
            <a:ext cx="457140"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24" name="Text Placeholder 13">
            <a:extLst>
              <a:ext uri="{FF2B5EF4-FFF2-40B4-BE49-F238E27FC236}">
                <a16:creationId xmlns:a16="http://schemas.microsoft.com/office/drawing/2014/main" id="{C37AF079-B79E-DA48-AF3C-5B596EF250A5}"/>
              </a:ext>
            </a:extLst>
          </p:cNvPr>
          <p:cNvSpPr>
            <a:spLocks noGrp="1"/>
          </p:cNvSpPr>
          <p:nvPr>
            <p:ph type="body" sz="quarter" idx="10" hasCustomPrompt="1"/>
          </p:nvPr>
        </p:nvSpPr>
        <p:spPr>
          <a:xfrm>
            <a:off x="912258" y="2077639"/>
            <a:ext cx="2319552" cy="633413"/>
          </a:xfrm>
        </p:spPr>
        <p:txBody>
          <a:bodyPr>
            <a:noAutofit/>
          </a:bodyPr>
          <a:lstStyle>
            <a:lvl1pPr marL="0" indent="0">
              <a:buNone/>
              <a:defRPr sz="2200">
                <a:solidFill>
                  <a:schemeClr val="bg2"/>
                </a:solidFill>
              </a:defRPr>
            </a:lvl1pPr>
          </a:lstStyle>
          <a:p>
            <a:pPr lvl="0"/>
            <a:r>
              <a:rPr lang="en-US" dirty="0"/>
              <a:t>Enter topic header</a:t>
            </a:r>
          </a:p>
        </p:txBody>
      </p:sp>
      <p:sp>
        <p:nvSpPr>
          <p:cNvPr id="25" name="Text Placeholder 15">
            <a:extLst>
              <a:ext uri="{FF2B5EF4-FFF2-40B4-BE49-F238E27FC236}">
                <a16:creationId xmlns:a16="http://schemas.microsoft.com/office/drawing/2014/main" id="{4171F36A-3B5F-2741-8569-F03FD621A537}"/>
              </a:ext>
            </a:extLst>
          </p:cNvPr>
          <p:cNvSpPr>
            <a:spLocks noGrp="1"/>
          </p:cNvSpPr>
          <p:nvPr>
            <p:ph type="body" sz="quarter" idx="12" hasCustomPrompt="1"/>
          </p:nvPr>
        </p:nvSpPr>
        <p:spPr>
          <a:xfrm>
            <a:off x="937399" y="2764624"/>
            <a:ext cx="2294411" cy="3212096"/>
          </a:xfrm>
        </p:spPr>
        <p:txBody>
          <a:bodyPr>
            <a:normAutofit/>
          </a:bodyPr>
          <a:lstStyle>
            <a:lvl1pPr marL="0" indent="0">
              <a:lnSpc>
                <a:spcPts val="1920"/>
              </a:lnSpc>
              <a:buFont typeface="Arial" panose="020B0604020202020204" pitchFamily="34" charset="0"/>
              <a:buNone/>
              <a:defRPr sz="16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dirty="0"/>
              <a:t>lorem ipsum dolor sit </a:t>
            </a:r>
            <a:r>
              <a:rPr lang="en-US" dirty="0" err="1"/>
              <a:t>amet</a:t>
            </a:r>
            <a:r>
              <a:rPr lang="en-US" dirty="0"/>
              <a:t> </a:t>
            </a:r>
            <a:r>
              <a:rPr lang="en-US" dirty="0" err="1"/>
              <a:t>quis</a:t>
            </a:r>
            <a:r>
              <a:rPr lang="en-US" dirty="0"/>
              <a:t> et </a:t>
            </a:r>
            <a:r>
              <a:rPr lang="en-US" dirty="0" err="1"/>
              <a:t>quidam</a:t>
            </a:r>
            <a:r>
              <a:rPr lang="en-US" dirty="0"/>
              <a:t> </a:t>
            </a:r>
            <a:r>
              <a:rPr lang="en-US" dirty="0" err="1"/>
              <a:t>suscipit</a:t>
            </a:r>
            <a:r>
              <a:rPr lang="en-US" dirty="0"/>
              <a:t> quasi.</a:t>
            </a:r>
          </a:p>
          <a:p>
            <a:pPr lvl="0"/>
            <a:r>
              <a:rPr lang="en-US" dirty="0"/>
              <a:t>culpa </a:t>
            </a:r>
            <a:r>
              <a:rPr lang="en-US" dirty="0" err="1"/>
              <a:t>aut</a:t>
            </a:r>
            <a:r>
              <a:rPr lang="en-US" dirty="0"/>
              <a:t> </a:t>
            </a:r>
            <a:r>
              <a:rPr lang="en-US" dirty="0" err="1"/>
              <a:t>natus</a:t>
            </a:r>
            <a:r>
              <a:rPr lang="en-US" dirty="0"/>
              <a:t>, </a:t>
            </a:r>
            <a:r>
              <a:rPr lang="en-US" dirty="0" err="1"/>
              <a:t>quoddam</a:t>
            </a:r>
            <a:r>
              <a:rPr lang="en-US" dirty="0"/>
              <a:t> tempus. facilis propter </a:t>
            </a:r>
            <a:r>
              <a:rPr lang="en-US" dirty="0" err="1"/>
              <a:t>assumenda</a:t>
            </a:r>
            <a:endParaRPr lang="en-US" dirty="0"/>
          </a:p>
          <a:p>
            <a:pPr lvl="0"/>
            <a:r>
              <a:rPr lang="en-US" dirty="0"/>
              <a:t>quasi </a:t>
            </a:r>
            <a:r>
              <a:rPr lang="en-US" dirty="0" err="1"/>
              <a:t>fuit</a:t>
            </a:r>
            <a:r>
              <a:rPr lang="en-US" dirty="0"/>
              <a:t>. </a:t>
            </a:r>
            <a:r>
              <a:rPr lang="en-US" dirty="0" err="1"/>
              <a:t>unde</a:t>
            </a:r>
            <a:r>
              <a:rPr lang="en-US" dirty="0"/>
              <a:t> sit in </a:t>
            </a:r>
            <a:r>
              <a:rPr lang="en-US" dirty="0" err="1"/>
              <a:t>laborum</a:t>
            </a:r>
            <a:r>
              <a:rPr lang="en-US" dirty="0"/>
              <a:t> </a:t>
            </a:r>
            <a:r>
              <a:rPr lang="en-US" dirty="0" err="1"/>
              <a:t>inducens</a:t>
            </a:r>
            <a:r>
              <a:rPr lang="en-US" dirty="0"/>
              <a:t>. et </a:t>
            </a:r>
            <a:r>
              <a:rPr lang="en-US" dirty="0" err="1"/>
              <a:t>beatae</a:t>
            </a:r>
            <a:r>
              <a:rPr lang="en-US" dirty="0"/>
              <a:t> </a:t>
            </a:r>
            <a:r>
              <a:rPr lang="en-US" dirty="0" err="1"/>
              <a:t>vitam</a:t>
            </a:r>
            <a:r>
              <a:rPr lang="en-US" dirty="0"/>
              <a:t> </a:t>
            </a:r>
            <a:r>
              <a:rPr lang="en-US" dirty="0" err="1"/>
              <a:t>ea</a:t>
            </a:r>
            <a:r>
              <a:rPr lang="en-US" dirty="0"/>
              <a:t> </a:t>
            </a:r>
            <a:r>
              <a:rPr lang="en-US" dirty="0" err="1"/>
              <a:t>sed</a:t>
            </a:r>
            <a:endParaRPr lang="en-US" dirty="0"/>
          </a:p>
        </p:txBody>
      </p:sp>
      <p:sp>
        <p:nvSpPr>
          <p:cNvPr id="26" name="Text Placeholder 13">
            <a:extLst>
              <a:ext uri="{FF2B5EF4-FFF2-40B4-BE49-F238E27FC236}">
                <a16:creationId xmlns:a16="http://schemas.microsoft.com/office/drawing/2014/main" id="{8E1FFAE3-E85A-A641-A698-6ECCEDCF713F}"/>
              </a:ext>
            </a:extLst>
          </p:cNvPr>
          <p:cNvSpPr>
            <a:spLocks noGrp="1"/>
          </p:cNvSpPr>
          <p:nvPr>
            <p:ph type="body" sz="quarter" idx="13" hasCustomPrompt="1"/>
          </p:nvPr>
        </p:nvSpPr>
        <p:spPr>
          <a:xfrm>
            <a:off x="3591132" y="2077639"/>
            <a:ext cx="2319552" cy="633413"/>
          </a:xfrm>
        </p:spPr>
        <p:txBody>
          <a:bodyPr>
            <a:noAutofit/>
          </a:bodyPr>
          <a:lstStyle>
            <a:lvl1pPr marL="0" indent="0">
              <a:buNone/>
              <a:defRPr sz="2200">
                <a:solidFill>
                  <a:schemeClr val="bg2"/>
                </a:solidFill>
              </a:defRPr>
            </a:lvl1pPr>
          </a:lstStyle>
          <a:p>
            <a:pPr lvl="0"/>
            <a:r>
              <a:rPr lang="en-US" dirty="0"/>
              <a:t>Enter topic header</a:t>
            </a:r>
          </a:p>
        </p:txBody>
      </p:sp>
      <p:sp>
        <p:nvSpPr>
          <p:cNvPr id="27" name="Text Placeholder 15">
            <a:extLst>
              <a:ext uri="{FF2B5EF4-FFF2-40B4-BE49-F238E27FC236}">
                <a16:creationId xmlns:a16="http://schemas.microsoft.com/office/drawing/2014/main" id="{0611D151-2BF7-4C40-91FE-CD9019F6EE71}"/>
              </a:ext>
            </a:extLst>
          </p:cNvPr>
          <p:cNvSpPr>
            <a:spLocks noGrp="1"/>
          </p:cNvSpPr>
          <p:nvPr>
            <p:ph type="body" sz="quarter" idx="14" hasCustomPrompt="1"/>
          </p:nvPr>
        </p:nvSpPr>
        <p:spPr>
          <a:xfrm>
            <a:off x="3616273" y="2764624"/>
            <a:ext cx="2294411" cy="3212096"/>
          </a:xfrm>
        </p:spPr>
        <p:txBody>
          <a:bodyPr>
            <a:normAutofit/>
          </a:bodyPr>
          <a:lstStyle>
            <a:lvl1pPr marL="0" indent="0">
              <a:lnSpc>
                <a:spcPts val="1920"/>
              </a:lnSpc>
              <a:buFont typeface="Arial" panose="020B0604020202020204" pitchFamily="34" charset="0"/>
              <a:buNone/>
              <a:defRPr sz="16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dirty="0"/>
              <a:t>lorem ipsum dolor sit </a:t>
            </a:r>
            <a:r>
              <a:rPr lang="en-US" dirty="0" err="1"/>
              <a:t>amet</a:t>
            </a:r>
            <a:r>
              <a:rPr lang="en-US" dirty="0"/>
              <a:t> </a:t>
            </a:r>
            <a:r>
              <a:rPr lang="en-US" dirty="0" err="1"/>
              <a:t>quis</a:t>
            </a:r>
            <a:r>
              <a:rPr lang="en-US" dirty="0"/>
              <a:t> et </a:t>
            </a:r>
            <a:r>
              <a:rPr lang="en-US" dirty="0" err="1"/>
              <a:t>quidam</a:t>
            </a:r>
            <a:r>
              <a:rPr lang="en-US" dirty="0"/>
              <a:t> </a:t>
            </a:r>
            <a:r>
              <a:rPr lang="en-US" dirty="0" err="1"/>
              <a:t>suscipit</a:t>
            </a:r>
            <a:r>
              <a:rPr lang="en-US" dirty="0"/>
              <a:t> quasi.</a:t>
            </a:r>
          </a:p>
          <a:p>
            <a:pPr lvl="0"/>
            <a:r>
              <a:rPr lang="en-US" dirty="0"/>
              <a:t>culpa </a:t>
            </a:r>
            <a:r>
              <a:rPr lang="en-US" dirty="0" err="1"/>
              <a:t>aut</a:t>
            </a:r>
            <a:r>
              <a:rPr lang="en-US" dirty="0"/>
              <a:t> </a:t>
            </a:r>
            <a:r>
              <a:rPr lang="en-US" dirty="0" err="1"/>
              <a:t>natus</a:t>
            </a:r>
            <a:r>
              <a:rPr lang="en-US" dirty="0"/>
              <a:t>, </a:t>
            </a:r>
            <a:r>
              <a:rPr lang="en-US" dirty="0" err="1"/>
              <a:t>quoddam</a:t>
            </a:r>
            <a:r>
              <a:rPr lang="en-US" dirty="0"/>
              <a:t> tempus. facilis propter </a:t>
            </a:r>
            <a:r>
              <a:rPr lang="en-US" dirty="0" err="1"/>
              <a:t>assumenda</a:t>
            </a:r>
            <a:endParaRPr lang="en-US" dirty="0"/>
          </a:p>
          <a:p>
            <a:pPr lvl="0"/>
            <a:r>
              <a:rPr lang="en-US" dirty="0"/>
              <a:t>quasi </a:t>
            </a:r>
            <a:r>
              <a:rPr lang="en-US" dirty="0" err="1"/>
              <a:t>fuit</a:t>
            </a:r>
            <a:r>
              <a:rPr lang="en-US" dirty="0"/>
              <a:t>. </a:t>
            </a:r>
            <a:r>
              <a:rPr lang="en-US" dirty="0" err="1"/>
              <a:t>unde</a:t>
            </a:r>
            <a:r>
              <a:rPr lang="en-US" dirty="0"/>
              <a:t> sit in </a:t>
            </a:r>
            <a:r>
              <a:rPr lang="en-US" dirty="0" err="1"/>
              <a:t>laborum</a:t>
            </a:r>
            <a:r>
              <a:rPr lang="en-US" dirty="0"/>
              <a:t> </a:t>
            </a:r>
            <a:r>
              <a:rPr lang="en-US" dirty="0" err="1"/>
              <a:t>inducens</a:t>
            </a:r>
            <a:r>
              <a:rPr lang="en-US" dirty="0"/>
              <a:t>. et </a:t>
            </a:r>
            <a:r>
              <a:rPr lang="en-US" dirty="0" err="1"/>
              <a:t>beatae</a:t>
            </a:r>
            <a:r>
              <a:rPr lang="en-US" dirty="0"/>
              <a:t> </a:t>
            </a:r>
            <a:r>
              <a:rPr lang="en-US" dirty="0" err="1"/>
              <a:t>vitam</a:t>
            </a:r>
            <a:r>
              <a:rPr lang="en-US" dirty="0"/>
              <a:t> </a:t>
            </a:r>
            <a:r>
              <a:rPr lang="en-US" dirty="0" err="1"/>
              <a:t>ea</a:t>
            </a:r>
            <a:r>
              <a:rPr lang="en-US" dirty="0"/>
              <a:t> </a:t>
            </a:r>
            <a:r>
              <a:rPr lang="en-US" dirty="0" err="1"/>
              <a:t>sed</a:t>
            </a:r>
            <a:endParaRPr lang="en-US" dirty="0"/>
          </a:p>
        </p:txBody>
      </p:sp>
      <p:sp>
        <p:nvSpPr>
          <p:cNvPr id="28" name="Text Placeholder 13">
            <a:extLst>
              <a:ext uri="{FF2B5EF4-FFF2-40B4-BE49-F238E27FC236}">
                <a16:creationId xmlns:a16="http://schemas.microsoft.com/office/drawing/2014/main" id="{1E29A7EE-C07D-5147-B18B-AAA00E8267C4}"/>
              </a:ext>
            </a:extLst>
          </p:cNvPr>
          <p:cNvSpPr>
            <a:spLocks noGrp="1"/>
          </p:cNvSpPr>
          <p:nvPr>
            <p:ph type="body" sz="quarter" idx="15" hasCustomPrompt="1"/>
          </p:nvPr>
        </p:nvSpPr>
        <p:spPr>
          <a:xfrm>
            <a:off x="6281295" y="2077639"/>
            <a:ext cx="2319552" cy="633413"/>
          </a:xfrm>
        </p:spPr>
        <p:txBody>
          <a:bodyPr>
            <a:noAutofit/>
          </a:bodyPr>
          <a:lstStyle>
            <a:lvl1pPr marL="0" indent="0">
              <a:buNone/>
              <a:defRPr sz="2200">
                <a:solidFill>
                  <a:schemeClr val="bg2"/>
                </a:solidFill>
              </a:defRPr>
            </a:lvl1pPr>
          </a:lstStyle>
          <a:p>
            <a:pPr lvl="0"/>
            <a:r>
              <a:rPr lang="en-US" dirty="0"/>
              <a:t>Enter topic header</a:t>
            </a:r>
          </a:p>
        </p:txBody>
      </p:sp>
      <p:sp>
        <p:nvSpPr>
          <p:cNvPr id="29" name="Text Placeholder 15">
            <a:extLst>
              <a:ext uri="{FF2B5EF4-FFF2-40B4-BE49-F238E27FC236}">
                <a16:creationId xmlns:a16="http://schemas.microsoft.com/office/drawing/2014/main" id="{36C8BC9F-7960-3B45-97D5-B8F6938FE20B}"/>
              </a:ext>
            </a:extLst>
          </p:cNvPr>
          <p:cNvSpPr>
            <a:spLocks noGrp="1"/>
          </p:cNvSpPr>
          <p:nvPr>
            <p:ph type="body" sz="quarter" idx="16" hasCustomPrompt="1"/>
          </p:nvPr>
        </p:nvSpPr>
        <p:spPr>
          <a:xfrm>
            <a:off x="6306435" y="2764624"/>
            <a:ext cx="2294411" cy="3212096"/>
          </a:xfrm>
        </p:spPr>
        <p:txBody>
          <a:bodyPr>
            <a:normAutofit/>
          </a:bodyPr>
          <a:lstStyle>
            <a:lvl1pPr marL="0" indent="0">
              <a:lnSpc>
                <a:spcPts val="1920"/>
              </a:lnSpc>
              <a:buFont typeface="Arial" panose="020B0604020202020204" pitchFamily="34" charset="0"/>
              <a:buNone/>
              <a:defRPr sz="16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dirty="0"/>
              <a:t>lorem ipsum dolor sit </a:t>
            </a:r>
            <a:r>
              <a:rPr lang="en-US" dirty="0" err="1"/>
              <a:t>amet</a:t>
            </a:r>
            <a:r>
              <a:rPr lang="en-US" dirty="0"/>
              <a:t> </a:t>
            </a:r>
            <a:r>
              <a:rPr lang="en-US" dirty="0" err="1"/>
              <a:t>quis</a:t>
            </a:r>
            <a:r>
              <a:rPr lang="en-US" dirty="0"/>
              <a:t> et </a:t>
            </a:r>
            <a:r>
              <a:rPr lang="en-US" dirty="0" err="1"/>
              <a:t>quidam</a:t>
            </a:r>
            <a:r>
              <a:rPr lang="en-US" dirty="0"/>
              <a:t> </a:t>
            </a:r>
            <a:r>
              <a:rPr lang="en-US" dirty="0" err="1"/>
              <a:t>suscipit</a:t>
            </a:r>
            <a:r>
              <a:rPr lang="en-US" dirty="0"/>
              <a:t> quasi.</a:t>
            </a:r>
          </a:p>
          <a:p>
            <a:pPr lvl="0"/>
            <a:r>
              <a:rPr lang="en-US" dirty="0"/>
              <a:t>culpa </a:t>
            </a:r>
            <a:r>
              <a:rPr lang="en-US" dirty="0" err="1"/>
              <a:t>aut</a:t>
            </a:r>
            <a:r>
              <a:rPr lang="en-US" dirty="0"/>
              <a:t> </a:t>
            </a:r>
            <a:r>
              <a:rPr lang="en-US" dirty="0" err="1"/>
              <a:t>natus</a:t>
            </a:r>
            <a:r>
              <a:rPr lang="en-US" dirty="0"/>
              <a:t>, </a:t>
            </a:r>
            <a:r>
              <a:rPr lang="en-US" dirty="0" err="1"/>
              <a:t>quoddam</a:t>
            </a:r>
            <a:r>
              <a:rPr lang="en-US" dirty="0"/>
              <a:t> tempus. facilis propter </a:t>
            </a:r>
            <a:r>
              <a:rPr lang="en-US" dirty="0" err="1"/>
              <a:t>assumenda</a:t>
            </a:r>
            <a:endParaRPr lang="en-US" dirty="0"/>
          </a:p>
          <a:p>
            <a:pPr lvl="0"/>
            <a:r>
              <a:rPr lang="en-US" dirty="0"/>
              <a:t>quasi </a:t>
            </a:r>
            <a:r>
              <a:rPr lang="en-US" dirty="0" err="1"/>
              <a:t>fuit</a:t>
            </a:r>
            <a:r>
              <a:rPr lang="en-US" dirty="0"/>
              <a:t>. </a:t>
            </a:r>
            <a:r>
              <a:rPr lang="en-US" dirty="0" err="1"/>
              <a:t>unde</a:t>
            </a:r>
            <a:r>
              <a:rPr lang="en-US" dirty="0"/>
              <a:t> sit in </a:t>
            </a:r>
            <a:r>
              <a:rPr lang="en-US" dirty="0" err="1"/>
              <a:t>laborum</a:t>
            </a:r>
            <a:r>
              <a:rPr lang="en-US" dirty="0"/>
              <a:t> </a:t>
            </a:r>
            <a:r>
              <a:rPr lang="en-US" dirty="0" err="1"/>
              <a:t>inducens</a:t>
            </a:r>
            <a:r>
              <a:rPr lang="en-US" dirty="0"/>
              <a:t>. et </a:t>
            </a:r>
            <a:r>
              <a:rPr lang="en-US" dirty="0" err="1"/>
              <a:t>beatae</a:t>
            </a:r>
            <a:r>
              <a:rPr lang="en-US" dirty="0"/>
              <a:t> </a:t>
            </a:r>
            <a:r>
              <a:rPr lang="en-US" dirty="0" err="1"/>
              <a:t>vitam</a:t>
            </a:r>
            <a:r>
              <a:rPr lang="en-US" dirty="0"/>
              <a:t> </a:t>
            </a:r>
            <a:r>
              <a:rPr lang="en-US" dirty="0" err="1"/>
              <a:t>ea</a:t>
            </a:r>
            <a:r>
              <a:rPr lang="en-US" dirty="0"/>
              <a:t> </a:t>
            </a:r>
            <a:r>
              <a:rPr lang="en-US" dirty="0" err="1"/>
              <a:t>sed</a:t>
            </a:r>
            <a:endParaRPr lang="en-US" dirty="0"/>
          </a:p>
        </p:txBody>
      </p:sp>
      <p:sp>
        <p:nvSpPr>
          <p:cNvPr id="22" name="Text Placeholder 13">
            <a:extLst>
              <a:ext uri="{FF2B5EF4-FFF2-40B4-BE49-F238E27FC236}">
                <a16:creationId xmlns:a16="http://schemas.microsoft.com/office/drawing/2014/main" id="{B64B54BA-3EF9-1E41-95FE-A052E94F9FBC}"/>
              </a:ext>
            </a:extLst>
          </p:cNvPr>
          <p:cNvSpPr>
            <a:spLocks noGrp="1"/>
          </p:cNvSpPr>
          <p:nvPr>
            <p:ph type="body" sz="quarter" idx="17" hasCustomPrompt="1"/>
          </p:nvPr>
        </p:nvSpPr>
        <p:spPr>
          <a:xfrm>
            <a:off x="8941188" y="2077639"/>
            <a:ext cx="2319552" cy="633413"/>
          </a:xfrm>
        </p:spPr>
        <p:txBody>
          <a:bodyPr>
            <a:noAutofit/>
          </a:bodyPr>
          <a:lstStyle>
            <a:lvl1pPr marL="0" indent="0">
              <a:buNone/>
              <a:defRPr sz="2200">
                <a:solidFill>
                  <a:schemeClr val="bg2"/>
                </a:solidFill>
              </a:defRPr>
            </a:lvl1pPr>
          </a:lstStyle>
          <a:p>
            <a:pPr lvl="0"/>
            <a:r>
              <a:rPr lang="en-US" dirty="0"/>
              <a:t>Enter topic header</a:t>
            </a:r>
          </a:p>
        </p:txBody>
      </p:sp>
      <p:sp>
        <p:nvSpPr>
          <p:cNvPr id="32" name="Text Placeholder 15">
            <a:extLst>
              <a:ext uri="{FF2B5EF4-FFF2-40B4-BE49-F238E27FC236}">
                <a16:creationId xmlns:a16="http://schemas.microsoft.com/office/drawing/2014/main" id="{D9779481-C5C1-4041-8373-9C743A4B5E79}"/>
              </a:ext>
            </a:extLst>
          </p:cNvPr>
          <p:cNvSpPr>
            <a:spLocks noGrp="1"/>
          </p:cNvSpPr>
          <p:nvPr>
            <p:ph type="body" sz="quarter" idx="18" hasCustomPrompt="1"/>
          </p:nvPr>
        </p:nvSpPr>
        <p:spPr>
          <a:xfrm>
            <a:off x="8966328" y="2764624"/>
            <a:ext cx="2294411" cy="3212096"/>
          </a:xfrm>
        </p:spPr>
        <p:txBody>
          <a:bodyPr>
            <a:normAutofit/>
          </a:bodyPr>
          <a:lstStyle>
            <a:lvl1pPr marL="0" indent="0">
              <a:lnSpc>
                <a:spcPts val="1920"/>
              </a:lnSpc>
              <a:buFont typeface="Arial" panose="020B0604020202020204" pitchFamily="34" charset="0"/>
              <a:buNone/>
              <a:defRPr sz="16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dirty="0"/>
              <a:t>lorem ipsum dolor sit </a:t>
            </a:r>
            <a:r>
              <a:rPr lang="en-US" dirty="0" err="1"/>
              <a:t>amet</a:t>
            </a:r>
            <a:r>
              <a:rPr lang="en-US" dirty="0"/>
              <a:t> </a:t>
            </a:r>
            <a:r>
              <a:rPr lang="en-US" dirty="0" err="1"/>
              <a:t>quis</a:t>
            </a:r>
            <a:r>
              <a:rPr lang="en-US" dirty="0"/>
              <a:t> et </a:t>
            </a:r>
            <a:r>
              <a:rPr lang="en-US" dirty="0" err="1"/>
              <a:t>quidam</a:t>
            </a:r>
            <a:r>
              <a:rPr lang="en-US" dirty="0"/>
              <a:t> </a:t>
            </a:r>
            <a:r>
              <a:rPr lang="en-US" dirty="0" err="1"/>
              <a:t>suscipit</a:t>
            </a:r>
            <a:r>
              <a:rPr lang="en-US" dirty="0"/>
              <a:t> quasi.</a:t>
            </a:r>
          </a:p>
          <a:p>
            <a:pPr lvl="0"/>
            <a:r>
              <a:rPr lang="en-US" dirty="0"/>
              <a:t>culpa </a:t>
            </a:r>
            <a:r>
              <a:rPr lang="en-US" dirty="0" err="1"/>
              <a:t>aut</a:t>
            </a:r>
            <a:r>
              <a:rPr lang="en-US" dirty="0"/>
              <a:t> </a:t>
            </a:r>
            <a:r>
              <a:rPr lang="en-US" dirty="0" err="1"/>
              <a:t>natus</a:t>
            </a:r>
            <a:r>
              <a:rPr lang="en-US" dirty="0"/>
              <a:t>, </a:t>
            </a:r>
            <a:r>
              <a:rPr lang="en-US" dirty="0" err="1"/>
              <a:t>quoddam</a:t>
            </a:r>
            <a:r>
              <a:rPr lang="en-US" dirty="0"/>
              <a:t> tempus. facilis propter </a:t>
            </a:r>
            <a:r>
              <a:rPr lang="en-US" dirty="0" err="1"/>
              <a:t>assumenda</a:t>
            </a:r>
            <a:endParaRPr lang="en-US" dirty="0"/>
          </a:p>
          <a:p>
            <a:pPr lvl="0"/>
            <a:r>
              <a:rPr lang="en-US" dirty="0"/>
              <a:t>quasi </a:t>
            </a:r>
            <a:r>
              <a:rPr lang="en-US" dirty="0" err="1"/>
              <a:t>fuit</a:t>
            </a:r>
            <a:r>
              <a:rPr lang="en-US" dirty="0"/>
              <a:t>. </a:t>
            </a:r>
            <a:r>
              <a:rPr lang="en-US" dirty="0" err="1"/>
              <a:t>unde</a:t>
            </a:r>
            <a:r>
              <a:rPr lang="en-US" dirty="0"/>
              <a:t> sit in </a:t>
            </a:r>
            <a:r>
              <a:rPr lang="en-US" dirty="0" err="1"/>
              <a:t>laborum</a:t>
            </a:r>
            <a:r>
              <a:rPr lang="en-US" dirty="0"/>
              <a:t> </a:t>
            </a:r>
            <a:r>
              <a:rPr lang="en-US" dirty="0" err="1"/>
              <a:t>inducens</a:t>
            </a:r>
            <a:r>
              <a:rPr lang="en-US" dirty="0"/>
              <a:t>. et </a:t>
            </a:r>
            <a:r>
              <a:rPr lang="en-US" dirty="0" err="1"/>
              <a:t>beatae</a:t>
            </a:r>
            <a:r>
              <a:rPr lang="en-US" dirty="0"/>
              <a:t> </a:t>
            </a:r>
            <a:r>
              <a:rPr lang="en-US" dirty="0" err="1"/>
              <a:t>vitam</a:t>
            </a:r>
            <a:r>
              <a:rPr lang="en-US" dirty="0"/>
              <a:t> </a:t>
            </a:r>
            <a:r>
              <a:rPr lang="en-US" dirty="0" err="1"/>
              <a:t>ea</a:t>
            </a:r>
            <a:r>
              <a:rPr lang="en-US" dirty="0"/>
              <a:t> </a:t>
            </a:r>
            <a:r>
              <a:rPr lang="en-US" dirty="0" err="1"/>
              <a:t>sed</a:t>
            </a:r>
            <a:endParaRPr lang="en-US" dirty="0"/>
          </a:p>
        </p:txBody>
      </p:sp>
      <p:sp>
        <p:nvSpPr>
          <p:cNvPr id="17" name="Folded Corner 16">
            <a:extLst>
              <a:ext uri="{FF2B5EF4-FFF2-40B4-BE49-F238E27FC236}">
                <a16:creationId xmlns:a16="http://schemas.microsoft.com/office/drawing/2014/main" id="{FB048794-0E47-8645-9B7B-78008DC27887}"/>
              </a:ext>
              <a:ext uri="{C183D7F6-B498-43B3-948B-1728B52AA6E4}">
                <adec:decorative xmlns:adec="http://schemas.microsoft.com/office/drawing/2017/decorative" xmlns="" val="1"/>
              </a:ext>
            </a:extLst>
          </p:cNvPr>
          <p:cNvSpPr/>
          <p:nvPr userDrawn="1"/>
        </p:nvSpPr>
        <p:spPr>
          <a:xfrm>
            <a:off x="0" y="-1143000"/>
            <a:ext cx="4876958" cy="8617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Arial" panose="020B0604020202020204" pitchFamily="34" charset="0"/>
              </a:rPr>
              <a:t>Purpose of Layout</a:t>
            </a:r>
            <a:r>
              <a:rPr lang="en-US" sz="1200" dirty="0">
                <a:solidFill>
                  <a:schemeClr val="tx1"/>
                </a:solidFill>
                <a:latin typeface="Source Sans Pro" charset="0"/>
                <a:ea typeface="Source Sans Pro" charset="0"/>
                <a:cs typeface="Arial" panose="020B0604020202020204" pitchFamily="34" charset="0"/>
              </a:rPr>
              <a:t>: This text layout is for expanding upon 4 main points</a:t>
            </a:r>
          </a:p>
          <a:p>
            <a:endParaRPr lang="en-US" sz="1200" dirty="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Source Sans Pro" charset="0"/>
                <a:ea typeface="Source Sans Pro" charset="0"/>
                <a:cs typeface="Arial" panose="020B0604020202020204" pitchFamily="34" charset="0"/>
              </a:rPr>
              <a:t>Tip</a:t>
            </a:r>
            <a:r>
              <a:rPr lang="en-US" sz="1200" dirty="0">
                <a:solidFill>
                  <a:schemeClr val="tx1"/>
                </a:solidFill>
                <a:latin typeface="Source Sans Pro" charset="0"/>
                <a:ea typeface="Source Sans Pro" charset="0"/>
                <a:cs typeface="Arial" panose="020B0604020202020204" pitchFamily="34" charset="0"/>
              </a:rPr>
              <a:t>: Replace text placeholders with your own words.</a:t>
            </a:r>
            <a:endParaRPr lang="en-US" sz="1200" b="1"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2483167996"/>
      </p:ext>
    </p:extLst>
  </p:cSld>
  <p:clrMapOvr>
    <a:masterClrMapping/>
  </p:clrMapOvr>
  <p:hf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s 5 topics side by side">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5253F65-F3DA-824B-8591-33C7698C925A}"/>
              </a:ext>
            </a:extLst>
          </p:cNvPr>
          <p:cNvSpPr/>
          <p:nvPr/>
        </p:nvSpPr>
        <p:spPr>
          <a:xfrm>
            <a:off x="457934" y="1809243"/>
            <a:ext cx="11276131" cy="5048757"/>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6" name="Text Placeholder 8">
            <a:extLst>
              <a:ext uri="{FF2B5EF4-FFF2-40B4-BE49-F238E27FC236}">
                <a16:creationId xmlns:a16="http://schemas.microsoft.com/office/drawing/2014/main" id="{862C563E-1C76-004E-9470-67C8287E2234}"/>
              </a:ext>
            </a:extLst>
          </p:cNvPr>
          <p:cNvSpPr>
            <a:spLocks noGrp="1"/>
          </p:cNvSpPr>
          <p:nvPr>
            <p:ph type="body" sz="quarter" idx="11" hasCustomPrompt="1"/>
          </p:nvPr>
        </p:nvSpPr>
        <p:spPr>
          <a:xfrm>
            <a:off x="720754" y="1214657"/>
            <a:ext cx="10667299" cy="349739"/>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dirty="0"/>
              <a:t>Enter subtitle here</a:t>
            </a:r>
          </a:p>
        </p:txBody>
      </p:sp>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dirty="0"/>
              <a:t>Enter slide title here</a:t>
            </a:r>
          </a:p>
        </p:txBody>
      </p:sp>
      <p:sp>
        <p:nvSpPr>
          <p:cNvPr id="23" name="Rectangle 22">
            <a:extLst>
              <a:ext uri="{FF2B5EF4-FFF2-40B4-BE49-F238E27FC236}">
                <a16:creationId xmlns:a16="http://schemas.microsoft.com/office/drawing/2014/main" id="{667BD3C9-2C74-714C-85A3-2EE06DB40E82}"/>
              </a:ext>
            </a:extLst>
          </p:cNvPr>
          <p:cNvSpPr/>
          <p:nvPr/>
        </p:nvSpPr>
        <p:spPr>
          <a:xfrm flipV="1">
            <a:off x="776187" y="2552700"/>
            <a:ext cx="327385"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24" name="Text Placeholder 13">
            <a:extLst>
              <a:ext uri="{FF2B5EF4-FFF2-40B4-BE49-F238E27FC236}">
                <a16:creationId xmlns:a16="http://schemas.microsoft.com/office/drawing/2014/main" id="{C37AF079-B79E-DA48-AF3C-5B596EF250A5}"/>
              </a:ext>
            </a:extLst>
          </p:cNvPr>
          <p:cNvSpPr>
            <a:spLocks noGrp="1"/>
          </p:cNvSpPr>
          <p:nvPr>
            <p:ph type="body" sz="quarter" idx="10" hasCustomPrompt="1"/>
          </p:nvPr>
        </p:nvSpPr>
        <p:spPr>
          <a:xfrm>
            <a:off x="776187" y="2088524"/>
            <a:ext cx="1661169" cy="633413"/>
          </a:xfrm>
        </p:spPr>
        <p:txBody>
          <a:bodyPr>
            <a:noAutofit/>
          </a:bodyPr>
          <a:lstStyle>
            <a:lvl1pPr marL="0" indent="0">
              <a:buNone/>
              <a:defRPr sz="2200">
                <a:solidFill>
                  <a:schemeClr val="bg2"/>
                </a:solidFill>
              </a:defRPr>
            </a:lvl1pPr>
          </a:lstStyle>
          <a:p>
            <a:pPr lvl="0"/>
            <a:r>
              <a:rPr lang="en-US" dirty="0"/>
              <a:t>Enter header</a:t>
            </a:r>
          </a:p>
        </p:txBody>
      </p:sp>
      <p:sp>
        <p:nvSpPr>
          <p:cNvPr id="25" name="Text Placeholder 15">
            <a:extLst>
              <a:ext uri="{FF2B5EF4-FFF2-40B4-BE49-F238E27FC236}">
                <a16:creationId xmlns:a16="http://schemas.microsoft.com/office/drawing/2014/main" id="{4171F36A-3B5F-2741-8569-F03FD621A537}"/>
              </a:ext>
            </a:extLst>
          </p:cNvPr>
          <p:cNvSpPr>
            <a:spLocks noGrp="1"/>
          </p:cNvSpPr>
          <p:nvPr>
            <p:ph type="body" sz="quarter" idx="12" hasCustomPrompt="1"/>
          </p:nvPr>
        </p:nvSpPr>
        <p:spPr>
          <a:xfrm>
            <a:off x="776187" y="2775508"/>
            <a:ext cx="1643164" cy="3212096"/>
          </a:xfrm>
        </p:spPr>
        <p:txBody>
          <a:bodyPr>
            <a:normAutofit/>
          </a:bodyPr>
          <a:lstStyle>
            <a:lvl1pPr marL="0" indent="0">
              <a:lnSpc>
                <a:spcPts val="1680"/>
              </a:lnSpc>
              <a:buFont typeface="Arial" panose="020B0604020202020204" pitchFamily="34" charset="0"/>
              <a:buNone/>
              <a:defRPr sz="14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dirty="0"/>
              <a:t>lorem ipsum dolor sit </a:t>
            </a:r>
            <a:r>
              <a:rPr lang="en-US" dirty="0" err="1"/>
              <a:t>amet</a:t>
            </a:r>
            <a:r>
              <a:rPr lang="en-US" dirty="0"/>
              <a:t> </a:t>
            </a:r>
            <a:r>
              <a:rPr lang="en-US" dirty="0" err="1"/>
              <a:t>quis</a:t>
            </a:r>
            <a:r>
              <a:rPr lang="en-US" dirty="0"/>
              <a:t> et </a:t>
            </a:r>
            <a:r>
              <a:rPr lang="en-US" dirty="0" err="1"/>
              <a:t>quidam</a:t>
            </a:r>
            <a:r>
              <a:rPr lang="en-US" dirty="0"/>
              <a:t> </a:t>
            </a:r>
            <a:r>
              <a:rPr lang="en-US" dirty="0" err="1"/>
              <a:t>suscipit</a:t>
            </a:r>
            <a:r>
              <a:rPr lang="en-US" dirty="0"/>
              <a:t> quasi.</a:t>
            </a:r>
          </a:p>
          <a:p>
            <a:pPr lvl="0"/>
            <a:r>
              <a:rPr lang="en-US" dirty="0"/>
              <a:t>culpa </a:t>
            </a:r>
            <a:r>
              <a:rPr lang="en-US" dirty="0" err="1"/>
              <a:t>aut</a:t>
            </a:r>
            <a:r>
              <a:rPr lang="en-US" dirty="0"/>
              <a:t> </a:t>
            </a:r>
            <a:r>
              <a:rPr lang="en-US" dirty="0" err="1"/>
              <a:t>natus</a:t>
            </a:r>
            <a:r>
              <a:rPr lang="en-US" dirty="0"/>
              <a:t>, </a:t>
            </a:r>
            <a:r>
              <a:rPr lang="en-US" dirty="0" err="1"/>
              <a:t>quoddam</a:t>
            </a:r>
            <a:r>
              <a:rPr lang="en-US" dirty="0"/>
              <a:t> tempus. facilis propter </a:t>
            </a:r>
            <a:r>
              <a:rPr lang="en-US" dirty="0" err="1"/>
              <a:t>assumenda</a:t>
            </a:r>
            <a:endParaRPr lang="en-US" dirty="0"/>
          </a:p>
          <a:p>
            <a:pPr lvl="0"/>
            <a:r>
              <a:rPr lang="en-US" dirty="0"/>
              <a:t>quasi </a:t>
            </a:r>
            <a:r>
              <a:rPr lang="en-US" dirty="0" err="1"/>
              <a:t>fuit</a:t>
            </a:r>
            <a:r>
              <a:rPr lang="en-US" dirty="0"/>
              <a:t>. </a:t>
            </a:r>
            <a:r>
              <a:rPr lang="en-US" dirty="0" err="1"/>
              <a:t>unde</a:t>
            </a:r>
            <a:r>
              <a:rPr lang="en-US" dirty="0"/>
              <a:t> sit in </a:t>
            </a:r>
            <a:r>
              <a:rPr lang="en-US" dirty="0" err="1"/>
              <a:t>laborum</a:t>
            </a:r>
            <a:r>
              <a:rPr lang="en-US" dirty="0"/>
              <a:t> </a:t>
            </a:r>
            <a:r>
              <a:rPr lang="en-US" dirty="0" err="1"/>
              <a:t>inducens</a:t>
            </a:r>
            <a:r>
              <a:rPr lang="en-US" dirty="0"/>
              <a:t>. et </a:t>
            </a:r>
            <a:r>
              <a:rPr lang="en-US" dirty="0" err="1"/>
              <a:t>beatae</a:t>
            </a:r>
            <a:r>
              <a:rPr lang="en-US" dirty="0"/>
              <a:t> </a:t>
            </a:r>
            <a:r>
              <a:rPr lang="en-US" dirty="0" err="1"/>
              <a:t>vitam</a:t>
            </a:r>
            <a:r>
              <a:rPr lang="en-US" dirty="0"/>
              <a:t> </a:t>
            </a:r>
            <a:r>
              <a:rPr lang="en-US" dirty="0" err="1"/>
              <a:t>ea</a:t>
            </a:r>
            <a:r>
              <a:rPr lang="en-US" dirty="0"/>
              <a:t> sed</a:t>
            </a:r>
          </a:p>
        </p:txBody>
      </p:sp>
      <p:sp>
        <p:nvSpPr>
          <p:cNvPr id="36" name="Rectangle 35">
            <a:extLst>
              <a:ext uri="{FF2B5EF4-FFF2-40B4-BE49-F238E27FC236}">
                <a16:creationId xmlns:a16="http://schemas.microsoft.com/office/drawing/2014/main" id="{1AC5DDC6-E0B8-0D42-8047-A098C39F5200}"/>
              </a:ext>
            </a:extLst>
          </p:cNvPr>
          <p:cNvSpPr/>
          <p:nvPr userDrawn="1"/>
        </p:nvSpPr>
        <p:spPr>
          <a:xfrm flipV="1">
            <a:off x="3025056" y="2552700"/>
            <a:ext cx="327385"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37" name="Text Placeholder 13">
            <a:extLst>
              <a:ext uri="{FF2B5EF4-FFF2-40B4-BE49-F238E27FC236}">
                <a16:creationId xmlns:a16="http://schemas.microsoft.com/office/drawing/2014/main" id="{54C7EE9E-9E4F-5F4A-ABD9-B56CF72FE00B}"/>
              </a:ext>
            </a:extLst>
          </p:cNvPr>
          <p:cNvSpPr>
            <a:spLocks noGrp="1"/>
          </p:cNvSpPr>
          <p:nvPr>
            <p:ph type="body" sz="quarter" idx="13" hasCustomPrompt="1"/>
          </p:nvPr>
        </p:nvSpPr>
        <p:spPr>
          <a:xfrm>
            <a:off x="3025056" y="2088524"/>
            <a:ext cx="1661169" cy="633413"/>
          </a:xfrm>
        </p:spPr>
        <p:txBody>
          <a:bodyPr>
            <a:noAutofit/>
          </a:bodyPr>
          <a:lstStyle>
            <a:lvl1pPr marL="0" indent="0">
              <a:buNone/>
              <a:defRPr sz="2200">
                <a:solidFill>
                  <a:schemeClr val="bg2"/>
                </a:solidFill>
              </a:defRPr>
            </a:lvl1pPr>
          </a:lstStyle>
          <a:p>
            <a:pPr lvl="0"/>
            <a:r>
              <a:rPr lang="en-US" dirty="0"/>
              <a:t>Enter header</a:t>
            </a:r>
          </a:p>
        </p:txBody>
      </p:sp>
      <p:sp>
        <p:nvSpPr>
          <p:cNvPr id="38" name="Text Placeholder 15">
            <a:extLst>
              <a:ext uri="{FF2B5EF4-FFF2-40B4-BE49-F238E27FC236}">
                <a16:creationId xmlns:a16="http://schemas.microsoft.com/office/drawing/2014/main" id="{F9DAF3F4-9AE3-5B46-892C-D390B1F9C51D}"/>
              </a:ext>
            </a:extLst>
          </p:cNvPr>
          <p:cNvSpPr>
            <a:spLocks noGrp="1"/>
          </p:cNvSpPr>
          <p:nvPr>
            <p:ph type="body" sz="quarter" idx="14" hasCustomPrompt="1"/>
          </p:nvPr>
        </p:nvSpPr>
        <p:spPr>
          <a:xfrm>
            <a:off x="3025056" y="2775508"/>
            <a:ext cx="1643164" cy="3212096"/>
          </a:xfrm>
        </p:spPr>
        <p:txBody>
          <a:bodyPr>
            <a:normAutofit/>
          </a:bodyPr>
          <a:lstStyle>
            <a:lvl1pPr marL="0" indent="0">
              <a:lnSpc>
                <a:spcPts val="1680"/>
              </a:lnSpc>
              <a:buFont typeface="Arial" panose="020B0604020202020204" pitchFamily="34" charset="0"/>
              <a:buNone/>
              <a:defRPr sz="14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dirty="0"/>
              <a:t>lorem ipsum dolor sit </a:t>
            </a:r>
            <a:r>
              <a:rPr lang="en-US" dirty="0" err="1"/>
              <a:t>amet</a:t>
            </a:r>
            <a:r>
              <a:rPr lang="en-US" dirty="0"/>
              <a:t> </a:t>
            </a:r>
            <a:r>
              <a:rPr lang="en-US" dirty="0" err="1"/>
              <a:t>quis</a:t>
            </a:r>
            <a:r>
              <a:rPr lang="en-US" dirty="0"/>
              <a:t> et </a:t>
            </a:r>
            <a:r>
              <a:rPr lang="en-US" dirty="0" err="1"/>
              <a:t>quidam</a:t>
            </a:r>
            <a:r>
              <a:rPr lang="en-US" dirty="0"/>
              <a:t> </a:t>
            </a:r>
            <a:r>
              <a:rPr lang="en-US" dirty="0" err="1"/>
              <a:t>suscipit</a:t>
            </a:r>
            <a:r>
              <a:rPr lang="en-US" dirty="0"/>
              <a:t> quasi.</a:t>
            </a:r>
          </a:p>
          <a:p>
            <a:pPr lvl="0"/>
            <a:r>
              <a:rPr lang="en-US" dirty="0"/>
              <a:t>culpa </a:t>
            </a:r>
            <a:r>
              <a:rPr lang="en-US" dirty="0" err="1"/>
              <a:t>aut</a:t>
            </a:r>
            <a:r>
              <a:rPr lang="en-US" dirty="0"/>
              <a:t> </a:t>
            </a:r>
            <a:r>
              <a:rPr lang="en-US" dirty="0" err="1"/>
              <a:t>natus</a:t>
            </a:r>
            <a:r>
              <a:rPr lang="en-US" dirty="0"/>
              <a:t>, </a:t>
            </a:r>
            <a:r>
              <a:rPr lang="en-US" dirty="0" err="1"/>
              <a:t>quoddam</a:t>
            </a:r>
            <a:r>
              <a:rPr lang="en-US" dirty="0"/>
              <a:t> tempus. facilis propter </a:t>
            </a:r>
            <a:r>
              <a:rPr lang="en-US" dirty="0" err="1"/>
              <a:t>assumenda</a:t>
            </a:r>
            <a:endParaRPr lang="en-US" dirty="0"/>
          </a:p>
          <a:p>
            <a:pPr lvl="0"/>
            <a:r>
              <a:rPr lang="en-US" dirty="0"/>
              <a:t>quasi </a:t>
            </a:r>
            <a:r>
              <a:rPr lang="en-US" dirty="0" err="1"/>
              <a:t>fuit</a:t>
            </a:r>
            <a:r>
              <a:rPr lang="en-US" dirty="0"/>
              <a:t>. </a:t>
            </a:r>
            <a:r>
              <a:rPr lang="en-US" dirty="0" err="1"/>
              <a:t>unde</a:t>
            </a:r>
            <a:r>
              <a:rPr lang="en-US" dirty="0"/>
              <a:t> sit in </a:t>
            </a:r>
            <a:r>
              <a:rPr lang="en-US" dirty="0" err="1"/>
              <a:t>laborum</a:t>
            </a:r>
            <a:r>
              <a:rPr lang="en-US" dirty="0"/>
              <a:t> </a:t>
            </a:r>
            <a:r>
              <a:rPr lang="en-US" dirty="0" err="1"/>
              <a:t>inducens</a:t>
            </a:r>
            <a:r>
              <a:rPr lang="en-US" dirty="0"/>
              <a:t>. et </a:t>
            </a:r>
            <a:r>
              <a:rPr lang="en-US" dirty="0" err="1"/>
              <a:t>beatae</a:t>
            </a:r>
            <a:r>
              <a:rPr lang="en-US" dirty="0"/>
              <a:t> </a:t>
            </a:r>
            <a:r>
              <a:rPr lang="en-US" dirty="0" err="1"/>
              <a:t>vitam</a:t>
            </a:r>
            <a:r>
              <a:rPr lang="en-US" dirty="0"/>
              <a:t> </a:t>
            </a:r>
            <a:r>
              <a:rPr lang="en-US" dirty="0" err="1"/>
              <a:t>ea</a:t>
            </a:r>
            <a:r>
              <a:rPr lang="en-US" dirty="0"/>
              <a:t> sed</a:t>
            </a:r>
          </a:p>
        </p:txBody>
      </p:sp>
      <p:sp>
        <p:nvSpPr>
          <p:cNvPr id="39" name="Rectangle 38">
            <a:extLst>
              <a:ext uri="{FF2B5EF4-FFF2-40B4-BE49-F238E27FC236}">
                <a16:creationId xmlns:a16="http://schemas.microsoft.com/office/drawing/2014/main" id="{144231D5-030A-1E48-B104-00DE8C2B8899}"/>
              </a:ext>
            </a:extLst>
          </p:cNvPr>
          <p:cNvSpPr/>
          <p:nvPr userDrawn="1"/>
        </p:nvSpPr>
        <p:spPr>
          <a:xfrm flipV="1">
            <a:off x="5265415" y="2552700"/>
            <a:ext cx="327385"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40" name="Text Placeholder 13">
            <a:extLst>
              <a:ext uri="{FF2B5EF4-FFF2-40B4-BE49-F238E27FC236}">
                <a16:creationId xmlns:a16="http://schemas.microsoft.com/office/drawing/2014/main" id="{F1BA7263-F8AF-8E46-8963-E916CAD9629F}"/>
              </a:ext>
            </a:extLst>
          </p:cNvPr>
          <p:cNvSpPr>
            <a:spLocks noGrp="1"/>
          </p:cNvSpPr>
          <p:nvPr>
            <p:ph type="body" sz="quarter" idx="15" hasCustomPrompt="1"/>
          </p:nvPr>
        </p:nvSpPr>
        <p:spPr>
          <a:xfrm>
            <a:off x="5265415" y="2088524"/>
            <a:ext cx="1661169" cy="633413"/>
          </a:xfrm>
        </p:spPr>
        <p:txBody>
          <a:bodyPr>
            <a:noAutofit/>
          </a:bodyPr>
          <a:lstStyle>
            <a:lvl1pPr marL="0" indent="0">
              <a:buNone/>
              <a:defRPr sz="2200">
                <a:solidFill>
                  <a:schemeClr val="bg2"/>
                </a:solidFill>
              </a:defRPr>
            </a:lvl1pPr>
          </a:lstStyle>
          <a:p>
            <a:pPr lvl="0"/>
            <a:r>
              <a:rPr lang="en-US" dirty="0"/>
              <a:t>Enter header</a:t>
            </a:r>
          </a:p>
        </p:txBody>
      </p:sp>
      <p:sp>
        <p:nvSpPr>
          <p:cNvPr id="41" name="Text Placeholder 15">
            <a:extLst>
              <a:ext uri="{FF2B5EF4-FFF2-40B4-BE49-F238E27FC236}">
                <a16:creationId xmlns:a16="http://schemas.microsoft.com/office/drawing/2014/main" id="{EA7B353B-BB40-BB44-9043-1ECC44F0CFC2}"/>
              </a:ext>
            </a:extLst>
          </p:cNvPr>
          <p:cNvSpPr>
            <a:spLocks noGrp="1"/>
          </p:cNvSpPr>
          <p:nvPr>
            <p:ph type="body" sz="quarter" idx="16" hasCustomPrompt="1"/>
          </p:nvPr>
        </p:nvSpPr>
        <p:spPr>
          <a:xfrm>
            <a:off x="5265415" y="2775508"/>
            <a:ext cx="1643164" cy="3212096"/>
          </a:xfrm>
        </p:spPr>
        <p:txBody>
          <a:bodyPr>
            <a:normAutofit/>
          </a:bodyPr>
          <a:lstStyle>
            <a:lvl1pPr marL="0" indent="0">
              <a:lnSpc>
                <a:spcPts val="1680"/>
              </a:lnSpc>
              <a:buFont typeface="Arial" panose="020B0604020202020204" pitchFamily="34" charset="0"/>
              <a:buNone/>
              <a:defRPr sz="14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dirty="0"/>
              <a:t>lorem ipsum dolor sit </a:t>
            </a:r>
            <a:r>
              <a:rPr lang="en-US" dirty="0" err="1"/>
              <a:t>amet</a:t>
            </a:r>
            <a:r>
              <a:rPr lang="en-US" dirty="0"/>
              <a:t> </a:t>
            </a:r>
            <a:r>
              <a:rPr lang="en-US" dirty="0" err="1"/>
              <a:t>quis</a:t>
            </a:r>
            <a:r>
              <a:rPr lang="en-US" dirty="0"/>
              <a:t> et </a:t>
            </a:r>
            <a:r>
              <a:rPr lang="en-US" dirty="0" err="1"/>
              <a:t>quidam</a:t>
            </a:r>
            <a:r>
              <a:rPr lang="en-US" dirty="0"/>
              <a:t> </a:t>
            </a:r>
            <a:r>
              <a:rPr lang="en-US" dirty="0" err="1"/>
              <a:t>suscipit</a:t>
            </a:r>
            <a:r>
              <a:rPr lang="en-US" dirty="0"/>
              <a:t> quasi.</a:t>
            </a:r>
          </a:p>
          <a:p>
            <a:pPr lvl="0"/>
            <a:r>
              <a:rPr lang="en-US" dirty="0"/>
              <a:t>culpa </a:t>
            </a:r>
            <a:r>
              <a:rPr lang="en-US" dirty="0" err="1"/>
              <a:t>aut</a:t>
            </a:r>
            <a:r>
              <a:rPr lang="en-US" dirty="0"/>
              <a:t> </a:t>
            </a:r>
            <a:r>
              <a:rPr lang="en-US" dirty="0" err="1"/>
              <a:t>natus</a:t>
            </a:r>
            <a:r>
              <a:rPr lang="en-US" dirty="0"/>
              <a:t>, </a:t>
            </a:r>
            <a:r>
              <a:rPr lang="en-US" dirty="0" err="1"/>
              <a:t>quoddam</a:t>
            </a:r>
            <a:r>
              <a:rPr lang="en-US" dirty="0"/>
              <a:t> tempus. facilis propter </a:t>
            </a:r>
            <a:r>
              <a:rPr lang="en-US" dirty="0" err="1"/>
              <a:t>assumenda</a:t>
            </a:r>
            <a:endParaRPr lang="en-US" dirty="0"/>
          </a:p>
          <a:p>
            <a:pPr lvl="0"/>
            <a:r>
              <a:rPr lang="en-US" dirty="0"/>
              <a:t>quasi </a:t>
            </a:r>
            <a:r>
              <a:rPr lang="en-US" dirty="0" err="1"/>
              <a:t>fuit</a:t>
            </a:r>
            <a:r>
              <a:rPr lang="en-US" dirty="0"/>
              <a:t>. </a:t>
            </a:r>
            <a:r>
              <a:rPr lang="en-US" dirty="0" err="1"/>
              <a:t>unde</a:t>
            </a:r>
            <a:r>
              <a:rPr lang="en-US" dirty="0"/>
              <a:t> sit in </a:t>
            </a:r>
            <a:r>
              <a:rPr lang="en-US" dirty="0" err="1"/>
              <a:t>laborum</a:t>
            </a:r>
            <a:r>
              <a:rPr lang="en-US" dirty="0"/>
              <a:t> </a:t>
            </a:r>
            <a:r>
              <a:rPr lang="en-US" dirty="0" err="1"/>
              <a:t>inducens</a:t>
            </a:r>
            <a:r>
              <a:rPr lang="en-US" dirty="0"/>
              <a:t>. et </a:t>
            </a:r>
            <a:r>
              <a:rPr lang="en-US" dirty="0" err="1"/>
              <a:t>beatae</a:t>
            </a:r>
            <a:r>
              <a:rPr lang="en-US" dirty="0"/>
              <a:t> </a:t>
            </a:r>
            <a:r>
              <a:rPr lang="en-US" dirty="0" err="1"/>
              <a:t>vitam</a:t>
            </a:r>
            <a:r>
              <a:rPr lang="en-US" dirty="0"/>
              <a:t> </a:t>
            </a:r>
            <a:r>
              <a:rPr lang="en-US" dirty="0" err="1"/>
              <a:t>ea</a:t>
            </a:r>
            <a:r>
              <a:rPr lang="en-US" dirty="0"/>
              <a:t> </a:t>
            </a:r>
            <a:r>
              <a:rPr lang="en-US" dirty="0" err="1"/>
              <a:t>sed</a:t>
            </a:r>
            <a:endParaRPr lang="en-US" dirty="0"/>
          </a:p>
        </p:txBody>
      </p:sp>
      <p:sp>
        <p:nvSpPr>
          <p:cNvPr id="42" name="Rectangle 41">
            <a:extLst>
              <a:ext uri="{FF2B5EF4-FFF2-40B4-BE49-F238E27FC236}">
                <a16:creationId xmlns:a16="http://schemas.microsoft.com/office/drawing/2014/main" id="{AB0E3A08-9D36-9E42-AA14-F86A9B64E7F8}"/>
              </a:ext>
            </a:extLst>
          </p:cNvPr>
          <p:cNvSpPr/>
          <p:nvPr userDrawn="1"/>
        </p:nvSpPr>
        <p:spPr>
          <a:xfrm flipV="1">
            <a:off x="7503973" y="2552700"/>
            <a:ext cx="327385"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43" name="Text Placeholder 13">
            <a:extLst>
              <a:ext uri="{FF2B5EF4-FFF2-40B4-BE49-F238E27FC236}">
                <a16:creationId xmlns:a16="http://schemas.microsoft.com/office/drawing/2014/main" id="{610EA0A4-3A0A-A147-871A-A67BFCC813D3}"/>
              </a:ext>
            </a:extLst>
          </p:cNvPr>
          <p:cNvSpPr>
            <a:spLocks noGrp="1"/>
          </p:cNvSpPr>
          <p:nvPr>
            <p:ph type="body" sz="quarter" idx="17" hasCustomPrompt="1"/>
          </p:nvPr>
        </p:nvSpPr>
        <p:spPr>
          <a:xfrm>
            <a:off x="7503973" y="2088524"/>
            <a:ext cx="1661169" cy="633413"/>
          </a:xfrm>
        </p:spPr>
        <p:txBody>
          <a:bodyPr>
            <a:noAutofit/>
          </a:bodyPr>
          <a:lstStyle>
            <a:lvl1pPr marL="0" indent="0">
              <a:buNone/>
              <a:defRPr sz="2200">
                <a:solidFill>
                  <a:schemeClr val="bg2"/>
                </a:solidFill>
              </a:defRPr>
            </a:lvl1pPr>
          </a:lstStyle>
          <a:p>
            <a:pPr lvl="0"/>
            <a:r>
              <a:rPr lang="en-US" dirty="0"/>
              <a:t>Enter header</a:t>
            </a:r>
          </a:p>
        </p:txBody>
      </p:sp>
      <p:sp>
        <p:nvSpPr>
          <p:cNvPr id="44" name="Text Placeholder 15">
            <a:extLst>
              <a:ext uri="{FF2B5EF4-FFF2-40B4-BE49-F238E27FC236}">
                <a16:creationId xmlns:a16="http://schemas.microsoft.com/office/drawing/2014/main" id="{3E65431B-C3C0-E542-8968-F0EEF0B38BA4}"/>
              </a:ext>
            </a:extLst>
          </p:cNvPr>
          <p:cNvSpPr>
            <a:spLocks noGrp="1"/>
          </p:cNvSpPr>
          <p:nvPr>
            <p:ph type="body" sz="quarter" idx="18" hasCustomPrompt="1"/>
          </p:nvPr>
        </p:nvSpPr>
        <p:spPr>
          <a:xfrm>
            <a:off x="7503973" y="2775508"/>
            <a:ext cx="1643164" cy="3212096"/>
          </a:xfrm>
        </p:spPr>
        <p:txBody>
          <a:bodyPr>
            <a:normAutofit/>
          </a:bodyPr>
          <a:lstStyle>
            <a:lvl1pPr marL="0" indent="0">
              <a:lnSpc>
                <a:spcPts val="1680"/>
              </a:lnSpc>
              <a:buFont typeface="Arial" panose="020B0604020202020204" pitchFamily="34" charset="0"/>
              <a:buNone/>
              <a:defRPr sz="14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dirty="0"/>
              <a:t>lorem ipsum dolor sit </a:t>
            </a:r>
            <a:r>
              <a:rPr lang="en-US" dirty="0" err="1"/>
              <a:t>amet</a:t>
            </a:r>
            <a:r>
              <a:rPr lang="en-US" dirty="0"/>
              <a:t> </a:t>
            </a:r>
            <a:r>
              <a:rPr lang="en-US" dirty="0" err="1"/>
              <a:t>quis</a:t>
            </a:r>
            <a:r>
              <a:rPr lang="en-US" dirty="0"/>
              <a:t> et </a:t>
            </a:r>
            <a:r>
              <a:rPr lang="en-US" dirty="0" err="1"/>
              <a:t>quidam</a:t>
            </a:r>
            <a:r>
              <a:rPr lang="en-US" dirty="0"/>
              <a:t> </a:t>
            </a:r>
            <a:r>
              <a:rPr lang="en-US" dirty="0" err="1"/>
              <a:t>suscipit</a:t>
            </a:r>
            <a:r>
              <a:rPr lang="en-US" dirty="0"/>
              <a:t> quasi.</a:t>
            </a:r>
          </a:p>
          <a:p>
            <a:pPr lvl="0"/>
            <a:r>
              <a:rPr lang="en-US" dirty="0"/>
              <a:t>culpa </a:t>
            </a:r>
            <a:r>
              <a:rPr lang="en-US" dirty="0" err="1"/>
              <a:t>aut</a:t>
            </a:r>
            <a:r>
              <a:rPr lang="en-US" dirty="0"/>
              <a:t> </a:t>
            </a:r>
            <a:r>
              <a:rPr lang="en-US" dirty="0" err="1"/>
              <a:t>natus</a:t>
            </a:r>
            <a:r>
              <a:rPr lang="en-US" dirty="0"/>
              <a:t>, </a:t>
            </a:r>
            <a:r>
              <a:rPr lang="en-US" dirty="0" err="1"/>
              <a:t>quoddam</a:t>
            </a:r>
            <a:r>
              <a:rPr lang="en-US" dirty="0"/>
              <a:t> tempus. facilis propter </a:t>
            </a:r>
            <a:r>
              <a:rPr lang="en-US" dirty="0" err="1"/>
              <a:t>assumenda</a:t>
            </a:r>
            <a:endParaRPr lang="en-US" dirty="0"/>
          </a:p>
          <a:p>
            <a:pPr lvl="0"/>
            <a:r>
              <a:rPr lang="en-US" dirty="0"/>
              <a:t>quasi </a:t>
            </a:r>
            <a:r>
              <a:rPr lang="en-US" dirty="0" err="1"/>
              <a:t>fuit</a:t>
            </a:r>
            <a:r>
              <a:rPr lang="en-US" dirty="0"/>
              <a:t>. </a:t>
            </a:r>
            <a:r>
              <a:rPr lang="en-US" dirty="0" err="1"/>
              <a:t>unde</a:t>
            </a:r>
            <a:r>
              <a:rPr lang="en-US" dirty="0"/>
              <a:t> sit in </a:t>
            </a:r>
            <a:r>
              <a:rPr lang="en-US" dirty="0" err="1"/>
              <a:t>laborum</a:t>
            </a:r>
            <a:r>
              <a:rPr lang="en-US" dirty="0"/>
              <a:t> </a:t>
            </a:r>
            <a:r>
              <a:rPr lang="en-US" dirty="0" err="1"/>
              <a:t>inducens</a:t>
            </a:r>
            <a:r>
              <a:rPr lang="en-US" dirty="0"/>
              <a:t>. et </a:t>
            </a:r>
            <a:r>
              <a:rPr lang="en-US" dirty="0" err="1"/>
              <a:t>beatae</a:t>
            </a:r>
            <a:r>
              <a:rPr lang="en-US" dirty="0"/>
              <a:t> </a:t>
            </a:r>
            <a:r>
              <a:rPr lang="en-US" dirty="0" err="1"/>
              <a:t>vitam</a:t>
            </a:r>
            <a:r>
              <a:rPr lang="en-US" dirty="0"/>
              <a:t> </a:t>
            </a:r>
            <a:r>
              <a:rPr lang="en-US" dirty="0" err="1"/>
              <a:t>ea</a:t>
            </a:r>
            <a:r>
              <a:rPr lang="en-US" dirty="0"/>
              <a:t> </a:t>
            </a:r>
            <a:r>
              <a:rPr lang="en-US" dirty="0" err="1"/>
              <a:t>sed</a:t>
            </a:r>
            <a:endParaRPr lang="en-US" dirty="0"/>
          </a:p>
        </p:txBody>
      </p:sp>
      <p:sp>
        <p:nvSpPr>
          <p:cNvPr id="45" name="Rectangle 44">
            <a:extLst>
              <a:ext uri="{FF2B5EF4-FFF2-40B4-BE49-F238E27FC236}">
                <a16:creationId xmlns:a16="http://schemas.microsoft.com/office/drawing/2014/main" id="{E6057ECD-7161-2049-9B7C-BE8DD502427F}"/>
              </a:ext>
            </a:extLst>
          </p:cNvPr>
          <p:cNvSpPr/>
          <p:nvPr userDrawn="1"/>
        </p:nvSpPr>
        <p:spPr>
          <a:xfrm flipV="1">
            <a:off x="9726884" y="2552700"/>
            <a:ext cx="327385"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46" name="Text Placeholder 13">
            <a:extLst>
              <a:ext uri="{FF2B5EF4-FFF2-40B4-BE49-F238E27FC236}">
                <a16:creationId xmlns:a16="http://schemas.microsoft.com/office/drawing/2014/main" id="{DE801A77-721D-6A44-9E73-04A1A190DDB0}"/>
              </a:ext>
            </a:extLst>
          </p:cNvPr>
          <p:cNvSpPr>
            <a:spLocks noGrp="1"/>
          </p:cNvSpPr>
          <p:nvPr>
            <p:ph type="body" sz="quarter" idx="19" hasCustomPrompt="1"/>
          </p:nvPr>
        </p:nvSpPr>
        <p:spPr>
          <a:xfrm>
            <a:off x="9726884" y="2088524"/>
            <a:ext cx="1661169" cy="633413"/>
          </a:xfrm>
        </p:spPr>
        <p:txBody>
          <a:bodyPr>
            <a:noAutofit/>
          </a:bodyPr>
          <a:lstStyle>
            <a:lvl1pPr marL="0" indent="0">
              <a:buNone/>
              <a:defRPr sz="2200">
                <a:solidFill>
                  <a:schemeClr val="bg2"/>
                </a:solidFill>
              </a:defRPr>
            </a:lvl1pPr>
          </a:lstStyle>
          <a:p>
            <a:pPr lvl="0"/>
            <a:r>
              <a:rPr lang="en-US" dirty="0"/>
              <a:t>Enter header</a:t>
            </a:r>
          </a:p>
        </p:txBody>
      </p:sp>
      <p:sp>
        <p:nvSpPr>
          <p:cNvPr id="47" name="Text Placeholder 15">
            <a:extLst>
              <a:ext uri="{FF2B5EF4-FFF2-40B4-BE49-F238E27FC236}">
                <a16:creationId xmlns:a16="http://schemas.microsoft.com/office/drawing/2014/main" id="{4B4315F5-4B12-8F41-B59E-F8FB056A2DAF}"/>
              </a:ext>
            </a:extLst>
          </p:cNvPr>
          <p:cNvSpPr>
            <a:spLocks noGrp="1"/>
          </p:cNvSpPr>
          <p:nvPr>
            <p:ph type="body" sz="quarter" idx="20" hasCustomPrompt="1"/>
          </p:nvPr>
        </p:nvSpPr>
        <p:spPr>
          <a:xfrm>
            <a:off x="9726884" y="2775508"/>
            <a:ext cx="1643164" cy="3212096"/>
          </a:xfrm>
        </p:spPr>
        <p:txBody>
          <a:bodyPr>
            <a:normAutofit/>
          </a:bodyPr>
          <a:lstStyle>
            <a:lvl1pPr marL="0" indent="0">
              <a:lnSpc>
                <a:spcPts val="1680"/>
              </a:lnSpc>
              <a:buFont typeface="Arial" panose="020B0604020202020204" pitchFamily="34" charset="0"/>
              <a:buNone/>
              <a:defRPr sz="14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dirty="0"/>
              <a:t>lorem ipsum dolor sit </a:t>
            </a:r>
            <a:r>
              <a:rPr lang="en-US" dirty="0" err="1"/>
              <a:t>amet</a:t>
            </a:r>
            <a:r>
              <a:rPr lang="en-US" dirty="0"/>
              <a:t> </a:t>
            </a:r>
            <a:r>
              <a:rPr lang="en-US" dirty="0" err="1"/>
              <a:t>quis</a:t>
            </a:r>
            <a:r>
              <a:rPr lang="en-US" dirty="0"/>
              <a:t> et </a:t>
            </a:r>
            <a:r>
              <a:rPr lang="en-US" dirty="0" err="1"/>
              <a:t>quidam</a:t>
            </a:r>
            <a:r>
              <a:rPr lang="en-US" dirty="0"/>
              <a:t> </a:t>
            </a:r>
            <a:r>
              <a:rPr lang="en-US" dirty="0" err="1"/>
              <a:t>suscipit</a:t>
            </a:r>
            <a:r>
              <a:rPr lang="en-US" dirty="0"/>
              <a:t> quasi.</a:t>
            </a:r>
          </a:p>
          <a:p>
            <a:pPr lvl="0"/>
            <a:r>
              <a:rPr lang="en-US" dirty="0"/>
              <a:t>culpa </a:t>
            </a:r>
            <a:r>
              <a:rPr lang="en-US" dirty="0" err="1"/>
              <a:t>aut</a:t>
            </a:r>
            <a:r>
              <a:rPr lang="en-US" dirty="0"/>
              <a:t> </a:t>
            </a:r>
            <a:r>
              <a:rPr lang="en-US" dirty="0" err="1"/>
              <a:t>natus</a:t>
            </a:r>
            <a:r>
              <a:rPr lang="en-US" dirty="0"/>
              <a:t>, </a:t>
            </a:r>
            <a:r>
              <a:rPr lang="en-US" dirty="0" err="1"/>
              <a:t>quoddam</a:t>
            </a:r>
            <a:r>
              <a:rPr lang="en-US" dirty="0"/>
              <a:t> tempus. facilis propter </a:t>
            </a:r>
            <a:r>
              <a:rPr lang="en-US" dirty="0" err="1"/>
              <a:t>assumenda</a:t>
            </a:r>
            <a:endParaRPr lang="en-US" dirty="0"/>
          </a:p>
          <a:p>
            <a:pPr lvl="0"/>
            <a:r>
              <a:rPr lang="en-US" dirty="0"/>
              <a:t>quasi </a:t>
            </a:r>
            <a:r>
              <a:rPr lang="en-US" dirty="0" err="1"/>
              <a:t>fuit</a:t>
            </a:r>
            <a:r>
              <a:rPr lang="en-US" dirty="0"/>
              <a:t>. </a:t>
            </a:r>
            <a:r>
              <a:rPr lang="en-US" dirty="0" err="1"/>
              <a:t>unde</a:t>
            </a:r>
            <a:r>
              <a:rPr lang="en-US" dirty="0"/>
              <a:t> sit in </a:t>
            </a:r>
            <a:r>
              <a:rPr lang="en-US" dirty="0" err="1"/>
              <a:t>laborum</a:t>
            </a:r>
            <a:r>
              <a:rPr lang="en-US" dirty="0"/>
              <a:t> </a:t>
            </a:r>
            <a:r>
              <a:rPr lang="en-US" dirty="0" err="1"/>
              <a:t>inducens</a:t>
            </a:r>
            <a:r>
              <a:rPr lang="en-US" dirty="0"/>
              <a:t>. et </a:t>
            </a:r>
            <a:r>
              <a:rPr lang="en-US" dirty="0" err="1"/>
              <a:t>beatae</a:t>
            </a:r>
            <a:r>
              <a:rPr lang="en-US" dirty="0"/>
              <a:t> </a:t>
            </a:r>
            <a:r>
              <a:rPr lang="en-US" dirty="0" err="1"/>
              <a:t>vitam</a:t>
            </a:r>
            <a:r>
              <a:rPr lang="en-US" dirty="0"/>
              <a:t> </a:t>
            </a:r>
            <a:r>
              <a:rPr lang="en-US" dirty="0" err="1"/>
              <a:t>ea</a:t>
            </a:r>
            <a:r>
              <a:rPr lang="en-US" dirty="0"/>
              <a:t> </a:t>
            </a:r>
            <a:r>
              <a:rPr lang="en-US" dirty="0" err="1"/>
              <a:t>sed</a:t>
            </a:r>
            <a:endParaRPr lang="en-US" dirty="0"/>
          </a:p>
        </p:txBody>
      </p:sp>
      <p:sp>
        <p:nvSpPr>
          <p:cNvPr id="20" name="Folded Corner 19">
            <a:extLst>
              <a:ext uri="{FF2B5EF4-FFF2-40B4-BE49-F238E27FC236}">
                <a16:creationId xmlns:a16="http://schemas.microsoft.com/office/drawing/2014/main" id="{F0AAAE33-36AB-D64E-A458-8F3241CF4BE0}"/>
              </a:ext>
              <a:ext uri="{C183D7F6-B498-43B3-948B-1728B52AA6E4}">
                <adec:decorative xmlns:adec="http://schemas.microsoft.com/office/drawing/2017/decorative" xmlns="" val="1"/>
              </a:ext>
            </a:extLst>
          </p:cNvPr>
          <p:cNvSpPr/>
          <p:nvPr userDrawn="1"/>
        </p:nvSpPr>
        <p:spPr>
          <a:xfrm>
            <a:off x="0" y="-1143000"/>
            <a:ext cx="4876958" cy="8617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Arial" panose="020B0604020202020204" pitchFamily="34" charset="0"/>
              </a:rPr>
              <a:t>Purpose of Layout</a:t>
            </a:r>
            <a:r>
              <a:rPr lang="en-US" sz="1200" dirty="0">
                <a:solidFill>
                  <a:schemeClr val="tx1"/>
                </a:solidFill>
                <a:latin typeface="Source Sans Pro" charset="0"/>
                <a:ea typeface="Source Sans Pro" charset="0"/>
                <a:cs typeface="Arial" panose="020B0604020202020204" pitchFamily="34" charset="0"/>
              </a:rPr>
              <a:t>: This text layout is for expanding upon 5 main points</a:t>
            </a:r>
          </a:p>
          <a:p>
            <a:endParaRPr lang="en-US" sz="1200" dirty="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Source Sans Pro" charset="0"/>
                <a:ea typeface="Source Sans Pro" charset="0"/>
                <a:cs typeface="Arial" panose="020B0604020202020204" pitchFamily="34" charset="0"/>
              </a:rPr>
              <a:t>Tip</a:t>
            </a:r>
            <a:r>
              <a:rPr lang="en-US" sz="1200" dirty="0">
                <a:solidFill>
                  <a:schemeClr val="tx1"/>
                </a:solidFill>
                <a:latin typeface="Source Sans Pro" charset="0"/>
                <a:ea typeface="Source Sans Pro" charset="0"/>
                <a:cs typeface="Arial" panose="020B0604020202020204" pitchFamily="34" charset="0"/>
              </a:rPr>
              <a:t>: Replace text placeholders with your own words.</a:t>
            </a:r>
            <a:endParaRPr lang="en-US" sz="1200" b="1"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3427779476"/>
      </p:ext>
    </p:extLst>
  </p:cSld>
  <p:clrMapOvr>
    <a:masterClrMapping/>
  </p:clrMapOvr>
  <p:hf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s main thought 2 topics">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CFA20CD-48AB-0944-B945-5016A459D462}"/>
              </a:ext>
              <a:ext uri="{C183D7F6-B498-43B3-948B-1728B52AA6E4}">
                <adec:decorative xmlns:adec="http://schemas.microsoft.com/office/drawing/2017/decorative" xmlns="" val="1"/>
              </a:ext>
            </a:extLst>
          </p:cNvPr>
          <p:cNvSpPr/>
          <p:nvPr userDrawn="1"/>
        </p:nvSpPr>
        <p:spPr>
          <a:xfrm>
            <a:off x="761575" y="1809244"/>
            <a:ext cx="3334436" cy="5048757"/>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5" name="Rectangle 14">
            <a:extLst>
              <a:ext uri="{FF2B5EF4-FFF2-40B4-BE49-F238E27FC236}">
                <a16:creationId xmlns:a16="http://schemas.microsoft.com/office/drawing/2014/main" id="{FDF5C900-047C-BE42-B029-D88086CD39CB}"/>
              </a:ext>
              <a:ext uri="{C183D7F6-B498-43B3-948B-1728B52AA6E4}">
                <adec:decorative xmlns:adec="http://schemas.microsoft.com/office/drawing/2017/decorative" xmlns="" val="1"/>
              </a:ext>
            </a:extLst>
          </p:cNvPr>
          <p:cNvSpPr/>
          <p:nvPr/>
        </p:nvSpPr>
        <p:spPr>
          <a:xfrm>
            <a:off x="8066713" y="1809244"/>
            <a:ext cx="3334436" cy="5048756"/>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4" name="Rectangle 13">
            <a:extLst>
              <a:ext uri="{FF2B5EF4-FFF2-40B4-BE49-F238E27FC236}">
                <a16:creationId xmlns:a16="http://schemas.microsoft.com/office/drawing/2014/main" id="{3572B217-334E-CE4A-A32B-45C131434446}"/>
              </a:ext>
              <a:ext uri="{C183D7F6-B498-43B3-948B-1728B52AA6E4}">
                <adec:decorative xmlns:adec="http://schemas.microsoft.com/office/drawing/2017/decorative" xmlns="" val="1"/>
              </a:ext>
            </a:extLst>
          </p:cNvPr>
          <p:cNvSpPr/>
          <p:nvPr/>
        </p:nvSpPr>
        <p:spPr>
          <a:xfrm flipV="1">
            <a:off x="8250261" y="2476500"/>
            <a:ext cx="457140"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8" name="Rectangle 7">
            <a:extLst>
              <a:ext uri="{FF2B5EF4-FFF2-40B4-BE49-F238E27FC236}">
                <a16:creationId xmlns:a16="http://schemas.microsoft.com/office/drawing/2014/main" id="{93567FF3-D1A2-054D-B9BD-C1C308B49BA6}"/>
              </a:ext>
              <a:ext uri="{C183D7F6-B498-43B3-948B-1728B52AA6E4}">
                <adec:decorative xmlns:adec="http://schemas.microsoft.com/office/drawing/2017/decorative" xmlns="" val="1"/>
              </a:ext>
            </a:extLst>
          </p:cNvPr>
          <p:cNvSpPr/>
          <p:nvPr/>
        </p:nvSpPr>
        <p:spPr>
          <a:xfrm>
            <a:off x="4447867" y="1809244"/>
            <a:ext cx="3334436" cy="5048756"/>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1" name="Rectangle 10">
            <a:extLst>
              <a:ext uri="{FF2B5EF4-FFF2-40B4-BE49-F238E27FC236}">
                <a16:creationId xmlns:a16="http://schemas.microsoft.com/office/drawing/2014/main" id="{008EA279-326B-ED49-8802-DB9686C07336}"/>
              </a:ext>
              <a:ext uri="{C183D7F6-B498-43B3-948B-1728B52AA6E4}">
                <adec:decorative xmlns:adec="http://schemas.microsoft.com/office/drawing/2017/decorative" xmlns="" val="1"/>
              </a:ext>
            </a:extLst>
          </p:cNvPr>
          <p:cNvSpPr/>
          <p:nvPr/>
        </p:nvSpPr>
        <p:spPr>
          <a:xfrm flipV="1">
            <a:off x="4656258" y="2476500"/>
            <a:ext cx="457140"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23913" y="762000"/>
            <a:ext cx="10667298" cy="445111"/>
          </a:xfrm>
          <a:prstGeom prst="rect">
            <a:avLst/>
          </a:prstGeom>
        </p:spPr>
        <p:txBody>
          <a:bodyPr vert="horz" lIns="91440" tIns="45720" rIns="91440" bIns="45720" rtlCol="0" anchor="b">
            <a:normAutofit/>
          </a:bodyPr>
          <a:lstStyle>
            <a:lvl1pPr>
              <a:defRPr>
                <a:solidFill>
                  <a:schemeClr val="accent2"/>
                </a:solidFill>
              </a:defRPr>
            </a:lvl1pPr>
          </a:lstStyle>
          <a:p>
            <a:r>
              <a:rPr lang="en-US" dirty="0"/>
              <a:t>Enter slide title here</a:t>
            </a:r>
          </a:p>
        </p:txBody>
      </p:sp>
      <p:sp>
        <p:nvSpPr>
          <p:cNvPr id="16" name="Text Placeholder 8">
            <a:extLst>
              <a:ext uri="{FF2B5EF4-FFF2-40B4-BE49-F238E27FC236}">
                <a16:creationId xmlns:a16="http://schemas.microsoft.com/office/drawing/2014/main" id="{862C563E-1C76-004E-9470-67C8287E2234}"/>
              </a:ext>
            </a:extLst>
          </p:cNvPr>
          <p:cNvSpPr>
            <a:spLocks noGrp="1"/>
          </p:cNvSpPr>
          <p:nvPr>
            <p:ph type="body" sz="quarter" idx="11" hasCustomPrompt="1"/>
          </p:nvPr>
        </p:nvSpPr>
        <p:spPr>
          <a:xfrm>
            <a:off x="720754" y="1214657"/>
            <a:ext cx="10667299" cy="349739"/>
          </a:xfrm>
        </p:spPr>
        <p:txBody>
          <a:bodyPr lIns="109728" anchor="t">
            <a:normAutofit/>
          </a:bodyPr>
          <a:lstStyle>
            <a:lvl1pPr marL="0" indent="0">
              <a:buFontTx/>
              <a:buNone/>
              <a:defRPr sz="2200" b="0" i="0" baseline="0">
                <a:solidFill>
                  <a:schemeClr val="accent6"/>
                </a:solidFill>
                <a:latin typeface="Community Light" panose="02000303040000020003" pitchFamily="2" charset="0"/>
              </a:defRPr>
            </a:lvl1pPr>
            <a:lvl2pPr marL="457109" indent="0">
              <a:buFontTx/>
              <a:buNone/>
              <a:defRPr b="0" i="0">
                <a:solidFill>
                  <a:schemeClr val="accent6"/>
                </a:solidFill>
                <a:latin typeface="LKN Sans Light" panose="02000303040000020003" pitchFamily="2" charset="0"/>
              </a:defRPr>
            </a:lvl2pPr>
            <a:lvl3pPr marL="914217" indent="0">
              <a:buFontTx/>
              <a:buNone/>
              <a:defRPr b="0" i="0">
                <a:solidFill>
                  <a:schemeClr val="accent6"/>
                </a:solidFill>
                <a:latin typeface="LKN Sans Light" panose="02000303040000020003" pitchFamily="2" charset="0"/>
              </a:defRPr>
            </a:lvl3pPr>
            <a:lvl4pPr marL="1371326" indent="0">
              <a:buFontTx/>
              <a:buNone/>
              <a:defRPr b="0" i="0">
                <a:solidFill>
                  <a:schemeClr val="accent6"/>
                </a:solidFill>
                <a:latin typeface="LKN Sans Light" panose="02000303040000020003" pitchFamily="2" charset="0"/>
              </a:defRPr>
            </a:lvl4pPr>
            <a:lvl5pPr marL="1828434" indent="0">
              <a:buFontTx/>
              <a:buNone/>
              <a:defRPr b="0" i="0">
                <a:solidFill>
                  <a:schemeClr val="accent6"/>
                </a:solidFill>
                <a:latin typeface="LKN Sans Light" panose="02000303040000020003" pitchFamily="2" charset="0"/>
              </a:defRPr>
            </a:lvl5pPr>
          </a:lstStyle>
          <a:p>
            <a:pPr lvl="0"/>
            <a:r>
              <a:rPr lang="en-US" dirty="0"/>
              <a:t>Enter subtitle here</a:t>
            </a:r>
          </a:p>
        </p:txBody>
      </p:sp>
      <p:sp>
        <p:nvSpPr>
          <p:cNvPr id="6" name="Text Placeholder 5">
            <a:extLst>
              <a:ext uri="{FF2B5EF4-FFF2-40B4-BE49-F238E27FC236}">
                <a16:creationId xmlns:a16="http://schemas.microsoft.com/office/drawing/2014/main" id="{B322C04B-DDBA-C748-941E-97C804CD129D}"/>
              </a:ext>
            </a:extLst>
          </p:cNvPr>
          <p:cNvSpPr>
            <a:spLocks noGrp="1"/>
          </p:cNvSpPr>
          <p:nvPr>
            <p:ph type="body" sz="quarter" idx="17" hasCustomPrompt="1"/>
          </p:nvPr>
        </p:nvSpPr>
        <p:spPr>
          <a:xfrm>
            <a:off x="790472" y="2012372"/>
            <a:ext cx="3305539" cy="1416628"/>
          </a:xfrm>
        </p:spPr>
        <p:txBody>
          <a:bodyPr lIns="457200" rIns="457200" anchor="t" anchorCtr="0">
            <a:noAutofit/>
          </a:bodyPr>
          <a:lstStyle>
            <a:lvl1pPr>
              <a:lnSpc>
                <a:spcPct val="90000"/>
              </a:lnSpc>
              <a:defRPr sz="3299" b="1" i="0">
                <a:solidFill>
                  <a:schemeClr val="accent6"/>
                </a:solidFill>
                <a:latin typeface="Community Semibold" panose="02000303040000020003" pitchFamily="2" charset="0"/>
              </a:defRPr>
            </a:lvl1pPr>
            <a:lvl2pPr>
              <a:defRPr sz="2400"/>
            </a:lvl2pPr>
            <a:lvl3pPr>
              <a:defRPr sz="2400"/>
            </a:lvl3pPr>
            <a:lvl4pPr>
              <a:defRPr sz="2400"/>
            </a:lvl4pPr>
            <a:lvl5pPr>
              <a:defRPr sz="2400"/>
            </a:lvl5pPr>
          </a:lstStyle>
          <a:p>
            <a:pPr lvl="0"/>
            <a:r>
              <a:rPr lang="en-US" dirty="0"/>
              <a:t>Enter a big thought here in three lines</a:t>
            </a:r>
          </a:p>
        </p:txBody>
      </p:sp>
      <p:sp>
        <p:nvSpPr>
          <p:cNvPr id="32" name="Text Placeholder 5">
            <a:extLst>
              <a:ext uri="{FF2B5EF4-FFF2-40B4-BE49-F238E27FC236}">
                <a16:creationId xmlns:a16="http://schemas.microsoft.com/office/drawing/2014/main" id="{D4F088DA-C421-9849-9271-FFEE51893A4C}"/>
              </a:ext>
            </a:extLst>
          </p:cNvPr>
          <p:cNvSpPr>
            <a:spLocks noGrp="1"/>
          </p:cNvSpPr>
          <p:nvPr>
            <p:ph type="body" sz="quarter" idx="18" hasCustomPrompt="1"/>
          </p:nvPr>
        </p:nvSpPr>
        <p:spPr>
          <a:xfrm>
            <a:off x="790472" y="3429000"/>
            <a:ext cx="3305539" cy="1205753"/>
          </a:xfrm>
        </p:spPr>
        <p:txBody>
          <a:bodyPr lIns="457200" tIns="457200" rIns="457200" anchor="t" anchorCtr="0">
            <a:noAutofit/>
          </a:bodyPr>
          <a:lstStyle>
            <a:lvl1pPr marL="0" marR="0" indent="0" algn="l" defTabSz="914217" rtl="0" eaLnBrk="1" fontAlgn="auto" latinLnBrk="0" hangingPunct="1">
              <a:lnSpc>
                <a:spcPct val="100000"/>
              </a:lnSpc>
              <a:spcBef>
                <a:spcPts val="1000"/>
              </a:spcBef>
              <a:spcAft>
                <a:spcPts val="0"/>
              </a:spcAft>
              <a:buClrTx/>
              <a:buSzTx/>
              <a:buFont typeface="Arial" panose="020B0604020202020204" pitchFamily="34" charset="0"/>
              <a:buNone/>
              <a:tabLst/>
              <a:defRPr sz="2200" b="0" i="0">
                <a:solidFill>
                  <a:schemeClr val="accent6"/>
                </a:solidFill>
                <a:latin typeface="Community Light" panose="02000303040000020003" pitchFamily="2" charset="0"/>
              </a:defRPr>
            </a:lvl1pPr>
            <a:lvl2pPr>
              <a:defRPr sz="2400"/>
            </a:lvl2pPr>
            <a:lvl3pPr>
              <a:defRPr sz="2400"/>
            </a:lvl3pPr>
            <a:lvl4pPr>
              <a:defRPr sz="2400"/>
            </a:lvl4pPr>
            <a:lvl5pPr>
              <a:defRPr sz="2400"/>
            </a:lvl5pPr>
          </a:lstStyle>
          <a:p>
            <a:pPr marL="0" marR="0" lvl="0" indent="0" algn="l" defTabSz="914217"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Enter a description here two or three lines</a:t>
            </a:r>
          </a:p>
        </p:txBody>
      </p:sp>
      <p:sp>
        <p:nvSpPr>
          <p:cNvPr id="26" name="Text Placeholder 13">
            <a:extLst>
              <a:ext uri="{FF2B5EF4-FFF2-40B4-BE49-F238E27FC236}">
                <a16:creationId xmlns:a16="http://schemas.microsoft.com/office/drawing/2014/main" id="{8E1FFAE3-E85A-A641-A698-6ECCEDCF713F}"/>
              </a:ext>
            </a:extLst>
          </p:cNvPr>
          <p:cNvSpPr>
            <a:spLocks noGrp="1"/>
          </p:cNvSpPr>
          <p:nvPr>
            <p:ph type="body" sz="quarter" idx="13" hasCustomPrompt="1"/>
          </p:nvPr>
        </p:nvSpPr>
        <p:spPr>
          <a:xfrm>
            <a:off x="4622725" y="2012372"/>
            <a:ext cx="2887490" cy="633413"/>
          </a:xfrm>
        </p:spPr>
        <p:txBody>
          <a:bodyPr>
            <a:normAutofit/>
          </a:bodyPr>
          <a:lstStyle>
            <a:lvl1pPr marL="0" indent="0">
              <a:buNone/>
              <a:defRPr sz="2200">
                <a:solidFill>
                  <a:schemeClr val="tx1"/>
                </a:solidFill>
              </a:defRPr>
            </a:lvl1pPr>
          </a:lstStyle>
          <a:p>
            <a:pPr lvl="0"/>
            <a:r>
              <a:rPr lang="en-US" dirty="0"/>
              <a:t>Enter topic header</a:t>
            </a:r>
          </a:p>
        </p:txBody>
      </p:sp>
      <p:sp>
        <p:nvSpPr>
          <p:cNvPr id="27" name="Text Placeholder 15">
            <a:extLst>
              <a:ext uri="{FF2B5EF4-FFF2-40B4-BE49-F238E27FC236}">
                <a16:creationId xmlns:a16="http://schemas.microsoft.com/office/drawing/2014/main" id="{0611D151-2BF7-4C40-91FE-CD9019F6EE71}"/>
              </a:ext>
            </a:extLst>
          </p:cNvPr>
          <p:cNvSpPr>
            <a:spLocks noGrp="1"/>
          </p:cNvSpPr>
          <p:nvPr>
            <p:ph type="body" sz="quarter" idx="14" hasCustomPrompt="1"/>
          </p:nvPr>
        </p:nvSpPr>
        <p:spPr>
          <a:xfrm>
            <a:off x="4647865" y="2699357"/>
            <a:ext cx="2862349" cy="3219591"/>
          </a:xfrm>
        </p:spPr>
        <p:txBody>
          <a:bodyPr>
            <a:normAutofit/>
          </a:bodyPr>
          <a:lstStyle>
            <a:lvl1pPr marL="285693" indent="-285693">
              <a:buFont typeface="Arial" panose="020B0604020202020204" pitchFamily="34" charset="0"/>
              <a:buChar char="•"/>
              <a:defRPr sz="18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dirty="0"/>
              <a:t>lorem ipsum dolor sit </a:t>
            </a:r>
            <a:r>
              <a:rPr lang="en-US" dirty="0" err="1"/>
              <a:t>amet</a:t>
            </a:r>
            <a:r>
              <a:rPr lang="en-US" dirty="0"/>
              <a:t> </a:t>
            </a:r>
            <a:r>
              <a:rPr lang="en-US" dirty="0" err="1"/>
              <a:t>quis</a:t>
            </a:r>
            <a:r>
              <a:rPr lang="en-US" dirty="0"/>
              <a:t> et </a:t>
            </a:r>
            <a:r>
              <a:rPr lang="en-US" dirty="0" err="1"/>
              <a:t>quidam</a:t>
            </a:r>
            <a:r>
              <a:rPr lang="en-US" dirty="0"/>
              <a:t> </a:t>
            </a:r>
            <a:r>
              <a:rPr lang="en-US" dirty="0" err="1"/>
              <a:t>suscipit</a:t>
            </a:r>
            <a:r>
              <a:rPr lang="en-US" dirty="0"/>
              <a:t> quasi.</a:t>
            </a:r>
          </a:p>
          <a:p>
            <a:pPr lvl="0"/>
            <a:r>
              <a:rPr lang="en-US" dirty="0"/>
              <a:t>culpa </a:t>
            </a:r>
            <a:r>
              <a:rPr lang="en-US" dirty="0" err="1"/>
              <a:t>aut</a:t>
            </a:r>
            <a:r>
              <a:rPr lang="en-US" dirty="0"/>
              <a:t> </a:t>
            </a:r>
            <a:r>
              <a:rPr lang="en-US" dirty="0" err="1"/>
              <a:t>natus</a:t>
            </a:r>
            <a:r>
              <a:rPr lang="en-US" dirty="0"/>
              <a:t>, </a:t>
            </a:r>
            <a:r>
              <a:rPr lang="en-US" dirty="0" err="1"/>
              <a:t>quoddam</a:t>
            </a:r>
            <a:r>
              <a:rPr lang="en-US" dirty="0"/>
              <a:t> tempus. facilis propter </a:t>
            </a:r>
            <a:r>
              <a:rPr lang="en-US" dirty="0" err="1"/>
              <a:t>assumenda</a:t>
            </a:r>
            <a:endParaRPr lang="en-US" dirty="0"/>
          </a:p>
          <a:p>
            <a:pPr lvl="0"/>
            <a:r>
              <a:rPr lang="en-US" dirty="0"/>
              <a:t>quasi </a:t>
            </a:r>
            <a:r>
              <a:rPr lang="en-US" dirty="0" err="1"/>
              <a:t>fuit</a:t>
            </a:r>
            <a:r>
              <a:rPr lang="en-US" dirty="0"/>
              <a:t>. </a:t>
            </a:r>
            <a:r>
              <a:rPr lang="en-US" dirty="0" err="1"/>
              <a:t>unde</a:t>
            </a:r>
            <a:r>
              <a:rPr lang="en-US" dirty="0"/>
              <a:t> sit in </a:t>
            </a:r>
            <a:r>
              <a:rPr lang="en-US" dirty="0" err="1"/>
              <a:t>laborum</a:t>
            </a:r>
            <a:r>
              <a:rPr lang="en-US" dirty="0"/>
              <a:t> </a:t>
            </a:r>
            <a:r>
              <a:rPr lang="en-US" dirty="0" err="1"/>
              <a:t>inducens</a:t>
            </a:r>
            <a:r>
              <a:rPr lang="en-US" dirty="0"/>
              <a:t>. et </a:t>
            </a:r>
            <a:r>
              <a:rPr lang="en-US" dirty="0" err="1"/>
              <a:t>beatae</a:t>
            </a:r>
            <a:r>
              <a:rPr lang="en-US" dirty="0"/>
              <a:t> </a:t>
            </a:r>
            <a:r>
              <a:rPr lang="en-US" dirty="0" err="1"/>
              <a:t>vitam</a:t>
            </a:r>
            <a:r>
              <a:rPr lang="en-US" dirty="0"/>
              <a:t> </a:t>
            </a:r>
            <a:r>
              <a:rPr lang="en-US" dirty="0" err="1"/>
              <a:t>ea</a:t>
            </a:r>
            <a:r>
              <a:rPr lang="en-US" dirty="0"/>
              <a:t> </a:t>
            </a:r>
            <a:r>
              <a:rPr lang="en-US" dirty="0" err="1"/>
              <a:t>sed</a:t>
            </a:r>
            <a:endParaRPr lang="en-US" dirty="0"/>
          </a:p>
        </p:txBody>
      </p:sp>
      <p:sp>
        <p:nvSpPr>
          <p:cNvPr id="28" name="Text Placeholder 13">
            <a:extLst>
              <a:ext uri="{FF2B5EF4-FFF2-40B4-BE49-F238E27FC236}">
                <a16:creationId xmlns:a16="http://schemas.microsoft.com/office/drawing/2014/main" id="{1E29A7EE-C07D-5147-B18B-AAA00E8267C4}"/>
              </a:ext>
            </a:extLst>
          </p:cNvPr>
          <p:cNvSpPr>
            <a:spLocks noGrp="1"/>
          </p:cNvSpPr>
          <p:nvPr>
            <p:ph type="body" sz="quarter" idx="15" hasCustomPrompt="1"/>
          </p:nvPr>
        </p:nvSpPr>
        <p:spPr>
          <a:xfrm>
            <a:off x="8225975" y="2012372"/>
            <a:ext cx="2887490" cy="633413"/>
          </a:xfrm>
        </p:spPr>
        <p:txBody>
          <a:bodyPr>
            <a:normAutofit/>
          </a:bodyPr>
          <a:lstStyle>
            <a:lvl1pPr marL="0" indent="0">
              <a:buNone/>
              <a:defRPr sz="2200">
                <a:solidFill>
                  <a:schemeClr val="tx1"/>
                </a:solidFill>
              </a:defRPr>
            </a:lvl1pPr>
          </a:lstStyle>
          <a:p>
            <a:pPr lvl="0"/>
            <a:r>
              <a:rPr lang="en-US" dirty="0"/>
              <a:t>Enter topic header</a:t>
            </a:r>
          </a:p>
        </p:txBody>
      </p:sp>
      <p:sp>
        <p:nvSpPr>
          <p:cNvPr id="29" name="Text Placeholder 15">
            <a:extLst>
              <a:ext uri="{FF2B5EF4-FFF2-40B4-BE49-F238E27FC236}">
                <a16:creationId xmlns:a16="http://schemas.microsoft.com/office/drawing/2014/main" id="{36C8BC9F-7960-3B45-97D5-B8F6938FE20B}"/>
              </a:ext>
            </a:extLst>
          </p:cNvPr>
          <p:cNvSpPr>
            <a:spLocks noGrp="1"/>
          </p:cNvSpPr>
          <p:nvPr>
            <p:ph type="body" sz="quarter" idx="16" hasCustomPrompt="1"/>
          </p:nvPr>
        </p:nvSpPr>
        <p:spPr>
          <a:xfrm>
            <a:off x="8251116" y="2699357"/>
            <a:ext cx="2862349" cy="3219591"/>
          </a:xfrm>
        </p:spPr>
        <p:txBody>
          <a:bodyPr>
            <a:normAutofit/>
          </a:bodyPr>
          <a:lstStyle>
            <a:lvl1pPr marL="285693" indent="-285693">
              <a:buFont typeface="Arial" panose="020B0604020202020204" pitchFamily="34" charset="0"/>
              <a:buChar char="•"/>
              <a:defRPr sz="18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dirty="0"/>
              <a:t>lorem ipsum dolor sit </a:t>
            </a:r>
            <a:r>
              <a:rPr lang="en-US" dirty="0" err="1"/>
              <a:t>amet</a:t>
            </a:r>
            <a:r>
              <a:rPr lang="en-US" dirty="0"/>
              <a:t> </a:t>
            </a:r>
            <a:r>
              <a:rPr lang="en-US" dirty="0" err="1"/>
              <a:t>quis</a:t>
            </a:r>
            <a:r>
              <a:rPr lang="en-US" dirty="0"/>
              <a:t> et </a:t>
            </a:r>
            <a:r>
              <a:rPr lang="en-US" dirty="0" err="1"/>
              <a:t>quidam</a:t>
            </a:r>
            <a:r>
              <a:rPr lang="en-US" dirty="0"/>
              <a:t> </a:t>
            </a:r>
            <a:r>
              <a:rPr lang="en-US" dirty="0" err="1"/>
              <a:t>suscipit</a:t>
            </a:r>
            <a:r>
              <a:rPr lang="en-US" dirty="0"/>
              <a:t> quasi.</a:t>
            </a:r>
          </a:p>
          <a:p>
            <a:pPr lvl="0"/>
            <a:r>
              <a:rPr lang="en-US" dirty="0"/>
              <a:t>culpa </a:t>
            </a:r>
            <a:r>
              <a:rPr lang="en-US" dirty="0" err="1"/>
              <a:t>aut</a:t>
            </a:r>
            <a:r>
              <a:rPr lang="en-US" dirty="0"/>
              <a:t> </a:t>
            </a:r>
            <a:r>
              <a:rPr lang="en-US" dirty="0" err="1"/>
              <a:t>natus</a:t>
            </a:r>
            <a:r>
              <a:rPr lang="en-US" dirty="0"/>
              <a:t>, </a:t>
            </a:r>
            <a:r>
              <a:rPr lang="en-US" dirty="0" err="1"/>
              <a:t>quoddam</a:t>
            </a:r>
            <a:r>
              <a:rPr lang="en-US" dirty="0"/>
              <a:t> tempus. facilis propter </a:t>
            </a:r>
            <a:r>
              <a:rPr lang="en-US" dirty="0" err="1"/>
              <a:t>assumenda</a:t>
            </a:r>
            <a:endParaRPr lang="en-US" dirty="0"/>
          </a:p>
          <a:p>
            <a:pPr lvl="0"/>
            <a:r>
              <a:rPr lang="en-US" dirty="0"/>
              <a:t>quasi </a:t>
            </a:r>
            <a:r>
              <a:rPr lang="en-US" dirty="0" err="1"/>
              <a:t>fuit</a:t>
            </a:r>
            <a:r>
              <a:rPr lang="en-US" dirty="0"/>
              <a:t>. </a:t>
            </a:r>
            <a:r>
              <a:rPr lang="en-US" dirty="0" err="1"/>
              <a:t>unde</a:t>
            </a:r>
            <a:r>
              <a:rPr lang="en-US" dirty="0"/>
              <a:t> sit in </a:t>
            </a:r>
            <a:r>
              <a:rPr lang="en-US" dirty="0" err="1"/>
              <a:t>laborum</a:t>
            </a:r>
            <a:r>
              <a:rPr lang="en-US" dirty="0"/>
              <a:t> </a:t>
            </a:r>
            <a:r>
              <a:rPr lang="en-US" dirty="0" err="1"/>
              <a:t>inducens</a:t>
            </a:r>
            <a:r>
              <a:rPr lang="en-US" dirty="0"/>
              <a:t>. et </a:t>
            </a:r>
            <a:r>
              <a:rPr lang="en-US" dirty="0" err="1"/>
              <a:t>beatae</a:t>
            </a:r>
            <a:r>
              <a:rPr lang="en-US" dirty="0"/>
              <a:t> </a:t>
            </a:r>
            <a:r>
              <a:rPr lang="en-US" dirty="0" err="1"/>
              <a:t>vitam</a:t>
            </a:r>
            <a:r>
              <a:rPr lang="en-US" dirty="0"/>
              <a:t> </a:t>
            </a:r>
            <a:r>
              <a:rPr lang="en-US" dirty="0" err="1"/>
              <a:t>ea</a:t>
            </a:r>
            <a:r>
              <a:rPr lang="en-US" dirty="0"/>
              <a:t> </a:t>
            </a:r>
            <a:r>
              <a:rPr lang="en-US" dirty="0" err="1"/>
              <a:t>sed</a:t>
            </a:r>
            <a:endParaRPr lang="en-US" dirty="0"/>
          </a:p>
        </p:txBody>
      </p:sp>
      <p:sp>
        <p:nvSpPr>
          <p:cNvPr id="18" name="Folded Corner 17">
            <a:extLst>
              <a:ext uri="{FF2B5EF4-FFF2-40B4-BE49-F238E27FC236}">
                <a16:creationId xmlns:a16="http://schemas.microsoft.com/office/drawing/2014/main" id="{5E8BF074-F1AE-C14E-BD27-EEBF6B5D4F00}"/>
              </a:ext>
              <a:ext uri="{C183D7F6-B498-43B3-948B-1728B52AA6E4}">
                <adec:decorative xmlns:adec="http://schemas.microsoft.com/office/drawing/2017/decorative" xmlns="" val="1"/>
              </a:ext>
            </a:extLst>
          </p:cNvPr>
          <p:cNvSpPr/>
          <p:nvPr/>
        </p:nvSpPr>
        <p:spPr>
          <a:xfrm>
            <a:off x="38096" y="-1257300"/>
            <a:ext cx="4876958" cy="9760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Arial" panose="020B0604020202020204" pitchFamily="34" charset="0"/>
              </a:rPr>
              <a:t>Purpose of Layout</a:t>
            </a:r>
            <a:r>
              <a:rPr lang="en-US" sz="1200" dirty="0">
                <a:solidFill>
                  <a:schemeClr val="tx1"/>
                </a:solidFill>
                <a:latin typeface="Source Sans Pro" charset="0"/>
                <a:ea typeface="Source Sans Pro" charset="0"/>
                <a:cs typeface="Arial" panose="020B0604020202020204" pitchFamily="34" charset="0"/>
              </a:rPr>
              <a:t>: This text layout is for expanding upon 2 main points with a additional titles and descriptor</a:t>
            </a:r>
          </a:p>
          <a:p>
            <a:endParaRPr lang="en-US" sz="1200" dirty="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Source Sans Pro" charset="0"/>
                <a:ea typeface="Source Sans Pro" charset="0"/>
                <a:cs typeface="Arial" panose="020B0604020202020204" pitchFamily="34" charset="0"/>
              </a:rPr>
              <a:t>Tip</a:t>
            </a:r>
            <a:r>
              <a:rPr lang="en-US" sz="1200" dirty="0">
                <a:solidFill>
                  <a:schemeClr val="tx1"/>
                </a:solidFill>
                <a:latin typeface="Source Sans Pro" charset="0"/>
                <a:ea typeface="Source Sans Pro" charset="0"/>
                <a:cs typeface="Arial" panose="020B0604020202020204" pitchFamily="34" charset="0"/>
              </a:rPr>
              <a:t>: Replace text placeholders with your own words.</a:t>
            </a:r>
            <a:endParaRPr lang="en-US" sz="1200" b="1"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502402941"/>
      </p:ext>
    </p:extLst>
  </p:cSld>
  <p:clrMapOvr>
    <a:masterClrMapping/>
  </p:clrMapOvr>
  <p:hf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main thought 2 topics">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CFA20CD-48AB-0944-B945-5016A459D462}"/>
              </a:ext>
              <a:ext uri="{C183D7F6-B498-43B3-948B-1728B52AA6E4}">
                <adec:decorative xmlns:adec="http://schemas.microsoft.com/office/drawing/2017/decorative" xmlns="" val="1"/>
              </a:ext>
            </a:extLst>
          </p:cNvPr>
          <p:cNvSpPr/>
          <p:nvPr userDrawn="1"/>
        </p:nvSpPr>
        <p:spPr>
          <a:xfrm>
            <a:off x="761575" y="762000"/>
            <a:ext cx="3334436" cy="6096002"/>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5" name="Rectangle 14">
            <a:extLst>
              <a:ext uri="{FF2B5EF4-FFF2-40B4-BE49-F238E27FC236}">
                <a16:creationId xmlns:a16="http://schemas.microsoft.com/office/drawing/2014/main" id="{FDF5C900-047C-BE42-B029-D88086CD39CB}"/>
              </a:ext>
              <a:ext uri="{C183D7F6-B498-43B3-948B-1728B52AA6E4}">
                <adec:decorative xmlns:adec="http://schemas.microsoft.com/office/drawing/2017/decorative" xmlns="" val="1"/>
              </a:ext>
            </a:extLst>
          </p:cNvPr>
          <p:cNvSpPr/>
          <p:nvPr/>
        </p:nvSpPr>
        <p:spPr>
          <a:xfrm>
            <a:off x="8066713" y="762000"/>
            <a:ext cx="3334436" cy="6096001"/>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4" name="Rectangle 13">
            <a:extLst>
              <a:ext uri="{FF2B5EF4-FFF2-40B4-BE49-F238E27FC236}">
                <a16:creationId xmlns:a16="http://schemas.microsoft.com/office/drawing/2014/main" id="{3572B217-334E-CE4A-A32B-45C131434446}"/>
              </a:ext>
              <a:ext uri="{C183D7F6-B498-43B3-948B-1728B52AA6E4}">
                <adec:decorative xmlns:adec="http://schemas.microsoft.com/office/drawing/2017/decorative" xmlns="" val="1"/>
              </a:ext>
            </a:extLst>
          </p:cNvPr>
          <p:cNvSpPr/>
          <p:nvPr/>
        </p:nvSpPr>
        <p:spPr>
          <a:xfrm flipV="1">
            <a:off x="8250261" y="1429256"/>
            <a:ext cx="457140"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8" name="Rectangle 7">
            <a:extLst>
              <a:ext uri="{FF2B5EF4-FFF2-40B4-BE49-F238E27FC236}">
                <a16:creationId xmlns:a16="http://schemas.microsoft.com/office/drawing/2014/main" id="{93567FF3-D1A2-054D-B9BD-C1C308B49BA6}"/>
              </a:ext>
              <a:ext uri="{C183D7F6-B498-43B3-948B-1728B52AA6E4}">
                <adec:decorative xmlns:adec="http://schemas.microsoft.com/office/drawing/2017/decorative" xmlns="" val="1"/>
              </a:ext>
            </a:extLst>
          </p:cNvPr>
          <p:cNvSpPr/>
          <p:nvPr/>
        </p:nvSpPr>
        <p:spPr>
          <a:xfrm>
            <a:off x="4447867" y="762000"/>
            <a:ext cx="3334436" cy="6096001"/>
          </a:xfrm>
          <a:prstGeom prst="rect">
            <a:avLst/>
          </a:prstGeom>
          <a:solidFill>
            <a:srgbClr val="FDE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1" name="Rectangle 10">
            <a:extLst>
              <a:ext uri="{FF2B5EF4-FFF2-40B4-BE49-F238E27FC236}">
                <a16:creationId xmlns:a16="http://schemas.microsoft.com/office/drawing/2014/main" id="{008EA279-326B-ED49-8802-DB9686C07336}"/>
              </a:ext>
              <a:ext uri="{C183D7F6-B498-43B3-948B-1728B52AA6E4}">
                <adec:decorative xmlns:adec="http://schemas.microsoft.com/office/drawing/2017/decorative" xmlns="" val="1"/>
              </a:ext>
            </a:extLst>
          </p:cNvPr>
          <p:cNvSpPr/>
          <p:nvPr/>
        </p:nvSpPr>
        <p:spPr>
          <a:xfrm flipV="1">
            <a:off x="4656258" y="1429256"/>
            <a:ext cx="457140" cy="228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693" indent="-285693" algn="ctr">
              <a:buFont typeface="Arial" panose="020B0604020202020204" pitchFamily="34" charset="0"/>
              <a:buChar char="•"/>
            </a:pPr>
            <a:endParaRPr lang="en-US" sz="900"/>
          </a:p>
        </p:txBody>
      </p:sp>
      <p:sp>
        <p:nvSpPr>
          <p:cNvPr id="5" name="Title Placeholder 1">
            <a:extLst>
              <a:ext uri="{FF2B5EF4-FFF2-40B4-BE49-F238E27FC236}">
                <a16:creationId xmlns:a16="http://schemas.microsoft.com/office/drawing/2014/main" id="{BCF6C292-9542-D04A-8728-296FBE8EF28E}"/>
              </a:ext>
            </a:extLst>
          </p:cNvPr>
          <p:cNvSpPr>
            <a:spLocks noGrp="1"/>
          </p:cNvSpPr>
          <p:nvPr>
            <p:ph type="title" hasCustomPrompt="1"/>
          </p:nvPr>
        </p:nvSpPr>
        <p:spPr>
          <a:xfrm>
            <a:off x="790472" y="971647"/>
            <a:ext cx="3305539" cy="1321210"/>
          </a:xfrm>
          <a:prstGeom prst="rect">
            <a:avLst/>
          </a:prstGeom>
          <a:noFill/>
        </p:spPr>
        <p:txBody>
          <a:bodyPr vert="horz" lIns="457200" tIns="45720" rIns="457200" bIns="45720" rtlCol="0" anchor="t" anchorCtr="0">
            <a:noAutofit/>
          </a:bodyPr>
          <a:lstStyle>
            <a:lvl1pPr marL="0" marR="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lang="en-US" b="1" i="0" dirty="0">
                <a:solidFill>
                  <a:schemeClr val="accent2"/>
                </a:solidFill>
                <a:latin typeface="Community Semibold" panose="02000303040000020003" pitchFamily="2" charset="0"/>
                <a:ea typeface="+mn-ea"/>
                <a:cs typeface="+mn-cs"/>
              </a:defRPr>
            </a:lvl1pPr>
          </a:lstStyle>
          <a:p>
            <a:pPr marL="0" marR="0" lvl="0" indent="0" algn="l" defTabSz="91421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Enter a big thought up to three lines</a:t>
            </a:r>
          </a:p>
        </p:txBody>
      </p:sp>
      <p:sp>
        <p:nvSpPr>
          <p:cNvPr id="32" name="Text Placeholder 5">
            <a:extLst>
              <a:ext uri="{FF2B5EF4-FFF2-40B4-BE49-F238E27FC236}">
                <a16:creationId xmlns:a16="http://schemas.microsoft.com/office/drawing/2014/main" id="{D4F088DA-C421-9849-9271-FFEE51893A4C}"/>
              </a:ext>
            </a:extLst>
          </p:cNvPr>
          <p:cNvSpPr>
            <a:spLocks noGrp="1"/>
          </p:cNvSpPr>
          <p:nvPr>
            <p:ph type="body" sz="quarter" idx="18" hasCustomPrompt="1"/>
          </p:nvPr>
        </p:nvSpPr>
        <p:spPr>
          <a:xfrm>
            <a:off x="790472" y="2381756"/>
            <a:ext cx="3305539" cy="1205753"/>
          </a:xfrm>
        </p:spPr>
        <p:txBody>
          <a:bodyPr lIns="457200" tIns="457200" rIns="457200" anchor="t" anchorCtr="0">
            <a:noAutofit/>
          </a:bodyPr>
          <a:lstStyle>
            <a:lvl1pPr marL="0" marR="0" indent="0" algn="l" defTabSz="914217" rtl="0" eaLnBrk="1" fontAlgn="auto" latinLnBrk="0" hangingPunct="1">
              <a:lnSpc>
                <a:spcPct val="100000"/>
              </a:lnSpc>
              <a:spcBef>
                <a:spcPts val="1000"/>
              </a:spcBef>
              <a:spcAft>
                <a:spcPts val="0"/>
              </a:spcAft>
              <a:buClrTx/>
              <a:buSzTx/>
              <a:buFont typeface="Arial" panose="020B0604020202020204" pitchFamily="34" charset="0"/>
              <a:buNone/>
              <a:tabLst/>
              <a:defRPr sz="2200" b="0" i="0">
                <a:solidFill>
                  <a:schemeClr val="accent6"/>
                </a:solidFill>
                <a:latin typeface="Community Light" panose="02000303040000020003" pitchFamily="2" charset="0"/>
              </a:defRPr>
            </a:lvl1pPr>
            <a:lvl2pPr>
              <a:defRPr sz="2400"/>
            </a:lvl2pPr>
            <a:lvl3pPr>
              <a:defRPr sz="2400"/>
            </a:lvl3pPr>
            <a:lvl4pPr>
              <a:defRPr sz="2400"/>
            </a:lvl4pPr>
            <a:lvl5pPr>
              <a:defRPr sz="2400"/>
            </a:lvl5pPr>
          </a:lstStyle>
          <a:p>
            <a:pPr marL="0" marR="0" lvl="0" indent="0" algn="l" defTabSz="914217"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Enter a description here two or three lines</a:t>
            </a:r>
          </a:p>
        </p:txBody>
      </p:sp>
      <p:sp>
        <p:nvSpPr>
          <p:cNvPr id="26" name="Text Placeholder 13">
            <a:extLst>
              <a:ext uri="{FF2B5EF4-FFF2-40B4-BE49-F238E27FC236}">
                <a16:creationId xmlns:a16="http://schemas.microsoft.com/office/drawing/2014/main" id="{8E1FFAE3-E85A-A641-A698-6ECCEDCF713F}"/>
              </a:ext>
            </a:extLst>
          </p:cNvPr>
          <p:cNvSpPr>
            <a:spLocks noGrp="1"/>
          </p:cNvSpPr>
          <p:nvPr>
            <p:ph type="body" sz="quarter" idx="13" hasCustomPrompt="1"/>
          </p:nvPr>
        </p:nvSpPr>
        <p:spPr>
          <a:xfrm>
            <a:off x="4622725" y="965128"/>
            <a:ext cx="2887490" cy="633413"/>
          </a:xfrm>
        </p:spPr>
        <p:txBody>
          <a:bodyPr>
            <a:normAutofit/>
          </a:bodyPr>
          <a:lstStyle>
            <a:lvl1pPr marL="0" indent="0">
              <a:buNone/>
              <a:defRPr sz="2200">
                <a:solidFill>
                  <a:schemeClr val="tx1"/>
                </a:solidFill>
              </a:defRPr>
            </a:lvl1pPr>
          </a:lstStyle>
          <a:p>
            <a:pPr lvl="0"/>
            <a:r>
              <a:rPr lang="en-US" dirty="0"/>
              <a:t>Enter topic header</a:t>
            </a:r>
          </a:p>
        </p:txBody>
      </p:sp>
      <p:sp>
        <p:nvSpPr>
          <p:cNvPr id="27" name="Text Placeholder 15">
            <a:extLst>
              <a:ext uri="{FF2B5EF4-FFF2-40B4-BE49-F238E27FC236}">
                <a16:creationId xmlns:a16="http://schemas.microsoft.com/office/drawing/2014/main" id="{0611D151-2BF7-4C40-91FE-CD9019F6EE71}"/>
              </a:ext>
            </a:extLst>
          </p:cNvPr>
          <p:cNvSpPr>
            <a:spLocks noGrp="1"/>
          </p:cNvSpPr>
          <p:nvPr>
            <p:ph type="body" sz="quarter" idx="14" hasCustomPrompt="1"/>
          </p:nvPr>
        </p:nvSpPr>
        <p:spPr>
          <a:xfrm>
            <a:off x="4647865" y="1652113"/>
            <a:ext cx="2862349" cy="3219591"/>
          </a:xfrm>
        </p:spPr>
        <p:txBody>
          <a:bodyPr>
            <a:normAutofit/>
          </a:bodyPr>
          <a:lstStyle>
            <a:lvl1pPr marL="285693" indent="-285693">
              <a:buFont typeface="Arial" panose="020B0604020202020204" pitchFamily="34" charset="0"/>
              <a:buChar char="•"/>
              <a:defRPr sz="18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dirty="0"/>
              <a:t>lorem ipsum dolor sit </a:t>
            </a:r>
            <a:r>
              <a:rPr lang="en-US" dirty="0" err="1"/>
              <a:t>amet</a:t>
            </a:r>
            <a:r>
              <a:rPr lang="en-US" dirty="0"/>
              <a:t> </a:t>
            </a:r>
            <a:r>
              <a:rPr lang="en-US" dirty="0" err="1"/>
              <a:t>quis</a:t>
            </a:r>
            <a:r>
              <a:rPr lang="en-US" dirty="0"/>
              <a:t> et </a:t>
            </a:r>
            <a:r>
              <a:rPr lang="en-US" dirty="0" err="1"/>
              <a:t>quidam</a:t>
            </a:r>
            <a:r>
              <a:rPr lang="en-US" dirty="0"/>
              <a:t> </a:t>
            </a:r>
            <a:r>
              <a:rPr lang="en-US" dirty="0" err="1"/>
              <a:t>suscipit</a:t>
            </a:r>
            <a:r>
              <a:rPr lang="en-US" dirty="0"/>
              <a:t> quasi.</a:t>
            </a:r>
          </a:p>
          <a:p>
            <a:pPr lvl="0"/>
            <a:r>
              <a:rPr lang="en-US" dirty="0"/>
              <a:t>culpa </a:t>
            </a:r>
            <a:r>
              <a:rPr lang="en-US" dirty="0" err="1"/>
              <a:t>aut</a:t>
            </a:r>
            <a:r>
              <a:rPr lang="en-US" dirty="0"/>
              <a:t> </a:t>
            </a:r>
            <a:r>
              <a:rPr lang="en-US" dirty="0" err="1"/>
              <a:t>natus</a:t>
            </a:r>
            <a:r>
              <a:rPr lang="en-US" dirty="0"/>
              <a:t>, </a:t>
            </a:r>
            <a:r>
              <a:rPr lang="en-US" dirty="0" err="1"/>
              <a:t>quoddam</a:t>
            </a:r>
            <a:r>
              <a:rPr lang="en-US" dirty="0"/>
              <a:t> tempus. facilis propter </a:t>
            </a:r>
            <a:r>
              <a:rPr lang="en-US" dirty="0" err="1"/>
              <a:t>assumenda</a:t>
            </a:r>
            <a:endParaRPr lang="en-US" dirty="0"/>
          </a:p>
          <a:p>
            <a:pPr lvl="0"/>
            <a:r>
              <a:rPr lang="en-US" dirty="0"/>
              <a:t>quasi </a:t>
            </a:r>
            <a:r>
              <a:rPr lang="en-US" dirty="0" err="1"/>
              <a:t>fuit</a:t>
            </a:r>
            <a:r>
              <a:rPr lang="en-US" dirty="0"/>
              <a:t>. </a:t>
            </a:r>
            <a:r>
              <a:rPr lang="en-US" dirty="0" err="1"/>
              <a:t>unde</a:t>
            </a:r>
            <a:r>
              <a:rPr lang="en-US" dirty="0"/>
              <a:t> sit in </a:t>
            </a:r>
            <a:r>
              <a:rPr lang="en-US" dirty="0" err="1"/>
              <a:t>laborum</a:t>
            </a:r>
            <a:r>
              <a:rPr lang="en-US" dirty="0"/>
              <a:t> </a:t>
            </a:r>
            <a:r>
              <a:rPr lang="en-US" dirty="0" err="1"/>
              <a:t>inducens</a:t>
            </a:r>
            <a:r>
              <a:rPr lang="en-US" dirty="0"/>
              <a:t>. et </a:t>
            </a:r>
            <a:r>
              <a:rPr lang="en-US" dirty="0" err="1"/>
              <a:t>beatae</a:t>
            </a:r>
            <a:r>
              <a:rPr lang="en-US" dirty="0"/>
              <a:t> </a:t>
            </a:r>
            <a:r>
              <a:rPr lang="en-US" dirty="0" err="1"/>
              <a:t>vitam</a:t>
            </a:r>
            <a:r>
              <a:rPr lang="en-US" dirty="0"/>
              <a:t> </a:t>
            </a:r>
            <a:r>
              <a:rPr lang="en-US" dirty="0" err="1"/>
              <a:t>ea</a:t>
            </a:r>
            <a:r>
              <a:rPr lang="en-US" dirty="0"/>
              <a:t> </a:t>
            </a:r>
            <a:r>
              <a:rPr lang="en-US" dirty="0" err="1"/>
              <a:t>sed</a:t>
            </a:r>
            <a:endParaRPr lang="en-US" dirty="0"/>
          </a:p>
        </p:txBody>
      </p:sp>
      <p:sp>
        <p:nvSpPr>
          <p:cNvPr id="28" name="Text Placeholder 13">
            <a:extLst>
              <a:ext uri="{FF2B5EF4-FFF2-40B4-BE49-F238E27FC236}">
                <a16:creationId xmlns:a16="http://schemas.microsoft.com/office/drawing/2014/main" id="{1E29A7EE-C07D-5147-B18B-AAA00E8267C4}"/>
              </a:ext>
            </a:extLst>
          </p:cNvPr>
          <p:cNvSpPr>
            <a:spLocks noGrp="1"/>
          </p:cNvSpPr>
          <p:nvPr>
            <p:ph type="body" sz="quarter" idx="15" hasCustomPrompt="1"/>
          </p:nvPr>
        </p:nvSpPr>
        <p:spPr>
          <a:xfrm>
            <a:off x="8225975" y="965128"/>
            <a:ext cx="2887490" cy="633413"/>
          </a:xfrm>
        </p:spPr>
        <p:txBody>
          <a:bodyPr>
            <a:normAutofit/>
          </a:bodyPr>
          <a:lstStyle>
            <a:lvl1pPr marL="0" indent="0">
              <a:buNone/>
              <a:defRPr sz="2200">
                <a:solidFill>
                  <a:schemeClr val="tx1"/>
                </a:solidFill>
              </a:defRPr>
            </a:lvl1pPr>
          </a:lstStyle>
          <a:p>
            <a:pPr lvl="0"/>
            <a:r>
              <a:rPr lang="en-US" dirty="0"/>
              <a:t>Enter topic header</a:t>
            </a:r>
          </a:p>
        </p:txBody>
      </p:sp>
      <p:sp>
        <p:nvSpPr>
          <p:cNvPr id="29" name="Text Placeholder 15">
            <a:extLst>
              <a:ext uri="{FF2B5EF4-FFF2-40B4-BE49-F238E27FC236}">
                <a16:creationId xmlns:a16="http://schemas.microsoft.com/office/drawing/2014/main" id="{36C8BC9F-7960-3B45-97D5-B8F6938FE20B}"/>
              </a:ext>
            </a:extLst>
          </p:cNvPr>
          <p:cNvSpPr>
            <a:spLocks noGrp="1"/>
          </p:cNvSpPr>
          <p:nvPr>
            <p:ph type="body" sz="quarter" idx="16" hasCustomPrompt="1"/>
          </p:nvPr>
        </p:nvSpPr>
        <p:spPr>
          <a:xfrm>
            <a:off x="8251116" y="1652113"/>
            <a:ext cx="2862349" cy="3219591"/>
          </a:xfrm>
        </p:spPr>
        <p:txBody>
          <a:bodyPr>
            <a:normAutofit/>
          </a:bodyPr>
          <a:lstStyle>
            <a:lvl1pPr marL="285693" indent="-285693">
              <a:buFont typeface="Arial" panose="020B0604020202020204" pitchFamily="34" charset="0"/>
              <a:buChar char="•"/>
              <a:defRPr sz="1800">
                <a:solidFill>
                  <a:schemeClr val="accent6"/>
                </a:solidFill>
              </a:defRPr>
            </a:lvl1pPr>
            <a:lvl2pPr marL="457109" indent="0">
              <a:buNone/>
              <a:defRPr sz="1800"/>
            </a:lvl2pPr>
            <a:lvl3pPr marL="914217" indent="0">
              <a:buNone/>
              <a:defRPr sz="1800"/>
            </a:lvl3pPr>
            <a:lvl4pPr marL="1371326" indent="0">
              <a:buNone/>
              <a:defRPr sz="1800"/>
            </a:lvl4pPr>
            <a:lvl5pPr marL="1828434" indent="0">
              <a:buNone/>
              <a:defRPr sz="1800"/>
            </a:lvl5pPr>
          </a:lstStyle>
          <a:p>
            <a:pPr lvl="0"/>
            <a:r>
              <a:rPr lang="en-US" dirty="0"/>
              <a:t>lorem ipsum dolor sit </a:t>
            </a:r>
            <a:r>
              <a:rPr lang="en-US" dirty="0" err="1"/>
              <a:t>amet</a:t>
            </a:r>
            <a:r>
              <a:rPr lang="en-US" dirty="0"/>
              <a:t> </a:t>
            </a:r>
            <a:r>
              <a:rPr lang="en-US" dirty="0" err="1"/>
              <a:t>quis</a:t>
            </a:r>
            <a:r>
              <a:rPr lang="en-US" dirty="0"/>
              <a:t> et </a:t>
            </a:r>
            <a:r>
              <a:rPr lang="en-US" dirty="0" err="1"/>
              <a:t>quidam</a:t>
            </a:r>
            <a:r>
              <a:rPr lang="en-US" dirty="0"/>
              <a:t> </a:t>
            </a:r>
            <a:r>
              <a:rPr lang="en-US" dirty="0" err="1"/>
              <a:t>suscipit</a:t>
            </a:r>
            <a:r>
              <a:rPr lang="en-US" dirty="0"/>
              <a:t> quasi.</a:t>
            </a:r>
          </a:p>
          <a:p>
            <a:pPr lvl="0"/>
            <a:r>
              <a:rPr lang="en-US" dirty="0"/>
              <a:t>culpa </a:t>
            </a:r>
            <a:r>
              <a:rPr lang="en-US" dirty="0" err="1"/>
              <a:t>aut</a:t>
            </a:r>
            <a:r>
              <a:rPr lang="en-US" dirty="0"/>
              <a:t> </a:t>
            </a:r>
            <a:r>
              <a:rPr lang="en-US" dirty="0" err="1"/>
              <a:t>natus</a:t>
            </a:r>
            <a:r>
              <a:rPr lang="en-US" dirty="0"/>
              <a:t>, </a:t>
            </a:r>
            <a:r>
              <a:rPr lang="en-US" dirty="0" err="1"/>
              <a:t>quoddam</a:t>
            </a:r>
            <a:r>
              <a:rPr lang="en-US" dirty="0"/>
              <a:t> tempus. facilis propter </a:t>
            </a:r>
            <a:r>
              <a:rPr lang="en-US" dirty="0" err="1"/>
              <a:t>assumenda</a:t>
            </a:r>
            <a:endParaRPr lang="en-US" dirty="0"/>
          </a:p>
          <a:p>
            <a:pPr lvl="0"/>
            <a:r>
              <a:rPr lang="en-US" dirty="0"/>
              <a:t>quasi </a:t>
            </a:r>
            <a:r>
              <a:rPr lang="en-US" dirty="0" err="1"/>
              <a:t>fuit</a:t>
            </a:r>
            <a:r>
              <a:rPr lang="en-US" dirty="0"/>
              <a:t>. </a:t>
            </a:r>
            <a:r>
              <a:rPr lang="en-US" dirty="0" err="1"/>
              <a:t>unde</a:t>
            </a:r>
            <a:r>
              <a:rPr lang="en-US" dirty="0"/>
              <a:t> sit in </a:t>
            </a:r>
            <a:r>
              <a:rPr lang="en-US" dirty="0" err="1"/>
              <a:t>laborum</a:t>
            </a:r>
            <a:r>
              <a:rPr lang="en-US" dirty="0"/>
              <a:t> </a:t>
            </a:r>
            <a:r>
              <a:rPr lang="en-US" dirty="0" err="1"/>
              <a:t>inducens</a:t>
            </a:r>
            <a:r>
              <a:rPr lang="en-US" dirty="0"/>
              <a:t>. et </a:t>
            </a:r>
            <a:r>
              <a:rPr lang="en-US" dirty="0" err="1"/>
              <a:t>beatae</a:t>
            </a:r>
            <a:r>
              <a:rPr lang="en-US" dirty="0"/>
              <a:t> </a:t>
            </a:r>
            <a:r>
              <a:rPr lang="en-US" dirty="0" err="1"/>
              <a:t>vitam</a:t>
            </a:r>
            <a:r>
              <a:rPr lang="en-US" dirty="0"/>
              <a:t> </a:t>
            </a:r>
            <a:r>
              <a:rPr lang="en-US" dirty="0" err="1"/>
              <a:t>ea</a:t>
            </a:r>
            <a:r>
              <a:rPr lang="en-US" dirty="0"/>
              <a:t> </a:t>
            </a:r>
            <a:r>
              <a:rPr lang="en-US" dirty="0" err="1"/>
              <a:t>sed</a:t>
            </a:r>
            <a:endParaRPr lang="en-US" dirty="0"/>
          </a:p>
        </p:txBody>
      </p:sp>
      <p:sp>
        <p:nvSpPr>
          <p:cNvPr id="18" name="Folded Corner 17">
            <a:extLst>
              <a:ext uri="{FF2B5EF4-FFF2-40B4-BE49-F238E27FC236}">
                <a16:creationId xmlns:a16="http://schemas.microsoft.com/office/drawing/2014/main" id="{5E8BF074-F1AE-C14E-BD27-EEBF6B5D4F00}"/>
              </a:ext>
              <a:ext uri="{C183D7F6-B498-43B3-948B-1728B52AA6E4}">
                <adec:decorative xmlns:adec="http://schemas.microsoft.com/office/drawing/2017/decorative" xmlns="" val="1"/>
              </a:ext>
            </a:extLst>
          </p:cNvPr>
          <p:cNvSpPr/>
          <p:nvPr/>
        </p:nvSpPr>
        <p:spPr>
          <a:xfrm>
            <a:off x="38096" y="-1257300"/>
            <a:ext cx="4876958" cy="976095"/>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r>
              <a:rPr lang="en-US" sz="1200" b="1" dirty="0">
                <a:solidFill>
                  <a:schemeClr val="tx1"/>
                </a:solidFill>
                <a:latin typeface="Source Sans Pro" charset="0"/>
                <a:ea typeface="Source Sans Pro" charset="0"/>
                <a:cs typeface="Arial" panose="020B0604020202020204" pitchFamily="34" charset="0"/>
              </a:rPr>
              <a:t>Purpose of Layout</a:t>
            </a:r>
            <a:r>
              <a:rPr lang="en-US" sz="1200" dirty="0">
                <a:solidFill>
                  <a:schemeClr val="tx1"/>
                </a:solidFill>
                <a:latin typeface="Source Sans Pro" charset="0"/>
                <a:ea typeface="Source Sans Pro" charset="0"/>
                <a:cs typeface="Arial" panose="020B0604020202020204" pitchFamily="34" charset="0"/>
              </a:rPr>
              <a:t>: This text layout is for expanding upon 2 main points with a additional titles and descriptor</a:t>
            </a:r>
          </a:p>
          <a:p>
            <a:endParaRPr lang="en-US" sz="1200" dirty="0">
              <a:solidFill>
                <a:schemeClr val="tx1"/>
              </a:solidFill>
              <a:latin typeface="Source Sans Pro" charset="0"/>
            </a:endParaRPr>
          </a:p>
          <a:p>
            <a:pPr marL="0" marR="0" lvl="0" indent="0" algn="l" defTabSz="914263"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Source Sans Pro" charset="0"/>
                <a:ea typeface="Source Sans Pro" charset="0"/>
                <a:cs typeface="Arial" panose="020B0604020202020204" pitchFamily="34" charset="0"/>
              </a:rPr>
              <a:t>Tip</a:t>
            </a:r>
            <a:r>
              <a:rPr lang="en-US" sz="1200" dirty="0">
                <a:solidFill>
                  <a:schemeClr val="tx1"/>
                </a:solidFill>
                <a:latin typeface="Source Sans Pro" charset="0"/>
                <a:ea typeface="Source Sans Pro" charset="0"/>
                <a:cs typeface="Arial" panose="020B0604020202020204" pitchFamily="34" charset="0"/>
              </a:rPr>
              <a:t>: Replace text placeholders with your own words.</a:t>
            </a:r>
            <a:endParaRPr lang="en-US" sz="1200" b="1" dirty="0">
              <a:solidFill>
                <a:schemeClr val="tx1"/>
              </a:solidFill>
              <a:latin typeface="Source Sans Pro" charset="0"/>
              <a:ea typeface="Source Sans Pro" charset="0"/>
              <a:cs typeface="Source Sans Pro" charset="0"/>
            </a:endParaRPr>
          </a:p>
        </p:txBody>
      </p:sp>
    </p:spTree>
    <p:extLst>
      <p:ext uri="{BB962C8B-B14F-4D97-AF65-F5344CB8AC3E}">
        <p14:creationId xmlns:p14="http://schemas.microsoft.com/office/powerpoint/2010/main" val="1872511309"/>
      </p:ext>
    </p:extLst>
  </p:cSld>
  <p:clrMapOvr>
    <a:masterClrMapping/>
  </p:clrMapOvr>
  <p:hf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large image titles date">
    <p:bg>
      <p:bgPr>
        <a:solidFill>
          <a:srgbClr val="FEFAF5"/>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1D46A6-2584-BE40-BCCB-20FF07471692}"/>
              </a:ext>
            </a:extLst>
          </p:cNvPr>
          <p:cNvSpPr>
            <a:spLocks noGrp="1"/>
          </p:cNvSpPr>
          <p:nvPr>
            <p:ph type="title" hasCustomPrompt="1"/>
          </p:nvPr>
        </p:nvSpPr>
        <p:spPr>
          <a:xfrm>
            <a:off x="5183842" y="1398134"/>
            <a:ext cx="5558960" cy="2192117"/>
          </a:xfrm>
          <a:noFill/>
        </p:spPr>
        <p:txBody>
          <a:bodyPr vert="horz" lIns="0" tIns="45720" rIns="0" bIns="45720" rtlCol="0" anchor="b" anchorCtr="0">
            <a:noAutofit/>
          </a:bodyPr>
          <a:lstStyle>
            <a:lvl1pPr algn="l">
              <a:lnSpc>
                <a:spcPts val="4799"/>
              </a:lnSpc>
              <a:defRPr lang="en-US" sz="4799">
                <a:solidFill>
                  <a:schemeClr val="accent2"/>
                </a:solidFill>
                <a:ea typeface="+mn-ea"/>
                <a:cs typeface="+mn-cs"/>
              </a:defRPr>
            </a:lvl1pPr>
          </a:lstStyle>
          <a:p>
            <a:pPr algn="l"/>
            <a:r>
              <a:rPr lang="en-US" dirty="0"/>
              <a:t>Enter a big idea or statement here of no more than two lines</a:t>
            </a:r>
          </a:p>
        </p:txBody>
      </p:sp>
      <p:sp>
        <p:nvSpPr>
          <p:cNvPr id="10" name="Text Placeholder 9">
            <a:extLst>
              <a:ext uri="{FF2B5EF4-FFF2-40B4-BE49-F238E27FC236}">
                <a16:creationId xmlns:a16="http://schemas.microsoft.com/office/drawing/2014/main" id="{0DAED64C-ED7B-1E46-947A-D03F95419394}"/>
              </a:ext>
            </a:extLst>
          </p:cNvPr>
          <p:cNvSpPr>
            <a:spLocks noGrp="1"/>
          </p:cNvSpPr>
          <p:nvPr>
            <p:ph type="body" sz="quarter" idx="13" hasCustomPrompt="1"/>
          </p:nvPr>
        </p:nvSpPr>
        <p:spPr>
          <a:xfrm>
            <a:off x="5183842" y="3910302"/>
            <a:ext cx="3459303" cy="1020763"/>
          </a:xfrm>
        </p:spPr>
        <p:txBody>
          <a:bodyPr>
            <a:noAutofit/>
          </a:bodyPr>
          <a:lstStyle>
            <a:lvl1pPr marL="0" indent="0">
              <a:buFontTx/>
              <a:buNone/>
              <a:defRPr sz="2699" b="0" baseline="0">
                <a:solidFill>
                  <a:schemeClr val="accent6"/>
                </a:solidFill>
              </a:defRPr>
            </a:lvl1pPr>
            <a:lvl2pPr marL="457109" indent="0">
              <a:buFontTx/>
              <a:buNone/>
              <a:defRPr sz="2200" baseline="0"/>
            </a:lvl2pPr>
            <a:lvl3pPr marL="914217" indent="0">
              <a:buFontTx/>
              <a:buNone/>
              <a:defRPr sz="2200" baseline="0"/>
            </a:lvl3pPr>
            <a:lvl4pPr marL="1371326" indent="0">
              <a:buFontTx/>
              <a:buNone/>
              <a:defRPr sz="2200" baseline="0"/>
            </a:lvl4pPr>
            <a:lvl5pPr marL="1828434" indent="0">
              <a:buFontTx/>
              <a:buNone/>
              <a:defRPr sz="2200" baseline="0"/>
            </a:lvl5pPr>
          </a:lstStyle>
          <a:p>
            <a:pPr lvl="0"/>
            <a:r>
              <a:rPr lang="en-US" dirty="0"/>
              <a:t>Enter subtitle or name or person being quoted here</a:t>
            </a:r>
          </a:p>
        </p:txBody>
      </p:sp>
      <p:sp>
        <p:nvSpPr>
          <p:cNvPr id="11" name="Text Placeholder 9">
            <a:extLst>
              <a:ext uri="{FF2B5EF4-FFF2-40B4-BE49-F238E27FC236}">
                <a16:creationId xmlns:a16="http://schemas.microsoft.com/office/drawing/2014/main" id="{EC0877E4-E691-4A4E-95F7-04A179B81720}"/>
              </a:ext>
            </a:extLst>
          </p:cNvPr>
          <p:cNvSpPr>
            <a:spLocks noGrp="1"/>
          </p:cNvSpPr>
          <p:nvPr>
            <p:ph type="body" sz="quarter" idx="14" hasCustomPrompt="1"/>
          </p:nvPr>
        </p:nvSpPr>
        <p:spPr>
          <a:xfrm>
            <a:off x="5183842" y="4992818"/>
            <a:ext cx="3318563" cy="341810"/>
          </a:xfrm>
        </p:spPr>
        <p:txBody>
          <a:bodyPr anchor="t" anchorCtr="0">
            <a:noAutofit/>
          </a:bodyPr>
          <a:lstStyle>
            <a:lvl1pPr marL="0" indent="0">
              <a:buFontTx/>
              <a:buNone/>
              <a:defRPr sz="1800" b="0" baseline="0">
                <a:solidFill>
                  <a:schemeClr val="accent6"/>
                </a:solidFill>
              </a:defRPr>
            </a:lvl1pPr>
            <a:lvl2pPr marL="457109" indent="0">
              <a:buFontTx/>
              <a:buNone/>
              <a:defRPr sz="2200" baseline="0"/>
            </a:lvl2pPr>
            <a:lvl3pPr marL="914217" indent="0">
              <a:buFontTx/>
              <a:buNone/>
              <a:defRPr sz="2200" baseline="0"/>
            </a:lvl3pPr>
            <a:lvl4pPr marL="1371326" indent="0">
              <a:buFontTx/>
              <a:buNone/>
              <a:defRPr sz="2200" baseline="0"/>
            </a:lvl4pPr>
            <a:lvl5pPr marL="1828434" indent="0">
              <a:buFontTx/>
              <a:buNone/>
              <a:defRPr sz="2200" baseline="0"/>
            </a:lvl5pPr>
          </a:lstStyle>
          <a:p>
            <a:pPr lvl="0"/>
            <a:r>
              <a:rPr lang="en-US" dirty="0"/>
              <a:t>Enter title or date here</a:t>
            </a:r>
          </a:p>
        </p:txBody>
      </p:sp>
      <p:sp>
        <p:nvSpPr>
          <p:cNvPr id="6" name="Picture Placeholder 5">
            <a:extLst>
              <a:ext uri="{FF2B5EF4-FFF2-40B4-BE49-F238E27FC236}">
                <a16:creationId xmlns:a16="http://schemas.microsoft.com/office/drawing/2014/main" id="{CE605FF5-BAD4-C64B-985B-205C7CF950E0}"/>
              </a:ext>
              <a:ext uri="{C183D7F6-B498-43B3-948B-1728B52AA6E4}">
                <adec:decorative xmlns:adec="http://schemas.microsoft.com/office/drawing/2017/decorative" xmlns="" val="1"/>
              </a:ext>
            </a:extLst>
          </p:cNvPr>
          <p:cNvSpPr>
            <a:spLocks noGrp="1"/>
          </p:cNvSpPr>
          <p:nvPr>
            <p:ph type="pic" sz="quarter" idx="11" hasCustomPrompt="1"/>
          </p:nvPr>
        </p:nvSpPr>
        <p:spPr>
          <a:xfrm>
            <a:off x="-3292417" y="-739424"/>
            <a:ext cx="7540808" cy="8751759"/>
          </a:xfrm>
          <a:custGeom>
            <a:avLst/>
            <a:gdLst>
              <a:gd name="connsiteX0" fmla="*/ 3837210 w 9140953"/>
              <a:gd name="connsiteY0" fmla="*/ 0 h 10607484"/>
              <a:gd name="connsiteX1" fmla="*/ 9140953 w 9140953"/>
              <a:gd name="connsiteY1" fmla="*/ 5303742 h 10607484"/>
              <a:gd name="connsiteX2" fmla="*/ 3837210 w 9140953"/>
              <a:gd name="connsiteY2" fmla="*/ 10607484 h 10607484"/>
              <a:gd name="connsiteX3" fmla="*/ 86898 w 9140953"/>
              <a:gd name="connsiteY3" fmla="*/ 9054054 h 10607484"/>
              <a:gd name="connsiteX4" fmla="*/ 0 w 9140953"/>
              <a:gd name="connsiteY4" fmla="*/ 8962910 h 10607484"/>
              <a:gd name="connsiteX5" fmla="*/ 0 w 9140953"/>
              <a:gd name="connsiteY5" fmla="*/ 1644574 h 10607484"/>
              <a:gd name="connsiteX6" fmla="*/ 86898 w 9140953"/>
              <a:gd name="connsiteY6" fmla="*/ 1553430 h 10607484"/>
              <a:gd name="connsiteX7" fmla="*/ 3837210 w 9140953"/>
              <a:gd name="connsiteY7" fmla="*/ 0 h 1060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0953" h="10607484">
                <a:moveTo>
                  <a:pt x="3837210" y="0"/>
                </a:moveTo>
                <a:cubicBezTo>
                  <a:pt x="6766386" y="0"/>
                  <a:pt x="9140953" y="2374566"/>
                  <a:pt x="9140953" y="5303742"/>
                </a:cubicBezTo>
                <a:cubicBezTo>
                  <a:pt x="9140953" y="8232918"/>
                  <a:pt x="6766386" y="10607484"/>
                  <a:pt x="3837210" y="10607484"/>
                </a:cubicBezTo>
                <a:cubicBezTo>
                  <a:pt x="2372622" y="10607484"/>
                  <a:pt x="1046687" y="10013842"/>
                  <a:pt x="86898" y="9054054"/>
                </a:cubicBezTo>
                <a:lnTo>
                  <a:pt x="0" y="8962910"/>
                </a:lnTo>
                <a:lnTo>
                  <a:pt x="0" y="1644574"/>
                </a:lnTo>
                <a:lnTo>
                  <a:pt x="86898" y="1553430"/>
                </a:lnTo>
                <a:cubicBezTo>
                  <a:pt x="1046687" y="593642"/>
                  <a:pt x="2372622" y="0"/>
                  <a:pt x="3837210" y="0"/>
                </a:cubicBezTo>
                <a:close/>
              </a:path>
            </a:pathLst>
          </a:custGeom>
          <a:pattFill prst="wdUpDiag">
            <a:fgClr>
              <a:srgbClr val="FADFD9"/>
            </a:fgClr>
            <a:bgClr>
              <a:schemeClr val="bg1"/>
            </a:bgClr>
          </a:pattFill>
        </p:spPr>
        <p:txBody>
          <a:bodyPr wrap="square" lIns="8229600" anchor="ctr">
            <a:noAutofit/>
          </a:bodyPr>
          <a:lstStyle>
            <a:lvl1pPr marL="0" indent="0" algn="l">
              <a:buFontTx/>
              <a:buNone/>
              <a:defRPr sz="2200"/>
            </a:lvl1pPr>
          </a:lstStyle>
          <a:p>
            <a:r>
              <a:rPr lang="en-US" dirty="0"/>
              <a:t>Drag and drop</a:t>
            </a:r>
          </a:p>
          <a:p>
            <a:r>
              <a:rPr lang="en-US" dirty="0"/>
              <a:t>image here</a:t>
            </a:r>
          </a:p>
        </p:txBody>
      </p:sp>
      <p:sp>
        <p:nvSpPr>
          <p:cNvPr id="7" name="Folded Corner 6">
            <a:extLst>
              <a:ext uri="{FF2B5EF4-FFF2-40B4-BE49-F238E27FC236}">
                <a16:creationId xmlns:a16="http://schemas.microsoft.com/office/drawing/2014/main" id="{665B33F3-87B0-314B-B77D-8F10219A9E3D}"/>
              </a:ext>
              <a:ext uri="{C183D7F6-B498-43B3-948B-1728B52AA6E4}">
                <adec:decorative xmlns:adec="http://schemas.microsoft.com/office/drawing/2017/decorative" xmlns="" val="1"/>
              </a:ext>
            </a:extLst>
          </p:cNvPr>
          <p:cNvSpPr/>
          <p:nvPr userDrawn="1"/>
        </p:nvSpPr>
        <p:spPr>
          <a:xfrm>
            <a:off x="0" y="-876300"/>
            <a:ext cx="4381723" cy="685800"/>
          </a:xfrm>
          <a:prstGeom prst="foldedCorner">
            <a:avLst/>
          </a:prstGeom>
          <a:solidFill>
            <a:srgbClr val="FCE2BA"/>
          </a:solidFill>
          <a:ln w="6350" cap="flat" cmpd="sng" algn="ctr">
            <a:noFill/>
            <a:prstDash val="solid"/>
            <a:miter lim="800000"/>
          </a:ln>
          <a:effectLst/>
        </p:spPr>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This title has visual impact with the large image and dramatic typography. For a quote or statement.</a:t>
            </a:r>
          </a:p>
        </p:txBody>
      </p:sp>
      <p:pic>
        <p:nvPicPr>
          <p:cNvPr id="8" name="Logo">
            <a:extLst>
              <a:ext uri="{FF2B5EF4-FFF2-40B4-BE49-F238E27FC236}">
                <a16:creationId xmlns:a16="http://schemas.microsoft.com/office/drawing/2014/main" id="{C49E4E25-3F61-FA4C-B37D-3E2D88464A3A}"/>
              </a:ext>
              <a:ext uri="{C183D7F6-B498-43B3-948B-1728B52AA6E4}">
                <adec:decorative xmlns:adec="http://schemas.microsoft.com/office/drawing/2017/decorative" xmlns=""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300043" y="5830253"/>
            <a:ext cx="1091168" cy="276138"/>
          </a:xfrm>
          <a:prstGeom prst="rect">
            <a:avLst/>
          </a:prstGeom>
        </p:spPr>
      </p:pic>
    </p:spTree>
    <p:extLst>
      <p:ext uri="{BB962C8B-B14F-4D97-AF65-F5344CB8AC3E}">
        <p14:creationId xmlns:p14="http://schemas.microsoft.com/office/powerpoint/2010/main" val="93327537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image title 4 poi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43393-43EB-834F-897E-2E09BDE544FE}"/>
              </a:ext>
            </a:extLst>
          </p:cNvPr>
          <p:cNvSpPr>
            <a:spLocks noGrp="1"/>
          </p:cNvSpPr>
          <p:nvPr>
            <p:ph type="title" hasCustomPrompt="1"/>
          </p:nvPr>
        </p:nvSpPr>
        <p:spPr>
          <a:xfrm>
            <a:off x="7586478" y="991106"/>
            <a:ext cx="3508445" cy="1925032"/>
          </a:xfrm>
          <a:noFill/>
          <a:ln w="3175" cap="flat">
            <a:noFill/>
            <a:miter lim="400000"/>
          </a:ln>
          <a:effectLst/>
        </p:spPr>
        <p:txBody>
          <a:bodyPr wrap="square" lIns="48142" tIns="48142" rIns="48142" bIns="48142" numCol="1" anchor="b" anchorCtr="0">
            <a:spAutoFit/>
          </a:bodyPr>
          <a:lstStyle>
            <a:lvl1pPr>
              <a:defRPr lang="en-US" sz="4399" b="0" dirty="0">
                <a:solidFill>
                  <a:schemeClr val="accent2"/>
                </a:solidFill>
                <a:ea typeface="+mn-ea"/>
                <a:cs typeface="+mn-cs"/>
              </a:defRPr>
            </a:lvl1pPr>
          </a:lstStyle>
          <a:p>
            <a:pPr marL="0" lvl="0" defTabSz="914080"/>
            <a:r>
              <a:rPr lang="en-US" dirty="0"/>
              <a:t>Enter slide title here in two lines</a:t>
            </a:r>
          </a:p>
        </p:txBody>
      </p:sp>
      <p:sp>
        <p:nvSpPr>
          <p:cNvPr id="4" name="Text Placeholder 3">
            <a:extLst>
              <a:ext uri="{FF2B5EF4-FFF2-40B4-BE49-F238E27FC236}">
                <a16:creationId xmlns:a16="http://schemas.microsoft.com/office/drawing/2014/main" id="{D7127411-22D8-F241-BFA9-9A89FACBB04A}"/>
              </a:ext>
            </a:extLst>
          </p:cNvPr>
          <p:cNvSpPr>
            <a:spLocks noGrp="1"/>
          </p:cNvSpPr>
          <p:nvPr>
            <p:ph type="body" sz="quarter" idx="12" hasCustomPrompt="1"/>
          </p:nvPr>
        </p:nvSpPr>
        <p:spPr>
          <a:xfrm>
            <a:off x="7595993" y="3083821"/>
            <a:ext cx="3424011" cy="2326380"/>
          </a:xfrm>
        </p:spPr>
        <p:txBody>
          <a:bodyPr>
            <a:normAutofit/>
          </a:bodyPr>
          <a:lstStyle>
            <a:lvl1pPr>
              <a:lnSpc>
                <a:spcPts val="3239"/>
              </a:lnSpc>
              <a:defRPr sz="2699"/>
            </a:lvl1pPr>
            <a:lvl2pPr>
              <a:defRPr sz="2999"/>
            </a:lvl2pPr>
            <a:lvl3pPr>
              <a:defRPr sz="2999"/>
            </a:lvl3pPr>
            <a:lvl4pPr>
              <a:defRPr sz="2999"/>
            </a:lvl4pPr>
            <a:lvl5pPr>
              <a:defRPr sz="2999"/>
            </a:lvl5pPr>
          </a:lstStyle>
          <a:p>
            <a:pPr lvl="0"/>
            <a:r>
              <a:rPr lang="en-US" dirty="0"/>
              <a:t>Point 1</a:t>
            </a:r>
          </a:p>
          <a:p>
            <a:pPr lvl="0"/>
            <a:r>
              <a:rPr lang="en-US" dirty="0"/>
              <a:t>Point 2</a:t>
            </a:r>
          </a:p>
          <a:p>
            <a:pPr lvl="0"/>
            <a:r>
              <a:rPr lang="en-US" dirty="0"/>
              <a:t>Point 3</a:t>
            </a:r>
          </a:p>
          <a:p>
            <a:pPr lvl="0"/>
            <a:r>
              <a:rPr lang="en-US" dirty="0"/>
              <a:t>Point 4</a:t>
            </a:r>
          </a:p>
        </p:txBody>
      </p:sp>
      <p:sp>
        <p:nvSpPr>
          <p:cNvPr id="17" name="Picture Placeholder 15">
            <a:extLst>
              <a:ext uri="{FF2B5EF4-FFF2-40B4-BE49-F238E27FC236}">
                <a16:creationId xmlns:a16="http://schemas.microsoft.com/office/drawing/2014/main" id="{62C1A7CD-F849-0844-BD28-38AC3DDF3A43}"/>
              </a:ext>
              <a:ext uri="{C183D7F6-B498-43B3-948B-1728B52AA6E4}">
                <adec:decorative xmlns:adec="http://schemas.microsoft.com/office/drawing/2017/decorative" xmlns="" val="1"/>
              </a:ext>
            </a:extLst>
          </p:cNvPr>
          <p:cNvSpPr>
            <a:spLocks noGrp="1"/>
          </p:cNvSpPr>
          <p:nvPr>
            <p:ph type="pic" sz="quarter" idx="10" hasCustomPrompt="1"/>
          </p:nvPr>
        </p:nvSpPr>
        <p:spPr>
          <a:xfrm>
            <a:off x="1" y="0"/>
            <a:ext cx="6096000" cy="6858000"/>
          </a:xfrm>
          <a:pattFill prst="wdUpDiag">
            <a:fgClr>
              <a:srgbClr val="FADFD9"/>
            </a:fgClr>
            <a:bgClr>
              <a:schemeClr val="bg1"/>
            </a:bgClr>
          </a:pattFill>
        </p:spPr>
        <p:txBody>
          <a:bodyPr anchor="ctr">
            <a:normAutofit/>
          </a:bodyPr>
          <a:lstStyle>
            <a:lvl1pPr marL="0" indent="0" algn="ctr">
              <a:buFontTx/>
              <a:buNone/>
              <a:defRPr sz="2200"/>
            </a:lvl1pPr>
          </a:lstStyle>
          <a:p>
            <a:r>
              <a:rPr lang="en-US" dirty="0"/>
              <a:t>Drag and drop image here</a:t>
            </a:r>
          </a:p>
        </p:txBody>
      </p:sp>
      <p:sp>
        <p:nvSpPr>
          <p:cNvPr id="5" name="Folded Corner 4">
            <a:extLst>
              <a:ext uri="{FF2B5EF4-FFF2-40B4-BE49-F238E27FC236}">
                <a16:creationId xmlns:a16="http://schemas.microsoft.com/office/drawing/2014/main" id="{EC90067C-6D7C-2D47-A4DB-24CEF6BD5EBB}"/>
              </a:ext>
              <a:ext uri="{C183D7F6-B498-43B3-948B-1728B52AA6E4}">
                <adec:decorative xmlns:adec="http://schemas.microsoft.com/office/drawing/2017/decorative" xmlns="" val="1"/>
              </a:ext>
            </a:extLst>
          </p:cNvPr>
          <p:cNvSpPr/>
          <p:nvPr userDrawn="1"/>
        </p:nvSpPr>
        <p:spPr>
          <a:xfrm>
            <a:off x="0" y="-1066800"/>
            <a:ext cx="6667425" cy="8670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To highlight a key message with four supporting points. Large image flush left.</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105169649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image title bullets">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5CB4F954-B90A-E846-B70B-8E24C346971F}"/>
              </a:ext>
            </a:extLst>
          </p:cNvPr>
          <p:cNvSpPr>
            <a:spLocks noGrp="1"/>
          </p:cNvSpPr>
          <p:nvPr>
            <p:ph type="title" hasCustomPrompt="1"/>
          </p:nvPr>
        </p:nvSpPr>
        <p:spPr>
          <a:xfrm>
            <a:off x="6595152" y="697832"/>
            <a:ext cx="4807488" cy="509280"/>
          </a:xfrm>
          <a:prstGeom prst="rect">
            <a:avLst/>
          </a:prstGeom>
        </p:spPr>
        <p:txBody>
          <a:bodyPr vert="horz" lIns="91440" tIns="45720" rIns="91440" bIns="45720" rtlCol="0" anchor="b">
            <a:normAutofit/>
          </a:bodyPr>
          <a:lstStyle/>
          <a:p>
            <a:r>
              <a:rPr lang="en-US" dirty="0"/>
              <a:t>Enter slide title here</a:t>
            </a:r>
          </a:p>
        </p:txBody>
      </p:sp>
      <p:sp>
        <p:nvSpPr>
          <p:cNvPr id="17" name="Picture Placeholder 15">
            <a:extLst>
              <a:ext uri="{FF2B5EF4-FFF2-40B4-BE49-F238E27FC236}">
                <a16:creationId xmlns:a16="http://schemas.microsoft.com/office/drawing/2014/main" id="{62C1A7CD-F849-0844-BD28-38AC3DDF3A43}"/>
              </a:ext>
              <a:ext uri="{C183D7F6-B498-43B3-948B-1728B52AA6E4}">
                <adec:decorative xmlns:adec="http://schemas.microsoft.com/office/drawing/2017/decorative" xmlns="" val="1"/>
              </a:ext>
            </a:extLst>
          </p:cNvPr>
          <p:cNvSpPr>
            <a:spLocks noGrp="1"/>
          </p:cNvSpPr>
          <p:nvPr>
            <p:ph type="pic" sz="quarter" idx="10" hasCustomPrompt="1"/>
          </p:nvPr>
        </p:nvSpPr>
        <p:spPr>
          <a:xfrm>
            <a:off x="1" y="0"/>
            <a:ext cx="6096000" cy="6858000"/>
          </a:xfrm>
          <a:pattFill prst="wdUpDiag">
            <a:fgClr>
              <a:srgbClr val="FADFD9"/>
            </a:fgClr>
            <a:bgClr>
              <a:schemeClr val="bg1"/>
            </a:bgClr>
          </a:pattFill>
        </p:spPr>
        <p:txBody>
          <a:bodyPr anchor="ctr">
            <a:normAutofit/>
          </a:bodyPr>
          <a:lstStyle>
            <a:lvl1pPr marL="0" indent="0" algn="ctr">
              <a:buFontTx/>
              <a:buNone/>
              <a:defRPr sz="2200"/>
            </a:lvl1pPr>
          </a:lstStyle>
          <a:p>
            <a:r>
              <a:rPr lang="en-US" dirty="0"/>
              <a:t>Drag and drop image here</a:t>
            </a:r>
          </a:p>
        </p:txBody>
      </p:sp>
      <p:sp>
        <p:nvSpPr>
          <p:cNvPr id="3" name="Text Placeholder 2">
            <a:extLst>
              <a:ext uri="{FF2B5EF4-FFF2-40B4-BE49-F238E27FC236}">
                <a16:creationId xmlns:a16="http://schemas.microsoft.com/office/drawing/2014/main" id="{1237C705-A68E-0E4F-9A79-825FC6F43DE6}"/>
              </a:ext>
            </a:extLst>
          </p:cNvPr>
          <p:cNvSpPr>
            <a:spLocks noGrp="1"/>
          </p:cNvSpPr>
          <p:nvPr>
            <p:ph type="body" sz="quarter" idx="12"/>
          </p:nvPr>
        </p:nvSpPr>
        <p:spPr>
          <a:xfrm>
            <a:off x="6578538" y="1460500"/>
            <a:ext cx="4812673" cy="4635500"/>
          </a:xfrm>
        </p:spPr>
        <p:txBody>
          <a:bodyPr>
            <a:normAutofit/>
          </a:bodyPr>
          <a:lstStyle>
            <a:lvl1pPr marL="342831" indent="-342831">
              <a:lnSpc>
                <a:spcPts val="3359"/>
              </a:lnSpc>
              <a:buClr>
                <a:schemeClr val="bg2"/>
              </a:buClr>
              <a:buFont typeface="Arial" panose="020B0604020202020204" pitchFamily="34" charset="0"/>
              <a:buChar char="•"/>
              <a:defRPr sz="2200"/>
            </a:lvl1pPr>
            <a:lvl2pPr marL="799940" indent="-342831">
              <a:lnSpc>
                <a:spcPts val="3359"/>
              </a:lnSpc>
              <a:buClr>
                <a:schemeClr val="bg2"/>
              </a:buClr>
              <a:buFont typeface="Arial" panose="020B0604020202020204" pitchFamily="34" charset="0"/>
              <a:buChar char="•"/>
              <a:defRPr sz="2200"/>
            </a:lvl2pPr>
            <a:lvl3pPr marL="1199910" indent="-285693">
              <a:lnSpc>
                <a:spcPts val="3359"/>
              </a:lnSpc>
              <a:buClr>
                <a:schemeClr val="bg2"/>
              </a:buClr>
              <a:buFont typeface="Arial" panose="020B0604020202020204" pitchFamily="34" charset="0"/>
              <a:buChar char="•"/>
              <a:defRPr sz="2200"/>
            </a:lvl3pPr>
            <a:lvl4pPr marL="1657019" indent="-285693">
              <a:lnSpc>
                <a:spcPts val="3359"/>
              </a:lnSpc>
              <a:buClr>
                <a:schemeClr val="bg2"/>
              </a:buClr>
              <a:buFont typeface="Arial" panose="020B0604020202020204" pitchFamily="34" charset="0"/>
              <a:buChar char="•"/>
              <a:defRPr sz="2200"/>
            </a:lvl4pPr>
            <a:lvl5pPr marL="2114127" indent="-285693">
              <a:lnSpc>
                <a:spcPts val="3359"/>
              </a:lnSpc>
              <a:buClr>
                <a:schemeClr val="bg2"/>
              </a:buClr>
              <a:buFont typeface="Arial" panose="020B0604020202020204" pitchFamily="34" charset="0"/>
              <a:buChar cha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lded Corner 4">
            <a:extLst>
              <a:ext uri="{FF2B5EF4-FFF2-40B4-BE49-F238E27FC236}">
                <a16:creationId xmlns:a16="http://schemas.microsoft.com/office/drawing/2014/main" id="{BD348F6D-E344-E64C-8C1D-3F1EAE36E17B}"/>
              </a:ext>
              <a:ext uri="{C183D7F6-B498-43B3-948B-1728B52AA6E4}">
                <adec:decorative xmlns:adec="http://schemas.microsoft.com/office/drawing/2017/decorative" xmlns="" val="1"/>
              </a:ext>
            </a:extLst>
          </p:cNvPr>
          <p:cNvSpPr/>
          <p:nvPr userDrawn="1"/>
        </p:nvSpPr>
        <p:spPr>
          <a:xfrm>
            <a:off x="0" y="-1219201"/>
            <a:ext cx="7124566" cy="905163"/>
          </a:xfrm>
          <a:prstGeom prst="foldedCorner">
            <a:avLst>
              <a:gd name="adj" fmla="val 8607"/>
            </a:avLst>
          </a:prstGeom>
          <a:solidFill>
            <a:srgbClr val="FCE2BA"/>
          </a:solidFill>
          <a:ln>
            <a:noFill/>
          </a:ln>
          <a:effectLst/>
        </p:spPr>
        <p:style>
          <a:lnRef idx="1">
            <a:schemeClr val="accent1"/>
          </a:lnRef>
          <a:fillRef idx="3">
            <a:schemeClr val="accent1"/>
          </a:fillRef>
          <a:effectRef idx="2">
            <a:schemeClr val="accent1"/>
          </a:effectRef>
          <a:fontRef idx="minor">
            <a:schemeClr val="lt1"/>
          </a:fontRef>
        </p:style>
        <p:txBody>
          <a:bodyPr lIns="137142" tIns="137142" rIns="137142" rtlCol="0" anchor="t"/>
          <a:lstStyle/>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Purpose of Layout</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To highlight a key message with cascading supporting points. Large image flush left.</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mn-ea"/>
              <a:cs typeface="+mn-cs"/>
            </a:endParaRPr>
          </a:p>
          <a:p>
            <a:pPr marL="0" marR="0" lvl="0" indent="0" algn="l" defTabSz="914263"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Tip</a:t>
            </a:r>
            <a:r>
              <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rPr>
              <a:t>: Drag and drop images into placeholders. Replace text placeholder with your own words.</a:t>
            </a: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E9B348">
                  <a:lumMod val="25000"/>
                </a:srgbClr>
              </a:solidFill>
              <a:effectLst/>
              <a:uLnTx/>
              <a:uFillTx/>
              <a:latin typeface="Source Sans Pro" charset="0"/>
              <a:ea typeface="Source Sans Pro" charset="0"/>
              <a:cs typeface="Arial" panose="020B0604020202020204" pitchFamily="34" charset="0"/>
            </a:endParaRPr>
          </a:p>
          <a:p>
            <a:pPr marL="0" marR="0" lvl="0" indent="0" algn="l" defTabSz="914263"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ource Sans Pro" charset="0"/>
              <a:ea typeface="Source Sans Pro" charset="0"/>
              <a:cs typeface="Arial" panose="020B0604020202020204" pitchFamily="34" charset="0"/>
            </a:endParaRPr>
          </a:p>
        </p:txBody>
      </p:sp>
    </p:spTree>
    <p:extLst>
      <p:ext uri="{BB962C8B-B14F-4D97-AF65-F5344CB8AC3E}">
        <p14:creationId xmlns:p14="http://schemas.microsoft.com/office/powerpoint/2010/main" val="3795980162"/>
      </p:ext>
    </p:extLst>
  </p:cSld>
  <p:clrMapOvr>
    <a:masterClrMapping/>
  </p:clrMapOvr>
</p:sldLayout>
</file>

<file path=ppt/slideMasters/_rels/slideMaster1.xml.rels><?xml version="1.0" encoding="UTF-8" standalone="yes"?>
<Relationships xmlns="http://schemas.openxmlformats.org/package/2006/relationships"><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63" Type="http://schemas.openxmlformats.org/officeDocument/2006/relationships/slideLayout" Target="../slideLayouts/slideLayout63.xml"/><Relationship Id="rId84" Type="http://schemas.openxmlformats.org/officeDocument/2006/relationships/slideLayout" Target="../slideLayouts/slideLayout84.xml"/><Relationship Id="rId138" Type="http://schemas.openxmlformats.org/officeDocument/2006/relationships/slideLayout" Target="../slideLayouts/slideLayout138.xml"/><Relationship Id="rId159" Type="http://schemas.openxmlformats.org/officeDocument/2006/relationships/slideLayout" Target="../slideLayouts/slideLayout159.xml"/><Relationship Id="rId170" Type="http://schemas.openxmlformats.org/officeDocument/2006/relationships/slideLayout" Target="../slideLayouts/slideLayout170.xml"/><Relationship Id="rId191" Type="http://schemas.openxmlformats.org/officeDocument/2006/relationships/slideLayout" Target="../slideLayouts/slideLayout191.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53" Type="http://schemas.openxmlformats.org/officeDocument/2006/relationships/slideLayout" Target="../slideLayouts/slideLayout53.xml"/><Relationship Id="rId74" Type="http://schemas.openxmlformats.org/officeDocument/2006/relationships/slideLayout" Target="../slideLayouts/slideLayout74.xml"/><Relationship Id="rId128" Type="http://schemas.openxmlformats.org/officeDocument/2006/relationships/slideLayout" Target="../slideLayouts/slideLayout128.xml"/><Relationship Id="rId149" Type="http://schemas.openxmlformats.org/officeDocument/2006/relationships/slideLayout" Target="../slideLayouts/slideLayout149.xml"/><Relationship Id="rId5" Type="http://schemas.openxmlformats.org/officeDocument/2006/relationships/slideLayout" Target="../slideLayouts/slideLayout5.xml"/><Relationship Id="rId95" Type="http://schemas.openxmlformats.org/officeDocument/2006/relationships/slideLayout" Target="../slideLayouts/slideLayout95.xml"/><Relationship Id="rId160" Type="http://schemas.openxmlformats.org/officeDocument/2006/relationships/slideLayout" Target="../slideLayouts/slideLayout160.xml"/><Relationship Id="rId181" Type="http://schemas.openxmlformats.org/officeDocument/2006/relationships/slideLayout" Target="../slideLayouts/slideLayout181.xml"/><Relationship Id="rId22" Type="http://schemas.openxmlformats.org/officeDocument/2006/relationships/slideLayout" Target="../slideLayouts/slideLayout22.xml"/><Relationship Id="rId43" Type="http://schemas.openxmlformats.org/officeDocument/2006/relationships/slideLayout" Target="../slideLayouts/slideLayout43.xml"/><Relationship Id="rId64" Type="http://schemas.openxmlformats.org/officeDocument/2006/relationships/slideLayout" Target="../slideLayouts/slideLayout64.xml"/><Relationship Id="rId118" Type="http://schemas.openxmlformats.org/officeDocument/2006/relationships/slideLayout" Target="../slideLayouts/slideLayout118.xml"/><Relationship Id="rId139" Type="http://schemas.openxmlformats.org/officeDocument/2006/relationships/slideLayout" Target="../slideLayouts/slideLayout139.xml"/><Relationship Id="rId85" Type="http://schemas.openxmlformats.org/officeDocument/2006/relationships/slideLayout" Target="../slideLayouts/slideLayout85.xml"/><Relationship Id="rId150" Type="http://schemas.openxmlformats.org/officeDocument/2006/relationships/slideLayout" Target="../slideLayouts/slideLayout150.xml"/><Relationship Id="rId171" Type="http://schemas.openxmlformats.org/officeDocument/2006/relationships/slideLayout" Target="../slideLayouts/slideLayout171.xml"/><Relationship Id="rId192" Type="http://schemas.openxmlformats.org/officeDocument/2006/relationships/slideLayout" Target="../slideLayouts/slideLayout192.xml"/><Relationship Id="rId12" Type="http://schemas.openxmlformats.org/officeDocument/2006/relationships/slideLayout" Target="../slideLayouts/slideLayout12.xml"/><Relationship Id="rId33" Type="http://schemas.openxmlformats.org/officeDocument/2006/relationships/slideLayout" Target="../slideLayouts/slideLayout33.xml"/><Relationship Id="rId108" Type="http://schemas.openxmlformats.org/officeDocument/2006/relationships/slideLayout" Target="../slideLayouts/slideLayout108.xml"/><Relationship Id="rId129" Type="http://schemas.openxmlformats.org/officeDocument/2006/relationships/slideLayout" Target="../slideLayouts/slideLayout129.xml"/><Relationship Id="rId54" Type="http://schemas.openxmlformats.org/officeDocument/2006/relationships/slideLayout" Target="../slideLayouts/slideLayout54.xml"/><Relationship Id="rId75" Type="http://schemas.openxmlformats.org/officeDocument/2006/relationships/slideLayout" Target="../slideLayouts/slideLayout75.xml"/><Relationship Id="rId96" Type="http://schemas.openxmlformats.org/officeDocument/2006/relationships/slideLayout" Target="../slideLayouts/slideLayout96.xml"/><Relationship Id="rId140" Type="http://schemas.openxmlformats.org/officeDocument/2006/relationships/slideLayout" Target="../slideLayouts/slideLayout140.xml"/><Relationship Id="rId161" Type="http://schemas.openxmlformats.org/officeDocument/2006/relationships/slideLayout" Target="../slideLayouts/slideLayout161.xml"/><Relationship Id="rId182" Type="http://schemas.openxmlformats.org/officeDocument/2006/relationships/slideLayout" Target="../slideLayouts/slideLayout182.xml"/><Relationship Id="rId6" Type="http://schemas.openxmlformats.org/officeDocument/2006/relationships/slideLayout" Target="../slideLayouts/slideLayout6.xml"/><Relationship Id="rId23" Type="http://schemas.openxmlformats.org/officeDocument/2006/relationships/slideLayout" Target="../slideLayouts/slideLayout23.xml"/><Relationship Id="rId119" Type="http://schemas.openxmlformats.org/officeDocument/2006/relationships/slideLayout" Target="../slideLayouts/slideLayout119.xml"/><Relationship Id="rId44" Type="http://schemas.openxmlformats.org/officeDocument/2006/relationships/slideLayout" Target="../slideLayouts/slideLayout44.xml"/><Relationship Id="rId65" Type="http://schemas.openxmlformats.org/officeDocument/2006/relationships/slideLayout" Target="../slideLayouts/slideLayout65.xml"/><Relationship Id="rId86" Type="http://schemas.openxmlformats.org/officeDocument/2006/relationships/slideLayout" Target="../slideLayouts/slideLayout86.xml"/><Relationship Id="rId130" Type="http://schemas.openxmlformats.org/officeDocument/2006/relationships/slideLayout" Target="../slideLayouts/slideLayout130.xml"/><Relationship Id="rId151" Type="http://schemas.openxmlformats.org/officeDocument/2006/relationships/slideLayout" Target="../slideLayouts/slideLayout151.xml"/><Relationship Id="rId172" Type="http://schemas.openxmlformats.org/officeDocument/2006/relationships/slideLayout" Target="../slideLayouts/slideLayout172.xml"/><Relationship Id="rId193" Type="http://schemas.openxmlformats.org/officeDocument/2006/relationships/slideLayout" Target="../slideLayouts/slideLayout193.xml"/><Relationship Id="rId13" Type="http://schemas.openxmlformats.org/officeDocument/2006/relationships/slideLayout" Target="../slideLayouts/slideLayout13.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20" Type="http://schemas.openxmlformats.org/officeDocument/2006/relationships/slideLayout" Target="../slideLayouts/slideLayout120.xml"/><Relationship Id="rId141" Type="http://schemas.openxmlformats.org/officeDocument/2006/relationships/slideLayout" Target="../slideLayouts/slideLayout141.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162" Type="http://schemas.openxmlformats.org/officeDocument/2006/relationships/slideLayout" Target="../slideLayouts/slideLayout162.xml"/><Relationship Id="rId183" Type="http://schemas.openxmlformats.org/officeDocument/2006/relationships/slideLayout" Target="../slideLayouts/slideLayout183.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131" Type="http://schemas.openxmlformats.org/officeDocument/2006/relationships/slideLayout" Target="../slideLayouts/slideLayout131.xml"/><Relationship Id="rId136" Type="http://schemas.openxmlformats.org/officeDocument/2006/relationships/slideLayout" Target="../slideLayouts/slideLayout136.xml"/><Relationship Id="rId157" Type="http://schemas.openxmlformats.org/officeDocument/2006/relationships/slideLayout" Target="../slideLayouts/slideLayout157.xml"/><Relationship Id="rId178" Type="http://schemas.openxmlformats.org/officeDocument/2006/relationships/slideLayout" Target="../slideLayouts/slideLayout178.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52" Type="http://schemas.openxmlformats.org/officeDocument/2006/relationships/slideLayout" Target="../slideLayouts/slideLayout152.xml"/><Relationship Id="rId173" Type="http://schemas.openxmlformats.org/officeDocument/2006/relationships/slideLayout" Target="../slideLayouts/slideLayout173.xml"/><Relationship Id="rId194" Type="http://schemas.openxmlformats.org/officeDocument/2006/relationships/slideLayout" Target="../slideLayouts/slideLayout194.xml"/><Relationship Id="rId199" Type="http://schemas.openxmlformats.org/officeDocument/2006/relationships/oleObject" Target="../embeddings/oleObject1.bin"/><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26" Type="http://schemas.openxmlformats.org/officeDocument/2006/relationships/slideLayout" Target="../slideLayouts/slideLayout126.xml"/><Relationship Id="rId147" Type="http://schemas.openxmlformats.org/officeDocument/2006/relationships/slideLayout" Target="../slideLayouts/slideLayout147.xml"/><Relationship Id="rId168" Type="http://schemas.openxmlformats.org/officeDocument/2006/relationships/slideLayout" Target="../slideLayouts/slideLayout16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slideLayout" Target="../slideLayouts/slideLayout121.xml"/><Relationship Id="rId142" Type="http://schemas.openxmlformats.org/officeDocument/2006/relationships/slideLayout" Target="../slideLayouts/slideLayout142.xml"/><Relationship Id="rId163" Type="http://schemas.openxmlformats.org/officeDocument/2006/relationships/slideLayout" Target="../slideLayouts/slideLayout163.xml"/><Relationship Id="rId184" Type="http://schemas.openxmlformats.org/officeDocument/2006/relationships/slideLayout" Target="../slideLayouts/slideLayout184.xml"/><Relationship Id="rId189" Type="http://schemas.openxmlformats.org/officeDocument/2006/relationships/slideLayout" Target="../slideLayouts/slideLayout189.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137" Type="http://schemas.openxmlformats.org/officeDocument/2006/relationships/slideLayout" Target="../slideLayouts/slideLayout137.xml"/><Relationship Id="rId158" Type="http://schemas.openxmlformats.org/officeDocument/2006/relationships/slideLayout" Target="../slideLayouts/slideLayout158.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32" Type="http://schemas.openxmlformats.org/officeDocument/2006/relationships/slideLayout" Target="../slideLayouts/slideLayout132.xml"/><Relationship Id="rId153" Type="http://schemas.openxmlformats.org/officeDocument/2006/relationships/slideLayout" Target="../slideLayouts/slideLayout153.xml"/><Relationship Id="rId174" Type="http://schemas.openxmlformats.org/officeDocument/2006/relationships/slideLayout" Target="../slideLayouts/slideLayout174.xml"/><Relationship Id="rId179" Type="http://schemas.openxmlformats.org/officeDocument/2006/relationships/slideLayout" Target="../slideLayouts/slideLayout179.xml"/><Relationship Id="rId195" Type="http://schemas.openxmlformats.org/officeDocument/2006/relationships/slideLayout" Target="../slideLayouts/slideLayout195.xml"/><Relationship Id="rId190" Type="http://schemas.openxmlformats.org/officeDocument/2006/relationships/slideLayout" Target="../slideLayouts/slideLayout190.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27" Type="http://schemas.openxmlformats.org/officeDocument/2006/relationships/slideLayout" Target="../slideLayouts/slideLayout12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52" Type="http://schemas.openxmlformats.org/officeDocument/2006/relationships/slideLayout" Target="../slideLayouts/slideLayout52.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122" Type="http://schemas.openxmlformats.org/officeDocument/2006/relationships/slideLayout" Target="../slideLayouts/slideLayout122.xml"/><Relationship Id="rId143" Type="http://schemas.openxmlformats.org/officeDocument/2006/relationships/slideLayout" Target="../slideLayouts/slideLayout143.xml"/><Relationship Id="rId148" Type="http://schemas.openxmlformats.org/officeDocument/2006/relationships/slideLayout" Target="../slideLayouts/slideLayout148.xml"/><Relationship Id="rId164" Type="http://schemas.openxmlformats.org/officeDocument/2006/relationships/slideLayout" Target="../slideLayouts/slideLayout164.xml"/><Relationship Id="rId169" Type="http://schemas.openxmlformats.org/officeDocument/2006/relationships/slideLayout" Target="../slideLayouts/slideLayout169.xml"/><Relationship Id="rId185" Type="http://schemas.openxmlformats.org/officeDocument/2006/relationships/slideLayout" Target="../slideLayouts/slideLayout185.xml"/><Relationship Id="rId4" Type="http://schemas.openxmlformats.org/officeDocument/2006/relationships/slideLayout" Target="../slideLayouts/slideLayout4.xml"/><Relationship Id="rId9" Type="http://schemas.openxmlformats.org/officeDocument/2006/relationships/slideLayout" Target="../slideLayouts/slideLayout9.xml"/><Relationship Id="rId180" Type="http://schemas.openxmlformats.org/officeDocument/2006/relationships/slideLayout" Target="../slideLayouts/slideLayout180.xml"/><Relationship Id="rId26" Type="http://schemas.openxmlformats.org/officeDocument/2006/relationships/slideLayout" Target="../slideLayouts/slideLayout26.xml"/><Relationship Id="rId47" Type="http://schemas.openxmlformats.org/officeDocument/2006/relationships/slideLayout" Target="../slideLayouts/slideLayout47.xml"/><Relationship Id="rId68" Type="http://schemas.openxmlformats.org/officeDocument/2006/relationships/slideLayout" Target="../slideLayouts/slideLayout68.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33" Type="http://schemas.openxmlformats.org/officeDocument/2006/relationships/slideLayout" Target="../slideLayouts/slideLayout133.xml"/><Relationship Id="rId154" Type="http://schemas.openxmlformats.org/officeDocument/2006/relationships/slideLayout" Target="../slideLayouts/slideLayout154.xml"/><Relationship Id="rId175" Type="http://schemas.openxmlformats.org/officeDocument/2006/relationships/slideLayout" Target="../slideLayouts/slideLayout175.xml"/><Relationship Id="rId196" Type="http://schemas.openxmlformats.org/officeDocument/2006/relationships/theme" Target="../theme/theme1.xml"/><Relationship Id="rId200" Type="http://schemas.openxmlformats.org/officeDocument/2006/relationships/image" Target="../media/image1.emf"/><Relationship Id="rId16" Type="http://schemas.openxmlformats.org/officeDocument/2006/relationships/slideLayout" Target="../slideLayouts/slideLayout16.xml"/><Relationship Id="rId37" Type="http://schemas.openxmlformats.org/officeDocument/2006/relationships/slideLayout" Target="../slideLayouts/slideLayout37.xml"/><Relationship Id="rId58" Type="http://schemas.openxmlformats.org/officeDocument/2006/relationships/slideLayout" Target="../slideLayouts/slideLayout58.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123" Type="http://schemas.openxmlformats.org/officeDocument/2006/relationships/slideLayout" Target="../slideLayouts/slideLayout123.xml"/><Relationship Id="rId144" Type="http://schemas.openxmlformats.org/officeDocument/2006/relationships/slideLayout" Target="../slideLayouts/slideLayout144.xml"/><Relationship Id="rId90" Type="http://schemas.openxmlformats.org/officeDocument/2006/relationships/slideLayout" Target="../slideLayouts/slideLayout90.xml"/><Relationship Id="rId165" Type="http://schemas.openxmlformats.org/officeDocument/2006/relationships/slideLayout" Target="../slideLayouts/slideLayout165.xml"/><Relationship Id="rId186" Type="http://schemas.openxmlformats.org/officeDocument/2006/relationships/slideLayout" Target="../slideLayouts/slideLayout186.xml"/><Relationship Id="rId27" Type="http://schemas.openxmlformats.org/officeDocument/2006/relationships/slideLayout" Target="../slideLayouts/slideLayout27.xml"/><Relationship Id="rId48" Type="http://schemas.openxmlformats.org/officeDocument/2006/relationships/slideLayout" Target="../slideLayouts/slideLayout48.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34" Type="http://schemas.openxmlformats.org/officeDocument/2006/relationships/slideLayout" Target="../slideLayouts/slideLayout134.xml"/><Relationship Id="rId80" Type="http://schemas.openxmlformats.org/officeDocument/2006/relationships/slideLayout" Target="../slideLayouts/slideLayout80.xml"/><Relationship Id="rId155" Type="http://schemas.openxmlformats.org/officeDocument/2006/relationships/slideLayout" Target="../slideLayouts/slideLayout155.xml"/><Relationship Id="rId176" Type="http://schemas.openxmlformats.org/officeDocument/2006/relationships/slideLayout" Target="../slideLayouts/slideLayout176.xml"/><Relationship Id="rId197" Type="http://schemas.openxmlformats.org/officeDocument/2006/relationships/vmlDrawing" Target="../drawings/vmlDrawing1.vml"/><Relationship Id="rId17" Type="http://schemas.openxmlformats.org/officeDocument/2006/relationships/slideLayout" Target="../slideLayouts/slideLayout17.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24" Type="http://schemas.openxmlformats.org/officeDocument/2006/relationships/slideLayout" Target="../slideLayouts/slideLayout124.xml"/><Relationship Id="rId70" Type="http://schemas.openxmlformats.org/officeDocument/2006/relationships/slideLayout" Target="../slideLayouts/slideLayout70.xml"/><Relationship Id="rId91" Type="http://schemas.openxmlformats.org/officeDocument/2006/relationships/slideLayout" Target="../slideLayouts/slideLayout91.xml"/><Relationship Id="rId145" Type="http://schemas.openxmlformats.org/officeDocument/2006/relationships/slideLayout" Target="../slideLayouts/slideLayout145.xml"/><Relationship Id="rId166" Type="http://schemas.openxmlformats.org/officeDocument/2006/relationships/slideLayout" Target="../slideLayouts/slideLayout166.xml"/><Relationship Id="rId187" Type="http://schemas.openxmlformats.org/officeDocument/2006/relationships/slideLayout" Target="../slideLayouts/slideLayout187.xml"/><Relationship Id="rId1" Type="http://schemas.openxmlformats.org/officeDocument/2006/relationships/slideLayout" Target="../slideLayouts/slideLayout1.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60" Type="http://schemas.openxmlformats.org/officeDocument/2006/relationships/slideLayout" Target="../slideLayouts/slideLayout60.xml"/><Relationship Id="rId81" Type="http://schemas.openxmlformats.org/officeDocument/2006/relationships/slideLayout" Target="../slideLayouts/slideLayout81.xml"/><Relationship Id="rId135" Type="http://schemas.openxmlformats.org/officeDocument/2006/relationships/slideLayout" Target="../slideLayouts/slideLayout135.xml"/><Relationship Id="rId156" Type="http://schemas.openxmlformats.org/officeDocument/2006/relationships/slideLayout" Target="../slideLayouts/slideLayout156.xml"/><Relationship Id="rId177" Type="http://schemas.openxmlformats.org/officeDocument/2006/relationships/slideLayout" Target="../slideLayouts/slideLayout177.xml"/><Relationship Id="rId198" Type="http://schemas.openxmlformats.org/officeDocument/2006/relationships/tags" Target="../tags/tag2.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50" Type="http://schemas.openxmlformats.org/officeDocument/2006/relationships/slideLayout" Target="../slideLayouts/slideLayout50.xml"/><Relationship Id="rId104" Type="http://schemas.openxmlformats.org/officeDocument/2006/relationships/slideLayout" Target="../slideLayouts/slideLayout104.xml"/><Relationship Id="rId125" Type="http://schemas.openxmlformats.org/officeDocument/2006/relationships/slideLayout" Target="../slideLayouts/slideLayout125.xml"/><Relationship Id="rId146" Type="http://schemas.openxmlformats.org/officeDocument/2006/relationships/slideLayout" Target="../slideLayouts/slideLayout146.xml"/><Relationship Id="rId167" Type="http://schemas.openxmlformats.org/officeDocument/2006/relationships/slideLayout" Target="../slideLayouts/slideLayout167.xml"/><Relationship Id="rId188" Type="http://schemas.openxmlformats.org/officeDocument/2006/relationships/slideLayout" Target="../slideLayouts/slideLayout18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DFAF5"/>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CF53B135-23D3-4682-4E4A-7C77481C0F73}"/>
              </a:ext>
            </a:extLst>
          </p:cNvPr>
          <p:cNvGraphicFramePr>
            <a:graphicFrameLocks noChangeAspect="1"/>
          </p:cNvGraphicFramePr>
          <p:nvPr userDrawn="1">
            <p:custDataLst>
              <p:tags r:id="rId198"/>
            </p:custDataLst>
            <p:extLst>
              <p:ext uri="{D42A27DB-BD31-4B8C-83A1-F6EECF244321}">
                <p14:modId xmlns:p14="http://schemas.microsoft.com/office/powerpoint/2010/main" val="42274718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6" name="think-cell Slide" r:id="rId199" imgW="503" imgH="503" progId="TCLayout.ActiveDocument.1">
                  <p:embed/>
                </p:oleObj>
              </mc:Choice>
              <mc:Fallback>
                <p:oleObj name="think-cell Slide" r:id="rId199" imgW="503" imgH="503" progId="TCLayout.ActiveDocument.1">
                  <p:embed/>
                  <p:pic>
                    <p:nvPicPr>
                      <p:cNvPr id="7" name="Object 6" hidden="1">
                        <a:extLst>
                          <a:ext uri="{FF2B5EF4-FFF2-40B4-BE49-F238E27FC236}">
                            <a16:creationId xmlns:a16="http://schemas.microsoft.com/office/drawing/2014/main" id="{CF53B135-23D3-4682-4E4A-7C77481C0F73}"/>
                          </a:ext>
                        </a:extLst>
                      </p:cNvPr>
                      <p:cNvPicPr/>
                      <p:nvPr/>
                    </p:nvPicPr>
                    <p:blipFill>
                      <a:blip r:embed="rId200"/>
                      <a:stretch>
                        <a:fillRect/>
                      </a:stretch>
                    </p:blipFill>
                    <p:spPr>
                      <a:xfrm>
                        <a:off x="1588" y="1588"/>
                        <a:ext cx="1588" cy="1588"/>
                      </a:xfrm>
                      <a:prstGeom prst="rect">
                        <a:avLst/>
                      </a:prstGeom>
                    </p:spPr>
                  </p:pic>
                </p:oleObj>
              </mc:Fallback>
            </mc:AlternateContent>
          </a:graphicData>
        </a:graphic>
      </p:graphicFrame>
      <p:sp>
        <p:nvSpPr>
          <p:cNvPr id="47" name="Title Placeholder 46">
            <a:extLst>
              <a:ext uri="{FF2B5EF4-FFF2-40B4-BE49-F238E27FC236}">
                <a16:creationId xmlns:a16="http://schemas.microsoft.com/office/drawing/2014/main" id="{38B800DD-B917-004A-B805-BE8812DC0DFF}"/>
              </a:ext>
            </a:extLst>
          </p:cNvPr>
          <p:cNvSpPr>
            <a:spLocks noGrp="1"/>
          </p:cNvSpPr>
          <p:nvPr>
            <p:ph type="title"/>
          </p:nvPr>
        </p:nvSpPr>
        <p:spPr>
          <a:xfrm>
            <a:off x="734123" y="687167"/>
            <a:ext cx="10628516" cy="533400"/>
          </a:xfrm>
          <a:prstGeom prst="rect">
            <a:avLst/>
          </a:prstGeom>
        </p:spPr>
        <p:txBody>
          <a:bodyPr vert="horz" lIns="0" tIns="45720" rIns="0" bIns="45720" rtlCol="0" anchor="t" anchorCtr="0">
            <a:normAutofit/>
          </a:bodyPr>
          <a:lstStyle/>
          <a:p>
            <a:r>
              <a:rPr lang="en-US" dirty="0"/>
              <a:t>Enter slide title here  </a:t>
            </a:r>
          </a:p>
        </p:txBody>
      </p:sp>
      <p:sp>
        <p:nvSpPr>
          <p:cNvPr id="3" name="Text Placeholder 2"/>
          <p:cNvSpPr>
            <a:spLocks noGrp="1"/>
          </p:cNvSpPr>
          <p:nvPr>
            <p:ph type="body" idx="1"/>
          </p:nvPr>
        </p:nvSpPr>
        <p:spPr>
          <a:xfrm>
            <a:off x="740473" y="1490442"/>
            <a:ext cx="10617579" cy="4796058"/>
          </a:xfrm>
          <a:prstGeom prst="rect">
            <a:avLst/>
          </a:prstGeom>
          <a:noFill/>
        </p:spPr>
        <p:txBody>
          <a:bodyPr vert="horz" lIns="0" tIns="45720" rIns="0" bIns="4572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77248" y="6302375"/>
            <a:ext cx="2743200" cy="365125"/>
          </a:xfrm>
          <a:prstGeom prst="rect">
            <a:avLst/>
          </a:prstGeom>
        </p:spPr>
        <p:txBody>
          <a:bodyPr vert="horz" lIns="0" tIns="45720" rIns="0" bIns="45720" rtlCol="0" anchor="ctr"/>
          <a:lstStyle>
            <a:lvl1pPr algn="l">
              <a:defRPr sz="1200">
                <a:solidFill>
                  <a:schemeClr val="tx1">
                    <a:tint val="75000"/>
                  </a:schemeClr>
                </a:solidFill>
                <a:latin typeface="Community" panose="02000303040000020003" pitchFamily="2" charset="0"/>
              </a:defRPr>
            </a:lvl1pPr>
          </a:lstStyle>
          <a:p>
            <a:fld id="{37839016-1707-4943-BBD3-81C0EB18A13F}" type="datetime1">
              <a:rPr lang="en-US" smtClean="0"/>
              <a:t>2/15/2023</a:t>
            </a:fld>
            <a:endParaRPr lang="en-US" dirty="0"/>
          </a:p>
        </p:txBody>
      </p:sp>
      <p:sp>
        <p:nvSpPr>
          <p:cNvPr id="5" name="Footer Placeholder 4"/>
          <p:cNvSpPr>
            <a:spLocks noGrp="1"/>
          </p:cNvSpPr>
          <p:nvPr>
            <p:ph type="ftr" sz="quarter" idx="3"/>
          </p:nvPr>
        </p:nvSpPr>
        <p:spPr>
          <a:xfrm>
            <a:off x="4419818" y="6302375"/>
            <a:ext cx="3333316" cy="365125"/>
          </a:xfrm>
          <a:prstGeom prst="rect">
            <a:avLst/>
          </a:prstGeom>
        </p:spPr>
        <p:txBody>
          <a:bodyPr vert="horz" lIns="91440" tIns="45720" rIns="91440" bIns="45720" rtlCol="0" anchor="ctr"/>
          <a:lstStyle>
            <a:lvl1pPr algn="ctr">
              <a:defRPr sz="1200">
                <a:solidFill>
                  <a:schemeClr val="tx1">
                    <a:tint val="75000"/>
                  </a:schemeClr>
                </a:solidFill>
                <a:latin typeface="Community" panose="02000303040000020003" pitchFamily="2" charset="0"/>
              </a:defRPr>
            </a:lvl1pPr>
          </a:lstStyle>
          <a:p>
            <a:endParaRPr lang="en-US" dirty="0"/>
          </a:p>
        </p:txBody>
      </p:sp>
      <p:sp>
        <p:nvSpPr>
          <p:cNvPr id="6" name="Slide Number Placeholder 5"/>
          <p:cNvSpPr>
            <a:spLocks noGrp="1"/>
          </p:cNvSpPr>
          <p:nvPr>
            <p:ph type="sldNum" sz="quarter" idx="4"/>
          </p:nvPr>
        </p:nvSpPr>
        <p:spPr>
          <a:xfrm>
            <a:off x="9040486" y="6302375"/>
            <a:ext cx="2350725" cy="365125"/>
          </a:xfrm>
          <a:prstGeom prst="rect">
            <a:avLst/>
          </a:prstGeom>
        </p:spPr>
        <p:txBody>
          <a:bodyPr vert="horz" lIns="91440" tIns="45720" rIns="91440" bIns="45720" rtlCol="0" anchor="ctr"/>
          <a:lstStyle>
            <a:lvl1pPr algn="r">
              <a:defRPr sz="1200">
                <a:solidFill>
                  <a:schemeClr val="tx1">
                    <a:tint val="75000"/>
                  </a:schemeClr>
                </a:solidFill>
                <a:latin typeface="Community" panose="02000303040000020003" pitchFamily="2" charset="0"/>
              </a:defRPr>
            </a:lvl1pPr>
          </a:lstStyle>
          <a:p>
            <a:fld id="{9386954D-29FB-504B-A61A-AC325EBF3697}" type="slidenum">
              <a:rPr lang="en-US" smtClean="0"/>
              <a:pPr/>
              <a:t>‹#›</a:t>
            </a:fld>
            <a:endParaRPr lang="en-US"/>
          </a:p>
        </p:txBody>
      </p:sp>
    </p:spTree>
    <p:extLst>
      <p:ext uri="{BB962C8B-B14F-4D97-AF65-F5344CB8AC3E}">
        <p14:creationId xmlns:p14="http://schemas.microsoft.com/office/powerpoint/2010/main" val="416646144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4" r:id="rId93"/>
    <p:sldLayoutId id="2147483755" r:id="rId94"/>
    <p:sldLayoutId id="2147483756" r:id="rId95"/>
    <p:sldLayoutId id="2147483757" r:id="rId96"/>
    <p:sldLayoutId id="2147483758" r:id="rId97"/>
    <p:sldLayoutId id="2147483759" r:id="rId98"/>
    <p:sldLayoutId id="2147483760" r:id="rId99"/>
    <p:sldLayoutId id="2147483761" r:id="rId100"/>
    <p:sldLayoutId id="2147483762" r:id="rId101"/>
    <p:sldLayoutId id="2147483763" r:id="rId102"/>
    <p:sldLayoutId id="2147483764" r:id="rId103"/>
    <p:sldLayoutId id="2147483765" r:id="rId104"/>
    <p:sldLayoutId id="2147483766" r:id="rId105"/>
    <p:sldLayoutId id="2147483767" r:id="rId106"/>
    <p:sldLayoutId id="2147483768" r:id="rId107"/>
    <p:sldLayoutId id="2147483769" r:id="rId108"/>
    <p:sldLayoutId id="2147483770" r:id="rId109"/>
    <p:sldLayoutId id="2147483771" r:id="rId110"/>
    <p:sldLayoutId id="2147483772" r:id="rId111"/>
    <p:sldLayoutId id="2147483773" r:id="rId112"/>
    <p:sldLayoutId id="2147483774" r:id="rId113"/>
    <p:sldLayoutId id="2147483775" r:id="rId114"/>
    <p:sldLayoutId id="2147483776" r:id="rId115"/>
    <p:sldLayoutId id="2147483777" r:id="rId116"/>
    <p:sldLayoutId id="2147483778" r:id="rId117"/>
    <p:sldLayoutId id="2147483779" r:id="rId118"/>
    <p:sldLayoutId id="2147483780" r:id="rId119"/>
    <p:sldLayoutId id="2147483781" r:id="rId120"/>
    <p:sldLayoutId id="2147483782" r:id="rId121"/>
    <p:sldLayoutId id="2147483783" r:id="rId122"/>
    <p:sldLayoutId id="2147483784" r:id="rId123"/>
    <p:sldLayoutId id="2147483785" r:id="rId124"/>
    <p:sldLayoutId id="2147483786" r:id="rId125"/>
    <p:sldLayoutId id="2147483787" r:id="rId126"/>
    <p:sldLayoutId id="2147483788" r:id="rId127"/>
    <p:sldLayoutId id="2147483789" r:id="rId128"/>
    <p:sldLayoutId id="2147483790" r:id="rId129"/>
    <p:sldLayoutId id="2147483791" r:id="rId130"/>
    <p:sldLayoutId id="2147483792" r:id="rId131"/>
    <p:sldLayoutId id="2147483793" r:id="rId132"/>
    <p:sldLayoutId id="2147483794" r:id="rId133"/>
    <p:sldLayoutId id="2147483795" r:id="rId134"/>
    <p:sldLayoutId id="2147483796" r:id="rId135"/>
    <p:sldLayoutId id="2147483797" r:id="rId136"/>
    <p:sldLayoutId id="2147483798" r:id="rId137"/>
    <p:sldLayoutId id="2147483799" r:id="rId138"/>
    <p:sldLayoutId id="2147483800" r:id="rId139"/>
    <p:sldLayoutId id="2147483801" r:id="rId140"/>
    <p:sldLayoutId id="2147483802" r:id="rId141"/>
    <p:sldLayoutId id="2147483803" r:id="rId142"/>
    <p:sldLayoutId id="2147483804" r:id="rId143"/>
    <p:sldLayoutId id="2147483805" r:id="rId144"/>
    <p:sldLayoutId id="2147483806" r:id="rId145"/>
    <p:sldLayoutId id="2147483807" r:id="rId146"/>
    <p:sldLayoutId id="2147483808" r:id="rId147"/>
    <p:sldLayoutId id="2147483809" r:id="rId148"/>
    <p:sldLayoutId id="2147483810" r:id="rId149"/>
    <p:sldLayoutId id="2147483811" r:id="rId150"/>
    <p:sldLayoutId id="2147483812" r:id="rId151"/>
    <p:sldLayoutId id="2147483813" r:id="rId152"/>
    <p:sldLayoutId id="2147483814" r:id="rId153"/>
    <p:sldLayoutId id="2147483815" r:id="rId154"/>
    <p:sldLayoutId id="2147483816" r:id="rId155"/>
    <p:sldLayoutId id="2147483817" r:id="rId156"/>
    <p:sldLayoutId id="2147483818" r:id="rId157"/>
    <p:sldLayoutId id="2147483819" r:id="rId158"/>
    <p:sldLayoutId id="2147483820" r:id="rId159"/>
    <p:sldLayoutId id="2147483821" r:id="rId160"/>
    <p:sldLayoutId id="2147483822" r:id="rId161"/>
    <p:sldLayoutId id="2147483823" r:id="rId162"/>
    <p:sldLayoutId id="2147483824" r:id="rId163"/>
    <p:sldLayoutId id="2147483825" r:id="rId164"/>
    <p:sldLayoutId id="2147483826" r:id="rId165"/>
    <p:sldLayoutId id="2147483827" r:id="rId166"/>
    <p:sldLayoutId id="2147483828" r:id="rId167"/>
    <p:sldLayoutId id="2147483829" r:id="rId168"/>
    <p:sldLayoutId id="2147483830" r:id="rId169"/>
    <p:sldLayoutId id="2147483831" r:id="rId170"/>
    <p:sldLayoutId id="2147483832" r:id="rId171"/>
    <p:sldLayoutId id="2147483833" r:id="rId172"/>
    <p:sldLayoutId id="2147483834" r:id="rId173"/>
    <p:sldLayoutId id="2147483835" r:id="rId174"/>
    <p:sldLayoutId id="2147483836" r:id="rId175"/>
    <p:sldLayoutId id="2147483837" r:id="rId176"/>
    <p:sldLayoutId id="2147483838" r:id="rId177"/>
    <p:sldLayoutId id="2147483839" r:id="rId178"/>
    <p:sldLayoutId id="2147483840" r:id="rId179"/>
    <p:sldLayoutId id="2147483841" r:id="rId180"/>
    <p:sldLayoutId id="2147483842" r:id="rId181"/>
    <p:sldLayoutId id="2147483843" r:id="rId182"/>
    <p:sldLayoutId id="2147483844" r:id="rId183"/>
    <p:sldLayoutId id="2147483845" r:id="rId184"/>
    <p:sldLayoutId id="2147483846" r:id="rId185"/>
    <p:sldLayoutId id="2147483847" r:id="rId186"/>
    <p:sldLayoutId id="2147483848" r:id="rId187"/>
    <p:sldLayoutId id="2147483849" r:id="rId188"/>
    <p:sldLayoutId id="2147483850" r:id="rId189"/>
    <p:sldLayoutId id="2147483851" r:id="rId190"/>
    <p:sldLayoutId id="2147483852" r:id="rId191"/>
    <p:sldLayoutId id="2147483853" r:id="rId192"/>
    <p:sldLayoutId id="2147483854" r:id="rId193"/>
    <p:sldLayoutId id="2147483855" r:id="rId194"/>
    <p:sldLayoutId id="2147483856" r:id="rId195"/>
  </p:sldLayoutIdLst>
  <p:hf hdr="0" ftr="0" dt="0"/>
  <p:txStyles>
    <p:titleStyle>
      <a:lvl1pPr algn="l" defTabSz="914217" rtl="0" eaLnBrk="1" latinLnBrk="0" hangingPunct="1">
        <a:lnSpc>
          <a:spcPct val="90000"/>
        </a:lnSpc>
        <a:spcBef>
          <a:spcPct val="0"/>
        </a:spcBef>
        <a:buNone/>
        <a:defRPr sz="3299" kern="1200" baseline="0">
          <a:solidFill>
            <a:srgbClr val="915907"/>
          </a:solidFill>
          <a:latin typeface="Community Light" panose="02000303040000020003" pitchFamily="2" charset="0"/>
          <a:ea typeface="+mj-ea"/>
          <a:cs typeface="+mj-cs"/>
        </a:defRPr>
      </a:lvl1pPr>
    </p:titleStyle>
    <p:bodyStyle>
      <a:lvl1pPr marL="0" indent="0" algn="l" defTabSz="914217" rtl="0" eaLnBrk="1" latinLnBrk="0" hangingPunct="1">
        <a:lnSpc>
          <a:spcPct val="90000"/>
        </a:lnSpc>
        <a:spcBef>
          <a:spcPts val="1000"/>
        </a:spcBef>
        <a:buFont typeface="Arial" panose="020B0604020202020204" pitchFamily="34" charset="0"/>
        <a:buNone/>
        <a:defRPr sz="2799" kern="1200" baseline="0">
          <a:solidFill>
            <a:srgbClr val="56687A"/>
          </a:solidFill>
          <a:latin typeface="Community Light" panose="02000303040000020003" pitchFamily="2" charset="0"/>
          <a:ea typeface="+mn-ea"/>
          <a:cs typeface="+mn-cs"/>
        </a:defRPr>
      </a:lvl1pPr>
      <a:lvl2pPr marL="457109" indent="0" algn="l" defTabSz="914217" rtl="0" eaLnBrk="1" latinLnBrk="0" hangingPunct="1">
        <a:lnSpc>
          <a:spcPct val="90000"/>
        </a:lnSpc>
        <a:spcBef>
          <a:spcPts val="500"/>
        </a:spcBef>
        <a:buFont typeface="Arial" panose="020B0604020202020204" pitchFamily="34" charset="0"/>
        <a:buNone/>
        <a:defRPr sz="2400" kern="1200" baseline="0">
          <a:solidFill>
            <a:srgbClr val="56687A"/>
          </a:solidFill>
          <a:latin typeface="Community Light" panose="02000303040000020003" pitchFamily="2" charset="0"/>
          <a:ea typeface="+mn-ea"/>
          <a:cs typeface="+mn-cs"/>
        </a:defRPr>
      </a:lvl2pPr>
      <a:lvl3pPr marL="914217" indent="0" algn="l" defTabSz="914217" rtl="0" eaLnBrk="1" latinLnBrk="0" hangingPunct="1">
        <a:lnSpc>
          <a:spcPct val="90000"/>
        </a:lnSpc>
        <a:spcBef>
          <a:spcPts val="500"/>
        </a:spcBef>
        <a:buFont typeface="Arial" panose="020B0604020202020204" pitchFamily="34" charset="0"/>
        <a:buNone/>
        <a:defRPr sz="2000" kern="1200" baseline="0">
          <a:solidFill>
            <a:srgbClr val="56687A"/>
          </a:solidFill>
          <a:latin typeface="Community Light" panose="02000303040000020003" pitchFamily="2" charset="0"/>
          <a:ea typeface="+mn-ea"/>
          <a:cs typeface="+mn-cs"/>
        </a:defRPr>
      </a:lvl3pPr>
      <a:lvl4pPr marL="1371326" indent="0" algn="l" defTabSz="914217" rtl="0" eaLnBrk="1" latinLnBrk="0" hangingPunct="1">
        <a:lnSpc>
          <a:spcPct val="90000"/>
        </a:lnSpc>
        <a:spcBef>
          <a:spcPts val="500"/>
        </a:spcBef>
        <a:buFont typeface="Arial" panose="020B0604020202020204" pitchFamily="34" charset="0"/>
        <a:buNone/>
        <a:defRPr sz="1800" kern="1200" baseline="0">
          <a:solidFill>
            <a:srgbClr val="56687A"/>
          </a:solidFill>
          <a:latin typeface="Community Light" panose="02000303040000020003" pitchFamily="2" charset="0"/>
          <a:ea typeface="+mn-ea"/>
          <a:cs typeface="+mn-cs"/>
        </a:defRPr>
      </a:lvl4pPr>
      <a:lvl5pPr marL="1828434" indent="0" algn="l" defTabSz="914217" rtl="0" eaLnBrk="1" latinLnBrk="0" hangingPunct="1">
        <a:lnSpc>
          <a:spcPct val="90000"/>
        </a:lnSpc>
        <a:spcBef>
          <a:spcPts val="500"/>
        </a:spcBef>
        <a:buFont typeface="Arial" panose="020B0604020202020204" pitchFamily="34" charset="0"/>
        <a:buNone/>
        <a:defRPr sz="1800" kern="1200" baseline="0">
          <a:solidFill>
            <a:srgbClr val="56687A"/>
          </a:solidFill>
          <a:latin typeface="Community Light" panose="02000303040000020003" pitchFamily="2" charset="0"/>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961">
          <p15:clr>
            <a:srgbClr val="F26B43"/>
          </p15:clr>
        </p15:guide>
        <p15:guide id="4" pos="14353">
          <p15:clr>
            <a:srgbClr val="F26B43"/>
          </p15:clr>
        </p15:guide>
        <p15:guide id="5" orient="horz" pos="7680">
          <p15:clr>
            <a:srgbClr val="F26B43"/>
          </p15:clr>
        </p15:guide>
        <p15:guide id="6" orient="horz" pos="960">
          <p15:clr>
            <a:srgbClr val="F26B43"/>
          </p15:clr>
        </p15:guide>
        <p15:guide id="7" pos="9961">
          <p15:clr>
            <a:srgbClr val="A4A3A4"/>
          </p15:clr>
        </p15:guide>
        <p15:guide id="8" pos="10177">
          <p15:clr>
            <a:srgbClr val="A4A3A4"/>
          </p15:clr>
        </p15:guide>
        <p15:guide id="9" pos="9769">
          <p15:clr>
            <a:srgbClr val="A4A3A4"/>
          </p15:clr>
        </p15:guide>
        <p15:guide id="10" pos="5161">
          <p15:clr>
            <a:srgbClr val="A4A3A4"/>
          </p15:clr>
        </p15:guide>
        <p15:guide id="11" pos="5353">
          <p15:clr>
            <a:srgbClr val="A4A3A4"/>
          </p15:clr>
        </p15:guide>
        <p15:guide id="12" pos="5569">
          <p15:clr>
            <a:srgbClr val="A4A3A4"/>
          </p15:clr>
        </p15:guide>
        <p15:guide id="13" pos="7873">
          <p15:clr>
            <a:srgbClr val="A4A3A4"/>
          </p15:clr>
        </p15:guide>
        <p15:guide id="14" pos="7489">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94.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94.xml"/><Relationship Id="rId6" Type="http://schemas.openxmlformats.org/officeDocument/2006/relationships/image" Target="../media/image12.png"/><Relationship Id="rId5" Type="http://schemas.openxmlformats.org/officeDocument/2006/relationships/image" Target="../media/image16.sv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Layout" Target="../slideLayouts/slideLayout19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194.xml"/><Relationship Id="rId7" Type="http://schemas.openxmlformats.org/officeDocument/2006/relationships/image" Target="../media/image23.svg"/><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21.png"/><Relationship Id="rId5" Type="http://schemas.openxmlformats.org/officeDocument/2006/relationships/image" Target="../media/image1.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B42F6B5-885E-90AC-4361-48D407768B23}"/>
              </a:ext>
            </a:extLst>
          </p:cNvPr>
          <p:cNvGraphicFramePr>
            <a:graphicFrameLocks noChangeAspect="1"/>
          </p:cNvGraphicFramePr>
          <p:nvPr>
            <p:custDataLst>
              <p:tags r:id="rId2"/>
            </p:custDataLst>
            <p:extLst>
              <p:ext uri="{D42A27DB-BD31-4B8C-83A1-F6EECF244321}">
                <p14:modId xmlns:p14="http://schemas.microsoft.com/office/powerpoint/2010/main" val="7483173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0" name="think-cell Slide" r:id="rId4" imgW="503" imgH="503" progId="TCLayout.ActiveDocument.1">
                  <p:embed/>
                </p:oleObj>
              </mc:Choice>
              <mc:Fallback>
                <p:oleObj name="think-cell Slide" r:id="rId4" imgW="503" imgH="503" progId="TCLayout.ActiveDocument.1">
                  <p:embed/>
                  <p:pic>
                    <p:nvPicPr>
                      <p:cNvPr id="4" name="Object 3" hidden="1">
                        <a:extLst>
                          <a:ext uri="{FF2B5EF4-FFF2-40B4-BE49-F238E27FC236}">
                            <a16:creationId xmlns:a16="http://schemas.microsoft.com/office/drawing/2014/main" id="{1B42F6B5-885E-90AC-4361-48D407768B2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37E573C-DED5-9E49-BC95-BE288ACEBC9E}"/>
              </a:ext>
            </a:extLst>
          </p:cNvPr>
          <p:cNvSpPr>
            <a:spLocks noGrp="1"/>
          </p:cNvSpPr>
          <p:nvPr>
            <p:ph type="title"/>
          </p:nvPr>
        </p:nvSpPr>
        <p:spPr/>
        <p:txBody>
          <a:bodyPr vert="horz"/>
          <a:lstStyle/>
          <a:p>
            <a:r>
              <a:rPr lang="en-US" dirty="0"/>
              <a:t>Non SSO</a:t>
            </a:r>
          </a:p>
        </p:txBody>
      </p:sp>
      <p:sp>
        <p:nvSpPr>
          <p:cNvPr id="3" name="Text Placeholder 2">
            <a:extLst>
              <a:ext uri="{FF2B5EF4-FFF2-40B4-BE49-F238E27FC236}">
                <a16:creationId xmlns:a16="http://schemas.microsoft.com/office/drawing/2014/main" id="{2FB1AA9B-3E18-1549-B18E-1E8D4EAF7E74}"/>
              </a:ext>
            </a:extLst>
          </p:cNvPr>
          <p:cNvSpPr>
            <a:spLocks noGrp="1"/>
          </p:cNvSpPr>
          <p:nvPr>
            <p:ph type="body" sz="quarter" idx="13"/>
          </p:nvPr>
        </p:nvSpPr>
        <p:spPr>
          <a:xfrm>
            <a:off x="2938874" y="3448031"/>
            <a:ext cx="5340448" cy="1521185"/>
          </a:xfrm>
        </p:spPr>
        <p:txBody>
          <a:bodyPr>
            <a:normAutofit/>
          </a:bodyPr>
          <a:lstStyle/>
          <a:p>
            <a:r>
              <a:rPr lang="en-US" b="1" dirty="0"/>
              <a:t>Profile Required </a:t>
            </a:r>
          </a:p>
          <a:p>
            <a:r>
              <a:rPr lang="en-US" dirty="0"/>
              <a:t>Process Flow and Steps </a:t>
            </a:r>
          </a:p>
        </p:txBody>
      </p:sp>
    </p:spTree>
    <p:extLst>
      <p:ext uri="{BB962C8B-B14F-4D97-AF65-F5344CB8AC3E}">
        <p14:creationId xmlns:p14="http://schemas.microsoft.com/office/powerpoint/2010/main" val="816245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530FA8-50D2-B47C-1964-36D4B64F908E}"/>
              </a:ext>
            </a:extLst>
          </p:cNvPr>
          <p:cNvPicPr>
            <a:picLocks noChangeAspect="1"/>
          </p:cNvPicPr>
          <p:nvPr/>
        </p:nvPicPr>
        <p:blipFill>
          <a:blip r:embed="rId2"/>
          <a:stretch>
            <a:fillRect/>
          </a:stretch>
        </p:blipFill>
        <p:spPr>
          <a:xfrm>
            <a:off x="92319" y="945217"/>
            <a:ext cx="8543681" cy="4955780"/>
          </a:xfrm>
          <a:prstGeom prst="rect">
            <a:avLst/>
          </a:prstGeom>
          <a:ln>
            <a:noFill/>
          </a:ln>
          <a:effectLst>
            <a:outerShdw blurRad="292100" dist="139700" dir="2700000" algn="tl" rotWithShape="0">
              <a:srgbClr val="333333">
                <a:alpha val="65000"/>
              </a:srgbClr>
            </a:outerShdw>
          </a:effectLst>
        </p:spPr>
      </p:pic>
      <p:sp>
        <p:nvSpPr>
          <p:cNvPr id="4" name="Rectangle 3">
            <a:extLst>
              <a:ext uri="{FF2B5EF4-FFF2-40B4-BE49-F238E27FC236}">
                <a16:creationId xmlns:a16="http://schemas.microsoft.com/office/drawing/2014/main" id="{D6E7D4B5-513F-CA3C-D75B-5F0A1F0CA045}"/>
              </a:ext>
            </a:extLst>
          </p:cNvPr>
          <p:cNvSpPr/>
          <p:nvPr/>
        </p:nvSpPr>
        <p:spPr>
          <a:xfrm>
            <a:off x="1700107" y="2269066"/>
            <a:ext cx="1991360" cy="95504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5" name="TextBox 4">
            <a:extLst>
              <a:ext uri="{FF2B5EF4-FFF2-40B4-BE49-F238E27FC236}">
                <a16:creationId xmlns:a16="http://schemas.microsoft.com/office/drawing/2014/main" id="{C72119F6-7AAF-9405-2B64-57596A1B1BE6}"/>
              </a:ext>
            </a:extLst>
          </p:cNvPr>
          <p:cNvSpPr txBox="1"/>
          <p:nvPr/>
        </p:nvSpPr>
        <p:spPr>
          <a:xfrm>
            <a:off x="9055947" y="3061546"/>
            <a:ext cx="3197192" cy="635001"/>
          </a:xfrm>
          <a:prstGeom prst="rect">
            <a:avLst/>
          </a:prstGeom>
          <a:noFill/>
        </p:spPr>
        <p:txBody>
          <a:bodyPr wrap="square" lIns="0" tIns="0" rIns="0" bIns="0" rtlCol="0">
            <a:noAutofit/>
          </a:bodyPr>
          <a:lstStyle/>
          <a:p>
            <a:pPr algn="l"/>
            <a:r>
              <a:rPr lang="en-US" dirty="0">
                <a:latin typeface="LKN Sans" panose="02000503040000020003" pitchFamily="2" charset="0"/>
              </a:rPr>
              <a:t>If you are an existing LinkedIn user, then please  Login  to your LinkedIn Page. </a:t>
            </a:r>
            <a:endParaRPr lang="hi-IN" dirty="0">
              <a:latin typeface="LKN Sans" panose="02000503040000020003" pitchFamily="2" charset="0"/>
            </a:endParaRPr>
          </a:p>
        </p:txBody>
      </p:sp>
      <p:sp>
        <p:nvSpPr>
          <p:cNvPr id="7" name="TextBox 6">
            <a:extLst>
              <a:ext uri="{FF2B5EF4-FFF2-40B4-BE49-F238E27FC236}">
                <a16:creationId xmlns:a16="http://schemas.microsoft.com/office/drawing/2014/main" id="{6898450B-5DE1-3D21-EF9B-9E28309F430F}"/>
              </a:ext>
            </a:extLst>
          </p:cNvPr>
          <p:cNvSpPr txBox="1"/>
          <p:nvPr/>
        </p:nvSpPr>
        <p:spPr>
          <a:xfrm>
            <a:off x="9055947" y="1171492"/>
            <a:ext cx="2648552" cy="1615442"/>
          </a:xfrm>
          <a:prstGeom prst="rect">
            <a:avLst/>
          </a:prstGeom>
          <a:noFill/>
        </p:spPr>
        <p:txBody>
          <a:bodyPr wrap="square" lIns="0" tIns="0" rIns="0" bIns="0" rtlCol="0">
            <a:noAutofit/>
          </a:bodyPr>
          <a:lstStyle/>
          <a:p>
            <a:pPr algn="l"/>
            <a:r>
              <a:rPr lang="en-US" dirty="0">
                <a:latin typeface="LKN Sans" panose="02000503040000020003" pitchFamily="2" charset="0"/>
              </a:rPr>
              <a:t>If you are creating a LinkedIn profile for the first time , please select “Join Now” and create your profile on LinkedIn.com </a:t>
            </a:r>
            <a:endParaRPr lang="hi-IN" dirty="0">
              <a:latin typeface="LKN Sans" panose="02000503040000020003" pitchFamily="2" charset="0"/>
            </a:endParaRPr>
          </a:p>
        </p:txBody>
      </p:sp>
      <p:sp>
        <p:nvSpPr>
          <p:cNvPr id="9" name="TextBox 8">
            <a:extLst>
              <a:ext uri="{FF2B5EF4-FFF2-40B4-BE49-F238E27FC236}">
                <a16:creationId xmlns:a16="http://schemas.microsoft.com/office/drawing/2014/main" id="{AE72B890-EE8F-6418-0892-B456B746FB4E}"/>
              </a:ext>
            </a:extLst>
          </p:cNvPr>
          <p:cNvSpPr txBox="1"/>
          <p:nvPr/>
        </p:nvSpPr>
        <p:spPr>
          <a:xfrm>
            <a:off x="9049174" y="4568612"/>
            <a:ext cx="3102366" cy="1283548"/>
          </a:xfrm>
          <a:prstGeom prst="rect">
            <a:avLst/>
          </a:prstGeom>
          <a:noFill/>
        </p:spPr>
        <p:txBody>
          <a:bodyPr wrap="square" lIns="0" tIns="0" rIns="0" bIns="0" rtlCol="0">
            <a:noAutofit/>
          </a:bodyPr>
          <a:lstStyle/>
          <a:p>
            <a:pPr algn="l"/>
            <a:r>
              <a:rPr lang="en-US" dirty="0">
                <a:latin typeface="LKN Sans" panose="02000503040000020003" pitchFamily="2" charset="0"/>
              </a:rPr>
              <a:t>In case you forget password, please reset the password to a new one. You can click on “Forget Password?“ button</a:t>
            </a:r>
            <a:endParaRPr lang="hi-IN" dirty="0">
              <a:latin typeface="LKN Sans" panose="02000503040000020003" pitchFamily="2" charset="0"/>
            </a:endParaRPr>
          </a:p>
        </p:txBody>
      </p:sp>
      <p:sp>
        <p:nvSpPr>
          <p:cNvPr id="11" name="Rectangle 10">
            <a:extLst>
              <a:ext uri="{FF2B5EF4-FFF2-40B4-BE49-F238E27FC236}">
                <a16:creationId xmlns:a16="http://schemas.microsoft.com/office/drawing/2014/main" id="{A461B033-47C3-078E-F2C2-4C6CA52E81A8}"/>
              </a:ext>
            </a:extLst>
          </p:cNvPr>
          <p:cNvSpPr/>
          <p:nvPr/>
        </p:nvSpPr>
        <p:spPr>
          <a:xfrm>
            <a:off x="1083793" y="21681"/>
            <a:ext cx="8818761" cy="523220"/>
          </a:xfrm>
          <a:prstGeom prst="rect">
            <a:avLst/>
          </a:prstGeom>
          <a:noFill/>
        </p:spPr>
        <p:txBody>
          <a:bodyPr wrap="none" lIns="91440" tIns="45720" rIns="91440" bIns="45720">
            <a:spAutoFit/>
          </a:bodyPr>
          <a:lstStyle/>
          <a:p>
            <a:pPr algn="ctr"/>
            <a:r>
              <a:rPr lang="en-US" sz="2800" u="sng" dirty="0">
                <a:ln w="0"/>
                <a:effectLst>
                  <a:outerShdw blurRad="38100" dist="19050" dir="2700000" algn="tl" rotWithShape="0">
                    <a:schemeClr val="dk1">
                      <a:alpha val="40000"/>
                    </a:schemeClr>
                  </a:outerShdw>
                </a:effectLst>
                <a:latin typeface="Community Slab" panose="02000503040000020003" pitchFamily="50" charset="0"/>
              </a:rPr>
              <a:t>Compulsory Requirement  -  LinkedIn .com Profile Page </a:t>
            </a:r>
            <a:endParaRPr lang="en-US" sz="2800" b="0" u="sng" cap="none" spc="0" dirty="0">
              <a:ln w="0"/>
              <a:solidFill>
                <a:schemeClr val="tx1"/>
              </a:solidFill>
              <a:effectLst>
                <a:outerShdw blurRad="38100" dist="19050" dir="2700000" algn="tl" rotWithShape="0">
                  <a:schemeClr val="dk1">
                    <a:alpha val="40000"/>
                  </a:schemeClr>
                </a:outerShdw>
              </a:effectLst>
              <a:latin typeface="Community Slab" panose="02000503040000020003" pitchFamily="50" charset="0"/>
            </a:endParaRPr>
          </a:p>
        </p:txBody>
      </p:sp>
      <p:sp>
        <p:nvSpPr>
          <p:cNvPr id="13" name="Flowchart: Connector 12">
            <a:extLst>
              <a:ext uri="{FF2B5EF4-FFF2-40B4-BE49-F238E27FC236}">
                <a16:creationId xmlns:a16="http://schemas.microsoft.com/office/drawing/2014/main" id="{4289F72B-4EFD-B406-6ABF-3F5EA42C3D9B}"/>
              </a:ext>
            </a:extLst>
          </p:cNvPr>
          <p:cNvSpPr/>
          <p:nvPr/>
        </p:nvSpPr>
        <p:spPr>
          <a:xfrm>
            <a:off x="224458" y="1024637"/>
            <a:ext cx="526086" cy="487283"/>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endParaRPr lang="hi-IN" b="1" dirty="0">
              <a:solidFill>
                <a:schemeClr val="tx1"/>
              </a:solidFill>
            </a:endParaRPr>
          </a:p>
        </p:txBody>
      </p:sp>
      <p:pic>
        <p:nvPicPr>
          <p:cNvPr id="15" name="Picture 14">
            <a:extLst>
              <a:ext uri="{FF2B5EF4-FFF2-40B4-BE49-F238E27FC236}">
                <a16:creationId xmlns:a16="http://schemas.microsoft.com/office/drawing/2014/main" id="{06984ED2-6EB3-A072-EF01-7665CEB9D6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4543" y="6378747"/>
            <a:ext cx="1422724" cy="431898"/>
          </a:xfrm>
          <a:prstGeom prst="rect">
            <a:avLst/>
          </a:prstGeom>
        </p:spPr>
      </p:pic>
      <p:sp>
        <p:nvSpPr>
          <p:cNvPr id="2" name="TextBox 1">
            <a:extLst>
              <a:ext uri="{FF2B5EF4-FFF2-40B4-BE49-F238E27FC236}">
                <a16:creationId xmlns:a16="http://schemas.microsoft.com/office/drawing/2014/main" id="{DF7B958E-D2C3-3FF7-7A86-C5DE7BFDDEAB}"/>
              </a:ext>
            </a:extLst>
          </p:cNvPr>
          <p:cNvSpPr txBox="1"/>
          <p:nvPr/>
        </p:nvSpPr>
        <p:spPr>
          <a:xfrm>
            <a:off x="1334347" y="6211147"/>
            <a:ext cx="7498080" cy="431898"/>
          </a:xfrm>
          <a:prstGeom prst="rect">
            <a:avLst/>
          </a:prstGeom>
          <a:noFill/>
        </p:spPr>
        <p:txBody>
          <a:bodyPr wrap="square" lIns="0" tIns="0" rIns="0" bIns="0" rtlCol="0">
            <a:noAutofit/>
          </a:bodyPr>
          <a:lstStyle/>
          <a:p>
            <a:pPr algn="l"/>
            <a:r>
              <a:rPr lang="en-US" dirty="0">
                <a:latin typeface="LKN Sans" panose="02000503040000020003" pitchFamily="2" charset="0"/>
              </a:rPr>
              <a:t>To Create new LinkedIn.com profile, </a:t>
            </a:r>
            <a:r>
              <a:rPr lang="en-US" dirty="0" err="1">
                <a:latin typeface="LKN Sans" panose="02000503040000020003" pitchFamily="2" charset="0"/>
              </a:rPr>
              <a:t>goto</a:t>
            </a:r>
            <a:r>
              <a:rPr lang="en-US" dirty="0">
                <a:latin typeface="LKN Sans" panose="02000503040000020003" pitchFamily="2" charset="0"/>
              </a:rPr>
              <a:t> </a:t>
            </a:r>
            <a:r>
              <a:rPr lang="en-US" b="1" u="sng" dirty="0">
                <a:solidFill>
                  <a:schemeClr val="bg2"/>
                </a:solidFill>
                <a:latin typeface="LKN Sans" panose="02000503040000020003" pitchFamily="2" charset="0"/>
              </a:rPr>
              <a:t>https://www.linkedin.com/home</a:t>
            </a:r>
            <a:endParaRPr lang="hi-IN" b="1" u="sng" dirty="0">
              <a:solidFill>
                <a:schemeClr val="bg2"/>
              </a:solidFill>
              <a:latin typeface="LKN Sans" panose="02000503040000020003" pitchFamily="2" charset="0"/>
            </a:endParaRPr>
          </a:p>
        </p:txBody>
      </p:sp>
    </p:spTree>
    <p:extLst>
      <p:ext uri="{BB962C8B-B14F-4D97-AF65-F5344CB8AC3E}">
        <p14:creationId xmlns:p14="http://schemas.microsoft.com/office/powerpoint/2010/main" val="29692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5B89D0C-2A98-891D-E9A4-973E81634B67}"/>
              </a:ext>
            </a:extLst>
          </p:cNvPr>
          <p:cNvPicPr>
            <a:picLocks noChangeAspect="1"/>
          </p:cNvPicPr>
          <p:nvPr/>
        </p:nvPicPr>
        <p:blipFill>
          <a:blip r:embed="rId2"/>
          <a:stretch>
            <a:fillRect/>
          </a:stretch>
        </p:blipFill>
        <p:spPr>
          <a:xfrm>
            <a:off x="2553547" y="901477"/>
            <a:ext cx="3010906" cy="5803499"/>
          </a:xfrm>
          <a:prstGeom prst="rect">
            <a:avLst/>
          </a:prstGeom>
        </p:spPr>
      </p:pic>
      <p:sp>
        <p:nvSpPr>
          <p:cNvPr id="9" name="Rectangle 8">
            <a:extLst>
              <a:ext uri="{FF2B5EF4-FFF2-40B4-BE49-F238E27FC236}">
                <a16:creationId xmlns:a16="http://schemas.microsoft.com/office/drawing/2014/main" id="{79341CD3-9624-3235-C350-885E7B5089A2}"/>
              </a:ext>
            </a:extLst>
          </p:cNvPr>
          <p:cNvSpPr/>
          <p:nvPr/>
        </p:nvSpPr>
        <p:spPr>
          <a:xfrm>
            <a:off x="2655147" y="2866813"/>
            <a:ext cx="1723973" cy="62314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10" name="Arrow: Right 9">
            <a:extLst>
              <a:ext uri="{FF2B5EF4-FFF2-40B4-BE49-F238E27FC236}">
                <a16:creationId xmlns:a16="http://schemas.microsoft.com/office/drawing/2014/main" id="{A863BCB2-7EDD-EF04-A426-136F433F749A}"/>
              </a:ext>
            </a:extLst>
          </p:cNvPr>
          <p:cNvSpPr/>
          <p:nvPr/>
        </p:nvSpPr>
        <p:spPr>
          <a:xfrm>
            <a:off x="270934" y="2628053"/>
            <a:ext cx="2282613" cy="1862667"/>
          </a:xfrm>
          <a:prstGeom prst="rightArrow">
            <a:avLst>
              <a:gd name="adj1" fmla="val 72545"/>
              <a:gd name="adj2" fmla="val 24182"/>
            </a:avLst>
          </a:prstGeom>
          <a:solidFill>
            <a:schemeClr val="bg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Community Slab" panose="02000503040000020003" pitchFamily="50" charset="0"/>
              </a:rPr>
              <a:t>Once Admin assigns license, the activation link will </a:t>
            </a:r>
            <a:r>
              <a:rPr lang="en-US" sz="1400" dirty="0" err="1">
                <a:solidFill>
                  <a:schemeClr val="tx1"/>
                </a:solidFill>
                <a:latin typeface="Community Slab" panose="02000503040000020003" pitchFamily="50" charset="0"/>
              </a:rPr>
              <a:t>goto</a:t>
            </a:r>
            <a:r>
              <a:rPr lang="en-US" sz="1400" dirty="0">
                <a:solidFill>
                  <a:schemeClr val="tx1"/>
                </a:solidFill>
                <a:latin typeface="Community Slab" panose="02000503040000020003" pitchFamily="50" charset="0"/>
              </a:rPr>
              <a:t> learner’s Institute’s email id </a:t>
            </a:r>
            <a:endParaRPr lang="hi-IN" sz="1400" dirty="0">
              <a:solidFill>
                <a:schemeClr val="tx1"/>
              </a:solidFill>
              <a:latin typeface="Community Slab" panose="02000503040000020003" pitchFamily="50" charset="0"/>
            </a:endParaRPr>
          </a:p>
        </p:txBody>
      </p:sp>
      <p:cxnSp>
        <p:nvCxnSpPr>
          <p:cNvPr id="12" name="Straight Arrow Connector 11">
            <a:extLst>
              <a:ext uri="{FF2B5EF4-FFF2-40B4-BE49-F238E27FC236}">
                <a16:creationId xmlns:a16="http://schemas.microsoft.com/office/drawing/2014/main" id="{D207362C-AA6B-D263-52DB-667DF93A5A04}"/>
              </a:ext>
            </a:extLst>
          </p:cNvPr>
          <p:cNvCxnSpPr/>
          <p:nvPr/>
        </p:nvCxnSpPr>
        <p:spPr>
          <a:xfrm>
            <a:off x="4433306" y="3176693"/>
            <a:ext cx="136144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TextBox 13">
            <a:extLst>
              <a:ext uri="{FF2B5EF4-FFF2-40B4-BE49-F238E27FC236}">
                <a16:creationId xmlns:a16="http://schemas.microsoft.com/office/drawing/2014/main" id="{AF8A2BDD-0FEC-5C77-26B5-CF9CDCD66015}"/>
              </a:ext>
            </a:extLst>
          </p:cNvPr>
          <p:cNvSpPr txBox="1"/>
          <p:nvPr/>
        </p:nvSpPr>
        <p:spPr>
          <a:xfrm>
            <a:off x="5848932" y="3063239"/>
            <a:ext cx="1700108" cy="1752599"/>
          </a:xfrm>
          <a:prstGeom prst="rect">
            <a:avLst/>
          </a:prstGeom>
          <a:noFill/>
        </p:spPr>
        <p:txBody>
          <a:bodyPr wrap="square" lIns="0" tIns="0" rIns="0" bIns="0" rtlCol="0">
            <a:noAutofit/>
          </a:bodyPr>
          <a:lstStyle/>
          <a:p>
            <a:pPr algn="l"/>
            <a:r>
              <a:rPr lang="en-US" dirty="0">
                <a:latin typeface="LKN Sans" panose="02000503040000020003" pitchFamily="2" charset="0"/>
              </a:rPr>
              <a:t>Click on the activation link to be prompted to connect or create LinkedIn profile</a:t>
            </a:r>
            <a:endParaRPr lang="hi-IN" dirty="0">
              <a:latin typeface="LKN Sans" panose="02000503040000020003" pitchFamily="2" charset="0"/>
            </a:endParaRPr>
          </a:p>
        </p:txBody>
      </p:sp>
      <p:pic>
        <p:nvPicPr>
          <p:cNvPr id="16" name="Picture 15">
            <a:extLst>
              <a:ext uri="{FF2B5EF4-FFF2-40B4-BE49-F238E27FC236}">
                <a16:creationId xmlns:a16="http://schemas.microsoft.com/office/drawing/2014/main" id="{76E3DF45-8596-B47E-8F65-A452AFCB58D1}"/>
              </a:ext>
            </a:extLst>
          </p:cNvPr>
          <p:cNvPicPr>
            <a:picLocks noChangeAspect="1"/>
          </p:cNvPicPr>
          <p:nvPr/>
        </p:nvPicPr>
        <p:blipFill>
          <a:blip r:embed="rId3"/>
          <a:stretch>
            <a:fillRect/>
          </a:stretch>
        </p:blipFill>
        <p:spPr>
          <a:xfrm>
            <a:off x="7664186" y="1661708"/>
            <a:ext cx="4349974" cy="3295819"/>
          </a:xfrm>
          <a:prstGeom prst="rect">
            <a:avLst/>
          </a:prstGeom>
        </p:spPr>
      </p:pic>
      <p:sp>
        <p:nvSpPr>
          <p:cNvPr id="17" name="Arrow: Right 16">
            <a:extLst>
              <a:ext uri="{FF2B5EF4-FFF2-40B4-BE49-F238E27FC236}">
                <a16:creationId xmlns:a16="http://schemas.microsoft.com/office/drawing/2014/main" id="{A5685BB8-3A85-15EC-F339-B5ED283F3923}"/>
              </a:ext>
            </a:extLst>
          </p:cNvPr>
          <p:cNvSpPr/>
          <p:nvPr/>
        </p:nvSpPr>
        <p:spPr>
          <a:xfrm>
            <a:off x="5848932" y="2533249"/>
            <a:ext cx="1652693" cy="333564"/>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19" name="TextBox 18">
            <a:extLst>
              <a:ext uri="{FF2B5EF4-FFF2-40B4-BE49-F238E27FC236}">
                <a16:creationId xmlns:a16="http://schemas.microsoft.com/office/drawing/2014/main" id="{1C07344D-6B24-7051-0E86-6B4AADD1FD62}"/>
              </a:ext>
            </a:extLst>
          </p:cNvPr>
          <p:cNvSpPr txBox="1"/>
          <p:nvPr/>
        </p:nvSpPr>
        <p:spPr>
          <a:xfrm>
            <a:off x="7549040" y="5034542"/>
            <a:ext cx="4465120" cy="646331"/>
          </a:xfrm>
          <a:prstGeom prst="rect">
            <a:avLst/>
          </a:prstGeom>
          <a:noFill/>
        </p:spPr>
        <p:txBody>
          <a:bodyPr wrap="square">
            <a:spAutoFit/>
          </a:bodyPr>
          <a:lstStyle/>
          <a:p>
            <a:r>
              <a:rPr lang="en-US" dirty="0">
                <a:latin typeface="LKN Sans" panose="02000503040000020003" pitchFamily="2" charset="0"/>
              </a:rPr>
              <a:t>Please use the email and password you used when registering on LinkedIn.com profile, </a:t>
            </a:r>
            <a:endParaRPr lang="hi-IN" dirty="0">
              <a:latin typeface="LKN Sans" panose="02000503040000020003" pitchFamily="2" charset="0"/>
            </a:endParaRPr>
          </a:p>
        </p:txBody>
      </p:sp>
      <p:sp>
        <p:nvSpPr>
          <p:cNvPr id="21" name="TextBox 20">
            <a:extLst>
              <a:ext uri="{FF2B5EF4-FFF2-40B4-BE49-F238E27FC236}">
                <a16:creationId xmlns:a16="http://schemas.microsoft.com/office/drawing/2014/main" id="{37BE30CC-52D0-F5F3-47A5-A0263541646A}"/>
              </a:ext>
            </a:extLst>
          </p:cNvPr>
          <p:cNvSpPr txBox="1"/>
          <p:nvPr/>
        </p:nvSpPr>
        <p:spPr>
          <a:xfrm>
            <a:off x="7624829" y="5815335"/>
            <a:ext cx="4512535" cy="600164"/>
          </a:xfrm>
          <a:prstGeom prst="rect">
            <a:avLst/>
          </a:prstGeom>
          <a:noFill/>
        </p:spPr>
        <p:txBody>
          <a:bodyPr wrap="square">
            <a:spAutoFit/>
          </a:bodyPr>
          <a:lstStyle/>
          <a:p>
            <a:r>
              <a:rPr lang="en-US" sz="1100" b="1" dirty="0">
                <a:latin typeface="Community Slab" panose="02000503040000020003" pitchFamily="50" charset="0"/>
              </a:rPr>
              <a:t>Pro Tip: </a:t>
            </a:r>
            <a:r>
              <a:rPr lang="en-US" sz="1100" i="1" dirty="0">
                <a:latin typeface="Community Slab" panose="02000503040000020003" pitchFamily="50" charset="0"/>
              </a:rPr>
              <a:t>Please don’t create another LinkedIn.com profile with your institute’s email id if you already have an existing profile. In case you have forgotten password, try to recover the password</a:t>
            </a:r>
            <a:endParaRPr lang="hi-IN" sz="1100" i="1" dirty="0">
              <a:latin typeface="Community Slab" panose="02000503040000020003" pitchFamily="50" charset="0"/>
            </a:endParaRPr>
          </a:p>
        </p:txBody>
      </p:sp>
      <p:pic>
        <p:nvPicPr>
          <p:cNvPr id="23" name="Graphic 22" descr="Lightbulb with solid fill">
            <a:extLst>
              <a:ext uri="{FF2B5EF4-FFF2-40B4-BE49-F238E27FC236}">
                <a16:creationId xmlns:a16="http://schemas.microsoft.com/office/drawing/2014/main" id="{AB6FABFF-2BF4-947B-FE86-68C4403579FC}"/>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7448558" y="5693415"/>
            <a:ext cx="352541" cy="352541"/>
          </a:xfrm>
          <a:prstGeom prst="rect">
            <a:avLst/>
          </a:prstGeom>
        </p:spPr>
      </p:pic>
      <p:sp>
        <p:nvSpPr>
          <p:cNvPr id="25" name="Flowchart: Connector 24">
            <a:extLst>
              <a:ext uri="{FF2B5EF4-FFF2-40B4-BE49-F238E27FC236}">
                <a16:creationId xmlns:a16="http://schemas.microsoft.com/office/drawing/2014/main" id="{8769278E-1D55-E442-E349-5CA39190A839}"/>
              </a:ext>
            </a:extLst>
          </p:cNvPr>
          <p:cNvSpPr/>
          <p:nvPr/>
        </p:nvSpPr>
        <p:spPr>
          <a:xfrm>
            <a:off x="135468" y="2628053"/>
            <a:ext cx="526086" cy="487283"/>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a:t>
            </a:r>
            <a:endParaRPr lang="hi-IN" b="1" dirty="0">
              <a:solidFill>
                <a:schemeClr val="tx1"/>
              </a:solidFill>
            </a:endParaRPr>
          </a:p>
        </p:txBody>
      </p:sp>
      <p:sp>
        <p:nvSpPr>
          <p:cNvPr id="27" name="Flowchart: Connector 26">
            <a:extLst>
              <a:ext uri="{FF2B5EF4-FFF2-40B4-BE49-F238E27FC236}">
                <a16:creationId xmlns:a16="http://schemas.microsoft.com/office/drawing/2014/main" id="{6AA3B1CF-06CB-C0AF-FAEC-54E02CF32E32}"/>
              </a:ext>
            </a:extLst>
          </p:cNvPr>
          <p:cNvSpPr/>
          <p:nvPr/>
        </p:nvSpPr>
        <p:spPr>
          <a:xfrm>
            <a:off x="2392104" y="552026"/>
            <a:ext cx="526086" cy="487283"/>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a:t>
            </a:r>
            <a:endParaRPr lang="hi-IN" b="1" dirty="0">
              <a:solidFill>
                <a:schemeClr val="tx1"/>
              </a:solidFill>
            </a:endParaRPr>
          </a:p>
        </p:txBody>
      </p:sp>
      <p:sp>
        <p:nvSpPr>
          <p:cNvPr id="29" name="Flowchart: Connector 28">
            <a:extLst>
              <a:ext uri="{FF2B5EF4-FFF2-40B4-BE49-F238E27FC236}">
                <a16:creationId xmlns:a16="http://schemas.microsoft.com/office/drawing/2014/main" id="{EC615C58-28BE-1CB2-321D-32154F6DCDFA}"/>
              </a:ext>
            </a:extLst>
          </p:cNvPr>
          <p:cNvSpPr/>
          <p:nvPr/>
        </p:nvSpPr>
        <p:spPr>
          <a:xfrm>
            <a:off x="7501625" y="1418066"/>
            <a:ext cx="526086" cy="487283"/>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4</a:t>
            </a:r>
            <a:endParaRPr lang="hi-IN" b="1" dirty="0">
              <a:solidFill>
                <a:schemeClr val="tx1"/>
              </a:solidFill>
            </a:endParaRPr>
          </a:p>
        </p:txBody>
      </p:sp>
      <p:sp>
        <p:nvSpPr>
          <p:cNvPr id="31" name="Flowchart: Connector 30">
            <a:extLst>
              <a:ext uri="{FF2B5EF4-FFF2-40B4-BE49-F238E27FC236}">
                <a16:creationId xmlns:a16="http://schemas.microsoft.com/office/drawing/2014/main" id="{F08565F2-1FC8-C634-F537-1AB40148F796}"/>
              </a:ext>
            </a:extLst>
          </p:cNvPr>
          <p:cNvSpPr/>
          <p:nvPr/>
        </p:nvSpPr>
        <p:spPr>
          <a:xfrm>
            <a:off x="7448558" y="4579596"/>
            <a:ext cx="526086" cy="487283"/>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a:t>
            </a:r>
            <a:endParaRPr lang="hi-IN" b="1" dirty="0">
              <a:solidFill>
                <a:schemeClr val="tx1"/>
              </a:solidFill>
            </a:endParaRPr>
          </a:p>
        </p:txBody>
      </p:sp>
      <p:pic>
        <p:nvPicPr>
          <p:cNvPr id="33" name="Picture 32">
            <a:extLst>
              <a:ext uri="{FF2B5EF4-FFF2-40B4-BE49-F238E27FC236}">
                <a16:creationId xmlns:a16="http://schemas.microsoft.com/office/drawing/2014/main" id="{79BAEDB6-0201-4988-39B6-39745F84E2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54543" y="6415499"/>
            <a:ext cx="1422724" cy="431898"/>
          </a:xfrm>
          <a:prstGeom prst="rect">
            <a:avLst/>
          </a:prstGeom>
        </p:spPr>
      </p:pic>
    </p:spTree>
    <p:extLst>
      <p:ext uri="{BB962C8B-B14F-4D97-AF65-F5344CB8AC3E}">
        <p14:creationId xmlns:p14="http://schemas.microsoft.com/office/powerpoint/2010/main" val="132752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4" grpId="0"/>
      <p:bldP spid="17" grpId="0" animBg="1"/>
      <p:bldP spid="19" grpId="0"/>
      <p:bldP spid="21" grpId="0"/>
      <p:bldP spid="29" grpId="0" animBg="1"/>
      <p:bldP spid="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F3C5D4-56BA-01B0-67BD-2D6F2765C067}"/>
              </a:ext>
            </a:extLst>
          </p:cNvPr>
          <p:cNvPicPr>
            <a:picLocks noChangeAspect="1"/>
          </p:cNvPicPr>
          <p:nvPr/>
        </p:nvPicPr>
        <p:blipFill>
          <a:blip r:embed="rId2"/>
          <a:stretch>
            <a:fillRect/>
          </a:stretch>
        </p:blipFill>
        <p:spPr>
          <a:xfrm>
            <a:off x="513657" y="762076"/>
            <a:ext cx="4502381" cy="5239019"/>
          </a:xfrm>
          <a:prstGeom prst="rect">
            <a:avLst/>
          </a:prstGeom>
        </p:spPr>
      </p:pic>
      <p:sp>
        <p:nvSpPr>
          <p:cNvPr id="7" name="Flowchart: Connector 6">
            <a:extLst>
              <a:ext uri="{FF2B5EF4-FFF2-40B4-BE49-F238E27FC236}">
                <a16:creationId xmlns:a16="http://schemas.microsoft.com/office/drawing/2014/main" id="{6EA413BD-77D1-7388-7249-E7E397F5910D}"/>
              </a:ext>
            </a:extLst>
          </p:cNvPr>
          <p:cNvSpPr/>
          <p:nvPr/>
        </p:nvSpPr>
        <p:spPr>
          <a:xfrm>
            <a:off x="250614" y="647127"/>
            <a:ext cx="526086" cy="487283"/>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a:t>
            </a:r>
            <a:endParaRPr lang="hi-IN" b="1" dirty="0">
              <a:solidFill>
                <a:schemeClr val="tx1"/>
              </a:solidFill>
            </a:endParaRPr>
          </a:p>
        </p:txBody>
      </p:sp>
      <p:sp>
        <p:nvSpPr>
          <p:cNvPr id="9" name="TextBox 8">
            <a:extLst>
              <a:ext uri="{FF2B5EF4-FFF2-40B4-BE49-F238E27FC236}">
                <a16:creationId xmlns:a16="http://schemas.microsoft.com/office/drawing/2014/main" id="{ED87E973-393E-A5FA-E0BF-0DB38EFC42C5}"/>
              </a:ext>
            </a:extLst>
          </p:cNvPr>
          <p:cNvSpPr txBox="1"/>
          <p:nvPr/>
        </p:nvSpPr>
        <p:spPr>
          <a:xfrm>
            <a:off x="417329" y="6041659"/>
            <a:ext cx="4695036" cy="646331"/>
          </a:xfrm>
          <a:prstGeom prst="rect">
            <a:avLst/>
          </a:prstGeom>
          <a:noFill/>
        </p:spPr>
        <p:txBody>
          <a:bodyPr wrap="square">
            <a:spAutoFit/>
          </a:bodyPr>
          <a:lstStyle/>
          <a:p>
            <a:r>
              <a:rPr lang="en-US" dirty="0">
                <a:latin typeface="LKN Sans" panose="02000503040000020003" pitchFamily="2" charset="0"/>
              </a:rPr>
              <a:t>Next, you will see a screen asking you to confirm your identity. Click accept and continue.</a:t>
            </a:r>
            <a:endParaRPr lang="hi-IN" dirty="0">
              <a:latin typeface="LKN Sans" panose="02000503040000020003" pitchFamily="2" charset="0"/>
            </a:endParaRPr>
          </a:p>
        </p:txBody>
      </p:sp>
      <p:sp>
        <p:nvSpPr>
          <p:cNvPr id="11" name="Rectangle 10">
            <a:extLst>
              <a:ext uri="{FF2B5EF4-FFF2-40B4-BE49-F238E27FC236}">
                <a16:creationId xmlns:a16="http://schemas.microsoft.com/office/drawing/2014/main" id="{93E4C05E-CED2-D94E-F326-1A536BF95E9C}"/>
              </a:ext>
            </a:extLst>
          </p:cNvPr>
          <p:cNvSpPr/>
          <p:nvPr/>
        </p:nvSpPr>
        <p:spPr>
          <a:xfrm>
            <a:off x="513656" y="4966549"/>
            <a:ext cx="4444423" cy="58081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12" name="Arrow: Right 11">
            <a:extLst>
              <a:ext uri="{FF2B5EF4-FFF2-40B4-BE49-F238E27FC236}">
                <a16:creationId xmlns:a16="http://schemas.microsoft.com/office/drawing/2014/main" id="{09BF7CB6-1D9F-C190-7268-BD88AB255861}"/>
              </a:ext>
            </a:extLst>
          </p:cNvPr>
          <p:cNvSpPr/>
          <p:nvPr/>
        </p:nvSpPr>
        <p:spPr>
          <a:xfrm>
            <a:off x="5350933" y="3175846"/>
            <a:ext cx="988907" cy="506308"/>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14" name="Rectangle 13">
            <a:extLst>
              <a:ext uri="{FF2B5EF4-FFF2-40B4-BE49-F238E27FC236}">
                <a16:creationId xmlns:a16="http://schemas.microsoft.com/office/drawing/2014/main" id="{A308D1BF-61C1-3BC2-8B0B-A29622CF50C3}"/>
              </a:ext>
            </a:extLst>
          </p:cNvPr>
          <p:cNvSpPr/>
          <p:nvPr/>
        </p:nvSpPr>
        <p:spPr>
          <a:xfrm>
            <a:off x="6643362" y="762075"/>
            <a:ext cx="4871305" cy="4927525"/>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latin typeface="Community Slab" panose="02000503040000020003" pitchFamily="50" charset="0"/>
              </a:rPr>
              <a:t>Welcome to LinkedIn Learning Page !</a:t>
            </a:r>
            <a:endParaRPr lang="hi-IN" b="1" dirty="0">
              <a:solidFill>
                <a:schemeClr val="tx1"/>
              </a:solidFill>
              <a:latin typeface="Community Slab" panose="02000503040000020003" pitchFamily="50" charset="0"/>
            </a:endParaRPr>
          </a:p>
        </p:txBody>
      </p:sp>
      <p:pic>
        <p:nvPicPr>
          <p:cNvPr id="16" name="Picture 15">
            <a:extLst>
              <a:ext uri="{FF2B5EF4-FFF2-40B4-BE49-F238E27FC236}">
                <a16:creationId xmlns:a16="http://schemas.microsoft.com/office/drawing/2014/main" id="{E7E606FE-51E1-BCE1-8BFF-D23FA7F99787}"/>
              </a:ext>
            </a:extLst>
          </p:cNvPr>
          <p:cNvPicPr>
            <a:picLocks noChangeAspect="1"/>
          </p:cNvPicPr>
          <p:nvPr/>
        </p:nvPicPr>
        <p:blipFill>
          <a:blip r:embed="rId3"/>
          <a:stretch>
            <a:fillRect/>
          </a:stretch>
        </p:blipFill>
        <p:spPr>
          <a:xfrm>
            <a:off x="6674735" y="1223613"/>
            <a:ext cx="1878208" cy="2088547"/>
          </a:xfrm>
          <a:prstGeom prst="rect">
            <a:avLst/>
          </a:prstGeom>
        </p:spPr>
      </p:pic>
      <p:pic>
        <p:nvPicPr>
          <p:cNvPr id="18" name="Picture 17">
            <a:extLst>
              <a:ext uri="{FF2B5EF4-FFF2-40B4-BE49-F238E27FC236}">
                <a16:creationId xmlns:a16="http://schemas.microsoft.com/office/drawing/2014/main" id="{B3AB0789-B8D9-F490-C463-B33B2C8783D2}"/>
              </a:ext>
            </a:extLst>
          </p:cNvPr>
          <p:cNvPicPr>
            <a:picLocks noChangeAspect="1"/>
          </p:cNvPicPr>
          <p:nvPr/>
        </p:nvPicPr>
        <p:blipFill>
          <a:blip r:embed="rId4"/>
          <a:stretch>
            <a:fillRect/>
          </a:stretch>
        </p:blipFill>
        <p:spPr>
          <a:xfrm>
            <a:off x="8876966" y="1286498"/>
            <a:ext cx="2584492" cy="1634575"/>
          </a:xfrm>
          <a:prstGeom prst="rect">
            <a:avLst/>
          </a:prstGeom>
        </p:spPr>
      </p:pic>
      <p:pic>
        <p:nvPicPr>
          <p:cNvPr id="20" name="Picture 19">
            <a:extLst>
              <a:ext uri="{FF2B5EF4-FFF2-40B4-BE49-F238E27FC236}">
                <a16:creationId xmlns:a16="http://schemas.microsoft.com/office/drawing/2014/main" id="{E2F0B680-4830-8391-3CFF-AB3522E9F810}"/>
              </a:ext>
            </a:extLst>
          </p:cNvPr>
          <p:cNvPicPr>
            <a:picLocks noChangeAspect="1"/>
          </p:cNvPicPr>
          <p:nvPr/>
        </p:nvPicPr>
        <p:blipFill>
          <a:blip r:embed="rId5"/>
          <a:stretch>
            <a:fillRect/>
          </a:stretch>
        </p:blipFill>
        <p:spPr>
          <a:xfrm>
            <a:off x="9184006" y="3754732"/>
            <a:ext cx="1726070" cy="1285371"/>
          </a:xfrm>
          <a:prstGeom prst="rect">
            <a:avLst/>
          </a:prstGeom>
        </p:spPr>
      </p:pic>
      <p:sp>
        <p:nvSpPr>
          <p:cNvPr id="22" name="Arrow: Right 21">
            <a:extLst>
              <a:ext uri="{FF2B5EF4-FFF2-40B4-BE49-F238E27FC236}">
                <a16:creationId xmlns:a16="http://schemas.microsoft.com/office/drawing/2014/main" id="{E6EC8DE8-2758-DF30-49A1-3FD9280066BB}"/>
              </a:ext>
            </a:extLst>
          </p:cNvPr>
          <p:cNvSpPr/>
          <p:nvPr/>
        </p:nvSpPr>
        <p:spPr>
          <a:xfrm flipV="1">
            <a:off x="5807153" y="3312160"/>
            <a:ext cx="381266" cy="171639"/>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pic>
        <p:nvPicPr>
          <p:cNvPr id="24" name="Picture 23">
            <a:extLst>
              <a:ext uri="{FF2B5EF4-FFF2-40B4-BE49-F238E27FC236}">
                <a16:creationId xmlns:a16="http://schemas.microsoft.com/office/drawing/2014/main" id="{1FC574C2-EBC7-2D17-B9A0-ECA0CF7B6CC8}"/>
              </a:ext>
            </a:extLst>
          </p:cNvPr>
          <p:cNvPicPr>
            <a:picLocks noChangeAspect="1"/>
          </p:cNvPicPr>
          <p:nvPr/>
        </p:nvPicPr>
        <p:blipFill>
          <a:blip r:embed="rId6"/>
          <a:stretch>
            <a:fillRect/>
          </a:stretch>
        </p:blipFill>
        <p:spPr>
          <a:xfrm>
            <a:off x="6840548" y="3521162"/>
            <a:ext cx="1579169" cy="1990489"/>
          </a:xfrm>
          <a:prstGeom prst="rect">
            <a:avLst/>
          </a:prstGeom>
        </p:spPr>
      </p:pic>
      <p:sp>
        <p:nvSpPr>
          <p:cNvPr id="26" name="Arrow: Right 25">
            <a:extLst>
              <a:ext uri="{FF2B5EF4-FFF2-40B4-BE49-F238E27FC236}">
                <a16:creationId xmlns:a16="http://schemas.microsoft.com/office/drawing/2014/main" id="{7E59D350-A12D-2458-938D-FE7800A6EF48}"/>
              </a:ext>
            </a:extLst>
          </p:cNvPr>
          <p:cNvSpPr/>
          <p:nvPr/>
        </p:nvSpPr>
        <p:spPr>
          <a:xfrm>
            <a:off x="8577141" y="2103785"/>
            <a:ext cx="286450" cy="146659"/>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28" name="Arrow: Right 27">
            <a:extLst>
              <a:ext uri="{FF2B5EF4-FFF2-40B4-BE49-F238E27FC236}">
                <a16:creationId xmlns:a16="http://schemas.microsoft.com/office/drawing/2014/main" id="{7D164A0E-AA7E-7D95-604A-4E65D0EB41DC}"/>
              </a:ext>
            </a:extLst>
          </p:cNvPr>
          <p:cNvSpPr/>
          <p:nvPr/>
        </p:nvSpPr>
        <p:spPr>
          <a:xfrm rot="5400000">
            <a:off x="9796630" y="3315314"/>
            <a:ext cx="286450" cy="93950"/>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30" name="Arrow: Right 29">
            <a:extLst>
              <a:ext uri="{FF2B5EF4-FFF2-40B4-BE49-F238E27FC236}">
                <a16:creationId xmlns:a16="http://schemas.microsoft.com/office/drawing/2014/main" id="{BCFC142C-E323-0AF8-8C21-D12A83B62E11}"/>
              </a:ext>
            </a:extLst>
          </p:cNvPr>
          <p:cNvSpPr/>
          <p:nvPr/>
        </p:nvSpPr>
        <p:spPr>
          <a:xfrm rot="10800000">
            <a:off x="8658636" y="4350442"/>
            <a:ext cx="286450" cy="93950"/>
          </a:xfrm>
          <a:prstGeom prst="right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pic>
        <p:nvPicPr>
          <p:cNvPr id="32" name="Picture 31">
            <a:extLst>
              <a:ext uri="{FF2B5EF4-FFF2-40B4-BE49-F238E27FC236}">
                <a16:creationId xmlns:a16="http://schemas.microsoft.com/office/drawing/2014/main" id="{4B1DD621-7687-7A6C-B078-F2DA9A9CB86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54543" y="6415499"/>
            <a:ext cx="1422724" cy="431898"/>
          </a:xfrm>
          <a:prstGeom prst="rect">
            <a:avLst/>
          </a:prstGeom>
        </p:spPr>
      </p:pic>
    </p:spTree>
    <p:extLst>
      <p:ext uri="{BB962C8B-B14F-4D97-AF65-F5344CB8AC3E}">
        <p14:creationId xmlns:p14="http://schemas.microsoft.com/office/powerpoint/2010/main" val="2151777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FF322BE-2699-67F1-55F8-E036ECA06F6A}"/>
              </a:ext>
            </a:extLst>
          </p:cNvPr>
          <p:cNvGraphicFramePr>
            <a:graphicFrameLocks noChangeAspect="1"/>
          </p:cNvGraphicFramePr>
          <p:nvPr>
            <p:custDataLst>
              <p:tags r:id="rId2"/>
            </p:custDataLst>
            <p:extLst>
              <p:ext uri="{D42A27DB-BD31-4B8C-83A1-F6EECF244321}">
                <p14:modId xmlns:p14="http://schemas.microsoft.com/office/powerpoint/2010/main" val="42298710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4" name="think-cell Slide" r:id="rId4" imgW="503" imgH="503" progId="TCLayout.ActiveDocument.1">
                  <p:embed/>
                </p:oleObj>
              </mc:Choice>
              <mc:Fallback>
                <p:oleObj name="think-cell Slide" r:id="rId4" imgW="503" imgH="503" progId="TCLayout.ActiveDocument.1">
                  <p:embed/>
                  <p:pic>
                    <p:nvPicPr>
                      <p:cNvPr id="4" name="Object 3" hidden="1">
                        <a:extLst>
                          <a:ext uri="{FF2B5EF4-FFF2-40B4-BE49-F238E27FC236}">
                            <a16:creationId xmlns:a16="http://schemas.microsoft.com/office/drawing/2014/main" id="{CFF322BE-2699-67F1-55F8-E036ECA06F6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Oval 4">
            <a:extLst>
              <a:ext uri="{FF2B5EF4-FFF2-40B4-BE49-F238E27FC236}">
                <a16:creationId xmlns:a16="http://schemas.microsoft.com/office/drawing/2014/main" id="{D5EBD85F-238B-C5A1-2550-647CCCA2923A}"/>
              </a:ext>
            </a:extLst>
          </p:cNvPr>
          <p:cNvSpPr/>
          <p:nvPr/>
        </p:nvSpPr>
        <p:spPr>
          <a:xfrm>
            <a:off x="811942" y="653825"/>
            <a:ext cx="1618826" cy="82634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endParaRPr lang="hi-IN" dirty="0"/>
          </a:p>
        </p:txBody>
      </p:sp>
      <p:cxnSp>
        <p:nvCxnSpPr>
          <p:cNvPr id="7" name="Straight Arrow Connector 6">
            <a:extLst>
              <a:ext uri="{FF2B5EF4-FFF2-40B4-BE49-F238E27FC236}">
                <a16:creationId xmlns:a16="http://schemas.microsoft.com/office/drawing/2014/main" id="{06BC8655-E3E9-A4E0-3137-7170F601FB0C}"/>
              </a:ext>
            </a:extLst>
          </p:cNvPr>
          <p:cNvCxnSpPr>
            <a:cxnSpLocks/>
            <a:stCxn id="5" idx="4"/>
          </p:cNvCxnSpPr>
          <p:nvPr/>
        </p:nvCxnSpPr>
        <p:spPr>
          <a:xfrm>
            <a:off x="1621355" y="1480173"/>
            <a:ext cx="0" cy="338665"/>
          </a:xfrm>
          <a:prstGeom prst="straightConnector1">
            <a:avLst/>
          </a:prstGeom>
          <a:ln>
            <a:headEnd type="diamond" w="med" len="med"/>
            <a:tailEnd type="triangle" w="med" len="med"/>
          </a:ln>
        </p:spPr>
        <p:style>
          <a:lnRef idx="3">
            <a:schemeClr val="accent3"/>
          </a:lnRef>
          <a:fillRef idx="0">
            <a:schemeClr val="accent3"/>
          </a:fillRef>
          <a:effectRef idx="2">
            <a:schemeClr val="accent3"/>
          </a:effectRef>
          <a:fontRef idx="minor">
            <a:schemeClr val="tx1"/>
          </a:fontRef>
        </p:style>
      </p:cxnSp>
      <p:sp>
        <p:nvSpPr>
          <p:cNvPr id="9" name="Diamond 8">
            <a:extLst>
              <a:ext uri="{FF2B5EF4-FFF2-40B4-BE49-F238E27FC236}">
                <a16:creationId xmlns:a16="http://schemas.microsoft.com/office/drawing/2014/main" id="{87BB3320-2EE4-CC23-C55E-F6B5BCB56388}"/>
              </a:ext>
            </a:extLst>
          </p:cNvPr>
          <p:cNvSpPr/>
          <p:nvPr/>
        </p:nvSpPr>
        <p:spPr>
          <a:xfrm>
            <a:off x="419941" y="3808897"/>
            <a:ext cx="2377312" cy="1524000"/>
          </a:xfrm>
          <a:prstGeom prst="diamond">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sz="1200" dirty="0">
              <a:solidFill>
                <a:schemeClr val="tx1"/>
              </a:solidFill>
              <a:latin typeface="Community Slab" panose="02000503040000020003" pitchFamily="50" charset="0"/>
            </a:endParaRPr>
          </a:p>
        </p:txBody>
      </p:sp>
      <p:sp>
        <p:nvSpPr>
          <p:cNvPr id="14" name="TextBox 13">
            <a:extLst>
              <a:ext uri="{FF2B5EF4-FFF2-40B4-BE49-F238E27FC236}">
                <a16:creationId xmlns:a16="http://schemas.microsoft.com/office/drawing/2014/main" id="{3995DC75-96CC-0F45-FE31-463A43828B4B}"/>
              </a:ext>
            </a:extLst>
          </p:cNvPr>
          <p:cNvSpPr txBox="1"/>
          <p:nvPr/>
        </p:nvSpPr>
        <p:spPr>
          <a:xfrm>
            <a:off x="1642061" y="3251127"/>
            <a:ext cx="480907" cy="298027"/>
          </a:xfrm>
          <a:prstGeom prst="rect">
            <a:avLst/>
          </a:prstGeom>
          <a:noFill/>
        </p:spPr>
        <p:txBody>
          <a:bodyPr wrap="square" lIns="0" tIns="0" rIns="0" bIns="0" rtlCol="0">
            <a:noAutofit/>
          </a:bodyPr>
          <a:lstStyle/>
          <a:p>
            <a:pPr algn="l"/>
            <a:r>
              <a:rPr lang="en-US" sz="1200" b="1" dirty="0">
                <a:latin typeface="Community Slab" panose="02000503040000020003" pitchFamily="50" charset="0"/>
              </a:rPr>
              <a:t>YES</a:t>
            </a:r>
            <a:endParaRPr lang="hi-IN" sz="1200" b="1" dirty="0">
              <a:latin typeface="Community Slab" panose="02000503040000020003" pitchFamily="50" charset="0"/>
            </a:endParaRPr>
          </a:p>
        </p:txBody>
      </p:sp>
      <p:sp>
        <p:nvSpPr>
          <p:cNvPr id="16" name="Diamond 15">
            <a:extLst>
              <a:ext uri="{FF2B5EF4-FFF2-40B4-BE49-F238E27FC236}">
                <a16:creationId xmlns:a16="http://schemas.microsoft.com/office/drawing/2014/main" id="{5FBC6360-0BBC-6D47-9F76-E58AA35020DE}"/>
              </a:ext>
            </a:extLst>
          </p:cNvPr>
          <p:cNvSpPr/>
          <p:nvPr/>
        </p:nvSpPr>
        <p:spPr>
          <a:xfrm>
            <a:off x="399622" y="1805292"/>
            <a:ext cx="2418483" cy="1368212"/>
          </a:xfrm>
          <a:prstGeom prst="diamond">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sz="1200" dirty="0">
              <a:solidFill>
                <a:schemeClr val="tx1"/>
              </a:solidFill>
              <a:latin typeface="Community Slab" panose="02000503040000020003" pitchFamily="50" charset="0"/>
            </a:endParaRPr>
          </a:p>
        </p:txBody>
      </p:sp>
      <p:sp>
        <p:nvSpPr>
          <p:cNvPr id="21" name="Rectangle 20">
            <a:extLst>
              <a:ext uri="{FF2B5EF4-FFF2-40B4-BE49-F238E27FC236}">
                <a16:creationId xmlns:a16="http://schemas.microsoft.com/office/drawing/2014/main" id="{2B45617C-6DCB-D187-443B-D420F3988AF1}"/>
              </a:ext>
            </a:extLst>
          </p:cNvPr>
          <p:cNvSpPr/>
          <p:nvPr/>
        </p:nvSpPr>
        <p:spPr>
          <a:xfrm>
            <a:off x="3270242" y="1964464"/>
            <a:ext cx="2187787" cy="1049866"/>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Community Slab" panose="02000503040000020003" pitchFamily="50" charset="0"/>
              </a:rPr>
              <a:t>Create LinkedIn.com Profile with a username and password and remember the password.</a:t>
            </a:r>
            <a:endParaRPr lang="hi-IN" sz="1200" dirty="0">
              <a:solidFill>
                <a:schemeClr val="tx1"/>
              </a:solidFill>
              <a:latin typeface="Community Slab" panose="02000503040000020003" pitchFamily="50" charset="0"/>
            </a:endParaRPr>
          </a:p>
        </p:txBody>
      </p:sp>
      <p:sp>
        <p:nvSpPr>
          <p:cNvPr id="23" name="TextBox 22">
            <a:extLst>
              <a:ext uri="{FF2B5EF4-FFF2-40B4-BE49-F238E27FC236}">
                <a16:creationId xmlns:a16="http://schemas.microsoft.com/office/drawing/2014/main" id="{5B2723AA-1129-BA98-3FAA-E39258BA2CB7}"/>
              </a:ext>
            </a:extLst>
          </p:cNvPr>
          <p:cNvSpPr txBox="1"/>
          <p:nvPr/>
        </p:nvSpPr>
        <p:spPr>
          <a:xfrm>
            <a:off x="2919965" y="2270804"/>
            <a:ext cx="296172" cy="171181"/>
          </a:xfrm>
          <a:prstGeom prst="rect">
            <a:avLst/>
          </a:prstGeom>
          <a:noFill/>
        </p:spPr>
        <p:txBody>
          <a:bodyPr wrap="square" lIns="0" tIns="0" rIns="0" bIns="0" rtlCol="0">
            <a:noAutofit/>
          </a:bodyPr>
          <a:lstStyle/>
          <a:p>
            <a:pPr algn="l"/>
            <a:r>
              <a:rPr lang="en-US" sz="1200" b="1" dirty="0">
                <a:latin typeface="Community Slab" panose="02000503040000020003" pitchFamily="50" charset="0"/>
              </a:rPr>
              <a:t>NO</a:t>
            </a:r>
            <a:endParaRPr lang="hi-IN" sz="1200" b="1" dirty="0">
              <a:latin typeface="Community Slab" panose="02000503040000020003" pitchFamily="50" charset="0"/>
            </a:endParaRPr>
          </a:p>
        </p:txBody>
      </p:sp>
      <p:sp>
        <p:nvSpPr>
          <p:cNvPr id="33" name="Rectangle 32">
            <a:extLst>
              <a:ext uri="{FF2B5EF4-FFF2-40B4-BE49-F238E27FC236}">
                <a16:creationId xmlns:a16="http://schemas.microsoft.com/office/drawing/2014/main" id="{4E23B3F9-DDA9-942F-FFD2-3305A6033DFF}"/>
              </a:ext>
            </a:extLst>
          </p:cNvPr>
          <p:cNvSpPr/>
          <p:nvPr/>
        </p:nvSpPr>
        <p:spPr>
          <a:xfrm>
            <a:off x="5923711" y="2875207"/>
            <a:ext cx="2187787" cy="1049866"/>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Community Slab" panose="02000503040000020003" pitchFamily="50" charset="0"/>
              </a:rPr>
              <a:t>Click on the Activation Link will be sent to your institute’s email </a:t>
            </a:r>
            <a:endParaRPr lang="hi-IN" sz="1200" dirty="0">
              <a:solidFill>
                <a:schemeClr val="tx1"/>
              </a:solidFill>
              <a:latin typeface="Community Slab" panose="02000503040000020003" pitchFamily="50" charset="0"/>
            </a:endParaRPr>
          </a:p>
        </p:txBody>
      </p:sp>
      <p:sp>
        <p:nvSpPr>
          <p:cNvPr id="40" name="Flowchart: Document 39">
            <a:extLst>
              <a:ext uri="{FF2B5EF4-FFF2-40B4-BE49-F238E27FC236}">
                <a16:creationId xmlns:a16="http://schemas.microsoft.com/office/drawing/2014/main" id="{F48092A8-2101-C170-D85F-EA766C2ECACE}"/>
              </a:ext>
            </a:extLst>
          </p:cNvPr>
          <p:cNvSpPr/>
          <p:nvPr/>
        </p:nvSpPr>
        <p:spPr>
          <a:xfrm>
            <a:off x="5910166" y="1366448"/>
            <a:ext cx="2187786" cy="751839"/>
          </a:xfrm>
          <a:prstGeom prst="flowChartDocumen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Community Slab" panose="02000503040000020003" pitchFamily="50" charset="0"/>
              </a:rPr>
              <a:t>Admin to assign Learning License </a:t>
            </a:r>
            <a:endParaRPr lang="hi-IN" sz="1200" dirty="0"/>
          </a:p>
        </p:txBody>
      </p:sp>
      <p:sp>
        <p:nvSpPr>
          <p:cNvPr id="42" name="Rectangle 41">
            <a:extLst>
              <a:ext uri="{FF2B5EF4-FFF2-40B4-BE49-F238E27FC236}">
                <a16:creationId xmlns:a16="http://schemas.microsoft.com/office/drawing/2014/main" id="{D39AFC1F-4FCE-0CAF-8CC7-5324960B61C4}"/>
              </a:ext>
            </a:extLst>
          </p:cNvPr>
          <p:cNvSpPr/>
          <p:nvPr/>
        </p:nvSpPr>
        <p:spPr>
          <a:xfrm>
            <a:off x="8718337" y="3461171"/>
            <a:ext cx="2295102" cy="1049866"/>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0" i="0" u="none" strike="noStrike" baseline="0" dirty="0">
                <a:solidFill>
                  <a:srgbClr val="38434F"/>
                </a:solidFill>
                <a:latin typeface="Community Slab" panose="02000503040000020003" pitchFamily="50" charset="0"/>
              </a:rPr>
              <a:t>If you already have an account, please use the email and password you used when registering, which may be your personal email address.</a:t>
            </a:r>
            <a:endParaRPr lang="hi-IN" sz="1200" dirty="0">
              <a:solidFill>
                <a:schemeClr val="tx1"/>
              </a:solidFill>
              <a:latin typeface="Community Slab" panose="02000503040000020003" pitchFamily="50" charset="0"/>
            </a:endParaRPr>
          </a:p>
        </p:txBody>
      </p:sp>
      <p:sp>
        <p:nvSpPr>
          <p:cNvPr id="48" name="Rectangle 47">
            <a:extLst>
              <a:ext uri="{FF2B5EF4-FFF2-40B4-BE49-F238E27FC236}">
                <a16:creationId xmlns:a16="http://schemas.microsoft.com/office/drawing/2014/main" id="{5CD3DEF3-D8D3-F9CE-0483-82E50BD5F5C6}"/>
              </a:ext>
            </a:extLst>
          </p:cNvPr>
          <p:cNvSpPr/>
          <p:nvPr/>
        </p:nvSpPr>
        <p:spPr>
          <a:xfrm>
            <a:off x="8718338" y="2243525"/>
            <a:ext cx="2295102" cy="1049866"/>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200" b="0" i="0" u="none" strike="noStrike" baseline="0" dirty="0">
                <a:solidFill>
                  <a:srgbClr val="38434F"/>
                </a:solidFill>
                <a:latin typeface="Community Slab" panose="02000503040000020003" pitchFamily="50" charset="0"/>
              </a:rPr>
              <a:t>You’ll be prompted to</a:t>
            </a:r>
          </a:p>
          <a:p>
            <a:pPr algn="l"/>
            <a:r>
              <a:rPr lang="en-US" sz="1200" b="0" i="0" u="none" strike="noStrike" baseline="0" dirty="0">
                <a:solidFill>
                  <a:srgbClr val="38434F"/>
                </a:solidFill>
                <a:latin typeface="Community Slab" panose="02000503040000020003" pitchFamily="50" charset="0"/>
              </a:rPr>
              <a:t>connect or create a LinkedIn</a:t>
            </a:r>
          </a:p>
          <a:p>
            <a:pPr algn="l"/>
            <a:r>
              <a:rPr lang="en-US" sz="1200" b="0" i="0" u="none" strike="noStrike" baseline="0" dirty="0">
                <a:solidFill>
                  <a:srgbClr val="38434F"/>
                </a:solidFill>
                <a:latin typeface="Community Slab" panose="02000503040000020003" pitchFamily="50" charset="0"/>
              </a:rPr>
              <a:t>account. </a:t>
            </a:r>
          </a:p>
        </p:txBody>
      </p:sp>
      <p:sp>
        <p:nvSpPr>
          <p:cNvPr id="50" name="Rectangle 49">
            <a:extLst>
              <a:ext uri="{FF2B5EF4-FFF2-40B4-BE49-F238E27FC236}">
                <a16:creationId xmlns:a16="http://schemas.microsoft.com/office/drawing/2014/main" id="{B7FF5F4D-567E-1DCB-1CCC-0F597E0ADC43}"/>
              </a:ext>
            </a:extLst>
          </p:cNvPr>
          <p:cNvSpPr/>
          <p:nvPr/>
        </p:nvSpPr>
        <p:spPr>
          <a:xfrm>
            <a:off x="8718337" y="4716056"/>
            <a:ext cx="2295100" cy="1049866"/>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8434F"/>
                </a:solidFill>
                <a:latin typeface="Community Slab" panose="02000503040000020003" pitchFamily="50" charset="0"/>
              </a:rPr>
              <a:t>Next, you will see a screen asking you to confirm your identity. Click accept and</a:t>
            </a:r>
          </a:p>
          <a:p>
            <a:r>
              <a:rPr lang="en-US" sz="1200" dirty="0">
                <a:solidFill>
                  <a:srgbClr val="38434F"/>
                </a:solidFill>
                <a:latin typeface="Community Slab" panose="02000503040000020003" pitchFamily="50" charset="0"/>
              </a:rPr>
              <a:t>continue.</a:t>
            </a:r>
            <a:endParaRPr lang="hi-IN" sz="1200" dirty="0">
              <a:solidFill>
                <a:srgbClr val="38434F"/>
              </a:solidFill>
              <a:latin typeface="Community Slab" panose="02000503040000020003" pitchFamily="50" charset="0"/>
            </a:endParaRPr>
          </a:p>
        </p:txBody>
      </p:sp>
      <p:cxnSp>
        <p:nvCxnSpPr>
          <p:cNvPr id="53" name="Straight Arrow Connector 52">
            <a:extLst>
              <a:ext uri="{FF2B5EF4-FFF2-40B4-BE49-F238E27FC236}">
                <a16:creationId xmlns:a16="http://schemas.microsoft.com/office/drawing/2014/main" id="{182B11A9-880E-D112-4EB1-EDF908E0137D}"/>
              </a:ext>
            </a:extLst>
          </p:cNvPr>
          <p:cNvCxnSpPr>
            <a:cxnSpLocks/>
            <a:stCxn id="16" idx="2"/>
            <a:endCxn id="9" idx="0"/>
          </p:cNvCxnSpPr>
          <p:nvPr/>
        </p:nvCxnSpPr>
        <p:spPr>
          <a:xfrm flipH="1">
            <a:off x="1608597" y="3173504"/>
            <a:ext cx="267" cy="635393"/>
          </a:xfrm>
          <a:prstGeom prst="straightConnector1">
            <a:avLst/>
          </a:prstGeom>
          <a:ln>
            <a:headEnd type="diamond"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55" name="Straight Arrow Connector 54">
            <a:extLst>
              <a:ext uri="{FF2B5EF4-FFF2-40B4-BE49-F238E27FC236}">
                <a16:creationId xmlns:a16="http://schemas.microsoft.com/office/drawing/2014/main" id="{FF279298-97EB-D991-6531-DF1177C8A749}"/>
              </a:ext>
            </a:extLst>
          </p:cNvPr>
          <p:cNvCxnSpPr>
            <a:cxnSpLocks/>
            <a:endCxn id="21" idx="1"/>
          </p:cNvCxnSpPr>
          <p:nvPr/>
        </p:nvCxnSpPr>
        <p:spPr>
          <a:xfrm flipV="1">
            <a:off x="2853352" y="2489397"/>
            <a:ext cx="416890" cy="1"/>
          </a:xfrm>
          <a:prstGeom prst="straightConnector1">
            <a:avLst/>
          </a:prstGeom>
          <a:ln>
            <a:headEnd type="diamond" w="med" len="med"/>
            <a:tailEnd type="triangle" w="med" len="med"/>
          </a:ln>
        </p:spPr>
        <p:style>
          <a:lnRef idx="3">
            <a:schemeClr val="accent3"/>
          </a:lnRef>
          <a:fillRef idx="0">
            <a:schemeClr val="accent3"/>
          </a:fillRef>
          <a:effectRef idx="2">
            <a:schemeClr val="accent3"/>
          </a:effectRef>
          <a:fontRef idx="minor">
            <a:schemeClr val="tx1"/>
          </a:fontRef>
        </p:style>
      </p:cxnSp>
      <p:sp>
        <p:nvSpPr>
          <p:cNvPr id="59" name="TextBox 58">
            <a:extLst>
              <a:ext uri="{FF2B5EF4-FFF2-40B4-BE49-F238E27FC236}">
                <a16:creationId xmlns:a16="http://schemas.microsoft.com/office/drawing/2014/main" id="{4F2C3ECA-F557-09E8-E6AD-F0BA52631B12}"/>
              </a:ext>
            </a:extLst>
          </p:cNvPr>
          <p:cNvSpPr txBox="1"/>
          <p:nvPr/>
        </p:nvSpPr>
        <p:spPr>
          <a:xfrm>
            <a:off x="632834" y="4249289"/>
            <a:ext cx="2018453" cy="646331"/>
          </a:xfrm>
          <a:prstGeom prst="rect">
            <a:avLst/>
          </a:prstGeom>
          <a:noFill/>
        </p:spPr>
        <p:txBody>
          <a:bodyPr wrap="square">
            <a:spAutoFit/>
          </a:bodyPr>
          <a:lstStyle/>
          <a:p>
            <a:pPr algn="ctr"/>
            <a:r>
              <a:rPr lang="en-US" sz="1200" dirty="0">
                <a:solidFill>
                  <a:schemeClr val="tx1"/>
                </a:solidFill>
                <a:latin typeface="Community Slab" panose="02000503040000020003" pitchFamily="50" charset="0"/>
              </a:rPr>
              <a:t>Do you remember the password for your existing LinkedIn.com profile?</a:t>
            </a:r>
            <a:endParaRPr lang="hi-IN" sz="1200" dirty="0">
              <a:solidFill>
                <a:schemeClr val="tx1"/>
              </a:solidFill>
              <a:latin typeface="Community Slab" panose="02000503040000020003" pitchFamily="50" charset="0"/>
            </a:endParaRPr>
          </a:p>
        </p:txBody>
      </p:sp>
      <p:sp>
        <p:nvSpPr>
          <p:cNvPr id="61" name="TextBox 60">
            <a:extLst>
              <a:ext uri="{FF2B5EF4-FFF2-40B4-BE49-F238E27FC236}">
                <a16:creationId xmlns:a16="http://schemas.microsoft.com/office/drawing/2014/main" id="{16C22082-02B5-075B-375B-098711EC080E}"/>
              </a:ext>
            </a:extLst>
          </p:cNvPr>
          <p:cNvSpPr txBox="1"/>
          <p:nvPr/>
        </p:nvSpPr>
        <p:spPr>
          <a:xfrm>
            <a:off x="514975" y="2258565"/>
            <a:ext cx="2254172" cy="461665"/>
          </a:xfrm>
          <a:prstGeom prst="rect">
            <a:avLst/>
          </a:prstGeom>
          <a:noFill/>
        </p:spPr>
        <p:txBody>
          <a:bodyPr wrap="square">
            <a:spAutoFit/>
          </a:bodyPr>
          <a:lstStyle/>
          <a:p>
            <a:pPr algn="ctr"/>
            <a:r>
              <a:rPr lang="en-US" sz="1200" dirty="0">
                <a:solidFill>
                  <a:schemeClr val="tx1"/>
                </a:solidFill>
                <a:latin typeface="Community Slab" panose="02000503040000020003" pitchFamily="50" charset="0"/>
              </a:rPr>
              <a:t>Do you  have an existing LinkedIn Profile ? </a:t>
            </a:r>
            <a:endParaRPr lang="hi-IN" sz="1200" dirty="0">
              <a:solidFill>
                <a:schemeClr val="tx1"/>
              </a:solidFill>
              <a:latin typeface="Community Slab" panose="02000503040000020003" pitchFamily="50" charset="0"/>
            </a:endParaRPr>
          </a:p>
        </p:txBody>
      </p:sp>
      <p:sp>
        <p:nvSpPr>
          <p:cNvPr id="67" name="TextBox 66">
            <a:extLst>
              <a:ext uri="{FF2B5EF4-FFF2-40B4-BE49-F238E27FC236}">
                <a16:creationId xmlns:a16="http://schemas.microsoft.com/office/drawing/2014/main" id="{80C01402-E8E3-DF1F-58BD-98DBBEB60B49}"/>
              </a:ext>
            </a:extLst>
          </p:cNvPr>
          <p:cNvSpPr txBox="1"/>
          <p:nvPr/>
        </p:nvSpPr>
        <p:spPr>
          <a:xfrm>
            <a:off x="1735870" y="5347106"/>
            <a:ext cx="467359" cy="245534"/>
          </a:xfrm>
          <a:prstGeom prst="rect">
            <a:avLst/>
          </a:prstGeom>
          <a:noFill/>
        </p:spPr>
        <p:txBody>
          <a:bodyPr wrap="square" lIns="0" tIns="0" rIns="0" bIns="0" rtlCol="0">
            <a:noAutofit/>
          </a:bodyPr>
          <a:lstStyle/>
          <a:p>
            <a:pPr algn="l"/>
            <a:r>
              <a:rPr lang="en-US" sz="1200" b="1" dirty="0">
                <a:latin typeface="Community Slab" panose="02000503040000020003" pitchFamily="50" charset="0"/>
              </a:rPr>
              <a:t>YES</a:t>
            </a:r>
            <a:endParaRPr lang="hi-IN" sz="1200" b="1" dirty="0">
              <a:latin typeface="Community Slab" panose="02000503040000020003" pitchFamily="50" charset="0"/>
            </a:endParaRPr>
          </a:p>
        </p:txBody>
      </p:sp>
      <p:cxnSp>
        <p:nvCxnSpPr>
          <p:cNvPr id="71" name="Straight Arrow Connector 70">
            <a:extLst>
              <a:ext uri="{FF2B5EF4-FFF2-40B4-BE49-F238E27FC236}">
                <a16:creationId xmlns:a16="http://schemas.microsoft.com/office/drawing/2014/main" id="{8AF60280-05E2-9E35-FF92-721BC7EFF535}"/>
              </a:ext>
            </a:extLst>
          </p:cNvPr>
          <p:cNvCxnSpPr>
            <a:cxnSpLocks/>
          </p:cNvCxnSpPr>
          <p:nvPr/>
        </p:nvCxnSpPr>
        <p:spPr>
          <a:xfrm flipV="1">
            <a:off x="2797253" y="4570896"/>
            <a:ext cx="478886" cy="1"/>
          </a:xfrm>
          <a:prstGeom prst="straightConnector1">
            <a:avLst/>
          </a:prstGeom>
          <a:ln>
            <a:headEnd type="diamond" w="med" len="med"/>
            <a:tailEnd type="triangle" w="med" len="med"/>
          </a:ln>
        </p:spPr>
        <p:style>
          <a:lnRef idx="3">
            <a:schemeClr val="accent3"/>
          </a:lnRef>
          <a:fillRef idx="0">
            <a:schemeClr val="accent3"/>
          </a:fillRef>
          <a:effectRef idx="2">
            <a:schemeClr val="accent3"/>
          </a:effectRef>
          <a:fontRef idx="minor">
            <a:schemeClr val="tx1"/>
          </a:fontRef>
        </p:style>
      </p:cxnSp>
      <p:sp>
        <p:nvSpPr>
          <p:cNvPr id="73" name="TextBox 72">
            <a:extLst>
              <a:ext uri="{FF2B5EF4-FFF2-40B4-BE49-F238E27FC236}">
                <a16:creationId xmlns:a16="http://schemas.microsoft.com/office/drawing/2014/main" id="{D6AC36EC-C9AF-18FD-2265-1DEFF50992C4}"/>
              </a:ext>
            </a:extLst>
          </p:cNvPr>
          <p:cNvSpPr txBox="1"/>
          <p:nvPr/>
        </p:nvSpPr>
        <p:spPr>
          <a:xfrm>
            <a:off x="2864180" y="4372668"/>
            <a:ext cx="529548" cy="113451"/>
          </a:xfrm>
          <a:prstGeom prst="rect">
            <a:avLst/>
          </a:prstGeom>
          <a:noFill/>
        </p:spPr>
        <p:txBody>
          <a:bodyPr wrap="square" lIns="0" tIns="0" rIns="0" bIns="0" rtlCol="0">
            <a:noAutofit/>
          </a:bodyPr>
          <a:lstStyle/>
          <a:p>
            <a:pPr algn="l"/>
            <a:r>
              <a:rPr lang="en-US" sz="1200" b="1" dirty="0">
                <a:latin typeface="Community Slab" panose="02000503040000020003" pitchFamily="50" charset="0"/>
              </a:rPr>
              <a:t>NO</a:t>
            </a:r>
            <a:endParaRPr lang="hi-IN" sz="1200" b="1" dirty="0">
              <a:latin typeface="Community Slab" panose="02000503040000020003" pitchFamily="50" charset="0"/>
            </a:endParaRPr>
          </a:p>
        </p:txBody>
      </p:sp>
      <p:sp>
        <p:nvSpPr>
          <p:cNvPr id="75" name="Rectangle 74">
            <a:extLst>
              <a:ext uri="{FF2B5EF4-FFF2-40B4-BE49-F238E27FC236}">
                <a16:creationId xmlns:a16="http://schemas.microsoft.com/office/drawing/2014/main" id="{9904D38C-3968-4D20-545D-3684FA0142E2}"/>
              </a:ext>
            </a:extLst>
          </p:cNvPr>
          <p:cNvSpPr/>
          <p:nvPr/>
        </p:nvSpPr>
        <p:spPr>
          <a:xfrm>
            <a:off x="3282687" y="4281782"/>
            <a:ext cx="2187787" cy="1049866"/>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Community Slab" panose="02000503040000020003" pitchFamily="50" charset="0"/>
              </a:rPr>
              <a:t>Reset your  password, which may be archived through your personal email address</a:t>
            </a:r>
            <a:endParaRPr lang="hi-IN" sz="1200" dirty="0">
              <a:solidFill>
                <a:schemeClr val="tx1"/>
              </a:solidFill>
              <a:latin typeface="Community Slab" panose="02000503040000020003" pitchFamily="50" charset="0"/>
            </a:endParaRPr>
          </a:p>
        </p:txBody>
      </p:sp>
      <p:cxnSp>
        <p:nvCxnSpPr>
          <p:cNvPr id="78" name="Connector: Elbow 77">
            <a:extLst>
              <a:ext uri="{FF2B5EF4-FFF2-40B4-BE49-F238E27FC236}">
                <a16:creationId xmlns:a16="http://schemas.microsoft.com/office/drawing/2014/main" id="{AB5CE674-BE84-E2FB-54BF-0FBEB89DBD33}"/>
              </a:ext>
            </a:extLst>
          </p:cNvPr>
          <p:cNvCxnSpPr>
            <a:stCxn id="21" idx="3"/>
            <a:endCxn id="33" idx="0"/>
          </p:cNvCxnSpPr>
          <p:nvPr/>
        </p:nvCxnSpPr>
        <p:spPr>
          <a:xfrm>
            <a:off x="5458029" y="2489397"/>
            <a:ext cx="1559576" cy="385810"/>
          </a:xfrm>
          <a:prstGeom prst="bentConnector2">
            <a:avLst/>
          </a:prstGeom>
          <a:ln>
            <a:headEnd type="diamond"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80" name="Connector: Elbow 79">
            <a:extLst>
              <a:ext uri="{FF2B5EF4-FFF2-40B4-BE49-F238E27FC236}">
                <a16:creationId xmlns:a16="http://schemas.microsoft.com/office/drawing/2014/main" id="{E0F3E85E-9EF5-4476-82BF-660B6FA0E105}"/>
              </a:ext>
            </a:extLst>
          </p:cNvPr>
          <p:cNvCxnSpPr>
            <a:cxnSpLocks/>
            <a:stCxn id="75" idx="3"/>
            <a:endCxn id="33" idx="2"/>
          </p:cNvCxnSpPr>
          <p:nvPr/>
        </p:nvCxnSpPr>
        <p:spPr>
          <a:xfrm flipV="1">
            <a:off x="5470474" y="3925073"/>
            <a:ext cx="1547131" cy="881642"/>
          </a:xfrm>
          <a:prstGeom prst="bentConnector2">
            <a:avLst/>
          </a:prstGeom>
          <a:ln>
            <a:headEnd type="diamond" w="med" len="med"/>
            <a:tailEnd type="triangle" w="med" len="med"/>
          </a:ln>
        </p:spPr>
        <p:style>
          <a:lnRef idx="3">
            <a:schemeClr val="accent3"/>
          </a:lnRef>
          <a:fillRef idx="0">
            <a:schemeClr val="accent3"/>
          </a:fillRef>
          <a:effectRef idx="2">
            <a:schemeClr val="accent3"/>
          </a:effectRef>
          <a:fontRef idx="minor">
            <a:schemeClr val="tx1"/>
          </a:fontRef>
        </p:style>
      </p:cxnSp>
      <p:sp>
        <p:nvSpPr>
          <p:cNvPr id="87" name="Oval 86">
            <a:extLst>
              <a:ext uri="{FF2B5EF4-FFF2-40B4-BE49-F238E27FC236}">
                <a16:creationId xmlns:a16="http://schemas.microsoft.com/office/drawing/2014/main" id="{05595D36-2675-7080-2ADC-BA503D038655}"/>
              </a:ext>
            </a:extLst>
          </p:cNvPr>
          <p:cNvSpPr/>
          <p:nvPr/>
        </p:nvSpPr>
        <p:spPr>
          <a:xfrm>
            <a:off x="6822400" y="5814576"/>
            <a:ext cx="1618826" cy="82634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STOP</a:t>
            </a:r>
            <a:endParaRPr lang="hi-IN" dirty="0"/>
          </a:p>
        </p:txBody>
      </p:sp>
      <p:cxnSp>
        <p:nvCxnSpPr>
          <p:cNvPr id="91" name="Straight Arrow Connector 90">
            <a:extLst>
              <a:ext uri="{FF2B5EF4-FFF2-40B4-BE49-F238E27FC236}">
                <a16:creationId xmlns:a16="http://schemas.microsoft.com/office/drawing/2014/main" id="{D2B3B6F4-D91E-9345-A9DB-16939A4FEB5A}"/>
              </a:ext>
            </a:extLst>
          </p:cNvPr>
          <p:cNvCxnSpPr>
            <a:cxnSpLocks/>
          </p:cNvCxnSpPr>
          <p:nvPr/>
        </p:nvCxnSpPr>
        <p:spPr>
          <a:xfrm>
            <a:off x="9731999" y="3283374"/>
            <a:ext cx="0" cy="206585"/>
          </a:xfrm>
          <a:prstGeom prst="straightConnector1">
            <a:avLst/>
          </a:prstGeom>
          <a:ln>
            <a:headEnd type="diamond"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94" name="Straight Arrow Connector 93">
            <a:extLst>
              <a:ext uri="{FF2B5EF4-FFF2-40B4-BE49-F238E27FC236}">
                <a16:creationId xmlns:a16="http://schemas.microsoft.com/office/drawing/2014/main" id="{05D8DE10-927E-3EB6-3260-0829AF267359}"/>
              </a:ext>
            </a:extLst>
          </p:cNvPr>
          <p:cNvCxnSpPr>
            <a:cxnSpLocks/>
          </p:cNvCxnSpPr>
          <p:nvPr/>
        </p:nvCxnSpPr>
        <p:spPr>
          <a:xfrm>
            <a:off x="9727331" y="4511037"/>
            <a:ext cx="0" cy="206585"/>
          </a:xfrm>
          <a:prstGeom prst="straightConnector1">
            <a:avLst/>
          </a:prstGeom>
          <a:ln>
            <a:headEnd type="diamond"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96" name="Straight Arrow Connector 95">
            <a:extLst>
              <a:ext uri="{FF2B5EF4-FFF2-40B4-BE49-F238E27FC236}">
                <a16:creationId xmlns:a16="http://schemas.microsoft.com/office/drawing/2014/main" id="{00A062F3-7315-37B7-907C-EA61F1B10604}"/>
              </a:ext>
            </a:extLst>
          </p:cNvPr>
          <p:cNvCxnSpPr>
            <a:cxnSpLocks/>
          </p:cNvCxnSpPr>
          <p:nvPr/>
        </p:nvCxnSpPr>
        <p:spPr>
          <a:xfrm>
            <a:off x="9727331" y="5765922"/>
            <a:ext cx="0" cy="103292"/>
          </a:xfrm>
          <a:prstGeom prst="straightConnector1">
            <a:avLst/>
          </a:prstGeom>
          <a:ln>
            <a:headEnd type="diamond"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98" name="Straight Arrow Connector 97">
            <a:extLst>
              <a:ext uri="{FF2B5EF4-FFF2-40B4-BE49-F238E27FC236}">
                <a16:creationId xmlns:a16="http://schemas.microsoft.com/office/drawing/2014/main" id="{1CA281D1-FF3B-284A-D75D-B95F24CFB390}"/>
              </a:ext>
            </a:extLst>
          </p:cNvPr>
          <p:cNvCxnSpPr>
            <a:cxnSpLocks/>
          </p:cNvCxnSpPr>
          <p:nvPr/>
        </p:nvCxnSpPr>
        <p:spPr>
          <a:xfrm>
            <a:off x="7495941" y="2017729"/>
            <a:ext cx="0" cy="857478"/>
          </a:xfrm>
          <a:prstGeom prst="straightConnector1">
            <a:avLst/>
          </a:prstGeom>
          <a:ln>
            <a:headEnd type="diamond" w="med" len="med"/>
            <a:tailEnd type="triangle" w="med" len="med"/>
          </a:ln>
        </p:spPr>
        <p:style>
          <a:lnRef idx="3">
            <a:schemeClr val="accent3"/>
          </a:lnRef>
          <a:fillRef idx="0">
            <a:schemeClr val="accent3"/>
          </a:fillRef>
          <a:effectRef idx="2">
            <a:schemeClr val="accent3"/>
          </a:effectRef>
          <a:fontRef idx="minor">
            <a:schemeClr val="tx1"/>
          </a:fontRef>
        </p:style>
      </p:cxnSp>
      <p:cxnSp>
        <p:nvCxnSpPr>
          <p:cNvPr id="104" name="Connector: Elbow 103">
            <a:extLst>
              <a:ext uri="{FF2B5EF4-FFF2-40B4-BE49-F238E27FC236}">
                <a16:creationId xmlns:a16="http://schemas.microsoft.com/office/drawing/2014/main" id="{DCBE7352-5CFC-E819-69B6-86CD3E08139E}"/>
              </a:ext>
            </a:extLst>
          </p:cNvPr>
          <p:cNvCxnSpPr>
            <a:cxnSpLocks/>
            <a:stCxn id="9" idx="2"/>
            <a:endCxn id="33" idx="2"/>
          </p:cNvCxnSpPr>
          <p:nvPr/>
        </p:nvCxnSpPr>
        <p:spPr>
          <a:xfrm rot="5400000" flipH="1" flipV="1">
            <a:off x="3609189" y="1924481"/>
            <a:ext cx="1407824" cy="5409008"/>
          </a:xfrm>
          <a:prstGeom prst="bentConnector3">
            <a:avLst>
              <a:gd name="adj1" fmla="val -16238"/>
            </a:avLst>
          </a:prstGeom>
          <a:ln>
            <a:headEnd type="diamond" w="med" len="med"/>
            <a:tailEnd type="triangle" w="med" len="med"/>
          </a:ln>
        </p:spPr>
        <p:style>
          <a:lnRef idx="3">
            <a:schemeClr val="accent3"/>
          </a:lnRef>
          <a:fillRef idx="0">
            <a:schemeClr val="accent3"/>
          </a:fillRef>
          <a:effectRef idx="2">
            <a:schemeClr val="accent3"/>
          </a:effectRef>
          <a:fontRef idx="minor">
            <a:schemeClr val="tx1"/>
          </a:fontRef>
        </p:style>
      </p:cxnSp>
      <p:sp>
        <p:nvSpPr>
          <p:cNvPr id="123" name="Flowchart: Connector 122">
            <a:extLst>
              <a:ext uri="{FF2B5EF4-FFF2-40B4-BE49-F238E27FC236}">
                <a16:creationId xmlns:a16="http://schemas.microsoft.com/office/drawing/2014/main" id="{5A2601FC-3679-1487-45BF-417F5265AC68}"/>
              </a:ext>
            </a:extLst>
          </p:cNvPr>
          <p:cNvSpPr/>
          <p:nvPr/>
        </p:nvSpPr>
        <p:spPr>
          <a:xfrm>
            <a:off x="3089441" y="1642433"/>
            <a:ext cx="526086" cy="487283"/>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endParaRPr lang="hi-IN" b="1" dirty="0">
              <a:solidFill>
                <a:schemeClr val="tx1"/>
              </a:solidFill>
            </a:endParaRPr>
          </a:p>
        </p:txBody>
      </p:sp>
      <p:sp>
        <p:nvSpPr>
          <p:cNvPr id="125" name="Flowchart: Connector 124">
            <a:extLst>
              <a:ext uri="{FF2B5EF4-FFF2-40B4-BE49-F238E27FC236}">
                <a16:creationId xmlns:a16="http://schemas.microsoft.com/office/drawing/2014/main" id="{885390A6-12B3-E480-F5CE-7DE5C8621DA2}"/>
              </a:ext>
            </a:extLst>
          </p:cNvPr>
          <p:cNvSpPr/>
          <p:nvPr/>
        </p:nvSpPr>
        <p:spPr>
          <a:xfrm>
            <a:off x="5711731" y="995338"/>
            <a:ext cx="526086" cy="487283"/>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a:t>
            </a:r>
            <a:endParaRPr lang="hi-IN" b="1" dirty="0">
              <a:solidFill>
                <a:schemeClr val="tx1"/>
              </a:solidFill>
            </a:endParaRPr>
          </a:p>
        </p:txBody>
      </p:sp>
      <p:sp>
        <p:nvSpPr>
          <p:cNvPr id="127" name="Flowchart: Connector 126">
            <a:extLst>
              <a:ext uri="{FF2B5EF4-FFF2-40B4-BE49-F238E27FC236}">
                <a16:creationId xmlns:a16="http://schemas.microsoft.com/office/drawing/2014/main" id="{C5945587-18E6-8187-CC98-194C6067F6A4}"/>
              </a:ext>
            </a:extLst>
          </p:cNvPr>
          <p:cNvSpPr/>
          <p:nvPr/>
        </p:nvSpPr>
        <p:spPr>
          <a:xfrm>
            <a:off x="5749868" y="2626214"/>
            <a:ext cx="526086" cy="487283"/>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a:t>
            </a:r>
            <a:endParaRPr lang="hi-IN" b="1" dirty="0">
              <a:solidFill>
                <a:schemeClr val="tx1"/>
              </a:solidFill>
            </a:endParaRPr>
          </a:p>
        </p:txBody>
      </p:sp>
      <p:sp>
        <p:nvSpPr>
          <p:cNvPr id="129" name="Flowchart: Connector 128">
            <a:extLst>
              <a:ext uri="{FF2B5EF4-FFF2-40B4-BE49-F238E27FC236}">
                <a16:creationId xmlns:a16="http://schemas.microsoft.com/office/drawing/2014/main" id="{98947B5B-F952-35B5-3295-0331FE3208C7}"/>
              </a:ext>
            </a:extLst>
          </p:cNvPr>
          <p:cNvSpPr/>
          <p:nvPr/>
        </p:nvSpPr>
        <p:spPr>
          <a:xfrm>
            <a:off x="8538614" y="1964464"/>
            <a:ext cx="526086" cy="487283"/>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4</a:t>
            </a:r>
            <a:endParaRPr lang="hi-IN" b="1" dirty="0">
              <a:solidFill>
                <a:schemeClr val="tx1"/>
              </a:solidFill>
            </a:endParaRPr>
          </a:p>
        </p:txBody>
      </p:sp>
      <p:sp>
        <p:nvSpPr>
          <p:cNvPr id="131" name="Flowchart: Connector 130">
            <a:extLst>
              <a:ext uri="{FF2B5EF4-FFF2-40B4-BE49-F238E27FC236}">
                <a16:creationId xmlns:a16="http://schemas.microsoft.com/office/drawing/2014/main" id="{57D86AC3-759D-3C80-72B5-80C3B57A0FF3}"/>
              </a:ext>
            </a:extLst>
          </p:cNvPr>
          <p:cNvSpPr/>
          <p:nvPr/>
        </p:nvSpPr>
        <p:spPr>
          <a:xfrm>
            <a:off x="8496805" y="3095046"/>
            <a:ext cx="526086" cy="487283"/>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a:t>
            </a:r>
            <a:endParaRPr lang="hi-IN" b="1" dirty="0">
              <a:solidFill>
                <a:schemeClr val="tx1"/>
              </a:solidFill>
            </a:endParaRPr>
          </a:p>
        </p:txBody>
      </p:sp>
      <p:sp>
        <p:nvSpPr>
          <p:cNvPr id="133" name="Flowchart: Connector 132">
            <a:extLst>
              <a:ext uri="{FF2B5EF4-FFF2-40B4-BE49-F238E27FC236}">
                <a16:creationId xmlns:a16="http://schemas.microsoft.com/office/drawing/2014/main" id="{516B3DEC-2AB3-010B-B397-8AE250EBB829}"/>
              </a:ext>
            </a:extLst>
          </p:cNvPr>
          <p:cNvSpPr/>
          <p:nvPr/>
        </p:nvSpPr>
        <p:spPr>
          <a:xfrm>
            <a:off x="8482686" y="4468540"/>
            <a:ext cx="526086" cy="487283"/>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a:t>
            </a:r>
            <a:endParaRPr lang="hi-IN" b="1" dirty="0">
              <a:solidFill>
                <a:schemeClr val="tx1"/>
              </a:solidFill>
            </a:endParaRPr>
          </a:p>
        </p:txBody>
      </p:sp>
      <p:sp>
        <p:nvSpPr>
          <p:cNvPr id="134" name="Rectangle 133">
            <a:extLst>
              <a:ext uri="{FF2B5EF4-FFF2-40B4-BE49-F238E27FC236}">
                <a16:creationId xmlns:a16="http://schemas.microsoft.com/office/drawing/2014/main" id="{268812CD-7A66-CA4D-DD16-405FF116ABAF}"/>
              </a:ext>
            </a:extLst>
          </p:cNvPr>
          <p:cNvSpPr/>
          <p:nvPr/>
        </p:nvSpPr>
        <p:spPr>
          <a:xfrm>
            <a:off x="2730810" y="-10259"/>
            <a:ext cx="7518661" cy="523220"/>
          </a:xfrm>
          <a:prstGeom prst="rect">
            <a:avLst/>
          </a:prstGeom>
          <a:noFill/>
        </p:spPr>
        <p:txBody>
          <a:bodyPr wrap="none" lIns="91440" tIns="45720" rIns="91440" bIns="45720">
            <a:spAutoFit/>
          </a:bodyPr>
          <a:lstStyle/>
          <a:p>
            <a:pPr algn="ctr"/>
            <a:r>
              <a:rPr lang="en-US" sz="2800" b="0" u="sng" cap="none" spc="0" dirty="0">
                <a:ln w="0"/>
                <a:solidFill>
                  <a:schemeClr val="tx1"/>
                </a:solidFill>
                <a:effectLst>
                  <a:outerShdw blurRad="38100" dist="19050" dir="2700000" algn="tl" rotWithShape="0">
                    <a:schemeClr val="dk1">
                      <a:alpha val="40000"/>
                    </a:schemeClr>
                  </a:outerShdw>
                </a:effectLst>
                <a:latin typeface="Community Slab" panose="02000503040000020003" pitchFamily="50" charset="0"/>
              </a:rPr>
              <a:t>Process - First Time Login to LinkedIn Learning</a:t>
            </a:r>
          </a:p>
        </p:txBody>
      </p:sp>
      <p:pic>
        <p:nvPicPr>
          <p:cNvPr id="136" name="Graphic 135" descr="Question Mark with solid fill">
            <a:extLst>
              <a:ext uri="{FF2B5EF4-FFF2-40B4-BE49-F238E27FC236}">
                <a16:creationId xmlns:a16="http://schemas.microsoft.com/office/drawing/2014/main" id="{7FBCA630-F4E6-8C47-54D8-C1C4B08BA0FE}"/>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408067" y="2669439"/>
            <a:ext cx="426575" cy="426575"/>
          </a:xfrm>
          <a:prstGeom prst="rect">
            <a:avLst/>
          </a:prstGeom>
        </p:spPr>
      </p:pic>
      <p:pic>
        <p:nvPicPr>
          <p:cNvPr id="138" name="Graphic 137" descr="Question Mark with solid fill">
            <a:extLst>
              <a:ext uri="{FF2B5EF4-FFF2-40B4-BE49-F238E27FC236}">
                <a16:creationId xmlns:a16="http://schemas.microsoft.com/office/drawing/2014/main" id="{D0F30541-C321-E464-0ED0-5A1B5F3C8923}"/>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376298" y="4858763"/>
            <a:ext cx="426575" cy="426575"/>
          </a:xfrm>
          <a:prstGeom prst="rect">
            <a:avLst/>
          </a:prstGeom>
        </p:spPr>
      </p:pic>
      <p:sp>
        <p:nvSpPr>
          <p:cNvPr id="140" name="Flowchart: Connector 139">
            <a:extLst>
              <a:ext uri="{FF2B5EF4-FFF2-40B4-BE49-F238E27FC236}">
                <a16:creationId xmlns:a16="http://schemas.microsoft.com/office/drawing/2014/main" id="{411ABE76-AEB3-0537-FDBF-8B80DDF31C25}"/>
              </a:ext>
            </a:extLst>
          </p:cNvPr>
          <p:cNvSpPr/>
          <p:nvPr/>
        </p:nvSpPr>
        <p:spPr>
          <a:xfrm>
            <a:off x="3130685" y="3989291"/>
            <a:ext cx="526086" cy="487283"/>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endParaRPr lang="hi-IN" b="1" dirty="0">
              <a:solidFill>
                <a:schemeClr val="tx1"/>
              </a:solidFill>
            </a:endParaRPr>
          </a:p>
        </p:txBody>
      </p:sp>
      <p:cxnSp>
        <p:nvCxnSpPr>
          <p:cNvPr id="142" name="Connector: Elbow 141">
            <a:extLst>
              <a:ext uri="{FF2B5EF4-FFF2-40B4-BE49-F238E27FC236}">
                <a16:creationId xmlns:a16="http://schemas.microsoft.com/office/drawing/2014/main" id="{93DD11E5-33B3-EEFE-090B-D32738ABDEAD}"/>
              </a:ext>
            </a:extLst>
          </p:cNvPr>
          <p:cNvCxnSpPr>
            <a:cxnSpLocks/>
            <a:stCxn id="33" idx="3"/>
            <a:endCxn id="48" idx="1"/>
          </p:cNvCxnSpPr>
          <p:nvPr/>
        </p:nvCxnSpPr>
        <p:spPr>
          <a:xfrm flipV="1">
            <a:off x="8111498" y="2768458"/>
            <a:ext cx="606840" cy="631682"/>
          </a:xfrm>
          <a:prstGeom prst="bentConnector3">
            <a:avLst>
              <a:gd name="adj1" fmla="val 31025"/>
            </a:avLst>
          </a:prstGeom>
          <a:ln>
            <a:headEnd type="diamond" w="med" len="med"/>
            <a:tailEnd type="triangle" w="med" len="med"/>
          </a:ln>
        </p:spPr>
        <p:style>
          <a:lnRef idx="3">
            <a:schemeClr val="accent3"/>
          </a:lnRef>
          <a:fillRef idx="0">
            <a:schemeClr val="accent3"/>
          </a:fillRef>
          <a:effectRef idx="2">
            <a:schemeClr val="accent3"/>
          </a:effectRef>
          <a:fontRef idx="minor">
            <a:schemeClr val="tx1"/>
          </a:fontRef>
        </p:style>
      </p:cxnSp>
      <p:sp>
        <p:nvSpPr>
          <p:cNvPr id="147" name="Rectangle 146">
            <a:extLst>
              <a:ext uri="{FF2B5EF4-FFF2-40B4-BE49-F238E27FC236}">
                <a16:creationId xmlns:a16="http://schemas.microsoft.com/office/drawing/2014/main" id="{10C6F69D-7BB5-263F-B876-94D7C0F33ED2}"/>
              </a:ext>
            </a:extLst>
          </p:cNvPr>
          <p:cNvSpPr/>
          <p:nvPr/>
        </p:nvSpPr>
        <p:spPr>
          <a:xfrm>
            <a:off x="8705847" y="5869214"/>
            <a:ext cx="2307590" cy="717073"/>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Community Slab" panose="02000503040000020003" pitchFamily="50" charset="0"/>
              </a:rPr>
              <a:t>It will take you to LinkedIn Learning’s landing page</a:t>
            </a:r>
            <a:endParaRPr lang="hi-IN" sz="1200" dirty="0">
              <a:solidFill>
                <a:schemeClr val="tx1"/>
              </a:solidFill>
              <a:latin typeface="Community Slab" panose="02000503040000020003" pitchFamily="50" charset="0"/>
            </a:endParaRPr>
          </a:p>
        </p:txBody>
      </p:sp>
      <p:cxnSp>
        <p:nvCxnSpPr>
          <p:cNvPr id="150" name="Straight Arrow Connector 149">
            <a:extLst>
              <a:ext uri="{FF2B5EF4-FFF2-40B4-BE49-F238E27FC236}">
                <a16:creationId xmlns:a16="http://schemas.microsoft.com/office/drawing/2014/main" id="{CEB82F52-E78A-D431-7347-F7E3C8553DEF}"/>
              </a:ext>
            </a:extLst>
          </p:cNvPr>
          <p:cNvCxnSpPr>
            <a:cxnSpLocks/>
            <a:stCxn id="147" idx="1"/>
            <a:endCxn id="87" idx="6"/>
          </p:cNvCxnSpPr>
          <p:nvPr/>
        </p:nvCxnSpPr>
        <p:spPr>
          <a:xfrm flipH="1" flipV="1">
            <a:off x="8441226" y="6227750"/>
            <a:ext cx="264621" cy="1"/>
          </a:xfrm>
          <a:prstGeom prst="straightConnector1">
            <a:avLst/>
          </a:prstGeom>
          <a:ln>
            <a:headEnd type="diamond" w="med" len="med"/>
            <a:tailEnd type="triangle" w="med" len="med"/>
          </a:ln>
        </p:spPr>
        <p:style>
          <a:lnRef idx="3">
            <a:schemeClr val="accent3"/>
          </a:lnRef>
          <a:fillRef idx="0">
            <a:schemeClr val="accent3"/>
          </a:fillRef>
          <a:effectRef idx="2">
            <a:schemeClr val="accent3"/>
          </a:effectRef>
          <a:fontRef idx="minor">
            <a:schemeClr val="tx1"/>
          </a:fontRef>
        </p:style>
      </p:cxnSp>
      <p:pic>
        <p:nvPicPr>
          <p:cNvPr id="156" name="Picture 155">
            <a:extLst>
              <a:ext uri="{FF2B5EF4-FFF2-40B4-BE49-F238E27FC236}">
                <a16:creationId xmlns:a16="http://schemas.microsoft.com/office/drawing/2014/main" id="{87442039-17C2-F635-7336-DD9BD805D4C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54543" y="6415499"/>
            <a:ext cx="1422724" cy="431898"/>
          </a:xfrm>
          <a:prstGeom prst="rect">
            <a:avLst/>
          </a:prstGeom>
        </p:spPr>
      </p:pic>
    </p:spTree>
    <p:extLst>
      <p:ext uri="{BB962C8B-B14F-4D97-AF65-F5344CB8AC3E}">
        <p14:creationId xmlns:p14="http://schemas.microsoft.com/office/powerpoint/2010/main" val="12074472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TIS">
  <a:themeElements>
    <a:clrScheme name="OTIS">
      <a:dk1>
        <a:srgbClr val="3C4345"/>
      </a:dk1>
      <a:lt1>
        <a:srgbClr val="FDFAF5"/>
      </a:lt1>
      <a:dk2>
        <a:srgbClr val="B24020"/>
      </a:dk2>
      <a:lt2>
        <a:srgbClr val="0A66C2"/>
      </a:lt2>
      <a:accent1>
        <a:srgbClr val="44712E"/>
      </a:accent1>
      <a:accent2>
        <a:srgbClr val="915907"/>
      </a:accent2>
      <a:accent3>
        <a:srgbClr val="004183"/>
      </a:accent3>
      <a:accent4>
        <a:srgbClr val="E7A33E"/>
      </a:accent4>
      <a:accent5>
        <a:srgbClr val="7E8F1D"/>
      </a:accent5>
      <a:accent6>
        <a:srgbClr val="5B696B"/>
      </a:accent6>
      <a:hlink>
        <a:srgbClr val="004183"/>
      </a:hlink>
      <a:folHlink>
        <a:srgbClr val="5B696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dirty="0" smtClean="0">
            <a:latin typeface="LKN Sans" panose="02000503040000020003" pitchFamily="2" charset="0"/>
          </a:defRPr>
        </a:defPPr>
      </a:lstStyle>
    </a:txDef>
  </a:objectDefaults>
  <a:extraClrSchemeLst/>
  <a:extLst>
    <a:ext uri="{05A4C25C-085E-4340-85A3-A5531E510DB2}">
      <thm15:themeFamily xmlns:thm15="http://schemas.microsoft.com/office/thememl/2012/main" name="Presentation2" id="{5EE284F0-6082-3941-9DD8-3E83EB601D40}" vid="{8835E87A-4773-6945-9E9A-9AF05F2EB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490</TotalTime>
  <Words>345</Words>
  <Application>Microsoft Office PowerPoint</Application>
  <PresentationFormat>Widescreen</PresentationFormat>
  <Paragraphs>47</Paragraphs>
  <Slides>5</Slides>
  <Notes>0</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20" baseType="lpstr">
      <vt:lpstr>Arial</vt:lpstr>
      <vt:lpstr>Calibri</vt:lpstr>
      <vt:lpstr>Community</vt:lpstr>
      <vt:lpstr>Community Light</vt:lpstr>
      <vt:lpstr>Community Semibold</vt:lpstr>
      <vt:lpstr>Community Slab</vt:lpstr>
      <vt:lpstr>LKN Sans</vt:lpstr>
      <vt:lpstr>LKN Sans Light</vt:lpstr>
      <vt:lpstr>Mangal</vt:lpstr>
      <vt:lpstr>Source Sans Pro</vt:lpstr>
      <vt:lpstr>Source Sans Pro ExtraLight</vt:lpstr>
      <vt:lpstr>Source Sans Pro Light</vt:lpstr>
      <vt:lpstr>Source Sans Pro Semibold</vt:lpstr>
      <vt:lpstr>OTIS</vt:lpstr>
      <vt:lpstr>think-cell Slide</vt:lpstr>
      <vt:lpstr>Non SSO</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 Rastogi</dc:creator>
  <cp:lastModifiedBy>User</cp:lastModifiedBy>
  <cp:revision>1</cp:revision>
  <dcterms:created xsi:type="dcterms:W3CDTF">2022-09-14T10:18:14Z</dcterms:created>
  <dcterms:modified xsi:type="dcterms:W3CDTF">2023-02-15T10:36:39Z</dcterms:modified>
</cp:coreProperties>
</file>