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9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F8990C-BF3F-462C-A2DE-97F1047432D7}" v="197" dt="2023-04-10T23:49:08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IAYAA G" userId="132dc421d7500fff" providerId="Windows Live" clId="Web-{6FF8990C-BF3F-462C-A2DE-97F1047432D7}"/>
    <pc:docChg chg="addSld delSld modSld">
      <pc:chgData name="SURIAYAA G" userId="132dc421d7500fff" providerId="Windows Live" clId="Web-{6FF8990C-BF3F-462C-A2DE-97F1047432D7}" dt="2023-04-10T23:49:08.746" v="197" actId="14100"/>
      <pc:docMkLst>
        <pc:docMk/>
      </pc:docMkLst>
      <pc:sldChg chg="addSp modSp del">
        <pc:chgData name="SURIAYAA G" userId="132dc421d7500fff" providerId="Windows Live" clId="Web-{6FF8990C-BF3F-462C-A2DE-97F1047432D7}" dt="2023-04-10T23:22:03.238" v="1"/>
        <pc:sldMkLst>
          <pc:docMk/>
          <pc:sldMk cId="109857222" sldId="256"/>
        </pc:sldMkLst>
        <pc:picChg chg="add mod">
          <ac:chgData name="SURIAYAA G" userId="132dc421d7500fff" providerId="Windows Live" clId="Web-{6FF8990C-BF3F-462C-A2DE-97F1047432D7}" dt="2023-04-10T23:21:16.721" v="0"/>
          <ac:picMkLst>
            <pc:docMk/>
            <pc:sldMk cId="109857222" sldId="256"/>
            <ac:picMk id="4" creationId="{DE309DBA-92EB-F231-92D9-B08F5B60E1BE}"/>
          </ac:picMkLst>
        </pc:picChg>
      </pc:sldChg>
      <pc:sldChg chg="addSp delSp modSp new mod modClrScheme chgLayout">
        <pc:chgData name="SURIAYAA G" userId="132dc421d7500fff" providerId="Windows Live" clId="Web-{6FF8990C-BF3F-462C-A2DE-97F1047432D7}" dt="2023-04-10T23:25:58.681" v="30"/>
        <pc:sldMkLst>
          <pc:docMk/>
          <pc:sldMk cId="1329924276" sldId="256"/>
        </pc:sldMkLst>
        <pc:spChg chg="del">
          <ac:chgData name="SURIAYAA G" userId="132dc421d7500fff" providerId="Windows Live" clId="Web-{6FF8990C-BF3F-462C-A2DE-97F1047432D7}" dt="2023-04-10T23:25:58.681" v="30"/>
          <ac:spMkLst>
            <pc:docMk/>
            <pc:sldMk cId="1329924276" sldId="256"/>
            <ac:spMk id="2" creationId="{F0E3D98C-2F2F-E27F-5308-ADC17E8A7CC8}"/>
          </ac:spMkLst>
        </pc:spChg>
        <pc:spChg chg="del">
          <ac:chgData name="SURIAYAA G" userId="132dc421d7500fff" providerId="Windows Live" clId="Web-{6FF8990C-BF3F-462C-A2DE-97F1047432D7}" dt="2023-04-10T23:25:58.681" v="30"/>
          <ac:spMkLst>
            <pc:docMk/>
            <pc:sldMk cId="1329924276" sldId="256"/>
            <ac:spMk id="3" creationId="{3D805F93-68F2-A632-FE08-D67301F1DD46}"/>
          </ac:spMkLst>
        </pc:spChg>
        <pc:picChg chg="add del mod">
          <ac:chgData name="SURIAYAA G" userId="132dc421d7500fff" providerId="Windows Live" clId="Web-{6FF8990C-BF3F-462C-A2DE-97F1047432D7}" dt="2023-04-10T23:25:47.571" v="29" actId="1076"/>
          <ac:picMkLst>
            <pc:docMk/>
            <pc:sldMk cId="1329924276" sldId="256"/>
            <ac:picMk id="4" creationId="{2AF3CFA0-564C-6ED1-595F-2BCD7BFA4A04}"/>
          </ac:picMkLst>
        </pc:picChg>
      </pc:sldChg>
      <pc:sldChg chg="addSp delSp modSp new del mod setBg setClrOvrMap">
        <pc:chgData name="SURIAYAA G" userId="132dc421d7500fff" providerId="Windows Live" clId="Web-{6FF8990C-BF3F-462C-A2DE-97F1047432D7}" dt="2023-04-10T23:24:15.991" v="16"/>
        <pc:sldMkLst>
          <pc:docMk/>
          <pc:sldMk cId="3385644434" sldId="256"/>
        </pc:sldMkLst>
        <pc:spChg chg="del mod">
          <ac:chgData name="SURIAYAA G" userId="132dc421d7500fff" providerId="Windows Live" clId="Web-{6FF8990C-BF3F-462C-A2DE-97F1047432D7}" dt="2023-04-10T23:23:51.037" v="11"/>
          <ac:spMkLst>
            <pc:docMk/>
            <pc:sldMk cId="3385644434" sldId="256"/>
            <ac:spMk id="2" creationId="{89D3DE47-E139-E822-9F50-3A3B881BCF6D}"/>
          </ac:spMkLst>
        </pc:spChg>
        <pc:spChg chg="del mod">
          <ac:chgData name="SURIAYAA G" userId="132dc421d7500fff" providerId="Windows Live" clId="Web-{6FF8990C-BF3F-462C-A2DE-97F1047432D7}" dt="2023-04-10T23:23:55.678" v="13"/>
          <ac:spMkLst>
            <pc:docMk/>
            <pc:sldMk cId="3385644434" sldId="256"/>
            <ac:spMk id="3" creationId="{BA679777-A1CE-6757-1F0F-B33953E41616}"/>
          </ac:spMkLst>
        </pc:spChg>
        <pc:spChg chg="add del mod">
          <ac:chgData name="SURIAYAA G" userId="132dc421d7500fff" providerId="Windows Live" clId="Web-{6FF8990C-BF3F-462C-A2DE-97F1047432D7}" dt="2023-04-10T23:24:03.600" v="15"/>
          <ac:spMkLst>
            <pc:docMk/>
            <pc:sldMk cId="3385644434" sldId="256"/>
            <ac:spMk id="6" creationId="{E4D2E43A-87F8-9BF9-F0EA-6BB42B908016}"/>
          </ac:spMkLst>
        </pc:spChg>
        <pc:spChg chg="add">
          <ac:chgData name="SURIAYAA G" userId="132dc421d7500fff" providerId="Windows Live" clId="Web-{6FF8990C-BF3F-462C-A2DE-97F1047432D7}" dt="2023-04-10T23:22:46.254" v="4"/>
          <ac:spMkLst>
            <pc:docMk/>
            <pc:sldMk cId="3385644434" sldId="256"/>
            <ac:spMk id="9" creationId="{71B2258F-86CA-4D4D-8270-BC05FCDEBFB3}"/>
          </ac:spMkLst>
        </pc:spChg>
        <pc:picChg chg="add mod ord">
          <ac:chgData name="SURIAYAA G" userId="132dc421d7500fff" providerId="Windows Live" clId="Web-{6FF8990C-BF3F-462C-A2DE-97F1047432D7}" dt="2023-04-10T23:22:46.254" v="4"/>
          <ac:picMkLst>
            <pc:docMk/>
            <pc:sldMk cId="3385644434" sldId="256"/>
            <ac:picMk id="4" creationId="{1A45F0A1-39B9-ADFF-9300-08CCC6A6E0F6}"/>
          </ac:picMkLst>
        </pc:picChg>
      </pc:sldChg>
      <pc:sldChg chg="addSp modSp new">
        <pc:chgData name="SURIAYAA G" userId="132dc421d7500fff" providerId="Windows Live" clId="Web-{6FF8990C-BF3F-462C-A2DE-97F1047432D7}" dt="2023-04-10T23:27:12.261" v="36" actId="14100"/>
        <pc:sldMkLst>
          <pc:docMk/>
          <pc:sldMk cId="1574680228" sldId="257"/>
        </pc:sldMkLst>
        <pc:picChg chg="add mod">
          <ac:chgData name="SURIAYAA G" userId="132dc421d7500fff" providerId="Windows Live" clId="Web-{6FF8990C-BF3F-462C-A2DE-97F1047432D7}" dt="2023-04-10T23:27:12.261" v="36" actId="14100"/>
          <ac:picMkLst>
            <pc:docMk/>
            <pc:sldMk cId="1574680228" sldId="257"/>
            <ac:picMk id="2" creationId="{DD80027E-1267-8E2E-BB76-F8C490080E4E}"/>
          </ac:picMkLst>
        </pc:picChg>
      </pc:sldChg>
      <pc:sldChg chg="addSp modSp new">
        <pc:chgData name="SURIAYAA G" userId="132dc421d7500fff" providerId="Windows Live" clId="Web-{6FF8990C-BF3F-462C-A2DE-97F1047432D7}" dt="2023-04-10T23:27:58.028" v="42" actId="14100"/>
        <pc:sldMkLst>
          <pc:docMk/>
          <pc:sldMk cId="325213546" sldId="258"/>
        </pc:sldMkLst>
        <pc:picChg chg="add mod">
          <ac:chgData name="SURIAYAA G" userId="132dc421d7500fff" providerId="Windows Live" clId="Web-{6FF8990C-BF3F-462C-A2DE-97F1047432D7}" dt="2023-04-10T23:27:58.028" v="42" actId="14100"/>
          <ac:picMkLst>
            <pc:docMk/>
            <pc:sldMk cId="325213546" sldId="258"/>
            <ac:picMk id="2" creationId="{31FD3542-2193-6C80-81A6-229CDAC7C7A4}"/>
          </ac:picMkLst>
        </pc:picChg>
      </pc:sldChg>
      <pc:sldChg chg="addSp modSp new">
        <pc:chgData name="SURIAYAA G" userId="132dc421d7500fff" providerId="Windows Live" clId="Web-{6FF8990C-BF3F-462C-A2DE-97F1047432D7}" dt="2023-04-10T23:28:56.389" v="49" actId="14100"/>
        <pc:sldMkLst>
          <pc:docMk/>
          <pc:sldMk cId="2283692780" sldId="259"/>
        </pc:sldMkLst>
        <pc:picChg chg="add mod">
          <ac:chgData name="SURIAYAA G" userId="132dc421d7500fff" providerId="Windows Live" clId="Web-{6FF8990C-BF3F-462C-A2DE-97F1047432D7}" dt="2023-04-10T23:28:56.389" v="49" actId="14100"/>
          <ac:picMkLst>
            <pc:docMk/>
            <pc:sldMk cId="2283692780" sldId="259"/>
            <ac:picMk id="2" creationId="{4AFF0353-950A-15D0-CCB2-DDAE144F03B2}"/>
          </ac:picMkLst>
        </pc:picChg>
      </pc:sldChg>
      <pc:sldChg chg="addSp modSp new">
        <pc:chgData name="SURIAYAA G" userId="132dc421d7500fff" providerId="Windows Live" clId="Web-{6FF8990C-BF3F-462C-A2DE-97F1047432D7}" dt="2023-04-10T23:29:45.296" v="55" actId="14100"/>
        <pc:sldMkLst>
          <pc:docMk/>
          <pc:sldMk cId="3550443363" sldId="260"/>
        </pc:sldMkLst>
        <pc:picChg chg="add mod">
          <ac:chgData name="SURIAYAA G" userId="132dc421d7500fff" providerId="Windows Live" clId="Web-{6FF8990C-BF3F-462C-A2DE-97F1047432D7}" dt="2023-04-10T23:29:45.296" v="55" actId="14100"/>
          <ac:picMkLst>
            <pc:docMk/>
            <pc:sldMk cId="3550443363" sldId="260"/>
            <ac:picMk id="2" creationId="{02ABC115-64A0-A834-6C6D-37F4955738DA}"/>
          </ac:picMkLst>
        </pc:picChg>
      </pc:sldChg>
      <pc:sldChg chg="addSp modSp new">
        <pc:chgData name="SURIAYAA G" userId="132dc421d7500fff" providerId="Windows Live" clId="Web-{6FF8990C-BF3F-462C-A2DE-97F1047432D7}" dt="2023-04-10T23:31:00.892" v="61" actId="14100"/>
        <pc:sldMkLst>
          <pc:docMk/>
          <pc:sldMk cId="2951050352" sldId="261"/>
        </pc:sldMkLst>
        <pc:picChg chg="add mod">
          <ac:chgData name="SURIAYAA G" userId="132dc421d7500fff" providerId="Windows Live" clId="Web-{6FF8990C-BF3F-462C-A2DE-97F1047432D7}" dt="2023-04-10T23:31:00.892" v="61" actId="14100"/>
          <ac:picMkLst>
            <pc:docMk/>
            <pc:sldMk cId="2951050352" sldId="261"/>
            <ac:picMk id="2" creationId="{3943042C-4B64-9E1C-107D-C4E370D3DF4B}"/>
          </ac:picMkLst>
        </pc:picChg>
      </pc:sldChg>
      <pc:sldChg chg="addSp modSp new del">
        <pc:chgData name="SURIAYAA G" userId="132dc421d7500fff" providerId="Windows Live" clId="Web-{6FF8990C-BF3F-462C-A2DE-97F1047432D7}" dt="2023-04-10T23:34:24.381" v="79"/>
        <pc:sldMkLst>
          <pc:docMk/>
          <pc:sldMk cId="3280738461" sldId="262"/>
        </pc:sldMkLst>
        <pc:picChg chg="add mod">
          <ac:chgData name="SURIAYAA G" userId="132dc421d7500fff" providerId="Windows Live" clId="Web-{6FF8990C-BF3F-462C-A2DE-97F1047432D7}" dt="2023-04-10T23:34:15.240" v="78" actId="14100"/>
          <ac:picMkLst>
            <pc:docMk/>
            <pc:sldMk cId="3280738461" sldId="262"/>
            <ac:picMk id="2" creationId="{F2F5EE0F-4179-FD3A-6DC9-72962BC5D1AA}"/>
          </ac:picMkLst>
        </pc:picChg>
      </pc:sldChg>
      <pc:sldChg chg="addSp modSp new del">
        <pc:chgData name="SURIAYAA G" userId="132dc421d7500fff" providerId="Windows Live" clId="Web-{6FF8990C-BF3F-462C-A2DE-97F1047432D7}" dt="2023-04-10T23:32:40.816" v="73"/>
        <pc:sldMkLst>
          <pc:docMk/>
          <pc:sldMk cId="3326475366" sldId="262"/>
        </pc:sldMkLst>
        <pc:picChg chg="add mod">
          <ac:chgData name="SURIAYAA G" userId="132dc421d7500fff" providerId="Windows Live" clId="Web-{6FF8990C-BF3F-462C-A2DE-97F1047432D7}" dt="2023-04-10T23:32:24.565" v="72" actId="14100"/>
          <ac:picMkLst>
            <pc:docMk/>
            <pc:sldMk cId="3326475366" sldId="262"/>
            <ac:picMk id="2" creationId="{A62783D2-FA5A-5CE4-0D10-BBB730B0B919}"/>
          </ac:picMkLst>
        </pc:picChg>
      </pc:sldChg>
      <pc:sldChg chg="addSp modSp new">
        <pc:chgData name="SURIAYAA G" userId="132dc421d7500fff" providerId="Windows Live" clId="Web-{6FF8990C-BF3F-462C-A2DE-97F1047432D7}" dt="2023-04-10T23:35:17.961" v="86" actId="14100"/>
        <pc:sldMkLst>
          <pc:docMk/>
          <pc:sldMk cId="3479540690" sldId="262"/>
        </pc:sldMkLst>
        <pc:picChg chg="add mod">
          <ac:chgData name="SURIAYAA G" userId="132dc421d7500fff" providerId="Windows Live" clId="Web-{6FF8990C-BF3F-462C-A2DE-97F1047432D7}" dt="2023-04-10T23:35:17.961" v="86" actId="14100"/>
          <ac:picMkLst>
            <pc:docMk/>
            <pc:sldMk cId="3479540690" sldId="262"/>
            <ac:picMk id="2" creationId="{A5A88463-CA21-43DB-AED3-344395FDCA54}"/>
          </ac:picMkLst>
        </pc:picChg>
      </pc:sldChg>
      <pc:sldChg chg="addSp modSp new">
        <pc:chgData name="SURIAYAA G" userId="132dc421d7500fff" providerId="Windows Live" clId="Web-{6FF8990C-BF3F-462C-A2DE-97F1047432D7}" dt="2023-04-10T23:36:00.540" v="92" actId="14100"/>
        <pc:sldMkLst>
          <pc:docMk/>
          <pc:sldMk cId="3200902459" sldId="263"/>
        </pc:sldMkLst>
        <pc:picChg chg="add mod">
          <ac:chgData name="SURIAYAA G" userId="132dc421d7500fff" providerId="Windows Live" clId="Web-{6FF8990C-BF3F-462C-A2DE-97F1047432D7}" dt="2023-04-10T23:36:00.540" v="92" actId="14100"/>
          <ac:picMkLst>
            <pc:docMk/>
            <pc:sldMk cId="3200902459" sldId="263"/>
            <ac:picMk id="2" creationId="{25132C63-ED83-B240-B804-EF897F1D75E9}"/>
          </ac:picMkLst>
        </pc:picChg>
      </pc:sldChg>
      <pc:sldChg chg="addSp modSp new">
        <pc:chgData name="SURIAYAA G" userId="132dc421d7500fff" providerId="Windows Live" clId="Web-{6FF8990C-BF3F-462C-A2DE-97F1047432D7}" dt="2023-04-10T23:36:55.385" v="100" actId="14100"/>
        <pc:sldMkLst>
          <pc:docMk/>
          <pc:sldMk cId="4272351806" sldId="264"/>
        </pc:sldMkLst>
        <pc:picChg chg="add mod">
          <ac:chgData name="SURIAYAA G" userId="132dc421d7500fff" providerId="Windows Live" clId="Web-{6FF8990C-BF3F-462C-A2DE-97F1047432D7}" dt="2023-04-10T23:36:55.385" v="100" actId="14100"/>
          <ac:picMkLst>
            <pc:docMk/>
            <pc:sldMk cId="4272351806" sldId="264"/>
            <ac:picMk id="2" creationId="{7AD0181B-A173-B58F-362C-F90072DD591B}"/>
          </ac:picMkLst>
        </pc:picChg>
      </pc:sldChg>
      <pc:sldChg chg="addSp modSp new">
        <pc:chgData name="SURIAYAA G" userId="132dc421d7500fff" providerId="Windows Live" clId="Web-{6FF8990C-BF3F-462C-A2DE-97F1047432D7}" dt="2023-04-10T23:37:28.026" v="106" actId="14100"/>
        <pc:sldMkLst>
          <pc:docMk/>
          <pc:sldMk cId="53150953" sldId="265"/>
        </pc:sldMkLst>
        <pc:picChg chg="add mod">
          <ac:chgData name="SURIAYAA G" userId="132dc421d7500fff" providerId="Windows Live" clId="Web-{6FF8990C-BF3F-462C-A2DE-97F1047432D7}" dt="2023-04-10T23:37:28.026" v="106" actId="14100"/>
          <ac:picMkLst>
            <pc:docMk/>
            <pc:sldMk cId="53150953" sldId="265"/>
            <ac:picMk id="2" creationId="{7EFCACCB-1464-7A65-C5FC-797064A3F5FC}"/>
          </ac:picMkLst>
        </pc:picChg>
      </pc:sldChg>
      <pc:sldChg chg="addSp modSp new">
        <pc:chgData name="SURIAYAA G" userId="132dc421d7500fff" providerId="Windows Live" clId="Web-{6FF8990C-BF3F-462C-A2DE-97F1047432D7}" dt="2023-04-10T23:38:03.793" v="112" actId="14100"/>
        <pc:sldMkLst>
          <pc:docMk/>
          <pc:sldMk cId="1195246112" sldId="266"/>
        </pc:sldMkLst>
        <pc:picChg chg="add mod">
          <ac:chgData name="SURIAYAA G" userId="132dc421d7500fff" providerId="Windows Live" clId="Web-{6FF8990C-BF3F-462C-A2DE-97F1047432D7}" dt="2023-04-10T23:38:03.793" v="112" actId="14100"/>
          <ac:picMkLst>
            <pc:docMk/>
            <pc:sldMk cId="1195246112" sldId="266"/>
            <ac:picMk id="2" creationId="{7A89EEBC-34C2-CA6A-B281-57952E7D7A6D}"/>
          </ac:picMkLst>
        </pc:picChg>
      </pc:sldChg>
      <pc:sldChg chg="addSp modSp new">
        <pc:chgData name="SURIAYAA G" userId="132dc421d7500fff" providerId="Windows Live" clId="Web-{6FF8990C-BF3F-462C-A2DE-97F1047432D7}" dt="2023-04-10T23:38:54.934" v="119" actId="14100"/>
        <pc:sldMkLst>
          <pc:docMk/>
          <pc:sldMk cId="1111805807" sldId="267"/>
        </pc:sldMkLst>
        <pc:picChg chg="add mod">
          <ac:chgData name="SURIAYAA G" userId="132dc421d7500fff" providerId="Windows Live" clId="Web-{6FF8990C-BF3F-462C-A2DE-97F1047432D7}" dt="2023-04-10T23:38:54.934" v="119" actId="14100"/>
          <ac:picMkLst>
            <pc:docMk/>
            <pc:sldMk cId="1111805807" sldId="267"/>
            <ac:picMk id="2" creationId="{6314E1FB-989F-9D03-5F1C-4133968724F7}"/>
          </ac:picMkLst>
        </pc:picChg>
      </pc:sldChg>
      <pc:sldChg chg="addSp modSp new">
        <pc:chgData name="SURIAYAA G" userId="132dc421d7500fff" providerId="Windows Live" clId="Web-{6FF8990C-BF3F-462C-A2DE-97F1047432D7}" dt="2023-04-10T23:39:44.670" v="125" actId="14100"/>
        <pc:sldMkLst>
          <pc:docMk/>
          <pc:sldMk cId="1793810075" sldId="268"/>
        </pc:sldMkLst>
        <pc:picChg chg="add mod">
          <ac:chgData name="SURIAYAA G" userId="132dc421d7500fff" providerId="Windows Live" clId="Web-{6FF8990C-BF3F-462C-A2DE-97F1047432D7}" dt="2023-04-10T23:39:44.670" v="125" actId="14100"/>
          <ac:picMkLst>
            <pc:docMk/>
            <pc:sldMk cId="1793810075" sldId="268"/>
            <ac:picMk id="2" creationId="{AC241B17-F357-A2AF-75B5-A2E740E37E9A}"/>
          </ac:picMkLst>
        </pc:picChg>
      </pc:sldChg>
      <pc:sldChg chg="addSp modSp new">
        <pc:chgData name="SURIAYAA G" userId="132dc421d7500fff" providerId="Windows Live" clId="Web-{6FF8990C-BF3F-462C-A2DE-97F1047432D7}" dt="2023-04-10T23:40:15.858" v="131" actId="14100"/>
        <pc:sldMkLst>
          <pc:docMk/>
          <pc:sldMk cId="3108624525" sldId="269"/>
        </pc:sldMkLst>
        <pc:picChg chg="add mod">
          <ac:chgData name="SURIAYAA G" userId="132dc421d7500fff" providerId="Windows Live" clId="Web-{6FF8990C-BF3F-462C-A2DE-97F1047432D7}" dt="2023-04-10T23:40:15.858" v="131" actId="14100"/>
          <ac:picMkLst>
            <pc:docMk/>
            <pc:sldMk cId="3108624525" sldId="269"/>
            <ac:picMk id="2" creationId="{DC43C33B-070F-5D51-DEC1-CCEC6D55D6BE}"/>
          </ac:picMkLst>
        </pc:picChg>
      </pc:sldChg>
      <pc:sldChg chg="addSp modSp new">
        <pc:chgData name="SURIAYAA G" userId="132dc421d7500fff" providerId="Windows Live" clId="Web-{6FF8990C-BF3F-462C-A2DE-97F1047432D7}" dt="2023-04-10T23:40:49.750" v="137" actId="14100"/>
        <pc:sldMkLst>
          <pc:docMk/>
          <pc:sldMk cId="3500136195" sldId="270"/>
        </pc:sldMkLst>
        <pc:picChg chg="add mod">
          <ac:chgData name="SURIAYAA G" userId="132dc421d7500fff" providerId="Windows Live" clId="Web-{6FF8990C-BF3F-462C-A2DE-97F1047432D7}" dt="2023-04-10T23:40:49.750" v="137" actId="14100"/>
          <ac:picMkLst>
            <pc:docMk/>
            <pc:sldMk cId="3500136195" sldId="270"/>
            <ac:picMk id="2" creationId="{D404E97F-2704-FFCD-3AFC-6D54727BB089}"/>
          </ac:picMkLst>
        </pc:picChg>
      </pc:sldChg>
      <pc:sldChg chg="addSp modSp new">
        <pc:chgData name="SURIAYAA G" userId="132dc421d7500fff" providerId="Windows Live" clId="Web-{6FF8990C-BF3F-462C-A2DE-97F1047432D7}" dt="2023-04-10T23:41:27.813" v="143" actId="14100"/>
        <pc:sldMkLst>
          <pc:docMk/>
          <pc:sldMk cId="2417205955" sldId="271"/>
        </pc:sldMkLst>
        <pc:picChg chg="add mod">
          <ac:chgData name="SURIAYAA G" userId="132dc421d7500fff" providerId="Windows Live" clId="Web-{6FF8990C-BF3F-462C-A2DE-97F1047432D7}" dt="2023-04-10T23:41:27.813" v="143" actId="14100"/>
          <ac:picMkLst>
            <pc:docMk/>
            <pc:sldMk cId="2417205955" sldId="271"/>
            <ac:picMk id="2" creationId="{3B164B0C-01B2-2A72-98AB-34C94936035B}"/>
          </ac:picMkLst>
        </pc:picChg>
      </pc:sldChg>
      <pc:sldChg chg="addSp modSp new">
        <pc:chgData name="SURIAYAA G" userId="132dc421d7500fff" providerId="Windows Live" clId="Web-{6FF8990C-BF3F-462C-A2DE-97F1047432D7}" dt="2023-04-10T23:42:06.080" v="149" actId="14100"/>
        <pc:sldMkLst>
          <pc:docMk/>
          <pc:sldMk cId="901338066" sldId="272"/>
        </pc:sldMkLst>
        <pc:picChg chg="add mod">
          <ac:chgData name="SURIAYAA G" userId="132dc421d7500fff" providerId="Windows Live" clId="Web-{6FF8990C-BF3F-462C-A2DE-97F1047432D7}" dt="2023-04-10T23:42:06.080" v="149" actId="14100"/>
          <ac:picMkLst>
            <pc:docMk/>
            <pc:sldMk cId="901338066" sldId="272"/>
            <ac:picMk id="2" creationId="{26475223-F05A-97A7-54F2-DA99FAE9A09E}"/>
          </ac:picMkLst>
        </pc:picChg>
      </pc:sldChg>
      <pc:sldChg chg="addSp delSp modSp new">
        <pc:chgData name="SURIAYAA G" userId="132dc421d7500fff" providerId="Windows Live" clId="Web-{6FF8990C-BF3F-462C-A2DE-97F1047432D7}" dt="2023-04-10T23:43:46.863" v="157" actId="14100"/>
        <pc:sldMkLst>
          <pc:docMk/>
          <pc:sldMk cId="454199214" sldId="273"/>
        </pc:sldMkLst>
        <pc:picChg chg="add del mod">
          <ac:chgData name="SURIAYAA G" userId="132dc421d7500fff" providerId="Windows Live" clId="Web-{6FF8990C-BF3F-462C-A2DE-97F1047432D7}" dt="2023-04-10T23:42:40.330" v="152"/>
          <ac:picMkLst>
            <pc:docMk/>
            <pc:sldMk cId="454199214" sldId="273"/>
            <ac:picMk id="2" creationId="{91438AA2-D91F-247E-2373-470C4E21D09C}"/>
          </ac:picMkLst>
        </pc:picChg>
        <pc:picChg chg="add mod">
          <ac:chgData name="SURIAYAA G" userId="132dc421d7500fff" providerId="Windows Live" clId="Web-{6FF8990C-BF3F-462C-A2DE-97F1047432D7}" dt="2023-04-10T23:43:46.863" v="157" actId="14100"/>
          <ac:picMkLst>
            <pc:docMk/>
            <pc:sldMk cId="454199214" sldId="273"/>
            <ac:picMk id="3" creationId="{8DD237D8-E751-583A-C34D-94C7248ABB7C}"/>
          </ac:picMkLst>
        </pc:picChg>
      </pc:sldChg>
      <pc:sldChg chg="addSp modSp new">
        <pc:chgData name="SURIAYAA G" userId="132dc421d7500fff" providerId="Windows Live" clId="Web-{6FF8990C-BF3F-462C-A2DE-97F1047432D7}" dt="2023-04-10T23:44:23.271" v="163" actId="14100"/>
        <pc:sldMkLst>
          <pc:docMk/>
          <pc:sldMk cId="3566876473" sldId="274"/>
        </pc:sldMkLst>
        <pc:picChg chg="add mod">
          <ac:chgData name="SURIAYAA G" userId="132dc421d7500fff" providerId="Windows Live" clId="Web-{6FF8990C-BF3F-462C-A2DE-97F1047432D7}" dt="2023-04-10T23:44:23.271" v="163" actId="14100"/>
          <ac:picMkLst>
            <pc:docMk/>
            <pc:sldMk cId="3566876473" sldId="274"/>
            <ac:picMk id="2" creationId="{D04D784A-420A-ABF4-3210-DFA14933D84F}"/>
          </ac:picMkLst>
        </pc:picChg>
      </pc:sldChg>
      <pc:sldChg chg="addSp modSp new">
        <pc:chgData name="SURIAYAA G" userId="132dc421d7500fff" providerId="Windows Live" clId="Web-{6FF8990C-BF3F-462C-A2DE-97F1047432D7}" dt="2023-04-10T23:44:55.568" v="169" actId="14100"/>
        <pc:sldMkLst>
          <pc:docMk/>
          <pc:sldMk cId="3572316085" sldId="275"/>
        </pc:sldMkLst>
        <pc:picChg chg="add mod">
          <ac:chgData name="SURIAYAA G" userId="132dc421d7500fff" providerId="Windows Live" clId="Web-{6FF8990C-BF3F-462C-A2DE-97F1047432D7}" dt="2023-04-10T23:44:55.568" v="169" actId="14100"/>
          <ac:picMkLst>
            <pc:docMk/>
            <pc:sldMk cId="3572316085" sldId="275"/>
            <ac:picMk id="2" creationId="{E9D3662A-AFFA-C78B-E521-CD41E0358D76}"/>
          </ac:picMkLst>
        </pc:picChg>
      </pc:sldChg>
      <pc:sldChg chg="addSp modSp new">
        <pc:chgData name="SURIAYAA G" userId="132dc421d7500fff" providerId="Windows Live" clId="Web-{6FF8990C-BF3F-462C-A2DE-97F1047432D7}" dt="2023-04-10T23:45:44.210" v="175" actId="14100"/>
        <pc:sldMkLst>
          <pc:docMk/>
          <pc:sldMk cId="920845937" sldId="276"/>
        </pc:sldMkLst>
        <pc:picChg chg="add mod">
          <ac:chgData name="SURIAYAA G" userId="132dc421d7500fff" providerId="Windows Live" clId="Web-{6FF8990C-BF3F-462C-A2DE-97F1047432D7}" dt="2023-04-10T23:45:44.210" v="175" actId="14100"/>
          <ac:picMkLst>
            <pc:docMk/>
            <pc:sldMk cId="920845937" sldId="276"/>
            <ac:picMk id="2" creationId="{371E3E78-B1A6-61E0-EC97-AB23E0AEDCFD}"/>
          </ac:picMkLst>
        </pc:picChg>
      </pc:sldChg>
      <pc:sldChg chg="addSp modSp new">
        <pc:chgData name="SURIAYAA G" userId="132dc421d7500fff" providerId="Windows Live" clId="Web-{6FF8990C-BF3F-462C-A2DE-97F1047432D7}" dt="2023-04-10T23:46:42.415" v="184" actId="14100"/>
        <pc:sldMkLst>
          <pc:docMk/>
          <pc:sldMk cId="285962035" sldId="277"/>
        </pc:sldMkLst>
        <pc:picChg chg="add mod">
          <ac:chgData name="SURIAYAA G" userId="132dc421d7500fff" providerId="Windows Live" clId="Web-{6FF8990C-BF3F-462C-A2DE-97F1047432D7}" dt="2023-04-10T23:46:42.415" v="184" actId="14100"/>
          <ac:picMkLst>
            <pc:docMk/>
            <pc:sldMk cId="285962035" sldId="277"/>
            <ac:picMk id="2" creationId="{DEC02F75-F393-300A-C5EB-9650BC551D5A}"/>
          </ac:picMkLst>
        </pc:picChg>
      </pc:sldChg>
      <pc:sldChg chg="addSp modSp new">
        <pc:chgData name="SURIAYAA G" userId="132dc421d7500fff" providerId="Windows Live" clId="Web-{6FF8990C-BF3F-462C-A2DE-97F1047432D7}" dt="2023-04-10T23:47:17.353" v="190" actId="14100"/>
        <pc:sldMkLst>
          <pc:docMk/>
          <pc:sldMk cId="1616421446" sldId="278"/>
        </pc:sldMkLst>
        <pc:picChg chg="add mod">
          <ac:chgData name="SURIAYAA G" userId="132dc421d7500fff" providerId="Windows Live" clId="Web-{6FF8990C-BF3F-462C-A2DE-97F1047432D7}" dt="2023-04-10T23:47:17.353" v="190" actId="14100"/>
          <ac:picMkLst>
            <pc:docMk/>
            <pc:sldMk cId="1616421446" sldId="278"/>
            <ac:picMk id="2" creationId="{640D5F72-C6B8-FD9E-4C84-970E2875C8A0}"/>
          </ac:picMkLst>
        </pc:picChg>
      </pc:sldChg>
      <pc:sldChg chg="addSp modSp new">
        <pc:chgData name="SURIAYAA G" userId="132dc421d7500fff" providerId="Windows Live" clId="Web-{6FF8990C-BF3F-462C-A2DE-97F1047432D7}" dt="2023-04-10T23:49:08.746" v="197" actId="14100"/>
        <pc:sldMkLst>
          <pc:docMk/>
          <pc:sldMk cId="2131806089" sldId="279"/>
        </pc:sldMkLst>
        <pc:picChg chg="add mod">
          <ac:chgData name="SURIAYAA G" userId="132dc421d7500fff" providerId="Windows Live" clId="Web-{6FF8990C-BF3F-462C-A2DE-97F1047432D7}" dt="2023-04-10T23:49:08.746" v="197" actId="14100"/>
          <ac:picMkLst>
            <pc:docMk/>
            <pc:sldMk cId="2131806089" sldId="279"/>
            <ac:picMk id="2" creationId="{99BC4ED6-BC34-953B-6E6D-643E9F9DFE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2AF3CFA0-564C-6ED1-595F-2BCD7BFA4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" y="3614"/>
            <a:ext cx="12184991" cy="68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24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EFCACCB-1464-7A65-C5FC-797064A3F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" y="257"/>
            <a:ext cx="12188236" cy="685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A89EEBC-34C2-CA6A-B281-57952E7D7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" y="4587"/>
            <a:ext cx="12178829" cy="683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4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314E1FB-989F-9D03-5F1C-413396872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" y="1472"/>
            <a:ext cx="12188236" cy="685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0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C241B17-F357-A2AF-75B5-A2E740E37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" y="3180"/>
            <a:ext cx="12188236" cy="684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10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C43C33B-070F-5D51-DEC1-CCEC6D55D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" y="2444"/>
            <a:ext cx="12188236" cy="684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24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404E97F-2704-FFCD-3AFC-6D54727BB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" y="-2678"/>
            <a:ext cx="12188236" cy="687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36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B164B0C-01B2-2A72-98AB-34C949360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" y="-1944"/>
            <a:ext cx="12188236" cy="686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05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9BC4ED6-BC34-953B-6E6D-643E9F9DF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" y="-3236"/>
            <a:ext cx="12188236" cy="686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06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6475223-F05A-97A7-54F2-DA99FAE9A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25" y="4802"/>
            <a:ext cx="12197643" cy="685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38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8DD237D8-E751-583A-C34D-94C7248AB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" y="-3648"/>
            <a:ext cx="12188236" cy="686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9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D80027E-1267-8E2E-BB76-F8C490080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" y="1470"/>
            <a:ext cx="12184992" cy="680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80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04D784A-420A-ABF4-3210-DFA14933D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" y="6599"/>
            <a:ext cx="12188236" cy="68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76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9D3662A-AFFA-C78B-E521-CD41E035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" y="3515"/>
            <a:ext cx="12188236" cy="684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16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71E3E78-B1A6-61E0-EC97-AB23E0AED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9" y="1372"/>
            <a:ext cx="12178829" cy="685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845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EC02F75-F393-300A-C5EB-9650BC551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" y="2443"/>
            <a:ext cx="12188236" cy="68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2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40D5F72-C6B8-FD9E-4C84-970E2875C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" y="3515"/>
            <a:ext cx="12188236" cy="685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2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1FD3542-2193-6C80-81A6-229CDAC7C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55" y="587"/>
            <a:ext cx="12193751" cy="685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AFF0353-950A-15D0-CCB2-DDAE144F0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" y="2541"/>
            <a:ext cx="12184992" cy="685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9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2ABC115-64A0-A834-6C6D-37F495573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" y="1471"/>
            <a:ext cx="12184992" cy="685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4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943042C-4B64-9E1C-107D-C4E370D3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" y="-3002"/>
            <a:ext cx="12132440" cy="687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5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5A88463-CA21-43DB-AED3-344395FDC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" y="-1390"/>
            <a:ext cx="12188236" cy="685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54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5132C63-ED83-B240-B804-EF897F1D7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" y="3515"/>
            <a:ext cx="12188236" cy="684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0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AD0181B-A173-B58F-362C-F90072DD5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" y="-2677"/>
            <a:ext cx="12188236" cy="686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5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161</cp:revision>
  <dcterms:created xsi:type="dcterms:W3CDTF">2023-04-10T23:07:39Z</dcterms:created>
  <dcterms:modified xsi:type="dcterms:W3CDTF">2023-04-10T23:49:09Z</dcterms:modified>
</cp:coreProperties>
</file>