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635"/>
            <a:ext cx="10693400" cy="60151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5175"/>
            <a:ext cx="10693400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635"/>
            <a:ext cx="10693400" cy="60151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9586"/>
            <a:ext cx="10693400" cy="60373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223"/>
            <a:ext cx="10693400" cy="6003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223"/>
            <a:ext cx="10693400" cy="6003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223"/>
            <a:ext cx="10693400" cy="6003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5175"/>
            <a:ext cx="10693400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6792"/>
            <a:ext cx="10693400" cy="60429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9586"/>
            <a:ext cx="10693400" cy="60373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9586"/>
            <a:ext cx="10693400" cy="60373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5175"/>
            <a:ext cx="10693400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380"/>
            <a:ext cx="10693400" cy="6031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223"/>
            <a:ext cx="10693400" cy="6003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635"/>
            <a:ext cx="10693400" cy="60151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7527"/>
            <a:ext cx="10693400" cy="59815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5175"/>
            <a:ext cx="10693400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223"/>
            <a:ext cx="10693400" cy="6003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2023-01-31T00:11:40Z</dcterms:created>
  <dcterms:modified xsi:type="dcterms:W3CDTF">2023-01-31T00:11:40Z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2023-01-31T00:00:00Z</vt:filetime>
  </property>
  <property fmtid="{D5CDD505-2E9C-101B-9397-08002B2CF9AE}" pid="3" name="LastSaved">
    <vt:filetime>2023-01-31T00:00:00Z</vt:filetime>
  </property>
</Properties>
</file>