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-39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27A-CC51-4C57-A2F9-969803085E2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DA63-353D-447B-A356-C6A1A38D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2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27A-CC51-4C57-A2F9-969803085E2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DA63-353D-447B-A356-C6A1A38D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6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27A-CC51-4C57-A2F9-969803085E2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DA63-353D-447B-A356-C6A1A38D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1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27A-CC51-4C57-A2F9-969803085E2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DA63-353D-447B-A356-C6A1A38D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27A-CC51-4C57-A2F9-969803085E2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DA63-353D-447B-A356-C6A1A38D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7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27A-CC51-4C57-A2F9-969803085E2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DA63-353D-447B-A356-C6A1A38D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27A-CC51-4C57-A2F9-969803085E2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DA63-353D-447B-A356-C6A1A38D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27A-CC51-4C57-A2F9-969803085E2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DA63-353D-447B-A356-C6A1A38D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1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27A-CC51-4C57-A2F9-969803085E2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DA63-353D-447B-A356-C6A1A38D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27A-CC51-4C57-A2F9-969803085E2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DA63-353D-447B-A356-C6A1A38D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3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4327A-CC51-4C57-A2F9-969803085E2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DA63-353D-447B-A356-C6A1A38D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4327A-CC51-4C57-A2F9-969803085E21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DA63-353D-447B-A356-C6A1A38D4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1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791" y="948584"/>
            <a:ext cx="11846413" cy="99985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73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  </a:t>
            </a:r>
            <a:r>
              <a:rPr lang="en-US" sz="49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W</a:t>
            </a:r>
            <a:r>
              <a:rPr lang="en-US" sz="3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EARABLE </a:t>
            </a:r>
            <a:r>
              <a:rPr lang="en-US" sz="2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49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O</a:t>
            </a:r>
            <a:r>
              <a:rPr lang="en-US" sz="2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SCILLOSCOPE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3198" y="2603724"/>
            <a:ext cx="12315197" cy="11229173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l"/>
            <a:r>
              <a:rPr lang="en-US" dirty="0" err="1" smtClean="0">
                <a:latin typeface="Wide Latin" panose="020A0A07050505020404" pitchFamily="18" charset="0"/>
              </a:rPr>
              <a:t>sdsssssjtt</a:t>
            </a:r>
            <a:endParaRPr lang="en-US" dirty="0">
              <a:latin typeface="Wide Latin" panose="020A0A070505050204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197" y="1977141"/>
            <a:ext cx="4130120" cy="268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563" y="-386379"/>
            <a:ext cx="2704227" cy="28219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90" y="1948440"/>
            <a:ext cx="5328133" cy="26863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09046" y="4657841"/>
            <a:ext cx="4043735" cy="93564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Wide Latin" panose="020A0A07050505020404" pitchFamily="18" charset="0"/>
              </a:rPr>
              <a:t>COMPONENTS:</a:t>
            </a:r>
          </a:p>
          <a:p>
            <a:endParaRPr lang="en-US" sz="2000" dirty="0" smtClean="0">
              <a:solidFill>
                <a:srgbClr val="0A0A0A"/>
              </a:solidFill>
              <a:latin typeface="Wide Latin" panose="020A0A07050505020404" pitchFamily="18" charset="0"/>
            </a:endParaRPr>
          </a:p>
          <a:p>
            <a:r>
              <a:rPr lang="en-US" sz="1600" dirty="0" err="1" smtClean="0">
                <a:solidFill>
                  <a:srgbClr val="0A0A0A"/>
                </a:solidFill>
                <a:latin typeface="Wide Latin" panose="020A0A07050505020404" pitchFamily="18" charset="0"/>
              </a:rPr>
              <a:t>Arduino,OLED</a:t>
            </a:r>
            <a:r>
              <a:rPr lang="en-US" sz="1600" dirty="0" smtClean="0">
                <a:solidFill>
                  <a:srgbClr val="0A0A0A"/>
                </a:solidFill>
                <a:latin typeface="Wide Latin" panose="020A0A07050505020404" pitchFamily="18" charset="0"/>
              </a:rPr>
              <a:t> </a:t>
            </a:r>
            <a:r>
              <a:rPr lang="en-US" sz="1600" dirty="0" err="1" smtClean="0">
                <a:solidFill>
                  <a:srgbClr val="0A0A0A"/>
                </a:solidFill>
                <a:latin typeface="Wide Latin" panose="020A0A07050505020404" pitchFamily="18" charset="0"/>
              </a:rPr>
              <a:t>display,battery,push</a:t>
            </a:r>
            <a:r>
              <a:rPr lang="en-US" sz="1600" dirty="0" smtClean="0">
                <a:solidFill>
                  <a:srgbClr val="0A0A0A"/>
                </a:solidFill>
                <a:latin typeface="Wide Latin" panose="020A0A07050505020404" pitchFamily="18" charset="0"/>
              </a:rPr>
              <a:t> </a:t>
            </a:r>
            <a:r>
              <a:rPr lang="en-US" sz="1600" dirty="0" err="1" smtClean="0">
                <a:solidFill>
                  <a:srgbClr val="0A0A0A"/>
                </a:solidFill>
                <a:latin typeface="Wide Latin" panose="020A0A07050505020404" pitchFamily="18" charset="0"/>
              </a:rPr>
              <a:t>buttons,LED’S,PCB</a:t>
            </a:r>
            <a:r>
              <a:rPr lang="en-US" sz="1600" dirty="0" smtClean="0">
                <a:solidFill>
                  <a:srgbClr val="0A0A0A"/>
                </a:solidFill>
                <a:latin typeface="Wide Latin" panose="020A0A07050505020404" pitchFamily="18" charset="0"/>
              </a:rPr>
              <a:t> </a:t>
            </a:r>
            <a:r>
              <a:rPr lang="en-US" sz="1600" dirty="0" err="1" smtClean="0">
                <a:solidFill>
                  <a:srgbClr val="0A0A0A"/>
                </a:solidFill>
                <a:latin typeface="Wide Latin" panose="020A0A07050505020404" pitchFamily="18" charset="0"/>
              </a:rPr>
              <a:t>board,Resistor</a:t>
            </a:r>
            <a:r>
              <a:rPr lang="en-US" sz="1600" dirty="0" smtClean="0">
                <a:solidFill>
                  <a:srgbClr val="0A0A0A"/>
                </a:solidFill>
                <a:latin typeface="Wide Latin" panose="020A0A07050505020404" pitchFamily="18" charset="0"/>
              </a:rPr>
              <a:t>, </a:t>
            </a:r>
            <a:r>
              <a:rPr lang="en-US" sz="1600" dirty="0" err="1" smtClean="0">
                <a:solidFill>
                  <a:srgbClr val="0A0A0A"/>
                </a:solidFill>
                <a:latin typeface="Wide Latin" panose="020A0A07050505020404" pitchFamily="18" charset="0"/>
              </a:rPr>
              <a:t>Capacitor,Transistors</a:t>
            </a:r>
            <a:endParaRPr lang="en-US" sz="1600" dirty="0">
              <a:solidFill>
                <a:srgbClr val="0A0A0A"/>
              </a:solidFill>
              <a:latin typeface="Wide Latin" panose="020A0A07050505020404" pitchFamily="18" charset="0"/>
            </a:endParaRPr>
          </a:p>
          <a:p>
            <a:endParaRPr lang="en-US" sz="1200" dirty="0" smtClean="0">
              <a:latin typeface="Wide Latin" panose="020A0A07050505020404" pitchFamily="18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Wide Latin" panose="020A0A07050505020404" pitchFamily="18" charset="0"/>
              </a:rPr>
              <a:t>APPLICATIONS:</a:t>
            </a:r>
          </a:p>
          <a:p>
            <a:endParaRPr lang="en-US" sz="2400" dirty="0">
              <a:solidFill>
                <a:srgbClr val="FF0000"/>
              </a:solidFill>
              <a:latin typeface="Wide Latin" panose="020A0A07050505020404" pitchFamily="18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Wide Latin" panose="020A0A07050505020404" pitchFamily="18" charset="0"/>
              </a:rPr>
              <a:t>Used in electronics troubleshooting and hobbyist electronics projects.</a:t>
            </a:r>
            <a:endParaRPr lang="en-US" sz="1200" dirty="0">
              <a:solidFill>
                <a:srgbClr val="000000"/>
              </a:solidFill>
              <a:latin typeface="Wide Latin" panose="020A0A07050505020404" pitchFamily="18" charset="0"/>
            </a:endParaRPr>
          </a:p>
          <a:p>
            <a:endParaRPr lang="en-US" sz="2000" dirty="0" smtClean="0">
              <a:solidFill>
                <a:srgbClr val="FF0000"/>
              </a:solidFill>
              <a:latin typeface="Wide Latin" panose="020A0A07050505020404" pitchFamily="18" charset="0"/>
            </a:endParaRPr>
          </a:p>
          <a:p>
            <a:r>
              <a:rPr lang="en-US" sz="2000" dirty="0" smtClean="0">
                <a:solidFill>
                  <a:srgbClr val="FF0000"/>
                </a:solidFill>
                <a:latin typeface="Wide Latin" panose="020A0A07050505020404" pitchFamily="18" charset="0"/>
              </a:rPr>
              <a:t>USES:</a:t>
            </a:r>
          </a:p>
          <a:p>
            <a:endParaRPr lang="en-US" sz="2400" dirty="0" smtClean="0">
              <a:solidFill>
                <a:srgbClr val="FF0000"/>
              </a:solidFill>
              <a:latin typeface="Wide Latin" panose="020A0A07050505020404" pitchFamily="18" charset="0"/>
            </a:endParaRPr>
          </a:p>
          <a:p>
            <a:r>
              <a:rPr lang="en-US" sz="1600" dirty="0" smtClean="0">
                <a:solidFill>
                  <a:srgbClr val="000000"/>
                </a:solidFill>
                <a:latin typeface="Wide Latin" panose="020A0A07050505020404" pitchFamily="18" charset="0"/>
              </a:rPr>
              <a:t>It allows users to visualize and analyze electrical signals and waveforms.  </a:t>
            </a:r>
          </a:p>
          <a:p>
            <a:endParaRPr lang="en-US" sz="1600" dirty="0">
              <a:solidFill>
                <a:srgbClr val="FF0000"/>
              </a:solidFill>
              <a:latin typeface="Wide Latin" panose="020A0A07050505020404" pitchFamily="18" charset="0"/>
            </a:endParaRPr>
          </a:p>
          <a:p>
            <a:r>
              <a:rPr lang="en-US" sz="1600" dirty="0" smtClean="0">
                <a:solidFill>
                  <a:srgbClr val="FF0000"/>
                </a:solidFill>
                <a:latin typeface="Wide Latin" panose="020A0A07050505020404" pitchFamily="18" charset="0"/>
              </a:rPr>
              <a:t>HARDWARE AND SOFTWARE REQUIRED:</a:t>
            </a:r>
          </a:p>
          <a:p>
            <a:endParaRPr lang="en-US" sz="1600" dirty="0">
              <a:solidFill>
                <a:srgbClr val="000000"/>
              </a:solidFill>
              <a:latin typeface="Wide Latin" panose="020A0A07050505020404" pitchFamily="18" charset="0"/>
            </a:endParaRPr>
          </a:p>
          <a:p>
            <a:r>
              <a:rPr lang="en-US" sz="1600" dirty="0" err="1" smtClean="0">
                <a:solidFill>
                  <a:srgbClr val="000000"/>
                </a:solidFill>
                <a:latin typeface="Wide Latin" panose="020A0A07050505020404" pitchFamily="18" charset="0"/>
              </a:rPr>
              <a:t>Arduino</a:t>
            </a:r>
            <a:r>
              <a:rPr lang="en-US" sz="1600" dirty="0" smtClean="0">
                <a:solidFill>
                  <a:srgbClr val="000000"/>
                </a:solidFill>
                <a:latin typeface="Wide Latin" panose="020A0A07050505020404" pitchFamily="18" charset="0"/>
              </a:rPr>
              <a:t>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Wide Latin" panose="020A0A07050505020404" pitchFamily="18" charset="0"/>
              </a:rPr>
              <a:t>Soldering Kit,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Wide Latin" panose="020A0A07050505020404" pitchFamily="18" charset="0"/>
              </a:rPr>
              <a:t>Soldering Metal Wire.</a:t>
            </a:r>
          </a:p>
          <a:p>
            <a:endParaRPr lang="en-US" sz="1600" dirty="0">
              <a:solidFill>
                <a:srgbClr val="000000"/>
              </a:solidFill>
              <a:latin typeface="Wide Latin" panose="020A0A07050505020404" pitchFamily="18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Wide Latin" panose="020A0A07050505020404" pitchFamily="18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Wide Latin" panose="020A0A07050505020404" pitchFamily="18" charset="0"/>
            </a:endParaRPr>
          </a:p>
          <a:p>
            <a:endParaRPr lang="en-US" sz="1600" dirty="0">
              <a:solidFill>
                <a:srgbClr val="000000"/>
              </a:solidFill>
              <a:latin typeface="Wide Latin" panose="020A0A07050505020404" pitchFamily="18" charset="0"/>
            </a:endParaRPr>
          </a:p>
          <a:p>
            <a:endParaRPr lang="en-US" sz="1600" dirty="0" smtClean="0">
              <a:solidFill>
                <a:srgbClr val="000000"/>
              </a:solidFill>
              <a:latin typeface="Wide Latin" panose="020A0A07050505020404" pitchFamily="18" charset="0"/>
            </a:endParaRPr>
          </a:p>
          <a:p>
            <a:endParaRPr lang="en-US" sz="1400" dirty="0">
              <a:solidFill>
                <a:srgbClr val="000000"/>
              </a:solidFill>
              <a:latin typeface="Wide Latin" panose="020A0A07050505020404" pitchFamily="18" charset="0"/>
            </a:endParaRPr>
          </a:p>
          <a:p>
            <a:endParaRPr lang="en-US" sz="1400" dirty="0" smtClean="0">
              <a:solidFill>
                <a:srgbClr val="000000"/>
              </a:solidFill>
              <a:latin typeface="Wide Latin" panose="020A0A070505050204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555" y="0"/>
            <a:ext cx="3982341" cy="19398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824" y="4634771"/>
            <a:ext cx="8278175" cy="64651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824" y="1939895"/>
            <a:ext cx="3223286" cy="26948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85786" y="28700"/>
            <a:ext cx="5836777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S</a:t>
            </a:r>
            <a:r>
              <a:rPr lang="en-US" sz="2400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USTAINABLE   </a:t>
            </a:r>
            <a:r>
              <a:rPr lang="en-US" sz="3200" i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D</a:t>
            </a:r>
            <a:r>
              <a:rPr lang="en-US" sz="2400" i="1" dirty="0" smtClean="0">
                <a:latin typeface="Arial Black" panose="020B0A04020102020204" pitchFamily="34" charset="0"/>
              </a:rPr>
              <a:t>EVELOPMENT </a:t>
            </a:r>
            <a:r>
              <a:rPr lang="en-US" sz="3200" i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G</a:t>
            </a:r>
            <a:r>
              <a:rPr lang="en-US" sz="2400" i="1" dirty="0" smtClean="0">
                <a:latin typeface="Arial Black" panose="020B0A04020102020204" pitchFamily="34" charset="0"/>
              </a:rPr>
              <a:t>OAL   </a:t>
            </a:r>
            <a:r>
              <a:rPr lang="en-US" sz="3200" i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P</a:t>
            </a:r>
            <a:r>
              <a:rPr lang="en-US" sz="2400" i="1" dirty="0" smtClean="0">
                <a:latin typeface="Arial Black" panose="020B0A04020102020204" pitchFamily="34" charset="0"/>
              </a:rPr>
              <a:t>ROJECT</a:t>
            </a:r>
            <a:endParaRPr lang="en-US" sz="2400" i="1" dirty="0">
              <a:latin typeface="Arial Black" panose="020B0A040201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13823" y="11099878"/>
            <a:ext cx="8278175" cy="29238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3600" i="1" dirty="0" smtClean="0">
                <a:solidFill>
                  <a:srgbClr val="002060"/>
                </a:solidFill>
                <a:latin typeface="Wide Latin" panose="020A0A07050505020404" pitchFamily="18" charset="0"/>
              </a:rPr>
              <a:t>PRESENTED BY:</a:t>
            </a:r>
          </a:p>
          <a:p>
            <a:pPr algn="r"/>
            <a:endParaRPr lang="en-US" sz="3600" i="1" dirty="0" smtClean="0">
              <a:solidFill>
                <a:srgbClr val="002060"/>
              </a:solidFill>
              <a:latin typeface="Wide Latin" panose="020A0A07050505020404" pitchFamily="18" charset="0"/>
            </a:endParaRPr>
          </a:p>
          <a:p>
            <a:pPr algn="r"/>
            <a:r>
              <a:rPr lang="en-US" sz="2800" i="1" dirty="0" smtClean="0">
                <a:solidFill>
                  <a:srgbClr val="002060"/>
                </a:solidFill>
                <a:latin typeface="Wide Latin" panose="020A0A07050505020404" pitchFamily="18" charset="0"/>
              </a:rPr>
              <a:t>E.G.PRADEEP</a:t>
            </a:r>
          </a:p>
          <a:p>
            <a:pPr algn="r"/>
            <a:r>
              <a:rPr lang="en-US" sz="2800" i="1" dirty="0" smtClean="0">
                <a:solidFill>
                  <a:srgbClr val="002060"/>
                </a:solidFill>
                <a:latin typeface="Wide Latin" panose="020A0A07050505020404" pitchFamily="18" charset="0"/>
              </a:rPr>
              <a:t>M.S.SAI SANKEET</a:t>
            </a:r>
            <a:endParaRPr lang="en-US" sz="2800" i="1" dirty="0">
              <a:solidFill>
                <a:srgbClr val="002060"/>
              </a:solidFill>
              <a:latin typeface="Wide Latin" panose="020A0A07050505020404" pitchFamily="18" charset="0"/>
            </a:endParaRPr>
          </a:p>
          <a:p>
            <a:pPr algn="r"/>
            <a:r>
              <a:rPr lang="en-US" sz="2800" i="1" dirty="0" smtClean="0">
                <a:solidFill>
                  <a:srgbClr val="002060"/>
                </a:solidFill>
                <a:latin typeface="Wide Latin" panose="020A0A07050505020404" pitchFamily="18" charset="0"/>
              </a:rPr>
              <a:t>M.P.NITHEESWARAN</a:t>
            </a:r>
          </a:p>
          <a:p>
            <a:pPr algn="r"/>
            <a:endParaRPr lang="en-US" sz="2800" i="1" dirty="0">
              <a:solidFill>
                <a:srgbClr val="002060"/>
              </a:solidFill>
              <a:latin typeface="Wide Latin" panose="020A0A070505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9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Wide Latin</vt:lpstr>
      <vt:lpstr>Office Theme</vt:lpstr>
      <vt:lpstr>    WEARABLE  OSCILLOSCOPE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Wearable o</dc:title>
  <dc:creator>LENOVO</dc:creator>
  <cp:lastModifiedBy>LENOVO</cp:lastModifiedBy>
  <cp:revision>10</cp:revision>
  <dcterms:created xsi:type="dcterms:W3CDTF">2023-10-11T03:09:39Z</dcterms:created>
  <dcterms:modified xsi:type="dcterms:W3CDTF">2023-10-11T04:39:38Z</dcterms:modified>
</cp:coreProperties>
</file>