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 /><Relationship Id="rId7" Type="http://schemas.openxmlformats.org/officeDocument/2006/relationships/tableStyles" Target="tableStyles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theme" Target="theme/theme1.xml" /><Relationship Id="rId5" Type="http://schemas.openxmlformats.org/officeDocument/2006/relationships/viewProps" Target="viewProps.xml" /><Relationship Id="rId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5AFAC-D49E-8BCC-B66B-D1798466AA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CEDDF9-4ACC-D673-7CE8-06165A2259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E23BA7-E239-329B-72C1-937C7E073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59F0B-BD52-364A-A34B-ACF2350754BA}" type="datetimeFigureOut">
              <a:rPr lang="en-US"/>
              <a:t>8/3/2023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615BCB-8528-A618-A958-B24B84DFA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8BC6FD-D5AC-295F-2AF7-C7EDE8547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0C53D-C904-0245-88C9-505A0F5E8274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980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7D8E4-2A0B-CB78-2176-FEB94B7E4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641CF0-3D23-828A-9BF3-6D2B5F10EA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E2B17A-C1F5-7398-CD89-34BA78657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59F0B-BD52-364A-A34B-ACF2350754BA}" type="datetimeFigureOut">
              <a:rPr lang="en-US"/>
              <a:t>8/3/2023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DF5353-6038-DC04-2931-182595BC5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653B5-333D-6040-AB95-26CAB500C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0C53D-C904-0245-88C9-505A0F5E8274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521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8FE1F5-1EED-ADF1-D82E-4B7CFD9B3D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42C732-531D-B88D-D918-764F36C6AD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100D00-A959-A696-AA05-8D837D2E0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59F0B-BD52-364A-A34B-ACF2350754BA}" type="datetimeFigureOut">
              <a:rPr lang="en-US"/>
              <a:t>8/3/2023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3B05FB-060E-CDF9-54EE-4F9C8FFB1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796EF1-481F-064F-5C2B-01A5ED919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0C53D-C904-0245-88C9-505A0F5E8274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621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4F5D0-D871-2754-4BD0-ACDCBA816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BD2398-95D8-11B0-EDFF-15E4544985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FCD93E-97EE-2B4D-F153-6369FC679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59F0B-BD52-364A-A34B-ACF2350754BA}" type="datetimeFigureOut">
              <a:rPr lang="en-US"/>
              <a:t>8/3/2023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7FF697-BA5C-A696-E694-96329BF00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9B58AD-436C-CF40-0CB7-BF565020C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0C53D-C904-0245-88C9-505A0F5E8274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5920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48999-6413-B273-52FB-2301BF17C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CE4A97-6FDF-B60A-3EA2-A954469207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F42E98-CBE0-2DFF-7E2A-6A277565B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59F0B-BD52-364A-A34B-ACF2350754BA}" type="datetimeFigureOut">
              <a:rPr lang="en-US"/>
              <a:t>8/3/2023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73C714-BB24-4100-865C-9471D91C5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736B0B-7A92-F9DF-025B-42F5906B4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0C53D-C904-0245-88C9-505A0F5E8274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836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C8701-9D72-C5F0-145C-E6F1C8467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4F655-9953-80C0-0AF3-544C5360E5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FA4C00-602E-62B0-2166-DABC15D558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E77266-71EA-1700-A444-B6337343E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59F0B-BD52-364A-A34B-ACF2350754BA}" type="datetimeFigureOut">
              <a:rPr lang="en-US"/>
              <a:t>8/3/2023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A25768-6DB4-204D-8B4B-DCB38A479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CFED32-C935-1A79-A17B-F3C5CF95C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0C53D-C904-0245-88C9-505A0F5E8274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23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48AF5-6039-2599-4CE0-8F7710C4E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880854-9166-6261-EA87-D9F6BA759B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CFFE8D-2D18-74E1-86ED-CD247E03C7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09309F-2C0E-27B4-1168-3E8116CA7C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3C339F-97AC-4ECD-BCC5-F21C0D7DD7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7CBE01-FA76-75BB-98A9-A5A7F6E7B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59F0B-BD52-364A-A34B-ACF2350754BA}" type="datetimeFigureOut">
              <a:rPr lang="en-US"/>
              <a:t>8/3/2023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00A586-CC39-75BA-FE97-3C21C8E78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259906-2FEF-F9B0-0F04-664985AFA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0C53D-C904-0245-88C9-505A0F5E8274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811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804F6-8BE8-6A3E-81E4-6D0F1285B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CA6FAA-0935-2E1A-71F0-4E78021D0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59F0B-BD52-364A-A34B-ACF2350754BA}" type="datetimeFigureOut">
              <a:rPr lang="en-US"/>
              <a:t>8/3/2023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EAC57A-1082-A76F-21C8-080009AB7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0CE2B7-631F-223E-230A-E26F6131E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0C53D-C904-0245-88C9-505A0F5E8274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883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D67A8C-4595-43D9-4047-61AE5A13C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59F0B-BD52-364A-A34B-ACF2350754BA}" type="datetimeFigureOut">
              <a:rPr lang="en-US"/>
              <a:t>8/3/2023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407DCD-8A74-5DA5-B422-11001D853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4CB019-0E68-6305-34B0-D6DDD58F7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0C53D-C904-0245-88C9-505A0F5E8274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720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CE33C-DFBA-37F4-DAB6-AEA3DA3D8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40638F-0001-E0E4-3CEB-256632C2F4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AC8AB2-16D0-52C1-94D8-A6DE173210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FEF94E-AF45-A3B7-1A7D-0B0F1C2E75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59F0B-BD52-364A-A34B-ACF2350754BA}" type="datetimeFigureOut">
              <a:rPr lang="en-US"/>
              <a:t>8/3/2023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C86473-7F75-DC88-E76F-B1E0D0209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6DB21D-D603-F2AD-CF71-2DC5E5724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0C53D-C904-0245-88C9-505A0F5E8274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809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5F294-0EFC-14AB-3272-6AA5F1EAC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C7737F-BBE1-78E5-F674-CE47DBD2C0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95A4FE-8FAF-3ED8-48D7-BF6C2B84FD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57FB71-655B-25A9-72AD-B98BFCCEB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59F0B-BD52-364A-A34B-ACF2350754BA}" type="datetimeFigureOut">
              <a:rPr lang="en-US"/>
              <a:t>8/3/2023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A0629B-AC5A-01EC-FF5F-D7E6ECF17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00DE4A-C542-C01F-180B-7C1423019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0C53D-C904-0245-88C9-505A0F5E8274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84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BBDD82-6152-E807-9F52-8C6AD470D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666474-BDAB-3B29-E6AC-96B4CD1769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3939FA-8F86-C125-2DCB-8CF200179F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859F0B-BD52-364A-A34B-ACF2350754BA}" type="datetimeFigureOut">
              <a:rPr lang="en-US"/>
              <a:t>8/3/2023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207799-591C-D800-DD65-BA1FE74DC2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4D02D0-E716-264A-9E53-CB352EBB3D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F0C53D-C904-0245-88C9-505A0F5E8274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419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A9394-087C-DA69-82F8-3709C56234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27069A-5C96-B8AF-0F01-264F311278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408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1F315-2AC7-C8E0-4F13-A4F96A5A6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B81D3C-845D-BE27-05F3-CD599B3F30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8241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E.G. Pradeep</dc:creator>
  <cp:lastModifiedBy>E.G. Pradeep</cp:lastModifiedBy>
  <cp:revision>1</cp:revision>
  <dcterms:created xsi:type="dcterms:W3CDTF">2023-08-03T10:59:46Z</dcterms:created>
  <dcterms:modified xsi:type="dcterms:W3CDTF">2023-08-03T10:59:57Z</dcterms:modified>
</cp:coreProperties>
</file>