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DCE05-D6B3-408F-AA1C-DA5E249DF15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E6B75-CF6E-408C-9408-9A0D8712D9B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E6B75-CF6E-408C-9408-9A0D8712D9B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12414-04E2-4ED4-B693-FECEA8CE71F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42CC-EA41-45A7-823A-E9745E798C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4623" y="1545858"/>
            <a:ext cx="318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Black" panose="020B0A04020102020204" pitchFamily="34" charset="0"/>
              </a:rPr>
              <a:t>BATTERY CHARGING 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850" y="2082165"/>
            <a:ext cx="6938645" cy="4775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264" y="0"/>
            <a:ext cx="1449880" cy="14527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34" y="304167"/>
            <a:ext cx="3597778" cy="645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INTRODUCTION</a:t>
            </a:r>
            <a:endParaRPr lang="en-US" sz="1400" dirty="0" smtClean="0">
              <a:latin typeface="Arial Black" panose="020B0A04020102020204" pitchFamily="3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100" dirty="0" smtClean="0"/>
              <a:t>Battery charging converts electrical energy into chemical energy, powering essential devices and systems.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3640" y="1042035"/>
            <a:ext cx="3597910" cy="9956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PRINCIPLE</a:t>
            </a:r>
            <a:endParaRPr lang="en-US" sz="1400" dirty="0" smtClean="0">
              <a:latin typeface="Arial Black" panose="020B0A04020102020204" pitchFamily="3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100" dirty="0" smtClean="0"/>
              <a:t>Battery charging is based on the principle of restoring the charge in a battery by supplying it with an external electrical source, converting electrical energy into chemical energy.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17005" y="2100359"/>
            <a:ext cx="3597779" cy="8147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POWER RATING</a:t>
            </a:r>
            <a:endParaRPr lang="en-US" sz="1400" dirty="0" smtClean="0">
              <a:latin typeface="Arial Black" panose="020B0A04020102020204" pitchFamily="3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100" dirty="0" smtClean="0"/>
              <a:t>Small Devices(5W-15W)</a:t>
            </a:r>
            <a:endParaRPr lang="en-US" sz="1100" dirty="0" smtClean="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100" dirty="0" smtClean="0"/>
              <a:t>Large Devices(50W-200W)</a:t>
            </a:r>
            <a:endParaRPr lang="en-US" sz="1100" dirty="0" smtClean="0"/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100" dirty="0" smtClean="0"/>
              <a:t>Industrial Applications(Several KW)</a:t>
            </a:r>
            <a:endParaRPr lang="en-US" sz="1100" dirty="0"/>
          </a:p>
        </p:txBody>
      </p:sp>
      <p:sp>
        <p:nvSpPr>
          <p:cNvPr id="16" name="TextBox 15"/>
          <p:cNvSpPr txBox="1"/>
          <p:nvPr/>
        </p:nvSpPr>
        <p:spPr>
          <a:xfrm>
            <a:off x="1304032" y="2977950"/>
            <a:ext cx="3597778" cy="1076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MERITS</a:t>
            </a:r>
            <a:endParaRPr lang="en-US" sz="1400" dirty="0" smtClean="0">
              <a:latin typeface="Arial Black" panose="020B0A04020102020204" pitchFamily="3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100" dirty="0" smtClean="0"/>
              <a:t>Modern chargers are highly efficient, reducing energy waste.</a:t>
            </a:r>
            <a:endParaRPr lang="en-US" sz="1100" dirty="0" smtClean="0"/>
          </a:p>
          <a:p>
            <a:r>
              <a:rPr lang="en-US" sz="1400" dirty="0" smtClean="0">
                <a:latin typeface="Arial Black" panose="020B0A04020102020204" pitchFamily="34" charset="0"/>
              </a:rPr>
              <a:t>DEMERITS</a:t>
            </a:r>
            <a:endParaRPr lang="en-US" sz="1400" dirty="0" smtClean="0">
              <a:latin typeface="Arial Black" panose="020B0A04020102020204" pitchFamily="3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100" dirty="0" smtClean="0"/>
              <a:t>Excessive heat during charging can reduce battery life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17374" y="4211868"/>
            <a:ext cx="3597779" cy="9836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 Black" panose="020B0A04020102020204" pitchFamily="34" charset="0"/>
              </a:rPr>
              <a:t>APPLICATIONS</a:t>
            </a:r>
            <a:endParaRPr lang="en-US" sz="1400" dirty="0" smtClean="0">
              <a:latin typeface="Arial Black" panose="020B0A04020102020204" pitchFamily="3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100" dirty="0" smtClean="0"/>
              <a:t>Consumer </a:t>
            </a:r>
            <a:r>
              <a:rPr lang="en-US" sz="1100" dirty="0" err="1" smtClean="0"/>
              <a:t>Electronics:Smartphones,Laptops</a:t>
            </a:r>
            <a:endParaRPr lang="en-US" sz="1100" dirty="0" smtClean="0"/>
          </a:p>
          <a:p>
            <a:r>
              <a:rPr lang="en-US" sz="1100" dirty="0" smtClean="0"/>
              <a:t>Electric </a:t>
            </a:r>
            <a:r>
              <a:rPr lang="en-US" sz="1100" dirty="0" err="1" smtClean="0"/>
              <a:t>Vehicles:EV</a:t>
            </a:r>
            <a:r>
              <a:rPr lang="en-US" sz="1100" dirty="0" smtClean="0"/>
              <a:t> Charges for </a:t>
            </a:r>
            <a:r>
              <a:rPr lang="en-US" sz="1100" dirty="0" err="1" smtClean="0"/>
              <a:t>cars,bikes</a:t>
            </a:r>
            <a:endParaRPr lang="en-US" sz="1100" dirty="0" smtClean="0"/>
          </a:p>
          <a:p>
            <a:r>
              <a:rPr lang="en-US" sz="1100" dirty="0" smtClean="0"/>
              <a:t>Renewable Energy </a:t>
            </a:r>
            <a:r>
              <a:rPr lang="en-US" sz="1100" dirty="0" err="1" smtClean="0"/>
              <a:t>Sytems:Charging</a:t>
            </a:r>
            <a:r>
              <a:rPr lang="en-US" sz="1100" dirty="0" smtClean="0"/>
              <a:t> batteries from solar or wind</a:t>
            </a:r>
            <a:endParaRPr lang="en-US" sz="11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505" y="236016"/>
            <a:ext cx="1756694" cy="144343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623" y="244562"/>
            <a:ext cx="3572199" cy="13791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060502" y="1452615"/>
            <a:ext cx="20289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 Black" panose="020B0A04020102020204" pitchFamily="34" charset="0"/>
              </a:rPr>
              <a:t>NAME :</a:t>
            </a:r>
            <a:r>
              <a:rPr lang="en-US" sz="1000" dirty="0" err="1" smtClean="0">
                <a:latin typeface="Arial Black" panose="020B0A04020102020204" pitchFamily="34" charset="0"/>
              </a:rPr>
              <a:t>E.G.Pradeep</a:t>
            </a:r>
            <a:endParaRPr lang="en-US" sz="1000" dirty="0" smtClean="0">
              <a:latin typeface="Arial Black" panose="020B0A04020102020204" pitchFamily="34" charset="0"/>
            </a:endParaRPr>
          </a:p>
          <a:p>
            <a:r>
              <a:rPr lang="en-US" sz="1000" dirty="0" smtClean="0">
                <a:latin typeface="Arial Black" panose="020B0A04020102020204" pitchFamily="34" charset="0"/>
              </a:rPr>
              <a:t>Roll no:RA2211004050026</a:t>
            </a:r>
            <a:endParaRPr lang="en-US" sz="1000" dirty="0" smtClean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304031" y="5428669"/>
            <a:ext cx="3734512" cy="11068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 Black" panose="020B0A04020102020204" pitchFamily="34" charset="0"/>
              </a:rPr>
              <a:t>OUTCOME OF THE ACTIVITY</a:t>
            </a:r>
            <a:endParaRPr lang="en-US" sz="1100" dirty="0" smtClean="0">
              <a:latin typeface="Arial Black" panose="020B0A04020102020204" pitchFamily="34" charset="0"/>
            </a:endParaRPr>
          </a:p>
          <a:p>
            <a:pPr marL="171450" indent="-171450">
              <a:buFont typeface="Wingdings" panose="05000000000000000000" charset="0"/>
              <a:buChar char="Ø"/>
            </a:pPr>
            <a:r>
              <a:rPr lang="en-US" sz="1100" dirty="0" smtClean="0"/>
              <a:t>Understanding the working principles of battery </a:t>
            </a:r>
            <a:r>
              <a:rPr lang="en-US" sz="1100" dirty="0" err="1" smtClean="0"/>
              <a:t>chargers.Ability</a:t>
            </a:r>
            <a:r>
              <a:rPr lang="en-US" sz="1100" dirty="0" smtClean="0"/>
              <a:t> to identify and explain the key components of a </a:t>
            </a:r>
            <a:r>
              <a:rPr lang="en-US" sz="1100" dirty="0" err="1" smtClean="0"/>
              <a:t>charger.Awareness</a:t>
            </a:r>
            <a:r>
              <a:rPr lang="en-US" sz="1100" dirty="0" smtClean="0"/>
              <a:t> of the practical applications and importance of efficient battery charging in various fields.</a:t>
            </a:r>
            <a:endParaRPr lang="en-US" sz="1100" dirty="0" smtClean="0"/>
          </a:p>
          <a:p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WPS Presentation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Black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9</cp:revision>
  <dcterms:created xsi:type="dcterms:W3CDTF">2024-08-25T06:51:00Z</dcterms:created>
  <dcterms:modified xsi:type="dcterms:W3CDTF">2024-08-25T07:48:05Z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AEB6CDCD49694B6A9070AE173A135057_13</vt:lpwstr>
  </property>
  <property fmtid="{D5CDD505-2E9C-101B-9397-08002B2CF9AE}" pid="3" name="KSOProductBuildVer">
    <vt:lpwstr>1033-12.2.0.13472</vt:lpwstr>
  </property>
</Properties>
</file>