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56" r:id="rId5"/>
    <p:sldId id="257" r:id="rId6"/>
    <p:sldId id="258" r:id="rId7"/>
    <p:sldId id="276" r:id="rId8"/>
    <p:sldId id="277" r:id="rId9"/>
    <p:sldId id="259" r:id="rId10"/>
    <p:sldId id="261"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309" r:id="rId25"/>
    <p:sldId id="310" r:id="rId26"/>
    <p:sldId id="311" r:id="rId27"/>
    <p:sldId id="293" r:id="rId28"/>
    <p:sldId id="294" r:id="rId29"/>
    <p:sldId id="260" r:id="rId30"/>
    <p:sldId id="295" r:id="rId31"/>
    <p:sldId id="297" r:id="rId32"/>
    <p:sldId id="298" r:id="rId33"/>
    <p:sldId id="299" r:id="rId34"/>
    <p:sldId id="301" r:id="rId35"/>
    <p:sldId id="300" r:id="rId36"/>
    <p:sldId id="302" r:id="rId37"/>
    <p:sldId id="303" r:id="rId38"/>
    <p:sldId id="304" r:id="rId39"/>
    <p:sldId id="305" r:id="rId40"/>
    <p:sldId id="306" r:id="rId41"/>
    <p:sldId id="307" r:id="rId42"/>
    <p:sldId id="313" r:id="rId43"/>
    <p:sldId id="308" r:id="rId44"/>
    <p:sldId id="267" r:id="rId45"/>
    <p:sldId id="314"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8593A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64687-16A8-4337-96B8-D78D1803B7C3}"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AE"/>
        </a:p>
      </dgm:t>
    </dgm:pt>
    <dgm:pt modelId="{B1D8B16A-AD20-4386-8055-20615DF4C411}">
      <dgm:prSet phldrT="[Text]" custT="1"/>
      <dgm:spPr/>
      <dgm:t>
        <a:bodyPr/>
        <a:lstStyle/>
        <a:p>
          <a:r>
            <a:rPr lang="en-US" sz="1100" dirty="0"/>
            <a:t>Ions</a:t>
          </a:r>
          <a:endParaRPr lang="en-AE" sz="1100" dirty="0"/>
        </a:p>
      </dgm:t>
    </dgm:pt>
    <dgm:pt modelId="{AF23549E-E3A7-4143-A4B2-55F0F2B8755E}" type="parTrans" cxnId="{5FE837AE-DB38-416C-8FB5-C9D3248F9768}">
      <dgm:prSet/>
      <dgm:spPr/>
      <dgm:t>
        <a:bodyPr/>
        <a:lstStyle/>
        <a:p>
          <a:endParaRPr lang="en-AE"/>
        </a:p>
      </dgm:t>
    </dgm:pt>
    <dgm:pt modelId="{1A9DAA82-F11F-41C8-9229-E482460F5062}" type="sibTrans" cxnId="{5FE837AE-DB38-416C-8FB5-C9D3248F9768}">
      <dgm:prSet/>
      <dgm:spPr/>
      <dgm:t>
        <a:bodyPr/>
        <a:lstStyle/>
        <a:p>
          <a:endParaRPr lang="en-AE"/>
        </a:p>
      </dgm:t>
    </dgm:pt>
    <dgm:pt modelId="{41C52986-D720-48FC-BC9E-F728383A6B37}">
      <dgm:prSet phldrT="[Text]" custT="1"/>
      <dgm:spPr/>
      <dgm:t>
        <a:bodyPr/>
        <a:lstStyle/>
        <a:p>
          <a:r>
            <a:rPr lang="en-US" sz="1100" dirty="0"/>
            <a:t>Anions (-)</a:t>
          </a:r>
          <a:endParaRPr lang="en-AE" sz="1100" dirty="0"/>
        </a:p>
      </dgm:t>
    </dgm:pt>
    <dgm:pt modelId="{5AB4BF60-A97F-48B8-BB9F-7C4EB6AF24D9}" type="parTrans" cxnId="{C3FB879D-A15E-41E0-88C6-CEDB8252F8DA}">
      <dgm:prSet/>
      <dgm:spPr/>
      <dgm:t>
        <a:bodyPr/>
        <a:lstStyle/>
        <a:p>
          <a:endParaRPr lang="en-AE" sz="1100"/>
        </a:p>
      </dgm:t>
    </dgm:pt>
    <dgm:pt modelId="{F047D180-BE37-4332-AF0C-BD20DB6BF96A}" type="sibTrans" cxnId="{C3FB879D-A15E-41E0-88C6-CEDB8252F8DA}">
      <dgm:prSet/>
      <dgm:spPr/>
      <dgm:t>
        <a:bodyPr/>
        <a:lstStyle/>
        <a:p>
          <a:endParaRPr lang="en-AE"/>
        </a:p>
      </dgm:t>
    </dgm:pt>
    <dgm:pt modelId="{FFD87A7E-94B2-43F6-84BC-548A687E250C}">
      <dgm:prSet phldrT="[Text]" custT="1"/>
      <dgm:spPr/>
      <dgm:t>
        <a:bodyPr/>
        <a:lstStyle/>
        <a:p>
          <a:r>
            <a:rPr lang="en-US" sz="1100" dirty="0"/>
            <a:t>Chloride ion (Cl</a:t>
          </a:r>
          <a:r>
            <a:rPr lang="en-US" sz="1100" baseline="30000" dirty="0"/>
            <a:t>-</a:t>
          </a:r>
          <a:r>
            <a:rPr lang="en-US" sz="1100" dirty="0"/>
            <a:t>)</a:t>
          </a:r>
          <a:endParaRPr lang="en-AE" sz="1100" dirty="0"/>
        </a:p>
      </dgm:t>
    </dgm:pt>
    <dgm:pt modelId="{BD3DEE0D-B175-48EF-BBBD-D5AA159A6014}" type="parTrans" cxnId="{A1AA7234-0748-4AD9-9919-594E7B8B6FED}">
      <dgm:prSet/>
      <dgm:spPr/>
      <dgm:t>
        <a:bodyPr/>
        <a:lstStyle/>
        <a:p>
          <a:endParaRPr lang="en-AE" sz="1100"/>
        </a:p>
      </dgm:t>
    </dgm:pt>
    <dgm:pt modelId="{42CAF865-DA3E-49AA-BE30-65AF14F8CD26}" type="sibTrans" cxnId="{A1AA7234-0748-4AD9-9919-594E7B8B6FED}">
      <dgm:prSet/>
      <dgm:spPr/>
      <dgm:t>
        <a:bodyPr/>
        <a:lstStyle/>
        <a:p>
          <a:endParaRPr lang="en-AE"/>
        </a:p>
      </dgm:t>
    </dgm:pt>
    <dgm:pt modelId="{2E15BC11-E07C-479D-AE1E-17E9457E420B}">
      <dgm:prSet phldrT="[Text]" custT="1"/>
      <dgm:spPr/>
      <dgm:t>
        <a:bodyPr/>
        <a:lstStyle/>
        <a:p>
          <a:r>
            <a:rPr lang="en-US" sz="1100" dirty="0"/>
            <a:t>Nitrate ion (NO</a:t>
          </a:r>
          <a:r>
            <a:rPr lang="en-US" sz="1100" baseline="-25000" dirty="0"/>
            <a:t>3</a:t>
          </a:r>
          <a:r>
            <a:rPr lang="en-US" sz="1100" baseline="30000" dirty="0"/>
            <a:t>-</a:t>
          </a:r>
          <a:r>
            <a:rPr lang="en-US" sz="1100" dirty="0"/>
            <a:t>)</a:t>
          </a:r>
          <a:endParaRPr lang="en-AE" sz="1100" dirty="0"/>
        </a:p>
      </dgm:t>
    </dgm:pt>
    <dgm:pt modelId="{8A146DA1-6214-4D4A-A0AE-EE865DC4C7B8}" type="parTrans" cxnId="{7EB1B193-F956-4EF5-A57D-9FD9D4E17C5B}">
      <dgm:prSet/>
      <dgm:spPr/>
      <dgm:t>
        <a:bodyPr/>
        <a:lstStyle/>
        <a:p>
          <a:endParaRPr lang="en-AE" sz="1100"/>
        </a:p>
      </dgm:t>
    </dgm:pt>
    <dgm:pt modelId="{AE58C4AD-03D2-4406-8086-95E1ED8CD61F}" type="sibTrans" cxnId="{7EB1B193-F956-4EF5-A57D-9FD9D4E17C5B}">
      <dgm:prSet/>
      <dgm:spPr/>
      <dgm:t>
        <a:bodyPr/>
        <a:lstStyle/>
        <a:p>
          <a:endParaRPr lang="en-AE"/>
        </a:p>
      </dgm:t>
    </dgm:pt>
    <dgm:pt modelId="{A57A1189-D563-4C94-A776-AAA1DA83DEBD}">
      <dgm:prSet phldrT="[Text]" custT="1"/>
      <dgm:spPr/>
      <dgm:t>
        <a:bodyPr/>
        <a:lstStyle/>
        <a:p>
          <a:r>
            <a:rPr lang="en-US" sz="1100" dirty="0"/>
            <a:t>Cations (+)</a:t>
          </a:r>
          <a:endParaRPr lang="en-AE" sz="1100" dirty="0"/>
        </a:p>
      </dgm:t>
    </dgm:pt>
    <dgm:pt modelId="{EB9AFCEF-2F54-4C34-8284-07725195B647}" type="parTrans" cxnId="{3211A909-B50E-4122-912F-66C42CEC24B6}">
      <dgm:prSet/>
      <dgm:spPr/>
      <dgm:t>
        <a:bodyPr/>
        <a:lstStyle/>
        <a:p>
          <a:endParaRPr lang="en-AE" sz="1100"/>
        </a:p>
      </dgm:t>
    </dgm:pt>
    <dgm:pt modelId="{6F06A811-6FFC-45EC-8C5A-ACC07A0BA6A9}" type="sibTrans" cxnId="{3211A909-B50E-4122-912F-66C42CEC24B6}">
      <dgm:prSet/>
      <dgm:spPr/>
      <dgm:t>
        <a:bodyPr/>
        <a:lstStyle/>
        <a:p>
          <a:endParaRPr lang="en-AE"/>
        </a:p>
      </dgm:t>
    </dgm:pt>
    <dgm:pt modelId="{CDD64C89-5774-4602-AD5B-376BFCC5B00D}">
      <dgm:prSet phldrT="[Text]" custT="1"/>
      <dgm:spPr/>
      <dgm:t>
        <a:bodyPr/>
        <a:lstStyle/>
        <a:p>
          <a:r>
            <a:rPr lang="en-US" sz="1100" dirty="0"/>
            <a:t>Ammonium ion (NH</a:t>
          </a:r>
          <a:r>
            <a:rPr lang="en-US" sz="1100" baseline="-25000" dirty="0"/>
            <a:t>4</a:t>
          </a:r>
          <a:r>
            <a:rPr lang="en-US" sz="1100" baseline="30000" dirty="0"/>
            <a:t>+</a:t>
          </a:r>
          <a:r>
            <a:rPr lang="en-US" sz="1100" dirty="0"/>
            <a:t>)</a:t>
          </a:r>
          <a:endParaRPr lang="en-AE" sz="1100" dirty="0"/>
        </a:p>
      </dgm:t>
    </dgm:pt>
    <dgm:pt modelId="{08A7D5B5-5916-4372-960C-3BFD64AE8670}" type="parTrans" cxnId="{D4F1738A-9DBD-4DA0-8F10-574FD335BEF0}">
      <dgm:prSet/>
      <dgm:spPr/>
      <dgm:t>
        <a:bodyPr/>
        <a:lstStyle/>
        <a:p>
          <a:endParaRPr lang="en-AE" sz="1100"/>
        </a:p>
      </dgm:t>
    </dgm:pt>
    <dgm:pt modelId="{F72312F6-D7F6-48B3-ABCC-9E9B37F37149}" type="sibTrans" cxnId="{D4F1738A-9DBD-4DA0-8F10-574FD335BEF0}">
      <dgm:prSet/>
      <dgm:spPr/>
      <dgm:t>
        <a:bodyPr/>
        <a:lstStyle/>
        <a:p>
          <a:endParaRPr lang="en-AE"/>
        </a:p>
      </dgm:t>
    </dgm:pt>
    <dgm:pt modelId="{7E58B53E-B71B-4ADE-AA81-D30FFA55AE37}">
      <dgm:prSet phldrT="[Text]" phldr="1" custT="1"/>
      <dgm:spPr/>
      <dgm:t>
        <a:bodyPr/>
        <a:lstStyle/>
        <a:p>
          <a:endParaRPr lang="en-AE" sz="1100" dirty="0"/>
        </a:p>
      </dgm:t>
    </dgm:pt>
    <dgm:pt modelId="{733B0F4D-2487-46A8-83AD-D78BC0B2C96D}" type="parTrans" cxnId="{78D5BD9C-ACC7-45E3-86AE-9BD0BC33C76A}">
      <dgm:prSet/>
      <dgm:spPr/>
      <dgm:t>
        <a:bodyPr/>
        <a:lstStyle/>
        <a:p>
          <a:endParaRPr lang="en-AE"/>
        </a:p>
      </dgm:t>
    </dgm:pt>
    <dgm:pt modelId="{BBBBF936-B43A-425B-9053-7A3D89D3076C}" type="sibTrans" cxnId="{78D5BD9C-ACC7-45E3-86AE-9BD0BC33C76A}">
      <dgm:prSet/>
      <dgm:spPr/>
      <dgm:t>
        <a:bodyPr/>
        <a:lstStyle/>
        <a:p>
          <a:endParaRPr lang="en-AE"/>
        </a:p>
      </dgm:t>
    </dgm:pt>
    <dgm:pt modelId="{79BE3666-05DB-4C29-83E1-1494837D3175}">
      <dgm:prSet phldrT="[Text]" phldr="1" custT="1"/>
      <dgm:spPr/>
      <dgm:t>
        <a:bodyPr/>
        <a:lstStyle/>
        <a:p>
          <a:endParaRPr lang="en-AE" sz="1100" dirty="0"/>
        </a:p>
      </dgm:t>
    </dgm:pt>
    <dgm:pt modelId="{7DF1777D-0464-4BCD-A92D-D0EF6DAF9E54}" type="parTrans" cxnId="{7F5BB6EB-EF7E-4126-A62D-4D72D921C0DA}">
      <dgm:prSet/>
      <dgm:spPr/>
      <dgm:t>
        <a:bodyPr/>
        <a:lstStyle/>
        <a:p>
          <a:endParaRPr lang="en-AE"/>
        </a:p>
      </dgm:t>
    </dgm:pt>
    <dgm:pt modelId="{14AA4181-35ED-419E-BF42-ACED91C0D4BF}" type="sibTrans" cxnId="{7F5BB6EB-EF7E-4126-A62D-4D72D921C0DA}">
      <dgm:prSet/>
      <dgm:spPr/>
      <dgm:t>
        <a:bodyPr/>
        <a:lstStyle/>
        <a:p>
          <a:endParaRPr lang="en-AE"/>
        </a:p>
      </dgm:t>
    </dgm:pt>
    <dgm:pt modelId="{E25FDF81-C198-474C-B02D-28951E06E863}">
      <dgm:prSet phldrT="[Text]" custT="1"/>
      <dgm:spPr/>
      <dgm:t>
        <a:bodyPr/>
        <a:lstStyle/>
        <a:p>
          <a:r>
            <a:rPr lang="en-US" sz="1600" dirty="0"/>
            <a:t>Analytes</a:t>
          </a:r>
          <a:endParaRPr lang="en-AE" sz="1100" dirty="0"/>
        </a:p>
      </dgm:t>
    </dgm:pt>
    <dgm:pt modelId="{8018384C-083B-4A44-A98F-31FE70210330}" type="parTrans" cxnId="{1D4BC197-44DF-4E7B-99CE-AE20F4225C02}">
      <dgm:prSet/>
      <dgm:spPr/>
      <dgm:t>
        <a:bodyPr/>
        <a:lstStyle/>
        <a:p>
          <a:endParaRPr lang="en-AE"/>
        </a:p>
      </dgm:t>
    </dgm:pt>
    <dgm:pt modelId="{A125F516-D293-4FB1-89FF-9A161521EA0B}" type="sibTrans" cxnId="{1D4BC197-44DF-4E7B-99CE-AE20F4225C02}">
      <dgm:prSet/>
      <dgm:spPr/>
      <dgm:t>
        <a:bodyPr/>
        <a:lstStyle/>
        <a:p>
          <a:endParaRPr lang="en-AE"/>
        </a:p>
      </dgm:t>
    </dgm:pt>
    <dgm:pt modelId="{4E522BBA-9143-4582-84A3-D74D6BB0C6BE}">
      <dgm:prSet phldrT="[Text]" custT="1"/>
      <dgm:spPr/>
      <dgm:t>
        <a:bodyPr/>
        <a:lstStyle/>
        <a:p>
          <a:r>
            <a:rPr lang="en-US" sz="1100" dirty="0"/>
            <a:t>Sulfate ion (SO</a:t>
          </a:r>
          <a:r>
            <a:rPr lang="en-US" sz="1100" baseline="-25000" dirty="0"/>
            <a:t>4</a:t>
          </a:r>
          <a:r>
            <a:rPr lang="en-US" sz="1100" baseline="30000" dirty="0"/>
            <a:t>2-</a:t>
          </a:r>
          <a:r>
            <a:rPr lang="en-US" sz="1100" dirty="0"/>
            <a:t>)</a:t>
          </a:r>
          <a:endParaRPr lang="en-AE" sz="1100" dirty="0"/>
        </a:p>
      </dgm:t>
    </dgm:pt>
    <dgm:pt modelId="{0B182368-3A2C-46EA-BD86-81DD690DE406}" type="parTrans" cxnId="{E9E89673-4E7B-4D90-ADF5-496ECC197E8C}">
      <dgm:prSet/>
      <dgm:spPr/>
      <dgm:t>
        <a:bodyPr/>
        <a:lstStyle/>
        <a:p>
          <a:endParaRPr lang="en-AE" sz="1100"/>
        </a:p>
      </dgm:t>
    </dgm:pt>
    <dgm:pt modelId="{737F8524-8817-40F3-9D8D-B8DA0E5BB1B0}" type="sibTrans" cxnId="{E9E89673-4E7B-4D90-ADF5-496ECC197E8C}">
      <dgm:prSet/>
      <dgm:spPr/>
      <dgm:t>
        <a:bodyPr/>
        <a:lstStyle/>
        <a:p>
          <a:endParaRPr lang="en-AE"/>
        </a:p>
      </dgm:t>
    </dgm:pt>
    <dgm:pt modelId="{836E6170-9F5A-4F22-868D-18B79079BECA}">
      <dgm:prSet phldrT="[Text]" custT="1"/>
      <dgm:spPr/>
      <dgm:t>
        <a:bodyPr/>
        <a:lstStyle/>
        <a:p>
          <a:r>
            <a:rPr lang="en-US" sz="1100" dirty="0"/>
            <a:t>Sodium ion (Na</a:t>
          </a:r>
          <a:r>
            <a:rPr lang="en-US" sz="1100" baseline="30000" dirty="0"/>
            <a:t>+</a:t>
          </a:r>
          <a:r>
            <a:rPr lang="en-US" sz="1100" dirty="0"/>
            <a:t>)</a:t>
          </a:r>
          <a:endParaRPr lang="en-AE" sz="1100" dirty="0"/>
        </a:p>
      </dgm:t>
    </dgm:pt>
    <dgm:pt modelId="{03437410-7988-4839-AB45-AFF9743BB835}" type="parTrans" cxnId="{0116A587-6FF0-4472-B295-3570D85516E3}">
      <dgm:prSet/>
      <dgm:spPr/>
      <dgm:t>
        <a:bodyPr/>
        <a:lstStyle/>
        <a:p>
          <a:endParaRPr lang="en-AE" sz="1100"/>
        </a:p>
      </dgm:t>
    </dgm:pt>
    <dgm:pt modelId="{737985F4-08A7-45F3-8FCF-55C0A3B91445}" type="sibTrans" cxnId="{0116A587-6FF0-4472-B295-3570D85516E3}">
      <dgm:prSet/>
      <dgm:spPr/>
      <dgm:t>
        <a:bodyPr/>
        <a:lstStyle/>
        <a:p>
          <a:endParaRPr lang="en-AE"/>
        </a:p>
      </dgm:t>
    </dgm:pt>
    <dgm:pt modelId="{61F98489-F1A4-4DE0-B618-2890AB84BDC1}">
      <dgm:prSet phldrT="[Text]" custT="1"/>
      <dgm:spPr/>
      <dgm:t>
        <a:bodyPr/>
        <a:lstStyle/>
        <a:p>
          <a:r>
            <a:rPr lang="en-US" sz="1100" dirty="0"/>
            <a:t>Potassium ion (K</a:t>
          </a:r>
          <a:r>
            <a:rPr lang="en-US" sz="1100" baseline="30000" dirty="0"/>
            <a:t>+</a:t>
          </a:r>
          <a:r>
            <a:rPr lang="en-US" sz="1100" dirty="0"/>
            <a:t>)</a:t>
          </a:r>
          <a:endParaRPr lang="en-AE" sz="1100" dirty="0"/>
        </a:p>
      </dgm:t>
    </dgm:pt>
    <dgm:pt modelId="{F3C33669-A9A6-4813-AA41-5F993F4C2AAE}" type="parTrans" cxnId="{FEB89FF9-B273-40B0-966E-FA383B331EE7}">
      <dgm:prSet/>
      <dgm:spPr/>
      <dgm:t>
        <a:bodyPr/>
        <a:lstStyle/>
        <a:p>
          <a:endParaRPr lang="en-AE" sz="1100"/>
        </a:p>
      </dgm:t>
    </dgm:pt>
    <dgm:pt modelId="{E2E4961F-1BCA-442E-BBB8-52F5FFAEE86B}" type="sibTrans" cxnId="{FEB89FF9-B273-40B0-966E-FA383B331EE7}">
      <dgm:prSet/>
      <dgm:spPr/>
      <dgm:t>
        <a:bodyPr/>
        <a:lstStyle/>
        <a:p>
          <a:endParaRPr lang="en-AE"/>
        </a:p>
      </dgm:t>
    </dgm:pt>
    <dgm:pt modelId="{279B3451-E3EB-4B2E-9491-33DEED122464}">
      <dgm:prSet phldrT="[Text]" custT="1"/>
      <dgm:spPr/>
      <dgm:t>
        <a:bodyPr/>
        <a:lstStyle/>
        <a:p>
          <a:r>
            <a:rPr lang="en-US" sz="1100" dirty="0"/>
            <a:t>Calcium ion (Ca</a:t>
          </a:r>
          <a:r>
            <a:rPr lang="en-US" sz="1100" baseline="30000" dirty="0"/>
            <a:t>2+</a:t>
          </a:r>
          <a:r>
            <a:rPr lang="en-US" sz="1100" dirty="0"/>
            <a:t>)</a:t>
          </a:r>
          <a:endParaRPr lang="en-AE" sz="1100" dirty="0"/>
        </a:p>
      </dgm:t>
    </dgm:pt>
    <dgm:pt modelId="{B1A5CA9C-B98E-4DCF-91AF-A553E0B4B432}" type="parTrans" cxnId="{F019A891-A962-41EA-B354-65A3359B7E72}">
      <dgm:prSet/>
      <dgm:spPr/>
      <dgm:t>
        <a:bodyPr/>
        <a:lstStyle/>
        <a:p>
          <a:endParaRPr lang="en-AE" sz="1100"/>
        </a:p>
      </dgm:t>
    </dgm:pt>
    <dgm:pt modelId="{ACCC33D9-D6FE-4B78-B9E5-074B27044912}" type="sibTrans" cxnId="{F019A891-A962-41EA-B354-65A3359B7E72}">
      <dgm:prSet/>
      <dgm:spPr/>
      <dgm:t>
        <a:bodyPr/>
        <a:lstStyle/>
        <a:p>
          <a:endParaRPr lang="en-AE"/>
        </a:p>
      </dgm:t>
    </dgm:pt>
    <dgm:pt modelId="{9C82BBF8-848D-4656-8EF6-7EB1718F427A}">
      <dgm:prSet phldrT="[Text]" custT="1"/>
      <dgm:spPr/>
      <dgm:t>
        <a:bodyPr/>
        <a:lstStyle/>
        <a:p>
          <a:r>
            <a:rPr lang="en-US" sz="1100" dirty="0"/>
            <a:t>Magnesium ion (Mg</a:t>
          </a:r>
          <a:r>
            <a:rPr lang="en-US" sz="1100" baseline="30000" dirty="0"/>
            <a:t>2+</a:t>
          </a:r>
          <a:r>
            <a:rPr lang="en-US" sz="1100" dirty="0"/>
            <a:t>)</a:t>
          </a:r>
          <a:endParaRPr lang="en-AE" sz="1100" dirty="0"/>
        </a:p>
      </dgm:t>
    </dgm:pt>
    <dgm:pt modelId="{BA838C3A-A073-4FD6-AFF0-3C45A1233DB0}" type="parTrans" cxnId="{A0C4BACB-F108-4255-BC09-F4F2230B6C0B}">
      <dgm:prSet/>
      <dgm:spPr/>
      <dgm:t>
        <a:bodyPr/>
        <a:lstStyle/>
        <a:p>
          <a:endParaRPr lang="en-AE" sz="1100"/>
        </a:p>
      </dgm:t>
    </dgm:pt>
    <dgm:pt modelId="{54629802-FBF2-438C-9C0D-9722A8526A18}" type="sibTrans" cxnId="{A0C4BACB-F108-4255-BC09-F4F2230B6C0B}">
      <dgm:prSet/>
      <dgm:spPr/>
      <dgm:t>
        <a:bodyPr/>
        <a:lstStyle/>
        <a:p>
          <a:endParaRPr lang="en-AE"/>
        </a:p>
      </dgm:t>
    </dgm:pt>
    <dgm:pt modelId="{A183CACA-E9B5-4107-9800-3AC3C95D6F2E}">
      <dgm:prSet phldrT="[Text]" custT="1"/>
      <dgm:spPr/>
      <dgm:t>
        <a:bodyPr/>
        <a:lstStyle/>
        <a:p>
          <a:r>
            <a:rPr lang="en-US" sz="1600" dirty="0"/>
            <a:t>Methods</a:t>
          </a:r>
          <a:endParaRPr lang="en-AE" sz="1100" dirty="0"/>
        </a:p>
      </dgm:t>
    </dgm:pt>
    <dgm:pt modelId="{9C28C929-CF56-4746-A009-A89B99088907}" type="parTrans" cxnId="{7A1BAA08-2AD0-489C-A41C-9CB3C7D7D6DE}">
      <dgm:prSet/>
      <dgm:spPr/>
      <dgm:t>
        <a:bodyPr/>
        <a:lstStyle/>
        <a:p>
          <a:endParaRPr lang="en-AE"/>
        </a:p>
      </dgm:t>
    </dgm:pt>
    <dgm:pt modelId="{509728EB-88C2-4FC4-8738-B8AE566107D1}" type="sibTrans" cxnId="{7A1BAA08-2AD0-489C-A41C-9CB3C7D7D6DE}">
      <dgm:prSet/>
      <dgm:spPr/>
      <dgm:t>
        <a:bodyPr/>
        <a:lstStyle/>
        <a:p>
          <a:endParaRPr lang="en-AE"/>
        </a:p>
      </dgm:t>
    </dgm:pt>
    <dgm:pt modelId="{B6565CC5-AF99-475A-A089-56AB138858A9}">
      <dgm:prSet phldrT="[Text]" custT="1"/>
      <dgm:spPr/>
      <dgm:t>
        <a:bodyPr/>
        <a:lstStyle/>
        <a:p>
          <a:r>
            <a:rPr lang="en-US" sz="1100" dirty="0"/>
            <a:t>Ion Chromatography</a:t>
          </a:r>
          <a:endParaRPr lang="en-AE" sz="1100" dirty="0"/>
        </a:p>
      </dgm:t>
    </dgm:pt>
    <dgm:pt modelId="{68350BE3-8F2A-470F-874F-539BF0586BAD}" type="parTrans" cxnId="{20A35D34-3496-4B68-A512-19BA9D39BC6F}">
      <dgm:prSet/>
      <dgm:spPr/>
      <dgm:t>
        <a:bodyPr/>
        <a:lstStyle/>
        <a:p>
          <a:endParaRPr lang="en-AE" sz="1100"/>
        </a:p>
      </dgm:t>
    </dgm:pt>
    <dgm:pt modelId="{78DFF981-2AA6-4101-A827-D5BF82347D52}" type="sibTrans" cxnId="{20A35D34-3496-4B68-A512-19BA9D39BC6F}">
      <dgm:prSet/>
      <dgm:spPr/>
      <dgm:t>
        <a:bodyPr/>
        <a:lstStyle/>
        <a:p>
          <a:endParaRPr lang="en-AE"/>
        </a:p>
      </dgm:t>
    </dgm:pt>
    <dgm:pt modelId="{AD5715C7-90BB-41AC-9DA2-921190C96D1B}">
      <dgm:prSet phldrT="[Text]" custT="1"/>
      <dgm:spPr/>
      <dgm:t>
        <a:bodyPr/>
        <a:lstStyle/>
        <a:p>
          <a:r>
            <a:rPr lang="en-US" sz="1100" dirty="0"/>
            <a:t>Colorimetric</a:t>
          </a:r>
          <a:endParaRPr lang="en-AE" sz="1100" dirty="0"/>
        </a:p>
      </dgm:t>
    </dgm:pt>
    <dgm:pt modelId="{AB6861F1-9FDB-49E4-AABE-AC37CEE5BD03}" type="parTrans" cxnId="{ACA51131-E8D3-427B-87B0-17226CB09542}">
      <dgm:prSet/>
      <dgm:spPr/>
      <dgm:t>
        <a:bodyPr/>
        <a:lstStyle/>
        <a:p>
          <a:endParaRPr lang="en-AE" sz="1100"/>
        </a:p>
      </dgm:t>
    </dgm:pt>
    <dgm:pt modelId="{636D9C18-4270-49EA-AECB-AB866F7F1E6C}" type="sibTrans" cxnId="{ACA51131-E8D3-427B-87B0-17226CB09542}">
      <dgm:prSet/>
      <dgm:spPr/>
      <dgm:t>
        <a:bodyPr/>
        <a:lstStyle/>
        <a:p>
          <a:endParaRPr lang="en-AE"/>
        </a:p>
      </dgm:t>
    </dgm:pt>
    <dgm:pt modelId="{2AE1593D-53AC-4405-BF5E-D569F4C74A42}">
      <dgm:prSet phldrT="[Text]"/>
      <dgm:spPr/>
      <dgm:t>
        <a:bodyPr/>
        <a:lstStyle/>
        <a:p>
          <a:r>
            <a:rPr lang="en-US" dirty="0"/>
            <a:t>Inductively Coupled Plasma – Optical Emission Spectroscopy method</a:t>
          </a:r>
          <a:endParaRPr lang="en-AE" dirty="0"/>
        </a:p>
      </dgm:t>
    </dgm:pt>
    <dgm:pt modelId="{9AFD9A63-5E4B-4384-995F-3B662AB5C323}" type="parTrans" cxnId="{981C9D4A-C7C0-4680-ADEA-24EE7C517723}">
      <dgm:prSet/>
      <dgm:spPr/>
      <dgm:t>
        <a:bodyPr/>
        <a:lstStyle/>
        <a:p>
          <a:endParaRPr lang="en-AE"/>
        </a:p>
      </dgm:t>
    </dgm:pt>
    <dgm:pt modelId="{E0976056-C963-46AC-AFA1-B30D526E507E}" type="sibTrans" cxnId="{981C9D4A-C7C0-4680-ADEA-24EE7C517723}">
      <dgm:prSet/>
      <dgm:spPr/>
      <dgm:t>
        <a:bodyPr/>
        <a:lstStyle/>
        <a:p>
          <a:endParaRPr lang="en-AE"/>
        </a:p>
      </dgm:t>
    </dgm:pt>
    <dgm:pt modelId="{4E17CF78-57B8-4309-8CCD-7FC0C0960F25}" type="pres">
      <dgm:prSet presAssocID="{94664687-16A8-4337-96B8-D78D1803B7C3}" presName="mainComposite" presStyleCnt="0">
        <dgm:presLayoutVars>
          <dgm:chPref val="1"/>
          <dgm:dir/>
          <dgm:animOne val="branch"/>
          <dgm:animLvl val="lvl"/>
          <dgm:resizeHandles val="exact"/>
        </dgm:presLayoutVars>
      </dgm:prSet>
      <dgm:spPr/>
    </dgm:pt>
    <dgm:pt modelId="{84FEFF27-E7F6-409A-8BC0-4DC100AA6014}" type="pres">
      <dgm:prSet presAssocID="{94664687-16A8-4337-96B8-D78D1803B7C3}" presName="hierFlow" presStyleCnt="0"/>
      <dgm:spPr/>
    </dgm:pt>
    <dgm:pt modelId="{4A9CB852-2E69-4A31-8A08-9F443A119A28}" type="pres">
      <dgm:prSet presAssocID="{94664687-16A8-4337-96B8-D78D1803B7C3}" presName="firstBuf" presStyleCnt="0"/>
      <dgm:spPr/>
    </dgm:pt>
    <dgm:pt modelId="{32983ADD-D493-41E0-BE0C-167A1E7B730B}" type="pres">
      <dgm:prSet presAssocID="{94664687-16A8-4337-96B8-D78D1803B7C3}" presName="hierChild1" presStyleCnt="0">
        <dgm:presLayoutVars>
          <dgm:chPref val="1"/>
          <dgm:animOne val="branch"/>
          <dgm:animLvl val="lvl"/>
        </dgm:presLayoutVars>
      </dgm:prSet>
      <dgm:spPr/>
    </dgm:pt>
    <dgm:pt modelId="{1A49D35B-C370-4714-9D92-ED0BE7F00CC9}" type="pres">
      <dgm:prSet presAssocID="{B1D8B16A-AD20-4386-8055-20615DF4C411}" presName="Name14" presStyleCnt="0"/>
      <dgm:spPr/>
    </dgm:pt>
    <dgm:pt modelId="{A886771A-8452-4654-B466-7330A38C4643}" type="pres">
      <dgm:prSet presAssocID="{B1D8B16A-AD20-4386-8055-20615DF4C411}" presName="level1Shape" presStyleLbl="node0" presStyleIdx="0" presStyleCnt="1">
        <dgm:presLayoutVars>
          <dgm:chPref val="3"/>
        </dgm:presLayoutVars>
      </dgm:prSet>
      <dgm:spPr/>
    </dgm:pt>
    <dgm:pt modelId="{A41B15A1-185E-4A8F-9AB1-C61B35EFB25A}" type="pres">
      <dgm:prSet presAssocID="{B1D8B16A-AD20-4386-8055-20615DF4C411}" presName="hierChild2" presStyleCnt="0"/>
      <dgm:spPr/>
    </dgm:pt>
    <dgm:pt modelId="{FE3773E0-885F-4155-A042-9B3891AD33C2}" type="pres">
      <dgm:prSet presAssocID="{5AB4BF60-A97F-48B8-BB9F-7C4EB6AF24D9}" presName="Name19" presStyleLbl="parChTrans1D2" presStyleIdx="0" presStyleCnt="2"/>
      <dgm:spPr/>
    </dgm:pt>
    <dgm:pt modelId="{48B8BF77-E8F9-4457-8F0D-C04424441C7C}" type="pres">
      <dgm:prSet presAssocID="{41C52986-D720-48FC-BC9E-F728383A6B37}" presName="Name21" presStyleCnt="0"/>
      <dgm:spPr/>
    </dgm:pt>
    <dgm:pt modelId="{E099E1F7-9AF4-450C-B03A-22077BF57511}" type="pres">
      <dgm:prSet presAssocID="{41C52986-D720-48FC-BC9E-F728383A6B37}" presName="level2Shape" presStyleLbl="node2" presStyleIdx="0" presStyleCnt="2" custScaleX="185977"/>
      <dgm:spPr/>
    </dgm:pt>
    <dgm:pt modelId="{93610625-7093-4E06-A705-6D49C28A5DB4}" type="pres">
      <dgm:prSet presAssocID="{41C52986-D720-48FC-BC9E-F728383A6B37}" presName="hierChild3" presStyleCnt="0"/>
      <dgm:spPr/>
    </dgm:pt>
    <dgm:pt modelId="{12317376-DB4D-4DC7-A4E3-E561F434D329}" type="pres">
      <dgm:prSet presAssocID="{BD3DEE0D-B175-48EF-BBBD-D5AA159A6014}" presName="Name19" presStyleLbl="parChTrans1D3" presStyleIdx="0" presStyleCnt="8"/>
      <dgm:spPr/>
    </dgm:pt>
    <dgm:pt modelId="{F75D3254-84BF-4BB9-A411-59280B2CB3C9}" type="pres">
      <dgm:prSet presAssocID="{FFD87A7E-94B2-43F6-84BC-548A687E250C}" presName="Name21" presStyleCnt="0"/>
      <dgm:spPr/>
    </dgm:pt>
    <dgm:pt modelId="{D5C7C453-738F-4013-9A01-DEDFDD56D760}" type="pres">
      <dgm:prSet presAssocID="{FFD87A7E-94B2-43F6-84BC-548A687E250C}" presName="level2Shape" presStyleLbl="node3" presStyleIdx="0" presStyleCnt="8" custScaleX="159378"/>
      <dgm:spPr/>
    </dgm:pt>
    <dgm:pt modelId="{FC1A1DF4-2A80-4DDC-A313-0365B24968DF}" type="pres">
      <dgm:prSet presAssocID="{FFD87A7E-94B2-43F6-84BC-548A687E250C}" presName="hierChild3" presStyleCnt="0"/>
      <dgm:spPr/>
    </dgm:pt>
    <dgm:pt modelId="{731F64F7-9068-4D1A-96E2-2CDDFF2E0AAA}" type="pres">
      <dgm:prSet presAssocID="{8A146DA1-6214-4D4A-A0AE-EE865DC4C7B8}" presName="Name19" presStyleLbl="parChTrans1D3" presStyleIdx="1" presStyleCnt="8"/>
      <dgm:spPr/>
    </dgm:pt>
    <dgm:pt modelId="{48781C27-3206-460C-9490-4DA4ABBFDD9C}" type="pres">
      <dgm:prSet presAssocID="{2E15BC11-E07C-479D-AE1E-17E9457E420B}" presName="Name21" presStyleCnt="0"/>
      <dgm:spPr/>
    </dgm:pt>
    <dgm:pt modelId="{2E420280-623D-4E54-B80C-F23107C35D80}" type="pres">
      <dgm:prSet presAssocID="{2E15BC11-E07C-479D-AE1E-17E9457E420B}" presName="level2Shape" presStyleLbl="node3" presStyleIdx="1" presStyleCnt="8" custScaleX="162087"/>
      <dgm:spPr/>
    </dgm:pt>
    <dgm:pt modelId="{1F363C8D-9F91-4823-8899-EC3A91FC6CAE}" type="pres">
      <dgm:prSet presAssocID="{2E15BC11-E07C-479D-AE1E-17E9457E420B}" presName="hierChild3" presStyleCnt="0"/>
      <dgm:spPr/>
    </dgm:pt>
    <dgm:pt modelId="{F0FE784B-609E-47B0-BBE0-9D02A0247145}" type="pres">
      <dgm:prSet presAssocID="{68350BE3-8F2A-470F-874F-539BF0586BAD}" presName="Name19" presStyleLbl="parChTrans1D4" presStyleIdx="0" presStyleCnt="3"/>
      <dgm:spPr/>
    </dgm:pt>
    <dgm:pt modelId="{231DEB37-9671-4DCF-9565-042569F2D411}" type="pres">
      <dgm:prSet presAssocID="{B6565CC5-AF99-475A-A089-56AB138858A9}" presName="Name21" presStyleCnt="0"/>
      <dgm:spPr/>
    </dgm:pt>
    <dgm:pt modelId="{C9F4CEEF-385A-4D0B-86EE-51201605BD87}" type="pres">
      <dgm:prSet presAssocID="{B6565CC5-AF99-475A-A089-56AB138858A9}" presName="level2Shape" presStyleLbl="node4" presStyleIdx="0" presStyleCnt="3" custScaleX="508323" custLinFactNeighborX="-3074"/>
      <dgm:spPr/>
    </dgm:pt>
    <dgm:pt modelId="{60F92E40-8DEA-4EFD-A81A-EA213C6CC793}" type="pres">
      <dgm:prSet presAssocID="{B6565CC5-AF99-475A-A089-56AB138858A9}" presName="hierChild3" presStyleCnt="0"/>
      <dgm:spPr/>
    </dgm:pt>
    <dgm:pt modelId="{9E5A8602-7F4F-49B4-B3A0-A0258C8FD5BF}" type="pres">
      <dgm:prSet presAssocID="{0B182368-3A2C-46EA-BD86-81DD690DE406}" presName="Name19" presStyleLbl="parChTrans1D3" presStyleIdx="2" presStyleCnt="8"/>
      <dgm:spPr/>
    </dgm:pt>
    <dgm:pt modelId="{CBA106DC-4A35-4595-A0C2-C067D1936CD9}" type="pres">
      <dgm:prSet presAssocID="{4E522BBA-9143-4582-84A3-D74D6BB0C6BE}" presName="Name21" presStyleCnt="0"/>
      <dgm:spPr/>
    </dgm:pt>
    <dgm:pt modelId="{9E386741-DB6B-4CC2-8522-33ED54C13D37}" type="pres">
      <dgm:prSet presAssocID="{4E522BBA-9143-4582-84A3-D74D6BB0C6BE}" presName="level2Shape" presStyleLbl="node3" presStyleIdx="2" presStyleCnt="8" custScaleX="149169"/>
      <dgm:spPr/>
    </dgm:pt>
    <dgm:pt modelId="{C74A726E-4F7F-4641-84F2-5F66A88637FD}" type="pres">
      <dgm:prSet presAssocID="{4E522BBA-9143-4582-84A3-D74D6BB0C6BE}" presName="hierChild3" presStyleCnt="0"/>
      <dgm:spPr/>
    </dgm:pt>
    <dgm:pt modelId="{A8C90B1B-0EC1-47B4-9C16-C71D72EE7366}" type="pres">
      <dgm:prSet presAssocID="{EB9AFCEF-2F54-4C34-8284-07725195B647}" presName="Name19" presStyleLbl="parChTrans1D2" presStyleIdx="1" presStyleCnt="2"/>
      <dgm:spPr/>
    </dgm:pt>
    <dgm:pt modelId="{946DA034-6195-47DC-BA50-F2FC006ADE5B}" type="pres">
      <dgm:prSet presAssocID="{A57A1189-D563-4C94-A776-AAA1DA83DEBD}" presName="Name21" presStyleCnt="0"/>
      <dgm:spPr/>
    </dgm:pt>
    <dgm:pt modelId="{851109EC-D990-4086-84AD-6224C9123BE6}" type="pres">
      <dgm:prSet presAssocID="{A57A1189-D563-4C94-A776-AAA1DA83DEBD}" presName="level2Shape" presStyleLbl="node2" presStyleIdx="1" presStyleCnt="2" custScaleX="197984"/>
      <dgm:spPr/>
    </dgm:pt>
    <dgm:pt modelId="{C5214DBA-3667-4F9F-82A3-BBC7F0C82EE4}" type="pres">
      <dgm:prSet presAssocID="{A57A1189-D563-4C94-A776-AAA1DA83DEBD}" presName="hierChild3" presStyleCnt="0"/>
      <dgm:spPr/>
    </dgm:pt>
    <dgm:pt modelId="{6CAD810C-A142-4782-B087-44AE64A690B4}" type="pres">
      <dgm:prSet presAssocID="{08A7D5B5-5916-4372-960C-3BFD64AE8670}" presName="Name19" presStyleLbl="parChTrans1D3" presStyleIdx="3" presStyleCnt="8"/>
      <dgm:spPr/>
    </dgm:pt>
    <dgm:pt modelId="{AC95DCB2-A656-49FE-B720-5D529E89080D}" type="pres">
      <dgm:prSet presAssocID="{CDD64C89-5774-4602-AD5B-376BFCC5B00D}" presName="Name21" presStyleCnt="0"/>
      <dgm:spPr/>
    </dgm:pt>
    <dgm:pt modelId="{22B3E889-3141-491E-A4BF-D0DA7F149994}" type="pres">
      <dgm:prSet presAssocID="{CDD64C89-5774-4602-AD5B-376BFCC5B00D}" presName="level2Shape" presStyleLbl="node3" presStyleIdx="3" presStyleCnt="8" custScaleX="173594"/>
      <dgm:spPr/>
    </dgm:pt>
    <dgm:pt modelId="{B41F0FE3-3611-42E3-ADA4-F5F0815C949E}" type="pres">
      <dgm:prSet presAssocID="{CDD64C89-5774-4602-AD5B-376BFCC5B00D}" presName="hierChild3" presStyleCnt="0"/>
      <dgm:spPr/>
    </dgm:pt>
    <dgm:pt modelId="{865CEAE8-FCD3-42CD-A744-B80ABD8647AB}" type="pres">
      <dgm:prSet presAssocID="{AB6861F1-9FDB-49E4-AABE-AC37CEE5BD03}" presName="Name19" presStyleLbl="parChTrans1D4" presStyleIdx="1" presStyleCnt="3"/>
      <dgm:spPr/>
    </dgm:pt>
    <dgm:pt modelId="{20C72FAA-66CD-47B9-AC55-BB744435DDA3}" type="pres">
      <dgm:prSet presAssocID="{AD5715C7-90BB-41AC-9DA2-921190C96D1B}" presName="Name21" presStyleCnt="0"/>
      <dgm:spPr/>
    </dgm:pt>
    <dgm:pt modelId="{7EBCFC88-E3B4-4E48-8366-9A5A6A758AC2}" type="pres">
      <dgm:prSet presAssocID="{AD5715C7-90BB-41AC-9DA2-921190C96D1B}" presName="level2Shape" presStyleLbl="node4" presStyleIdx="1" presStyleCnt="3" custScaleX="173594"/>
      <dgm:spPr/>
    </dgm:pt>
    <dgm:pt modelId="{0AAD0141-03E5-4A24-A5F2-A9D709E3C43C}" type="pres">
      <dgm:prSet presAssocID="{AD5715C7-90BB-41AC-9DA2-921190C96D1B}" presName="hierChild3" presStyleCnt="0"/>
      <dgm:spPr/>
    </dgm:pt>
    <dgm:pt modelId="{0F35ACDA-0B96-4B41-89AD-02324A05BBA5}" type="pres">
      <dgm:prSet presAssocID="{03437410-7988-4839-AB45-AFF9743BB835}" presName="Name19" presStyleLbl="parChTrans1D3" presStyleIdx="4" presStyleCnt="8"/>
      <dgm:spPr/>
    </dgm:pt>
    <dgm:pt modelId="{E8231BF3-25A9-4AC4-9AB2-19C6587B9500}" type="pres">
      <dgm:prSet presAssocID="{836E6170-9F5A-4F22-868D-18B79079BECA}" presName="Name21" presStyleCnt="0"/>
      <dgm:spPr/>
    </dgm:pt>
    <dgm:pt modelId="{228878EC-1EF2-4A39-8A1A-DF2748565286}" type="pres">
      <dgm:prSet presAssocID="{836E6170-9F5A-4F22-868D-18B79079BECA}" presName="level2Shape" presStyleLbl="node3" presStyleIdx="4" presStyleCnt="8" custScaleX="157610"/>
      <dgm:spPr/>
    </dgm:pt>
    <dgm:pt modelId="{FA28D3C2-8CD0-402E-B4B8-7B70B959FCBC}" type="pres">
      <dgm:prSet presAssocID="{836E6170-9F5A-4F22-868D-18B79079BECA}" presName="hierChild3" presStyleCnt="0"/>
      <dgm:spPr/>
    </dgm:pt>
    <dgm:pt modelId="{3B2C20B8-5E3C-4B0F-8875-4D30FF7C6806}" type="pres">
      <dgm:prSet presAssocID="{F3C33669-A9A6-4813-AA41-5F993F4C2AAE}" presName="Name19" presStyleLbl="parChTrans1D3" presStyleIdx="5" presStyleCnt="8"/>
      <dgm:spPr/>
    </dgm:pt>
    <dgm:pt modelId="{B94D91E6-D251-4B74-8E15-3123F100ADF7}" type="pres">
      <dgm:prSet presAssocID="{61F98489-F1A4-4DE0-B618-2890AB84BDC1}" presName="Name21" presStyleCnt="0"/>
      <dgm:spPr/>
    </dgm:pt>
    <dgm:pt modelId="{7E2015D5-32B7-4E3E-8235-CEAC9B9498D1}" type="pres">
      <dgm:prSet presAssocID="{61F98489-F1A4-4DE0-B618-2890AB84BDC1}" presName="level2Shape" presStyleLbl="node3" presStyleIdx="5" presStyleCnt="8" custScaleX="162127"/>
      <dgm:spPr/>
    </dgm:pt>
    <dgm:pt modelId="{6764CAAD-A81E-426E-9A7D-7ED6EC054DC8}" type="pres">
      <dgm:prSet presAssocID="{61F98489-F1A4-4DE0-B618-2890AB84BDC1}" presName="hierChild3" presStyleCnt="0"/>
      <dgm:spPr/>
    </dgm:pt>
    <dgm:pt modelId="{06075312-A69E-4FD8-8425-DDE419F78D4C}" type="pres">
      <dgm:prSet presAssocID="{B1A5CA9C-B98E-4DCF-91AF-A553E0B4B432}" presName="Name19" presStyleLbl="parChTrans1D3" presStyleIdx="6" presStyleCnt="8"/>
      <dgm:spPr/>
    </dgm:pt>
    <dgm:pt modelId="{0EB0F9B6-D8EC-4869-B387-1289D7A363AC}" type="pres">
      <dgm:prSet presAssocID="{279B3451-E3EB-4B2E-9491-33DEED122464}" presName="Name21" presStyleCnt="0"/>
      <dgm:spPr/>
    </dgm:pt>
    <dgm:pt modelId="{CD05DE53-D6C6-4DD6-99D2-045FE70A6D3B}" type="pres">
      <dgm:prSet presAssocID="{279B3451-E3EB-4B2E-9491-33DEED122464}" presName="level2Shape" presStyleLbl="node3" presStyleIdx="6" presStyleCnt="8" custScaleX="153308"/>
      <dgm:spPr/>
    </dgm:pt>
    <dgm:pt modelId="{59AF9412-53C1-433F-B520-B361BF81490C}" type="pres">
      <dgm:prSet presAssocID="{279B3451-E3EB-4B2E-9491-33DEED122464}" presName="hierChild3" presStyleCnt="0"/>
      <dgm:spPr/>
    </dgm:pt>
    <dgm:pt modelId="{BAA62D60-2F5D-46A1-9F1E-2AA3A9E8D320}" type="pres">
      <dgm:prSet presAssocID="{9AFD9A63-5E4B-4384-995F-3B662AB5C323}" presName="Name19" presStyleLbl="parChTrans1D4" presStyleIdx="2" presStyleCnt="3"/>
      <dgm:spPr/>
    </dgm:pt>
    <dgm:pt modelId="{50555CE0-7F90-48D4-A331-9349EF2E06EC}" type="pres">
      <dgm:prSet presAssocID="{2AE1593D-53AC-4405-BF5E-D569F4C74A42}" presName="Name21" presStyleCnt="0"/>
      <dgm:spPr/>
    </dgm:pt>
    <dgm:pt modelId="{9ECFA851-796D-44B6-9D19-F7E8C3B9A408}" type="pres">
      <dgm:prSet presAssocID="{2AE1593D-53AC-4405-BF5E-D569F4C74A42}" presName="level2Shape" presStyleLbl="node4" presStyleIdx="2" presStyleCnt="3" custScaleX="748630" custLinFactNeighborX="-78055"/>
      <dgm:spPr/>
    </dgm:pt>
    <dgm:pt modelId="{4A71AD34-C336-4BEF-949B-FC99087A4A3C}" type="pres">
      <dgm:prSet presAssocID="{2AE1593D-53AC-4405-BF5E-D569F4C74A42}" presName="hierChild3" presStyleCnt="0"/>
      <dgm:spPr/>
    </dgm:pt>
    <dgm:pt modelId="{9F4ABCE8-8372-4689-82E0-D0735B822709}" type="pres">
      <dgm:prSet presAssocID="{BA838C3A-A073-4FD6-AFF0-3C45A1233DB0}" presName="Name19" presStyleLbl="parChTrans1D3" presStyleIdx="7" presStyleCnt="8"/>
      <dgm:spPr/>
    </dgm:pt>
    <dgm:pt modelId="{3AE716C0-BB9E-4C57-9BC6-57031F7CA159}" type="pres">
      <dgm:prSet presAssocID="{9C82BBF8-848D-4656-8EF6-7EB1718F427A}" presName="Name21" presStyleCnt="0"/>
      <dgm:spPr/>
    </dgm:pt>
    <dgm:pt modelId="{94FB2C38-2921-498E-AA59-D5CFE5006ED5}" type="pres">
      <dgm:prSet presAssocID="{9C82BBF8-848D-4656-8EF6-7EB1718F427A}" presName="level2Shape" presStyleLbl="node3" presStyleIdx="7" presStyleCnt="8" custScaleX="195779"/>
      <dgm:spPr/>
    </dgm:pt>
    <dgm:pt modelId="{D8AFB350-08FD-457C-B91D-BBE98843065A}" type="pres">
      <dgm:prSet presAssocID="{9C82BBF8-848D-4656-8EF6-7EB1718F427A}" presName="hierChild3" presStyleCnt="0"/>
      <dgm:spPr/>
    </dgm:pt>
    <dgm:pt modelId="{C00B7DC4-E7A8-4ACD-8092-A11DD96E4316}" type="pres">
      <dgm:prSet presAssocID="{94664687-16A8-4337-96B8-D78D1803B7C3}" presName="bgShapesFlow" presStyleCnt="0"/>
      <dgm:spPr/>
    </dgm:pt>
    <dgm:pt modelId="{36ABF009-88C0-45E9-80B9-85612889AF61}" type="pres">
      <dgm:prSet presAssocID="{7E58B53E-B71B-4ADE-AA81-D30FFA55AE37}" presName="rectComp" presStyleCnt="0"/>
      <dgm:spPr/>
    </dgm:pt>
    <dgm:pt modelId="{95A5E9B9-5CD3-42E9-83AB-C72446CECCD2}" type="pres">
      <dgm:prSet presAssocID="{7E58B53E-B71B-4ADE-AA81-D30FFA55AE37}" presName="bgRect" presStyleLbl="bgShp" presStyleIdx="0" presStyleCnt="4"/>
      <dgm:spPr/>
    </dgm:pt>
    <dgm:pt modelId="{519EC913-AD51-4559-B95E-EEF816BA3651}" type="pres">
      <dgm:prSet presAssocID="{7E58B53E-B71B-4ADE-AA81-D30FFA55AE37}" presName="bgRectTx" presStyleLbl="bgShp" presStyleIdx="0" presStyleCnt="4">
        <dgm:presLayoutVars>
          <dgm:bulletEnabled val="1"/>
        </dgm:presLayoutVars>
      </dgm:prSet>
      <dgm:spPr/>
    </dgm:pt>
    <dgm:pt modelId="{9BCFEEE8-7918-4E53-88D3-4AB79C178D1D}" type="pres">
      <dgm:prSet presAssocID="{7E58B53E-B71B-4ADE-AA81-D30FFA55AE37}" presName="spComp" presStyleCnt="0"/>
      <dgm:spPr/>
    </dgm:pt>
    <dgm:pt modelId="{3B85ECAE-2512-4E83-B491-5AF03DC3CA02}" type="pres">
      <dgm:prSet presAssocID="{7E58B53E-B71B-4ADE-AA81-D30FFA55AE37}" presName="vSp" presStyleCnt="0"/>
      <dgm:spPr/>
    </dgm:pt>
    <dgm:pt modelId="{06E8F438-CBF1-4660-98E0-600FF3C6C14E}" type="pres">
      <dgm:prSet presAssocID="{79BE3666-05DB-4C29-83E1-1494837D3175}" presName="rectComp" presStyleCnt="0"/>
      <dgm:spPr/>
    </dgm:pt>
    <dgm:pt modelId="{C6C2DFC9-D4A0-4544-B5D1-F86F2207C3BD}" type="pres">
      <dgm:prSet presAssocID="{79BE3666-05DB-4C29-83E1-1494837D3175}" presName="bgRect" presStyleLbl="bgShp" presStyleIdx="1" presStyleCnt="4"/>
      <dgm:spPr/>
    </dgm:pt>
    <dgm:pt modelId="{87F7527C-30AB-4792-8FBD-02E67E585CCF}" type="pres">
      <dgm:prSet presAssocID="{79BE3666-05DB-4C29-83E1-1494837D3175}" presName="bgRectTx" presStyleLbl="bgShp" presStyleIdx="1" presStyleCnt="4">
        <dgm:presLayoutVars>
          <dgm:bulletEnabled val="1"/>
        </dgm:presLayoutVars>
      </dgm:prSet>
      <dgm:spPr/>
    </dgm:pt>
    <dgm:pt modelId="{E47A6C83-A476-4CD7-92A2-94509E4A5011}" type="pres">
      <dgm:prSet presAssocID="{79BE3666-05DB-4C29-83E1-1494837D3175}" presName="spComp" presStyleCnt="0"/>
      <dgm:spPr/>
    </dgm:pt>
    <dgm:pt modelId="{31F0DA17-73F5-4F2F-A841-84C24177C9CF}" type="pres">
      <dgm:prSet presAssocID="{79BE3666-05DB-4C29-83E1-1494837D3175}" presName="vSp" presStyleCnt="0"/>
      <dgm:spPr/>
    </dgm:pt>
    <dgm:pt modelId="{27D475F5-B483-4A37-ABBB-77E8AC4A2555}" type="pres">
      <dgm:prSet presAssocID="{E25FDF81-C198-474C-B02D-28951E06E863}" presName="rectComp" presStyleCnt="0"/>
      <dgm:spPr/>
    </dgm:pt>
    <dgm:pt modelId="{10CBA92F-A962-4623-9A89-AD2AC23F8E6C}" type="pres">
      <dgm:prSet presAssocID="{E25FDF81-C198-474C-B02D-28951E06E863}" presName="bgRect" presStyleLbl="bgShp" presStyleIdx="2" presStyleCnt="4"/>
      <dgm:spPr/>
    </dgm:pt>
    <dgm:pt modelId="{11B66DB5-9B21-46E6-8F68-9DD62FAEA782}" type="pres">
      <dgm:prSet presAssocID="{E25FDF81-C198-474C-B02D-28951E06E863}" presName="bgRectTx" presStyleLbl="bgShp" presStyleIdx="2" presStyleCnt="4">
        <dgm:presLayoutVars>
          <dgm:bulletEnabled val="1"/>
        </dgm:presLayoutVars>
      </dgm:prSet>
      <dgm:spPr/>
    </dgm:pt>
    <dgm:pt modelId="{29833C35-471E-49F9-AF4D-8F4869EDA717}" type="pres">
      <dgm:prSet presAssocID="{E25FDF81-C198-474C-B02D-28951E06E863}" presName="spComp" presStyleCnt="0"/>
      <dgm:spPr/>
    </dgm:pt>
    <dgm:pt modelId="{48EC32BE-2FD5-43B9-9EF4-0708D2506055}" type="pres">
      <dgm:prSet presAssocID="{E25FDF81-C198-474C-B02D-28951E06E863}" presName="vSp" presStyleCnt="0"/>
      <dgm:spPr/>
    </dgm:pt>
    <dgm:pt modelId="{61EBE92B-FA75-4D2C-9CAC-5D4E407DEFD2}" type="pres">
      <dgm:prSet presAssocID="{A183CACA-E9B5-4107-9800-3AC3C95D6F2E}" presName="rectComp" presStyleCnt="0"/>
      <dgm:spPr/>
    </dgm:pt>
    <dgm:pt modelId="{E04A167F-BFA2-422A-8A16-52C9943D61B8}" type="pres">
      <dgm:prSet presAssocID="{A183CACA-E9B5-4107-9800-3AC3C95D6F2E}" presName="bgRect" presStyleLbl="bgShp" presStyleIdx="3" presStyleCnt="4"/>
      <dgm:spPr/>
    </dgm:pt>
    <dgm:pt modelId="{0B5A2059-2C00-414C-AAB6-0139D606F119}" type="pres">
      <dgm:prSet presAssocID="{A183CACA-E9B5-4107-9800-3AC3C95D6F2E}" presName="bgRectTx" presStyleLbl="bgShp" presStyleIdx="3" presStyleCnt="4">
        <dgm:presLayoutVars>
          <dgm:bulletEnabled val="1"/>
        </dgm:presLayoutVars>
      </dgm:prSet>
      <dgm:spPr/>
    </dgm:pt>
  </dgm:ptLst>
  <dgm:cxnLst>
    <dgm:cxn modelId="{7A1BAA08-2AD0-489C-A41C-9CB3C7D7D6DE}" srcId="{94664687-16A8-4337-96B8-D78D1803B7C3}" destId="{A183CACA-E9B5-4107-9800-3AC3C95D6F2E}" srcOrd="4" destOrd="0" parTransId="{9C28C929-CF56-4746-A009-A89B99088907}" sibTransId="{509728EB-88C2-4FC4-8738-B8AE566107D1}"/>
    <dgm:cxn modelId="{3211A909-B50E-4122-912F-66C42CEC24B6}" srcId="{B1D8B16A-AD20-4386-8055-20615DF4C411}" destId="{A57A1189-D563-4C94-A776-AAA1DA83DEBD}" srcOrd="1" destOrd="0" parTransId="{EB9AFCEF-2F54-4C34-8284-07725195B647}" sibTransId="{6F06A811-6FFC-45EC-8C5A-ACC07A0BA6A9}"/>
    <dgm:cxn modelId="{48DF6728-F894-441B-AB57-D3CD179CEB7E}" type="presOf" srcId="{08A7D5B5-5916-4372-960C-3BFD64AE8670}" destId="{6CAD810C-A142-4782-B087-44AE64A690B4}" srcOrd="0" destOrd="0" presId="urn:microsoft.com/office/officeart/2005/8/layout/hierarchy6"/>
    <dgm:cxn modelId="{8D79A028-A8FA-4FA5-996A-DAA7B7B7F833}" type="presOf" srcId="{5AB4BF60-A97F-48B8-BB9F-7C4EB6AF24D9}" destId="{FE3773E0-885F-4155-A042-9B3891AD33C2}" srcOrd="0" destOrd="0" presId="urn:microsoft.com/office/officeart/2005/8/layout/hierarchy6"/>
    <dgm:cxn modelId="{ACA51131-E8D3-427B-87B0-17226CB09542}" srcId="{CDD64C89-5774-4602-AD5B-376BFCC5B00D}" destId="{AD5715C7-90BB-41AC-9DA2-921190C96D1B}" srcOrd="0" destOrd="0" parTransId="{AB6861F1-9FDB-49E4-AABE-AC37CEE5BD03}" sibTransId="{636D9C18-4270-49EA-AECB-AB866F7F1E6C}"/>
    <dgm:cxn modelId="{16E85832-852A-4E51-A8CF-67DA331F2A04}" type="presOf" srcId="{2AE1593D-53AC-4405-BF5E-D569F4C74A42}" destId="{9ECFA851-796D-44B6-9D19-F7E8C3B9A408}" srcOrd="0" destOrd="0" presId="urn:microsoft.com/office/officeart/2005/8/layout/hierarchy6"/>
    <dgm:cxn modelId="{20A35D34-3496-4B68-A512-19BA9D39BC6F}" srcId="{2E15BC11-E07C-479D-AE1E-17E9457E420B}" destId="{B6565CC5-AF99-475A-A089-56AB138858A9}" srcOrd="0" destOrd="0" parTransId="{68350BE3-8F2A-470F-874F-539BF0586BAD}" sibTransId="{78DFF981-2AA6-4101-A827-D5BF82347D52}"/>
    <dgm:cxn modelId="{A1AA7234-0748-4AD9-9919-594E7B8B6FED}" srcId="{41C52986-D720-48FC-BC9E-F728383A6B37}" destId="{FFD87A7E-94B2-43F6-84BC-548A687E250C}" srcOrd="0" destOrd="0" parTransId="{BD3DEE0D-B175-48EF-BBBD-D5AA159A6014}" sibTransId="{42CAF865-DA3E-49AA-BE30-65AF14F8CD26}"/>
    <dgm:cxn modelId="{F5469B5E-AEBC-4631-9F0F-D854990A1A36}" type="presOf" srcId="{61F98489-F1A4-4DE0-B618-2890AB84BDC1}" destId="{7E2015D5-32B7-4E3E-8235-CEAC9B9498D1}" srcOrd="0" destOrd="0" presId="urn:microsoft.com/office/officeart/2005/8/layout/hierarchy6"/>
    <dgm:cxn modelId="{25F3F844-D4D8-4E13-B70C-A8AE6178ABC7}" type="presOf" srcId="{BD3DEE0D-B175-48EF-BBBD-D5AA159A6014}" destId="{12317376-DB4D-4DC7-A4E3-E561F434D329}" srcOrd="0" destOrd="0" presId="urn:microsoft.com/office/officeart/2005/8/layout/hierarchy6"/>
    <dgm:cxn modelId="{70B6F748-7EF0-4DF6-9A02-B5EF02AF667C}" type="presOf" srcId="{79BE3666-05DB-4C29-83E1-1494837D3175}" destId="{C6C2DFC9-D4A0-4544-B5D1-F86F2207C3BD}" srcOrd="0" destOrd="0" presId="urn:microsoft.com/office/officeart/2005/8/layout/hierarchy6"/>
    <dgm:cxn modelId="{E07A2869-7448-4DAE-B0A1-CCB94F32CCB5}" type="presOf" srcId="{7E58B53E-B71B-4ADE-AA81-D30FFA55AE37}" destId="{519EC913-AD51-4559-B95E-EEF816BA3651}" srcOrd="1" destOrd="0" presId="urn:microsoft.com/office/officeart/2005/8/layout/hierarchy6"/>
    <dgm:cxn modelId="{7666106A-BE81-4EC1-A7C9-0FA5D784C8F4}" type="presOf" srcId="{2E15BC11-E07C-479D-AE1E-17E9457E420B}" destId="{2E420280-623D-4E54-B80C-F23107C35D80}" srcOrd="0" destOrd="0" presId="urn:microsoft.com/office/officeart/2005/8/layout/hierarchy6"/>
    <dgm:cxn modelId="{0A75316A-F596-43B9-97D7-340CB1E6B02E}" type="presOf" srcId="{9C82BBF8-848D-4656-8EF6-7EB1718F427A}" destId="{94FB2C38-2921-498E-AA59-D5CFE5006ED5}" srcOrd="0" destOrd="0" presId="urn:microsoft.com/office/officeart/2005/8/layout/hierarchy6"/>
    <dgm:cxn modelId="{981C9D4A-C7C0-4680-ADEA-24EE7C517723}" srcId="{279B3451-E3EB-4B2E-9491-33DEED122464}" destId="{2AE1593D-53AC-4405-BF5E-D569F4C74A42}" srcOrd="0" destOrd="0" parTransId="{9AFD9A63-5E4B-4384-995F-3B662AB5C323}" sibTransId="{E0976056-C963-46AC-AFA1-B30D526E507E}"/>
    <dgm:cxn modelId="{C90FBE4B-8EA8-42FC-99BA-BF9B70084070}" type="presOf" srcId="{EB9AFCEF-2F54-4C34-8284-07725195B647}" destId="{A8C90B1B-0EC1-47B4-9C16-C71D72EE7366}" srcOrd="0" destOrd="0" presId="urn:microsoft.com/office/officeart/2005/8/layout/hierarchy6"/>
    <dgm:cxn modelId="{B9D1ED6B-E752-4CAA-B17D-CA86FF1A5AB2}" type="presOf" srcId="{AB6861F1-9FDB-49E4-AABE-AC37CEE5BD03}" destId="{865CEAE8-FCD3-42CD-A744-B80ABD8647AB}" srcOrd="0" destOrd="0" presId="urn:microsoft.com/office/officeart/2005/8/layout/hierarchy6"/>
    <dgm:cxn modelId="{5284176D-7E31-4CF5-ACB3-228319221C1B}" type="presOf" srcId="{FFD87A7E-94B2-43F6-84BC-548A687E250C}" destId="{D5C7C453-738F-4013-9A01-DEDFDD56D760}" srcOrd="0" destOrd="0" presId="urn:microsoft.com/office/officeart/2005/8/layout/hierarchy6"/>
    <dgm:cxn modelId="{D5F1394F-7DD0-40A4-8118-4E90B1C9EA14}" type="presOf" srcId="{8A146DA1-6214-4D4A-A0AE-EE865DC4C7B8}" destId="{731F64F7-9068-4D1A-96E2-2CDDFF2E0AAA}" srcOrd="0" destOrd="0" presId="urn:microsoft.com/office/officeart/2005/8/layout/hierarchy6"/>
    <dgm:cxn modelId="{D7CDFE51-BC10-4B0A-A383-DD5959EB48F9}" type="presOf" srcId="{AD5715C7-90BB-41AC-9DA2-921190C96D1B}" destId="{7EBCFC88-E3B4-4E48-8366-9A5A6A758AC2}" srcOrd="0" destOrd="0" presId="urn:microsoft.com/office/officeart/2005/8/layout/hierarchy6"/>
    <dgm:cxn modelId="{E9E89673-4E7B-4D90-ADF5-496ECC197E8C}" srcId="{41C52986-D720-48FC-BC9E-F728383A6B37}" destId="{4E522BBA-9143-4582-84A3-D74D6BB0C6BE}" srcOrd="2" destOrd="0" parTransId="{0B182368-3A2C-46EA-BD86-81DD690DE406}" sibTransId="{737F8524-8817-40F3-9D8D-B8DA0E5BB1B0}"/>
    <dgm:cxn modelId="{8AECD773-A641-45A0-8F30-F3D62C1971D6}" type="presOf" srcId="{279B3451-E3EB-4B2E-9491-33DEED122464}" destId="{CD05DE53-D6C6-4DD6-99D2-045FE70A6D3B}" srcOrd="0" destOrd="0" presId="urn:microsoft.com/office/officeart/2005/8/layout/hierarchy6"/>
    <dgm:cxn modelId="{2A18DE77-B1E9-487D-AF64-D11C8EEA8872}" type="presOf" srcId="{7E58B53E-B71B-4ADE-AA81-D30FFA55AE37}" destId="{95A5E9B9-5CD3-42E9-83AB-C72446CECCD2}" srcOrd="0" destOrd="0" presId="urn:microsoft.com/office/officeart/2005/8/layout/hierarchy6"/>
    <dgm:cxn modelId="{95560A78-BFD3-4113-9636-17ED6258ED1D}" type="presOf" srcId="{A183CACA-E9B5-4107-9800-3AC3C95D6F2E}" destId="{0B5A2059-2C00-414C-AAB6-0139D606F119}" srcOrd="1" destOrd="0" presId="urn:microsoft.com/office/officeart/2005/8/layout/hierarchy6"/>
    <dgm:cxn modelId="{66A58079-566D-46C8-B484-C848F9ABF447}" type="presOf" srcId="{9AFD9A63-5E4B-4384-995F-3B662AB5C323}" destId="{BAA62D60-2F5D-46A1-9F1E-2AA3A9E8D320}" srcOrd="0" destOrd="0" presId="urn:microsoft.com/office/officeart/2005/8/layout/hierarchy6"/>
    <dgm:cxn modelId="{5B12047E-2CE7-4C8B-A600-FD05BED4C185}" type="presOf" srcId="{4E522BBA-9143-4582-84A3-D74D6BB0C6BE}" destId="{9E386741-DB6B-4CC2-8522-33ED54C13D37}" srcOrd="0" destOrd="0" presId="urn:microsoft.com/office/officeart/2005/8/layout/hierarchy6"/>
    <dgm:cxn modelId="{D8635981-1DC3-4488-9088-9AE2FF5C40B5}" type="presOf" srcId="{B6565CC5-AF99-475A-A089-56AB138858A9}" destId="{C9F4CEEF-385A-4D0B-86EE-51201605BD87}" srcOrd="0" destOrd="0" presId="urn:microsoft.com/office/officeart/2005/8/layout/hierarchy6"/>
    <dgm:cxn modelId="{0116A587-6FF0-4472-B295-3570D85516E3}" srcId="{A57A1189-D563-4C94-A776-AAA1DA83DEBD}" destId="{836E6170-9F5A-4F22-868D-18B79079BECA}" srcOrd="1" destOrd="0" parTransId="{03437410-7988-4839-AB45-AFF9743BB835}" sibTransId="{737985F4-08A7-45F3-8FCF-55C0A3B91445}"/>
    <dgm:cxn modelId="{9FDB3C89-C612-4261-975A-7E12F1447347}" type="presOf" srcId="{0B182368-3A2C-46EA-BD86-81DD690DE406}" destId="{9E5A8602-7F4F-49B4-B3A0-A0258C8FD5BF}" srcOrd="0" destOrd="0" presId="urn:microsoft.com/office/officeart/2005/8/layout/hierarchy6"/>
    <dgm:cxn modelId="{D4F1738A-9DBD-4DA0-8F10-574FD335BEF0}" srcId="{A57A1189-D563-4C94-A776-AAA1DA83DEBD}" destId="{CDD64C89-5774-4602-AD5B-376BFCC5B00D}" srcOrd="0" destOrd="0" parTransId="{08A7D5B5-5916-4372-960C-3BFD64AE8670}" sibTransId="{F72312F6-D7F6-48B3-ABCC-9E9B37F37149}"/>
    <dgm:cxn modelId="{130F568A-0AFF-4E75-A7DC-B7719A520A15}" type="presOf" srcId="{41C52986-D720-48FC-BC9E-F728383A6B37}" destId="{E099E1F7-9AF4-450C-B03A-22077BF57511}" srcOrd="0" destOrd="0" presId="urn:microsoft.com/office/officeart/2005/8/layout/hierarchy6"/>
    <dgm:cxn modelId="{1715888C-D11A-444F-91F5-A3B81E9E3B09}" type="presOf" srcId="{E25FDF81-C198-474C-B02D-28951E06E863}" destId="{10CBA92F-A962-4623-9A89-AD2AC23F8E6C}" srcOrd="0" destOrd="0" presId="urn:microsoft.com/office/officeart/2005/8/layout/hierarchy6"/>
    <dgm:cxn modelId="{F019A891-A962-41EA-B354-65A3359B7E72}" srcId="{A57A1189-D563-4C94-A776-AAA1DA83DEBD}" destId="{279B3451-E3EB-4B2E-9491-33DEED122464}" srcOrd="3" destOrd="0" parTransId="{B1A5CA9C-B98E-4DCF-91AF-A553E0B4B432}" sibTransId="{ACCC33D9-D6FE-4B78-B9E5-074B27044912}"/>
    <dgm:cxn modelId="{7EB1B193-F956-4EF5-A57D-9FD9D4E17C5B}" srcId="{41C52986-D720-48FC-BC9E-F728383A6B37}" destId="{2E15BC11-E07C-479D-AE1E-17E9457E420B}" srcOrd="1" destOrd="0" parTransId="{8A146DA1-6214-4D4A-A0AE-EE865DC4C7B8}" sibTransId="{AE58C4AD-03D2-4406-8086-95E1ED8CD61F}"/>
    <dgm:cxn modelId="{053C0C95-D12F-4B5E-9958-C8C783BF55BE}" type="presOf" srcId="{B1A5CA9C-B98E-4DCF-91AF-A553E0B4B432}" destId="{06075312-A69E-4FD8-8425-DDE419F78D4C}" srcOrd="0" destOrd="0" presId="urn:microsoft.com/office/officeart/2005/8/layout/hierarchy6"/>
    <dgm:cxn modelId="{1D4BC197-44DF-4E7B-99CE-AE20F4225C02}" srcId="{94664687-16A8-4337-96B8-D78D1803B7C3}" destId="{E25FDF81-C198-474C-B02D-28951E06E863}" srcOrd="3" destOrd="0" parTransId="{8018384C-083B-4A44-A98F-31FE70210330}" sibTransId="{A125F516-D293-4FB1-89FF-9A161521EA0B}"/>
    <dgm:cxn modelId="{78D5BD9C-ACC7-45E3-86AE-9BD0BC33C76A}" srcId="{94664687-16A8-4337-96B8-D78D1803B7C3}" destId="{7E58B53E-B71B-4ADE-AA81-D30FFA55AE37}" srcOrd="1" destOrd="0" parTransId="{733B0F4D-2487-46A8-83AD-D78BC0B2C96D}" sibTransId="{BBBBF936-B43A-425B-9053-7A3D89D3076C}"/>
    <dgm:cxn modelId="{C3FB879D-A15E-41E0-88C6-CEDB8252F8DA}" srcId="{B1D8B16A-AD20-4386-8055-20615DF4C411}" destId="{41C52986-D720-48FC-BC9E-F728383A6B37}" srcOrd="0" destOrd="0" parTransId="{5AB4BF60-A97F-48B8-BB9F-7C4EB6AF24D9}" sibTransId="{F047D180-BE37-4332-AF0C-BD20DB6BF96A}"/>
    <dgm:cxn modelId="{5FE837AE-DB38-416C-8FB5-C9D3248F9768}" srcId="{94664687-16A8-4337-96B8-D78D1803B7C3}" destId="{B1D8B16A-AD20-4386-8055-20615DF4C411}" srcOrd="0" destOrd="0" parTransId="{AF23549E-E3A7-4143-A4B2-55F0F2B8755E}" sibTransId="{1A9DAA82-F11F-41C8-9229-E482460F5062}"/>
    <dgm:cxn modelId="{3832DBBA-58C2-40DA-85CF-1001B4694EDD}" type="presOf" srcId="{A183CACA-E9B5-4107-9800-3AC3C95D6F2E}" destId="{E04A167F-BFA2-422A-8A16-52C9943D61B8}" srcOrd="0" destOrd="0" presId="urn:microsoft.com/office/officeart/2005/8/layout/hierarchy6"/>
    <dgm:cxn modelId="{13146FBD-5183-4BCF-BC35-6A3E86537489}" type="presOf" srcId="{CDD64C89-5774-4602-AD5B-376BFCC5B00D}" destId="{22B3E889-3141-491E-A4BF-D0DA7F149994}" srcOrd="0" destOrd="0" presId="urn:microsoft.com/office/officeart/2005/8/layout/hierarchy6"/>
    <dgm:cxn modelId="{BC286FC2-2C61-4B40-98CE-6C02CA0E2A8B}" type="presOf" srcId="{F3C33669-A9A6-4813-AA41-5F993F4C2AAE}" destId="{3B2C20B8-5E3C-4B0F-8875-4D30FF7C6806}" srcOrd="0" destOrd="0" presId="urn:microsoft.com/office/officeart/2005/8/layout/hierarchy6"/>
    <dgm:cxn modelId="{196C6FC3-ABBC-48CE-81A0-CA62A17BE99F}" type="presOf" srcId="{B1D8B16A-AD20-4386-8055-20615DF4C411}" destId="{A886771A-8452-4654-B466-7330A38C4643}" srcOrd="0" destOrd="0" presId="urn:microsoft.com/office/officeart/2005/8/layout/hierarchy6"/>
    <dgm:cxn modelId="{D84F8DC5-1F4E-4113-BCBC-1CEC26F8E03B}" type="presOf" srcId="{836E6170-9F5A-4F22-868D-18B79079BECA}" destId="{228878EC-1EF2-4A39-8A1A-DF2748565286}" srcOrd="0" destOrd="0" presId="urn:microsoft.com/office/officeart/2005/8/layout/hierarchy6"/>
    <dgm:cxn modelId="{A0C4BACB-F108-4255-BC09-F4F2230B6C0B}" srcId="{A57A1189-D563-4C94-A776-AAA1DA83DEBD}" destId="{9C82BBF8-848D-4656-8EF6-7EB1718F427A}" srcOrd="4" destOrd="0" parTransId="{BA838C3A-A073-4FD6-AFF0-3C45A1233DB0}" sibTransId="{54629802-FBF2-438C-9C0D-9722A8526A18}"/>
    <dgm:cxn modelId="{49D643D1-317A-4BF7-8B26-6F696A9CF896}" type="presOf" srcId="{94664687-16A8-4337-96B8-D78D1803B7C3}" destId="{4E17CF78-57B8-4309-8CCD-7FC0C0960F25}" srcOrd="0" destOrd="0" presId="urn:microsoft.com/office/officeart/2005/8/layout/hierarchy6"/>
    <dgm:cxn modelId="{E4568AD4-50BC-4A59-9BC8-59D122A0A7F2}" type="presOf" srcId="{03437410-7988-4839-AB45-AFF9743BB835}" destId="{0F35ACDA-0B96-4B41-89AD-02324A05BBA5}" srcOrd="0" destOrd="0" presId="urn:microsoft.com/office/officeart/2005/8/layout/hierarchy6"/>
    <dgm:cxn modelId="{860940DA-58BF-42AE-97B3-88705DBC5F85}" type="presOf" srcId="{E25FDF81-C198-474C-B02D-28951E06E863}" destId="{11B66DB5-9B21-46E6-8F68-9DD62FAEA782}" srcOrd="1" destOrd="0" presId="urn:microsoft.com/office/officeart/2005/8/layout/hierarchy6"/>
    <dgm:cxn modelId="{3DD70BE0-00FC-4196-AA46-49940601C940}" type="presOf" srcId="{A57A1189-D563-4C94-A776-AAA1DA83DEBD}" destId="{851109EC-D990-4086-84AD-6224C9123BE6}" srcOrd="0" destOrd="0" presId="urn:microsoft.com/office/officeart/2005/8/layout/hierarchy6"/>
    <dgm:cxn modelId="{A3DECEE0-34D1-4734-8657-3B16D3964F4E}" type="presOf" srcId="{68350BE3-8F2A-470F-874F-539BF0586BAD}" destId="{F0FE784B-609E-47B0-BBE0-9D02A0247145}" srcOrd="0" destOrd="0" presId="urn:microsoft.com/office/officeart/2005/8/layout/hierarchy6"/>
    <dgm:cxn modelId="{6F1273E4-14DD-4CB8-AA27-41F1C9CAE832}" type="presOf" srcId="{79BE3666-05DB-4C29-83E1-1494837D3175}" destId="{87F7527C-30AB-4792-8FBD-02E67E585CCF}" srcOrd="1" destOrd="0" presId="urn:microsoft.com/office/officeart/2005/8/layout/hierarchy6"/>
    <dgm:cxn modelId="{02BC85E4-D258-495B-930B-DC6222F1916D}" type="presOf" srcId="{BA838C3A-A073-4FD6-AFF0-3C45A1233DB0}" destId="{9F4ABCE8-8372-4689-82E0-D0735B822709}" srcOrd="0" destOrd="0" presId="urn:microsoft.com/office/officeart/2005/8/layout/hierarchy6"/>
    <dgm:cxn modelId="{7F5BB6EB-EF7E-4126-A62D-4D72D921C0DA}" srcId="{94664687-16A8-4337-96B8-D78D1803B7C3}" destId="{79BE3666-05DB-4C29-83E1-1494837D3175}" srcOrd="2" destOrd="0" parTransId="{7DF1777D-0464-4BCD-A92D-D0EF6DAF9E54}" sibTransId="{14AA4181-35ED-419E-BF42-ACED91C0D4BF}"/>
    <dgm:cxn modelId="{FEB89FF9-B273-40B0-966E-FA383B331EE7}" srcId="{A57A1189-D563-4C94-A776-AAA1DA83DEBD}" destId="{61F98489-F1A4-4DE0-B618-2890AB84BDC1}" srcOrd="2" destOrd="0" parTransId="{F3C33669-A9A6-4813-AA41-5F993F4C2AAE}" sibTransId="{E2E4961F-1BCA-442E-BBB8-52F5FFAEE86B}"/>
    <dgm:cxn modelId="{BFA11BB2-2F0F-44D3-9136-B102AFF851E1}" type="presParOf" srcId="{4E17CF78-57B8-4309-8CCD-7FC0C0960F25}" destId="{84FEFF27-E7F6-409A-8BC0-4DC100AA6014}" srcOrd="0" destOrd="0" presId="urn:microsoft.com/office/officeart/2005/8/layout/hierarchy6"/>
    <dgm:cxn modelId="{5A2F3AF6-C45C-47A1-A20F-6F6C9A8776C3}" type="presParOf" srcId="{84FEFF27-E7F6-409A-8BC0-4DC100AA6014}" destId="{4A9CB852-2E69-4A31-8A08-9F443A119A28}" srcOrd="0" destOrd="0" presId="urn:microsoft.com/office/officeart/2005/8/layout/hierarchy6"/>
    <dgm:cxn modelId="{86ECED45-365A-4451-90A5-5FE0D4022DDE}" type="presParOf" srcId="{84FEFF27-E7F6-409A-8BC0-4DC100AA6014}" destId="{32983ADD-D493-41E0-BE0C-167A1E7B730B}" srcOrd="1" destOrd="0" presId="urn:microsoft.com/office/officeart/2005/8/layout/hierarchy6"/>
    <dgm:cxn modelId="{488D5436-E3EE-406C-B636-B57C210D709C}" type="presParOf" srcId="{32983ADD-D493-41E0-BE0C-167A1E7B730B}" destId="{1A49D35B-C370-4714-9D92-ED0BE7F00CC9}" srcOrd="0" destOrd="0" presId="urn:microsoft.com/office/officeart/2005/8/layout/hierarchy6"/>
    <dgm:cxn modelId="{09964DFE-55FF-4C9E-B889-43FF173CFEDB}" type="presParOf" srcId="{1A49D35B-C370-4714-9D92-ED0BE7F00CC9}" destId="{A886771A-8452-4654-B466-7330A38C4643}" srcOrd="0" destOrd="0" presId="urn:microsoft.com/office/officeart/2005/8/layout/hierarchy6"/>
    <dgm:cxn modelId="{BC4E4CF1-DF82-493E-8DC3-05EFBC2BD86E}" type="presParOf" srcId="{1A49D35B-C370-4714-9D92-ED0BE7F00CC9}" destId="{A41B15A1-185E-4A8F-9AB1-C61B35EFB25A}" srcOrd="1" destOrd="0" presId="urn:microsoft.com/office/officeart/2005/8/layout/hierarchy6"/>
    <dgm:cxn modelId="{CB9D65E3-3B00-4FA3-86C1-3C49CA170BBF}" type="presParOf" srcId="{A41B15A1-185E-4A8F-9AB1-C61B35EFB25A}" destId="{FE3773E0-885F-4155-A042-9B3891AD33C2}" srcOrd="0" destOrd="0" presId="urn:microsoft.com/office/officeart/2005/8/layout/hierarchy6"/>
    <dgm:cxn modelId="{E91964EB-8012-4D5C-8BAB-82F3B83DF9CF}" type="presParOf" srcId="{A41B15A1-185E-4A8F-9AB1-C61B35EFB25A}" destId="{48B8BF77-E8F9-4457-8F0D-C04424441C7C}" srcOrd="1" destOrd="0" presId="urn:microsoft.com/office/officeart/2005/8/layout/hierarchy6"/>
    <dgm:cxn modelId="{B7DE9584-6AF1-4856-AF1A-370464F2573A}" type="presParOf" srcId="{48B8BF77-E8F9-4457-8F0D-C04424441C7C}" destId="{E099E1F7-9AF4-450C-B03A-22077BF57511}" srcOrd="0" destOrd="0" presId="urn:microsoft.com/office/officeart/2005/8/layout/hierarchy6"/>
    <dgm:cxn modelId="{42EEC94A-F675-4B99-A9A7-4471E44BAD49}" type="presParOf" srcId="{48B8BF77-E8F9-4457-8F0D-C04424441C7C}" destId="{93610625-7093-4E06-A705-6D49C28A5DB4}" srcOrd="1" destOrd="0" presId="urn:microsoft.com/office/officeart/2005/8/layout/hierarchy6"/>
    <dgm:cxn modelId="{78927BB6-5492-4C21-82DD-26FD03FF82EF}" type="presParOf" srcId="{93610625-7093-4E06-A705-6D49C28A5DB4}" destId="{12317376-DB4D-4DC7-A4E3-E561F434D329}" srcOrd="0" destOrd="0" presId="urn:microsoft.com/office/officeart/2005/8/layout/hierarchy6"/>
    <dgm:cxn modelId="{674818F1-AEFC-4779-80B8-A20AF9D64E20}" type="presParOf" srcId="{93610625-7093-4E06-A705-6D49C28A5DB4}" destId="{F75D3254-84BF-4BB9-A411-59280B2CB3C9}" srcOrd="1" destOrd="0" presId="urn:microsoft.com/office/officeart/2005/8/layout/hierarchy6"/>
    <dgm:cxn modelId="{502D4A06-A86E-4119-BE29-8A54148F472A}" type="presParOf" srcId="{F75D3254-84BF-4BB9-A411-59280B2CB3C9}" destId="{D5C7C453-738F-4013-9A01-DEDFDD56D760}" srcOrd="0" destOrd="0" presId="urn:microsoft.com/office/officeart/2005/8/layout/hierarchy6"/>
    <dgm:cxn modelId="{05A22CDC-FE4D-4B83-96C3-1326F818FCF2}" type="presParOf" srcId="{F75D3254-84BF-4BB9-A411-59280B2CB3C9}" destId="{FC1A1DF4-2A80-4DDC-A313-0365B24968DF}" srcOrd="1" destOrd="0" presId="urn:microsoft.com/office/officeart/2005/8/layout/hierarchy6"/>
    <dgm:cxn modelId="{51411E56-D1AC-4F4F-BDE8-590BF552183B}" type="presParOf" srcId="{93610625-7093-4E06-A705-6D49C28A5DB4}" destId="{731F64F7-9068-4D1A-96E2-2CDDFF2E0AAA}" srcOrd="2" destOrd="0" presId="urn:microsoft.com/office/officeart/2005/8/layout/hierarchy6"/>
    <dgm:cxn modelId="{5E90305E-2442-4D31-BA3D-34A8A3F97B67}" type="presParOf" srcId="{93610625-7093-4E06-A705-6D49C28A5DB4}" destId="{48781C27-3206-460C-9490-4DA4ABBFDD9C}" srcOrd="3" destOrd="0" presId="urn:microsoft.com/office/officeart/2005/8/layout/hierarchy6"/>
    <dgm:cxn modelId="{C1040F0D-CE28-4905-A965-A18881089CC2}" type="presParOf" srcId="{48781C27-3206-460C-9490-4DA4ABBFDD9C}" destId="{2E420280-623D-4E54-B80C-F23107C35D80}" srcOrd="0" destOrd="0" presId="urn:microsoft.com/office/officeart/2005/8/layout/hierarchy6"/>
    <dgm:cxn modelId="{816F5CE7-E344-48F7-8B7D-9D79E4CD126E}" type="presParOf" srcId="{48781C27-3206-460C-9490-4DA4ABBFDD9C}" destId="{1F363C8D-9F91-4823-8899-EC3A91FC6CAE}" srcOrd="1" destOrd="0" presId="urn:microsoft.com/office/officeart/2005/8/layout/hierarchy6"/>
    <dgm:cxn modelId="{71356D4A-D381-4199-B011-DB48EC0A27C1}" type="presParOf" srcId="{1F363C8D-9F91-4823-8899-EC3A91FC6CAE}" destId="{F0FE784B-609E-47B0-BBE0-9D02A0247145}" srcOrd="0" destOrd="0" presId="urn:microsoft.com/office/officeart/2005/8/layout/hierarchy6"/>
    <dgm:cxn modelId="{A256BBB5-556F-478C-A56A-17B1852DFF80}" type="presParOf" srcId="{1F363C8D-9F91-4823-8899-EC3A91FC6CAE}" destId="{231DEB37-9671-4DCF-9565-042569F2D411}" srcOrd="1" destOrd="0" presId="urn:microsoft.com/office/officeart/2005/8/layout/hierarchy6"/>
    <dgm:cxn modelId="{206A3A5C-A8E2-4717-92BD-9DA32452619B}" type="presParOf" srcId="{231DEB37-9671-4DCF-9565-042569F2D411}" destId="{C9F4CEEF-385A-4D0B-86EE-51201605BD87}" srcOrd="0" destOrd="0" presId="urn:microsoft.com/office/officeart/2005/8/layout/hierarchy6"/>
    <dgm:cxn modelId="{9885B30C-A5FA-4954-8150-E9CC5D84F1BD}" type="presParOf" srcId="{231DEB37-9671-4DCF-9565-042569F2D411}" destId="{60F92E40-8DEA-4EFD-A81A-EA213C6CC793}" srcOrd="1" destOrd="0" presId="urn:microsoft.com/office/officeart/2005/8/layout/hierarchy6"/>
    <dgm:cxn modelId="{B5F1CED8-5CEC-47BB-9C44-0C83903E3EDF}" type="presParOf" srcId="{93610625-7093-4E06-A705-6D49C28A5DB4}" destId="{9E5A8602-7F4F-49B4-B3A0-A0258C8FD5BF}" srcOrd="4" destOrd="0" presId="urn:microsoft.com/office/officeart/2005/8/layout/hierarchy6"/>
    <dgm:cxn modelId="{5BC56623-6257-47CB-847C-6A23DB156A0C}" type="presParOf" srcId="{93610625-7093-4E06-A705-6D49C28A5DB4}" destId="{CBA106DC-4A35-4595-A0C2-C067D1936CD9}" srcOrd="5" destOrd="0" presId="urn:microsoft.com/office/officeart/2005/8/layout/hierarchy6"/>
    <dgm:cxn modelId="{60F1BD87-021B-4C48-B979-99D1494392ED}" type="presParOf" srcId="{CBA106DC-4A35-4595-A0C2-C067D1936CD9}" destId="{9E386741-DB6B-4CC2-8522-33ED54C13D37}" srcOrd="0" destOrd="0" presId="urn:microsoft.com/office/officeart/2005/8/layout/hierarchy6"/>
    <dgm:cxn modelId="{04DC4CE7-0B61-4658-A32D-85E7C88FC463}" type="presParOf" srcId="{CBA106DC-4A35-4595-A0C2-C067D1936CD9}" destId="{C74A726E-4F7F-4641-84F2-5F66A88637FD}" srcOrd="1" destOrd="0" presId="urn:microsoft.com/office/officeart/2005/8/layout/hierarchy6"/>
    <dgm:cxn modelId="{8ACCCA6E-4771-4A5C-AD64-9A667DDD0BA5}" type="presParOf" srcId="{A41B15A1-185E-4A8F-9AB1-C61B35EFB25A}" destId="{A8C90B1B-0EC1-47B4-9C16-C71D72EE7366}" srcOrd="2" destOrd="0" presId="urn:microsoft.com/office/officeart/2005/8/layout/hierarchy6"/>
    <dgm:cxn modelId="{43FA0F43-4C85-4F25-B4E9-3D19EB7B1BB2}" type="presParOf" srcId="{A41B15A1-185E-4A8F-9AB1-C61B35EFB25A}" destId="{946DA034-6195-47DC-BA50-F2FC006ADE5B}" srcOrd="3" destOrd="0" presId="urn:microsoft.com/office/officeart/2005/8/layout/hierarchy6"/>
    <dgm:cxn modelId="{83BD8B35-3353-483A-9BEE-AB40AE350BD9}" type="presParOf" srcId="{946DA034-6195-47DC-BA50-F2FC006ADE5B}" destId="{851109EC-D990-4086-84AD-6224C9123BE6}" srcOrd="0" destOrd="0" presId="urn:microsoft.com/office/officeart/2005/8/layout/hierarchy6"/>
    <dgm:cxn modelId="{EDED3C05-BBC1-42B3-8407-958067B5A827}" type="presParOf" srcId="{946DA034-6195-47DC-BA50-F2FC006ADE5B}" destId="{C5214DBA-3667-4F9F-82A3-BBC7F0C82EE4}" srcOrd="1" destOrd="0" presId="urn:microsoft.com/office/officeart/2005/8/layout/hierarchy6"/>
    <dgm:cxn modelId="{BAF139ED-BAF8-449E-96FF-E538B7914C6D}" type="presParOf" srcId="{C5214DBA-3667-4F9F-82A3-BBC7F0C82EE4}" destId="{6CAD810C-A142-4782-B087-44AE64A690B4}" srcOrd="0" destOrd="0" presId="urn:microsoft.com/office/officeart/2005/8/layout/hierarchy6"/>
    <dgm:cxn modelId="{3FA4E3C3-A2E4-4EC9-AC9E-855169C4D06C}" type="presParOf" srcId="{C5214DBA-3667-4F9F-82A3-BBC7F0C82EE4}" destId="{AC95DCB2-A656-49FE-B720-5D529E89080D}" srcOrd="1" destOrd="0" presId="urn:microsoft.com/office/officeart/2005/8/layout/hierarchy6"/>
    <dgm:cxn modelId="{FFB79AC1-AB86-4A49-AF4E-C90F0668C055}" type="presParOf" srcId="{AC95DCB2-A656-49FE-B720-5D529E89080D}" destId="{22B3E889-3141-491E-A4BF-D0DA7F149994}" srcOrd="0" destOrd="0" presId="urn:microsoft.com/office/officeart/2005/8/layout/hierarchy6"/>
    <dgm:cxn modelId="{B36DEA87-6B18-4962-A2DB-179EADEEBF54}" type="presParOf" srcId="{AC95DCB2-A656-49FE-B720-5D529E89080D}" destId="{B41F0FE3-3611-42E3-ADA4-F5F0815C949E}" srcOrd="1" destOrd="0" presId="urn:microsoft.com/office/officeart/2005/8/layout/hierarchy6"/>
    <dgm:cxn modelId="{57F1D133-BC91-427C-A890-D9688DD62A96}" type="presParOf" srcId="{B41F0FE3-3611-42E3-ADA4-F5F0815C949E}" destId="{865CEAE8-FCD3-42CD-A744-B80ABD8647AB}" srcOrd="0" destOrd="0" presId="urn:microsoft.com/office/officeart/2005/8/layout/hierarchy6"/>
    <dgm:cxn modelId="{46A12B73-3406-4BBD-8110-8B9C0FE94A0B}" type="presParOf" srcId="{B41F0FE3-3611-42E3-ADA4-F5F0815C949E}" destId="{20C72FAA-66CD-47B9-AC55-BB744435DDA3}" srcOrd="1" destOrd="0" presId="urn:microsoft.com/office/officeart/2005/8/layout/hierarchy6"/>
    <dgm:cxn modelId="{827B6EFF-41A9-4FA5-8FC7-8ACF88B9572A}" type="presParOf" srcId="{20C72FAA-66CD-47B9-AC55-BB744435DDA3}" destId="{7EBCFC88-E3B4-4E48-8366-9A5A6A758AC2}" srcOrd="0" destOrd="0" presId="urn:microsoft.com/office/officeart/2005/8/layout/hierarchy6"/>
    <dgm:cxn modelId="{EF93D65D-B48C-43DD-B93C-425B29BBBF77}" type="presParOf" srcId="{20C72FAA-66CD-47B9-AC55-BB744435DDA3}" destId="{0AAD0141-03E5-4A24-A5F2-A9D709E3C43C}" srcOrd="1" destOrd="0" presId="urn:microsoft.com/office/officeart/2005/8/layout/hierarchy6"/>
    <dgm:cxn modelId="{8CBA364F-E2B2-4B7E-99CC-2624ED729F0B}" type="presParOf" srcId="{C5214DBA-3667-4F9F-82A3-BBC7F0C82EE4}" destId="{0F35ACDA-0B96-4B41-89AD-02324A05BBA5}" srcOrd="2" destOrd="0" presId="urn:microsoft.com/office/officeart/2005/8/layout/hierarchy6"/>
    <dgm:cxn modelId="{C2EA23A5-5FC2-41BB-A4C3-5EE50F0CB3F1}" type="presParOf" srcId="{C5214DBA-3667-4F9F-82A3-BBC7F0C82EE4}" destId="{E8231BF3-25A9-4AC4-9AB2-19C6587B9500}" srcOrd="3" destOrd="0" presId="urn:microsoft.com/office/officeart/2005/8/layout/hierarchy6"/>
    <dgm:cxn modelId="{1EA251BC-E07A-4004-8170-C41BBD5F55D6}" type="presParOf" srcId="{E8231BF3-25A9-4AC4-9AB2-19C6587B9500}" destId="{228878EC-1EF2-4A39-8A1A-DF2748565286}" srcOrd="0" destOrd="0" presId="urn:microsoft.com/office/officeart/2005/8/layout/hierarchy6"/>
    <dgm:cxn modelId="{10D09A3D-A0EE-4492-8F98-AEC824789C6A}" type="presParOf" srcId="{E8231BF3-25A9-4AC4-9AB2-19C6587B9500}" destId="{FA28D3C2-8CD0-402E-B4B8-7B70B959FCBC}" srcOrd="1" destOrd="0" presId="urn:microsoft.com/office/officeart/2005/8/layout/hierarchy6"/>
    <dgm:cxn modelId="{FAF1A16C-BE92-41EF-A027-04AE721363C0}" type="presParOf" srcId="{C5214DBA-3667-4F9F-82A3-BBC7F0C82EE4}" destId="{3B2C20B8-5E3C-4B0F-8875-4D30FF7C6806}" srcOrd="4" destOrd="0" presId="urn:microsoft.com/office/officeart/2005/8/layout/hierarchy6"/>
    <dgm:cxn modelId="{1FC92981-813C-4187-95F5-8858CBFF69AD}" type="presParOf" srcId="{C5214DBA-3667-4F9F-82A3-BBC7F0C82EE4}" destId="{B94D91E6-D251-4B74-8E15-3123F100ADF7}" srcOrd="5" destOrd="0" presId="urn:microsoft.com/office/officeart/2005/8/layout/hierarchy6"/>
    <dgm:cxn modelId="{0FF48406-EAAA-405D-AC72-49B4D186ADA1}" type="presParOf" srcId="{B94D91E6-D251-4B74-8E15-3123F100ADF7}" destId="{7E2015D5-32B7-4E3E-8235-CEAC9B9498D1}" srcOrd="0" destOrd="0" presId="urn:microsoft.com/office/officeart/2005/8/layout/hierarchy6"/>
    <dgm:cxn modelId="{B4A66593-BD5B-4C83-A4D1-E093FFC02577}" type="presParOf" srcId="{B94D91E6-D251-4B74-8E15-3123F100ADF7}" destId="{6764CAAD-A81E-426E-9A7D-7ED6EC054DC8}" srcOrd="1" destOrd="0" presId="urn:microsoft.com/office/officeart/2005/8/layout/hierarchy6"/>
    <dgm:cxn modelId="{F731AC24-DD08-4F23-B63D-387BC12C787F}" type="presParOf" srcId="{C5214DBA-3667-4F9F-82A3-BBC7F0C82EE4}" destId="{06075312-A69E-4FD8-8425-DDE419F78D4C}" srcOrd="6" destOrd="0" presId="urn:microsoft.com/office/officeart/2005/8/layout/hierarchy6"/>
    <dgm:cxn modelId="{B71F8532-8D79-4915-A5E6-0AC7299A84BD}" type="presParOf" srcId="{C5214DBA-3667-4F9F-82A3-BBC7F0C82EE4}" destId="{0EB0F9B6-D8EC-4869-B387-1289D7A363AC}" srcOrd="7" destOrd="0" presId="urn:microsoft.com/office/officeart/2005/8/layout/hierarchy6"/>
    <dgm:cxn modelId="{AADF06B3-D117-4AA4-891C-83B73073217D}" type="presParOf" srcId="{0EB0F9B6-D8EC-4869-B387-1289D7A363AC}" destId="{CD05DE53-D6C6-4DD6-99D2-045FE70A6D3B}" srcOrd="0" destOrd="0" presId="urn:microsoft.com/office/officeart/2005/8/layout/hierarchy6"/>
    <dgm:cxn modelId="{BDE94C81-2E24-4C8E-AF6F-A11CD9FBD896}" type="presParOf" srcId="{0EB0F9B6-D8EC-4869-B387-1289D7A363AC}" destId="{59AF9412-53C1-433F-B520-B361BF81490C}" srcOrd="1" destOrd="0" presId="urn:microsoft.com/office/officeart/2005/8/layout/hierarchy6"/>
    <dgm:cxn modelId="{D276C690-055B-4C61-B46E-E5A631B75C99}" type="presParOf" srcId="{59AF9412-53C1-433F-B520-B361BF81490C}" destId="{BAA62D60-2F5D-46A1-9F1E-2AA3A9E8D320}" srcOrd="0" destOrd="0" presId="urn:microsoft.com/office/officeart/2005/8/layout/hierarchy6"/>
    <dgm:cxn modelId="{C5F810D9-0B4D-4902-A53F-E3B1BB96DDBA}" type="presParOf" srcId="{59AF9412-53C1-433F-B520-B361BF81490C}" destId="{50555CE0-7F90-48D4-A331-9349EF2E06EC}" srcOrd="1" destOrd="0" presId="urn:microsoft.com/office/officeart/2005/8/layout/hierarchy6"/>
    <dgm:cxn modelId="{9519A010-384A-4956-BD50-879166862217}" type="presParOf" srcId="{50555CE0-7F90-48D4-A331-9349EF2E06EC}" destId="{9ECFA851-796D-44B6-9D19-F7E8C3B9A408}" srcOrd="0" destOrd="0" presId="urn:microsoft.com/office/officeart/2005/8/layout/hierarchy6"/>
    <dgm:cxn modelId="{7359F4CE-BCC5-40A3-8ABF-6AAD122D77CD}" type="presParOf" srcId="{50555CE0-7F90-48D4-A331-9349EF2E06EC}" destId="{4A71AD34-C336-4BEF-949B-FC99087A4A3C}" srcOrd="1" destOrd="0" presId="urn:microsoft.com/office/officeart/2005/8/layout/hierarchy6"/>
    <dgm:cxn modelId="{424AC292-2F11-4ABE-BD64-6B7B193F641A}" type="presParOf" srcId="{C5214DBA-3667-4F9F-82A3-BBC7F0C82EE4}" destId="{9F4ABCE8-8372-4689-82E0-D0735B822709}" srcOrd="8" destOrd="0" presId="urn:microsoft.com/office/officeart/2005/8/layout/hierarchy6"/>
    <dgm:cxn modelId="{076A6ADB-F700-4163-9F80-A52244F35F9E}" type="presParOf" srcId="{C5214DBA-3667-4F9F-82A3-BBC7F0C82EE4}" destId="{3AE716C0-BB9E-4C57-9BC6-57031F7CA159}" srcOrd="9" destOrd="0" presId="urn:microsoft.com/office/officeart/2005/8/layout/hierarchy6"/>
    <dgm:cxn modelId="{B0524EE1-20AE-4D16-9BAA-500C72BDBC25}" type="presParOf" srcId="{3AE716C0-BB9E-4C57-9BC6-57031F7CA159}" destId="{94FB2C38-2921-498E-AA59-D5CFE5006ED5}" srcOrd="0" destOrd="0" presId="urn:microsoft.com/office/officeart/2005/8/layout/hierarchy6"/>
    <dgm:cxn modelId="{5C2E0844-A468-40C0-A78C-E1B4847FC8F8}" type="presParOf" srcId="{3AE716C0-BB9E-4C57-9BC6-57031F7CA159}" destId="{D8AFB350-08FD-457C-B91D-BBE98843065A}" srcOrd="1" destOrd="0" presId="urn:microsoft.com/office/officeart/2005/8/layout/hierarchy6"/>
    <dgm:cxn modelId="{4AA670F7-F5A4-47AE-8EF6-E8D429D07A82}" type="presParOf" srcId="{4E17CF78-57B8-4309-8CCD-7FC0C0960F25}" destId="{C00B7DC4-E7A8-4ACD-8092-A11DD96E4316}" srcOrd="1" destOrd="0" presId="urn:microsoft.com/office/officeart/2005/8/layout/hierarchy6"/>
    <dgm:cxn modelId="{5A323761-2BFA-4A46-BD79-5AF27749B644}" type="presParOf" srcId="{C00B7DC4-E7A8-4ACD-8092-A11DD96E4316}" destId="{36ABF009-88C0-45E9-80B9-85612889AF61}" srcOrd="0" destOrd="0" presId="urn:microsoft.com/office/officeart/2005/8/layout/hierarchy6"/>
    <dgm:cxn modelId="{0486E6E9-9B31-4979-965A-5FD690A9B9EB}" type="presParOf" srcId="{36ABF009-88C0-45E9-80B9-85612889AF61}" destId="{95A5E9B9-5CD3-42E9-83AB-C72446CECCD2}" srcOrd="0" destOrd="0" presId="urn:microsoft.com/office/officeart/2005/8/layout/hierarchy6"/>
    <dgm:cxn modelId="{2CE9886E-4CE3-4416-9C95-397881A2185E}" type="presParOf" srcId="{36ABF009-88C0-45E9-80B9-85612889AF61}" destId="{519EC913-AD51-4559-B95E-EEF816BA3651}" srcOrd="1" destOrd="0" presId="urn:microsoft.com/office/officeart/2005/8/layout/hierarchy6"/>
    <dgm:cxn modelId="{0F042844-74EC-4EE4-9DEB-D7E459247B2E}" type="presParOf" srcId="{C00B7DC4-E7A8-4ACD-8092-A11DD96E4316}" destId="{9BCFEEE8-7918-4E53-88D3-4AB79C178D1D}" srcOrd="1" destOrd="0" presId="urn:microsoft.com/office/officeart/2005/8/layout/hierarchy6"/>
    <dgm:cxn modelId="{2E2FD526-FE76-4DE6-A804-A678025FB5FD}" type="presParOf" srcId="{9BCFEEE8-7918-4E53-88D3-4AB79C178D1D}" destId="{3B85ECAE-2512-4E83-B491-5AF03DC3CA02}" srcOrd="0" destOrd="0" presId="urn:microsoft.com/office/officeart/2005/8/layout/hierarchy6"/>
    <dgm:cxn modelId="{917B6FC8-2DCC-4472-907E-9ACD9DA2B3A8}" type="presParOf" srcId="{C00B7DC4-E7A8-4ACD-8092-A11DD96E4316}" destId="{06E8F438-CBF1-4660-98E0-600FF3C6C14E}" srcOrd="2" destOrd="0" presId="urn:microsoft.com/office/officeart/2005/8/layout/hierarchy6"/>
    <dgm:cxn modelId="{59373AEC-1E19-45B0-840D-E10A186FAE5B}" type="presParOf" srcId="{06E8F438-CBF1-4660-98E0-600FF3C6C14E}" destId="{C6C2DFC9-D4A0-4544-B5D1-F86F2207C3BD}" srcOrd="0" destOrd="0" presId="urn:microsoft.com/office/officeart/2005/8/layout/hierarchy6"/>
    <dgm:cxn modelId="{32BB59CC-86E5-44B0-83C5-94888E557FBF}" type="presParOf" srcId="{06E8F438-CBF1-4660-98E0-600FF3C6C14E}" destId="{87F7527C-30AB-4792-8FBD-02E67E585CCF}" srcOrd="1" destOrd="0" presId="urn:microsoft.com/office/officeart/2005/8/layout/hierarchy6"/>
    <dgm:cxn modelId="{A4EC0805-F303-487B-B862-281E5543533D}" type="presParOf" srcId="{C00B7DC4-E7A8-4ACD-8092-A11DD96E4316}" destId="{E47A6C83-A476-4CD7-92A2-94509E4A5011}" srcOrd="3" destOrd="0" presId="urn:microsoft.com/office/officeart/2005/8/layout/hierarchy6"/>
    <dgm:cxn modelId="{409F8C30-746F-41BD-BC1C-44D94A7DFE27}" type="presParOf" srcId="{E47A6C83-A476-4CD7-92A2-94509E4A5011}" destId="{31F0DA17-73F5-4F2F-A841-84C24177C9CF}" srcOrd="0" destOrd="0" presId="urn:microsoft.com/office/officeart/2005/8/layout/hierarchy6"/>
    <dgm:cxn modelId="{258A1BFB-6468-4001-BA96-3F2D373FC71D}" type="presParOf" srcId="{C00B7DC4-E7A8-4ACD-8092-A11DD96E4316}" destId="{27D475F5-B483-4A37-ABBB-77E8AC4A2555}" srcOrd="4" destOrd="0" presId="urn:microsoft.com/office/officeart/2005/8/layout/hierarchy6"/>
    <dgm:cxn modelId="{03E12614-6A88-4544-BE11-E7C273298662}" type="presParOf" srcId="{27D475F5-B483-4A37-ABBB-77E8AC4A2555}" destId="{10CBA92F-A962-4623-9A89-AD2AC23F8E6C}" srcOrd="0" destOrd="0" presId="urn:microsoft.com/office/officeart/2005/8/layout/hierarchy6"/>
    <dgm:cxn modelId="{1A55F0AD-530C-42CF-8F02-C7CB82892E5E}" type="presParOf" srcId="{27D475F5-B483-4A37-ABBB-77E8AC4A2555}" destId="{11B66DB5-9B21-46E6-8F68-9DD62FAEA782}" srcOrd="1" destOrd="0" presId="urn:microsoft.com/office/officeart/2005/8/layout/hierarchy6"/>
    <dgm:cxn modelId="{4454013B-08AA-421D-994C-AE8310F577C6}" type="presParOf" srcId="{C00B7DC4-E7A8-4ACD-8092-A11DD96E4316}" destId="{29833C35-471E-49F9-AF4D-8F4869EDA717}" srcOrd="5" destOrd="0" presId="urn:microsoft.com/office/officeart/2005/8/layout/hierarchy6"/>
    <dgm:cxn modelId="{19B755E5-E2C5-4356-9764-F88F6C2444FD}" type="presParOf" srcId="{29833C35-471E-49F9-AF4D-8F4869EDA717}" destId="{48EC32BE-2FD5-43B9-9EF4-0708D2506055}" srcOrd="0" destOrd="0" presId="urn:microsoft.com/office/officeart/2005/8/layout/hierarchy6"/>
    <dgm:cxn modelId="{240505D1-3D50-4AFC-9007-CF7DE81711C3}" type="presParOf" srcId="{C00B7DC4-E7A8-4ACD-8092-A11DD96E4316}" destId="{61EBE92B-FA75-4D2C-9CAC-5D4E407DEFD2}" srcOrd="6" destOrd="0" presId="urn:microsoft.com/office/officeart/2005/8/layout/hierarchy6"/>
    <dgm:cxn modelId="{BEC2CD9C-91C9-4FE0-91B2-0C4281D82573}" type="presParOf" srcId="{61EBE92B-FA75-4D2C-9CAC-5D4E407DEFD2}" destId="{E04A167F-BFA2-422A-8A16-52C9943D61B8}" srcOrd="0" destOrd="0" presId="urn:microsoft.com/office/officeart/2005/8/layout/hierarchy6"/>
    <dgm:cxn modelId="{952D601B-AFDA-4AE5-8135-E8E2284CC400}" type="presParOf" srcId="{61EBE92B-FA75-4D2C-9CAC-5D4E407DEFD2}" destId="{0B5A2059-2C00-414C-AAB6-0139D606F11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A167F-BFA2-422A-8A16-52C9943D61B8}">
      <dsp:nvSpPr>
        <dsp:cNvPr id="0" name=""/>
        <dsp:cNvSpPr/>
      </dsp:nvSpPr>
      <dsp:spPr>
        <a:xfrm>
          <a:off x="0" y="3549230"/>
          <a:ext cx="11636539" cy="396596"/>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Methods</a:t>
          </a:r>
          <a:endParaRPr lang="en-AE" sz="1100" kern="1200" dirty="0"/>
        </a:p>
      </dsp:txBody>
      <dsp:txXfrm>
        <a:off x="0" y="3549230"/>
        <a:ext cx="3490961" cy="396596"/>
      </dsp:txXfrm>
    </dsp:sp>
    <dsp:sp modelId="{10CBA92F-A962-4623-9A89-AD2AC23F8E6C}">
      <dsp:nvSpPr>
        <dsp:cNvPr id="0" name=""/>
        <dsp:cNvSpPr/>
      </dsp:nvSpPr>
      <dsp:spPr>
        <a:xfrm>
          <a:off x="0" y="3086533"/>
          <a:ext cx="11636539" cy="396596"/>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Analytes</a:t>
          </a:r>
          <a:endParaRPr lang="en-AE" sz="1100" kern="1200" dirty="0"/>
        </a:p>
      </dsp:txBody>
      <dsp:txXfrm>
        <a:off x="0" y="3086533"/>
        <a:ext cx="3490961" cy="396596"/>
      </dsp:txXfrm>
    </dsp:sp>
    <dsp:sp modelId="{C6C2DFC9-D4A0-4544-B5D1-F86F2207C3BD}">
      <dsp:nvSpPr>
        <dsp:cNvPr id="0" name=""/>
        <dsp:cNvSpPr/>
      </dsp:nvSpPr>
      <dsp:spPr>
        <a:xfrm>
          <a:off x="0" y="2623837"/>
          <a:ext cx="11636539" cy="396596"/>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AE" sz="1100" kern="1200" dirty="0"/>
        </a:p>
      </dsp:txBody>
      <dsp:txXfrm>
        <a:off x="0" y="2623837"/>
        <a:ext cx="3490961" cy="396596"/>
      </dsp:txXfrm>
    </dsp:sp>
    <dsp:sp modelId="{95A5E9B9-5CD3-42E9-83AB-C72446CECCD2}">
      <dsp:nvSpPr>
        <dsp:cNvPr id="0" name=""/>
        <dsp:cNvSpPr/>
      </dsp:nvSpPr>
      <dsp:spPr>
        <a:xfrm>
          <a:off x="0" y="2161141"/>
          <a:ext cx="11636539" cy="396596"/>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endParaRPr lang="en-AE" sz="1100" kern="1200" dirty="0"/>
        </a:p>
      </dsp:txBody>
      <dsp:txXfrm>
        <a:off x="0" y="2161141"/>
        <a:ext cx="3490961" cy="396596"/>
      </dsp:txXfrm>
    </dsp:sp>
    <dsp:sp modelId="{A886771A-8452-4654-B466-7330A38C4643}">
      <dsp:nvSpPr>
        <dsp:cNvPr id="0" name=""/>
        <dsp:cNvSpPr/>
      </dsp:nvSpPr>
      <dsp:spPr>
        <a:xfrm>
          <a:off x="6501078" y="2194190"/>
          <a:ext cx="495746"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Ions</a:t>
          </a:r>
          <a:endParaRPr lang="en-AE" sz="1100" kern="1200" dirty="0"/>
        </a:p>
      </dsp:txBody>
      <dsp:txXfrm>
        <a:off x="6510758" y="2203870"/>
        <a:ext cx="476386" cy="311137"/>
      </dsp:txXfrm>
    </dsp:sp>
    <dsp:sp modelId="{FE3773E0-885F-4155-A042-9B3891AD33C2}">
      <dsp:nvSpPr>
        <dsp:cNvPr id="0" name=""/>
        <dsp:cNvSpPr/>
      </dsp:nvSpPr>
      <dsp:spPr>
        <a:xfrm>
          <a:off x="4809272" y="2524688"/>
          <a:ext cx="1939679" cy="132198"/>
        </a:xfrm>
        <a:custGeom>
          <a:avLst/>
          <a:gdLst/>
          <a:ahLst/>
          <a:cxnLst/>
          <a:rect l="0" t="0" r="0" b="0"/>
          <a:pathLst>
            <a:path>
              <a:moveTo>
                <a:pt x="1939679" y="0"/>
              </a:moveTo>
              <a:lnTo>
                <a:pt x="1939679" y="66099"/>
              </a:lnTo>
              <a:lnTo>
                <a:pt x="0" y="66099"/>
              </a:lnTo>
              <a:lnTo>
                <a:pt x="0" y="13219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9E1F7-9AF4-450C-B03A-22077BF57511}">
      <dsp:nvSpPr>
        <dsp:cNvPr id="0" name=""/>
        <dsp:cNvSpPr/>
      </dsp:nvSpPr>
      <dsp:spPr>
        <a:xfrm>
          <a:off x="4348285" y="2656887"/>
          <a:ext cx="921973"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Anions (-)</a:t>
          </a:r>
          <a:endParaRPr lang="en-AE" sz="1100" kern="1200" dirty="0"/>
        </a:p>
      </dsp:txBody>
      <dsp:txXfrm>
        <a:off x="4357965" y="2666567"/>
        <a:ext cx="902613" cy="311137"/>
      </dsp:txXfrm>
    </dsp:sp>
    <dsp:sp modelId="{12317376-DB4D-4DC7-A4E3-E561F434D329}">
      <dsp:nvSpPr>
        <dsp:cNvPr id="0" name=""/>
        <dsp:cNvSpPr/>
      </dsp:nvSpPr>
      <dsp:spPr>
        <a:xfrm>
          <a:off x="3889028" y="2987384"/>
          <a:ext cx="920243" cy="132198"/>
        </a:xfrm>
        <a:custGeom>
          <a:avLst/>
          <a:gdLst/>
          <a:ahLst/>
          <a:cxnLst/>
          <a:rect l="0" t="0" r="0" b="0"/>
          <a:pathLst>
            <a:path>
              <a:moveTo>
                <a:pt x="920243" y="0"/>
              </a:moveTo>
              <a:lnTo>
                <a:pt x="920243" y="66099"/>
              </a:lnTo>
              <a:lnTo>
                <a:pt x="0" y="66099"/>
              </a:lnTo>
              <a:lnTo>
                <a:pt x="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C7C453-738F-4013-9A01-DEDFDD56D760}">
      <dsp:nvSpPr>
        <dsp:cNvPr id="0" name=""/>
        <dsp:cNvSpPr/>
      </dsp:nvSpPr>
      <dsp:spPr>
        <a:xfrm>
          <a:off x="3493973" y="3119583"/>
          <a:ext cx="790110"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Chloride ion (Cl</a:t>
          </a:r>
          <a:r>
            <a:rPr lang="en-US" sz="1100" kern="1200" baseline="30000" dirty="0"/>
            <a:t>-</a:t>
          </a:r>
          <a:r>
            <a:rPr lang="en-US" sz="1100" kern="1200" dirty="0"/>
            <a:t>)</a:t>
          </a:r>
          <a:endParaRPr lang="en-AE" sz="1100" kern="1200" dirty="0"/>
        </a:p>
      </dsp:txBody>
      <dsp:txXfrm>
        <a:off x="3503653" y="3129263"/>
        <a:ext cx="770750" cy="311137"/>
      </dsp:txXfrm>
    </dsp:sp>
    <dsp:sp modelId="{731F64F7-9068-4D1A-96E2-2CDDFF2E0AAA}">
      <dsp:nvSpPr>
        <dsp:cNvPr id="0" name=""/>
        <dsp:cNvSpPr/>
      </dsp:nvSpPr>
      <dsp:spPr>
        <a:xfrm>
          <a:off x="4763552" y="2987384"/>
          <a:ext cx="91440" cy="132198"/>
        </a:xfrm>
        <a:custGeom>
          <a:avLst/>
          <a:gdLst/>
          <a:ahLst/>
          <a:cxnLst/>
          <a:rect l="0" t="0" r="0" b="0"/>
          <a:pathLst>
            <a:path>
              <a:moveTo>
                <a:pt x="45720" y="0"/>
              </a:moveTo>
              <a:lnTo>
                <a:pt x="45720" y="66099"/>
              </a:lnTo>
              <a:lnTo>
                <a:pt x="71025" y="66099"/>
              </a:lnTo>
              <a:lnTo>
                <a:pt x="71025"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420280-623D-4E54-B80C-F23107C35D80}">
      <dsp:nvSpPr>
        <dsp:cNvPr id="0" name=""/>
        <dsp:cNvSpPr/>
      </dsp:nvSpPr>
      <dsp:spPr>
        <a:xfrm>
          <a:off x="4432807" y="3119583"/>
          <a:ext cx="803539"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Nitrate ion (NO</a:t>
          </a:r>
          <a:r>
            <a:rPr lang="en-US" sz="1100" kern="1200" baseline="-25000" dirty="0"/>
            <a:t>3</a:t>
          </a:r>
          <a:r>
            <a:rPr lang="en-US" sz="1100" kern="1200" baseline="30000" dirty="0"/>
            <a:t>-</a:t>
          </a:r>
          <a:r>
            <a:rPr lang="en-US" sz="1100" kern="1200" dirty="0"/>
            <a:t>)</a:t>
          </a:r>
          <a:endParaRPr lang="en-AE" sz="1100" kern="1200" dirty="0"/>
        </a:p>
      </dsp:txBody>
      <dsp:txXfrm>
        <a:off x="4442487" y="3129263"/>
        <a:ext cx="784179" cy="311137"/>
      </dsp:txXfrm>
    </dsp:sp>
    <dsp:sp modelId="{F0FE784B-609E-47B0-BBE0-9D02A0247145}">
      <dsp:nvSpPr>
        <dsp:cNvPr id="0" name=""/>
        <dsp:cNvSpPr/>
      </dsp:nvSpPr>
      <dsp:spPr>
        <a:xfrm>
          <a:off x="4773618" y="3450080"/>
          <a:ext cx="91440" cy="132198"/>
        </a:xfrm>
        <a:custGeom>
          <a:avLst/>
          <a:gdLst/>
          <a:ahLst/>
          <a:cxnLst/>
          <a:rect l="0" t="0" r="0" b="0"/>
          <a:pathLst>
            <a:path>
              <a:moveTo>
                <a:pt x="60959" y="0"/>
              </a:moveTo>
              <a:lnTo>
                <a:pt x="60959" y="66099"/>
              </a:lnTo>
              <a:lnTo>
                <a:pt x="45720" y="66099"/>
              </a:lnTo>
              <a:lnTo>
                <a:pt x="4572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F4CEEF-385A-4D0B-86EE-51201605BD87}">
      <dsp:nvSpPr>
        <dsp:cNvPr id="0" name=""/>
        <dsp:cNvSpPr/>
      </dsp:nvSpPr>
      <dsp:spPr>
        <a:xfrm>
          <a:off x="3559342" y="3582279"/>
          <a:ext cx="2519991"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Ion Chromatography</a:t>
          </a:r>
          <a:endParaRPr lang="en-AE" sz="1100" kern="1200" dirty="0"/>
        </a:p>
      </dsp:txBody>
      <dsp:txXfrm>
        <a:off x="3569022" y="3591959"/>
        <a:ext cx="2500631" cy="311137"/>
      </dsp:txXfrm>
    </dsp:sp>
    <dsp:sp modelId="{9E5A8602-7F4F-49B4-B3A0-A0258C8FD5BF}">
      <dsp:nvSpPr>
        <dsp:cNvPr id="0" name=""/>
        <dsp:cNvSpPr/>
      </dsp:nvSpPr>
      <dsp:spPr>
        <a:xfrm>
          <a:off x="4809272" y="2987384"/>
          <a:ext cx="945548" cy="132198"/>
        </a:xfrm>
        <a:custGeom>
          <a:avLst/>
          <a:gdLst/>
          <a:ahLst/>
          <a:cxnLst/>
          <a:rect l="0" t="0" r="0" b="0"/>
          <a:pathLst>
            <a:path>
              <a:moveTo>
                <a:pt x="0" y="0"/>
              </a:moveTo>
              <a:lnTo>
                <a:pt x="0" y="66099"/>
              </a:lnTo>
              <a:lnTo>
                <a:pt x="945548" y="66099"/>
              </a:lnTo>
              <a:lnTo>
                <a:pt x="945548"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386741-DB6B-4CC2-8522-33ED54C13D37}">
      <dsp:nvSpPr>
        <dsp:cNvPr id="0" name=""/>
        <dsp:cNvSpPr/>
      </dsp:nvSpPr>
      <dsp:spPr>
        <a:xfrm>
          <a:off x="5385071" y="3119583"/>
          <a:ext cx="739499"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Sulfate ion (SO</a:t>
          </a:r>
          <a:r>
            <a:rPr lang="en-US" sz="1100" kern="1200" baseline="-25000" dirty="0"/>
            <a:t>4</a:t>
          </a:r>
          <a:r>
            <a:rPr lang="en-US" sz="1100" kern="1200" baseline="30000" dirty="0"/>
            <a:t>2-</a:t>
          </a:r>
          <a:r>
            <a:rPr lang="en-US" sz="1100" kern="1200" dirty="0"/>
            <a:t>)</a:t>
          </a:r>
          <a:endParaRPr lang="en-AE" sz="1100" kern="1200" dirty="0"/>
        </a:p>
      </dsp:txBody>
      <dsp:txXfrm>
        <a:off x="5394751" y="3129263"/>
        <a:ext cx="720139" cy="311137"/>
      </dsp:txXfrm>
    </dsp:sp>
    <dsp:sp modelId="{A8C90B1B-0EC1-47B4-9C16-C71D72EE7366}">
      <dsp:nvSpPr>
        <dsp:cNvPr id="0" name=""/>
        <dsp:cNvSpPr/>
      </dsp:nvSpPr>
      <dsp:spPr>
        <a:xfrm>
          <a:off x="6748951" y="2524688"/>
          <a:ext cx="1909917" cy="132198"/>
        </a:xfrm>
        <a:custGeom>
          <a:avLst/>
          <a:gdLst/>
          <a:ahLst/>
          <a:cxnLst/>
          <a:rect l="0" t="0" r="0" b="0"/>
          <a:pathLst>
            <a:path>
              <a:moveTo>
                <a:pt x="0" y="0"/>
              </a:moveTo>
              <a:lnTo>
                <a:pt x="0" y="66099"/>
              </a:lnTo>
              <a:lnTo>
                <a:pt x="1909917" y="66099"/>
              </a:lnTo>
              <a:lnTo>
                <a:pt x="1909917" y="13219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1109EC-D990-4086-84AD-6224C9123BE6}">
      <dsp:nvSpPr>
        <dsp:cNvPr id="0" name=""/>
        <dsp:cNvSpPr/>
      </dsp:nvSpPr>
      <dsp:spPr>
        <a:xfrm>
          <a:off x="8168120" y="2656887"/>
          <a:ext cx="981497"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Cations (+)</a:t>
          </a:r>
          <a:endParaRPr lang="en-AE" sz="1100" kern="1200" dirty="0"/>
        </a:p>
      </dsp:txBody>
      <dsp:txXfrm>
        <a:off x="8177800" y="2666567"/>
        <a:ext cx="962137" cy="311137"/>
      </dsp:txXfrm>
    </dsp:sp>
    <dsp:sp modelId="{6CAD810C-A142-4782-B087-44AE64A690B4}">
      <dsp:nvSpPr>
        <dsp:cNvPr id="0" name=""/>
        <dsp:cNvSpPr/>
      </dsp:nvSpPr>
      <dsp:spPr>
        <a:xfrm>
          <a:off x="6703587" y="2987384"/>
          <a:ext cx="1955282" cy="132198"/>
        </a:xfrm>
        <a:custGeom>
          <a:avLst/>
          <a:gdLst/>
          <a:ahLst/>
          <a:cxnLst/>
          <a:rect l="0" t="0" r="0" b="0"/>
          <a:pathLst>
            <a:path>
              <a:moveTo>
                <a:pt x="1955282" y="0"/>
              </a:moveTo>
              <a:lnTo>
                <a:pt x="1955282" y="66099"/>
              </a:lnTo>
              <a:lnTo>
                <a:pt x="0" y="66099"/>
              </a:lnTo>
              <a:lnTo>
                <a:pt x="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B3E889-3141-491E-A4BF-D0DA7F149994}">
      <dsp:nvSpPr>
        <dsp:cNvPr id="0" name=""/>
        <dsp:cNvSpPr/>
      </dsp:nvSpPr>
      <dsp:spPr>
        <a:xfrm>
          <a:off x="6273294" y="3119583"/>
          <a:ext cx="860585"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Ammonium ion (NH</a:t>
          </a:r>
          <a:r>
            <a:rPr lang="en-US" sz="1100" kern="1200" baseline="-25000" dirty="0"/>
            <a:t>4</a:t>
          </a:r>
          <a:r>
            <a:rPr lang="en-US" sz="1100" kern="1200" baseline="30000" dirty="0"/>
            <a:t>+</a:t>
          </a:r>
          <a:r>
            <a:rPr lang="en-US" sz="1100" kern="1200" dirty="0"/>
            <a:t>)</a:t>
          </a:r>
          <a:endParaRPr lang="en-AE" sz="1100" kern="1200" dirty="0"/>
        </a:p>
      </dsp:txBody>
      <dsp:txXfrm>
        <a:off x="6282974" y="3129263"/>
        <a:ext cx="841225" cy="311137"/>
      </dsp:txXfrm>
    </dsp:sp>
    <dsp:sp modelId="{865CEAE8-FCD3-42CD-A744-B80ABD8647AB}">
      <dsp:nvSpPr>
        <dsp:cNvPr id="0" name=""/>
        <dsp:cNvSpPr/>
      </dsp:nvSpPr>
      <dsp:spPr>
        <a:xfrm>
          <a:off x="6657867" y="3450080"/>
          <a:ext cx="91440" cy="132198"/>
        </a:xfrm>
        <a:custGeom>
          <a:avLst/>
          <a:gdLst/>
          <a:ahLst/>
          <a:cxnLst/>
          <a:rect l="0" t="0" r="0" b="0"/>
          <a:pathLst>
            <a:path>
              <a:moveTo>
                <a:pt x="45720" y="0"/>
              </a:moveTo>
              <a:lnTo>
                <a:pt x="4572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BCFC88-E3B4-4E48-8366-9A5A6A758AC2}">
      <dsp:nvSpPr>
        <dsp:cNvPr id="0" name=""/>
        <dsp:cNvSpPr/>
      </dsp:nvSpPr>
      <dsp:spPr>
        <a:xfrm>
          <a:off x="6273294" y="3582279"/>
          <a:ext cx="860585"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Colorimetric</a:t>
          </a:r>
          <a:endParaRPr lang="en-AE" sz="1100" kern="1200" dirty="0"/>
        </a:p>
      </dsp:txBody>
      <dsp:txXfrm>
        <a:off x="6282974" y="3591959"/>
        <a:ext cx="841225" cy="311137"/>
      </dsp:txXfrm>
    </dsp:sp>
    <dsp:sp modelId="{0F35ACDA-0B96-4B41-89AD-02324A05BBA5}">
      <dsp:nvSpPr>
        <dsp:cNvPr id="0" name=""/>
        <dsp:cNvSpPr/>
      </dsp:nvSpPr>
      <dsp:spPr>
        <a:xfrm>
          <a:off x="7673276" y="2987384"/>
          <a:ext cx="985592" cy="132198"/>
        </a:xfrm>
        <a:custGeom>
          <a:avLst/>
          <a:gdLst/>
          <a:ahLst/>
          <a:cxnLst/>
          <a:rect l="0" t="0" r="0" b="0"/>
          <a:pathLst>
            <a:path>
              <a:moveTo>
                <a:pt x="985592" y="0"/>
              </a:moveTo>
              <a:lnTo>
                <a:pt x="985592" y="66099"/>
              </a:lnTo>
              <a:lnTo>
                <a:pt x="0" y="66099"/>
              </a:lnTo>
              <a:lnTo>
                <a:pt x="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8878EC-1EF2-4A39-8A1A-DF2748565286}">
      <dsp:nvSpPr>
        <dsp:cNvPr id="0" name=""/>
        <dsp:cNvSpPr/>
      </dsp:nvSpPr>
      <dsp:spPr>
        <a:xfrm>
          <a:off x="7282603" y="3119583"/>
          <a:ext cx="781345"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Sodium ion (Na</a:t>
          </a:r>
          <a:r>
            <a:rPr lang="en-US" sz="1100" kern="1200" baseline="30000" dirty="0"/>
            <a:t>+</a:t>
          </a:r>
          <a:r>
            <a:rPr lang="en-US" sz="1100" kern="1200" dirty="0"/>
            <a:t>)</a:t>
          </a:r>
          <a:endParaRPr lang="en-AE" sz="1100" kern="1200" dirty="0"/>
        </a:p>
      </dsp:txBody>
      <dsp:txXfrm>
        <a:off x="7292283" y="3129263"/>
        <a:ext cx="761985" cy="311137"/>
      </dsp:txXfrm>
    </dsp:sp>
    <dsp:sp modelId="{3B2C20B8-5E3C-4B0F-8875-4D30FF7C6806}">
      <dsp:nvSpPr>
        <dsp:cNvPr id="0" name=""/>
        <dsp:cNvSpPr/>
      </dsp:nvSpPr>
      <dsp:spPr>
        <a:xfrm>
          <a:off x="8568822" y="2987384"/>
          <a:ext cx="91440" cy="132198"/>
        </a:xfrm>
        <a:custGeom>
          <a:avLst/>
          <a:gdLst/>
          <a:ahLst/>
          <a:cxnLst/>
          <a:rect l="0" t="0" r="0" b="0"/>
          <a:pathLst>
            <a:path>
              <a:moveTo>
                <a:pt x="90047" y="0"/>
              </a:moveTo>
              <a:lnTo>
                <a:pt x="90047" y="66099"/>
              </a:lnTo>
              <a:lnTo>
                <a:pt x="45720" y="66099"/>
              </a:lnTo>
              <a:lnTo>
                <a:pt x="4572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2015D5-32B7-4E3E-8235-CEAC9B9498D1}">
      <dsp:nvSpPr>
        <dsp:cNvPr id="0" name=""/>
        <dsp:cNvSpPr/>
      </dsp:nvSpPr>
      <dsp:spPr>
        <a:xfrm>
          <a:off x="8212673" y="3119583"/>
          <a:ext cx="803738"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Potassium ion (K</a:t>
          </a:r>
          <a:r>
            <a:rPr lang="en-US" sz="1100" kern="1200" baseline="30000" dirty="0"/>
            <a:t>+</a:t>
          </a:r>
          <a:r>
            <a:rPr lang="en-US" sz="1100" kern="1200" dirty="0"/>
            <a:t>)</a:t>
          </a:r>
          <a:endParaRPr lang="en-AE" sz="1100" kern="1200" dirty="0"/>
        </a:p>
      </dsp:txBody>
      <dsp:txXfrm>
        <a:off x="8222353" y="3129263"/>
        <a:ext cx="784378" cy="311137"/>
      </dsp:txXfrm>
    </dsp:sp>
    <dsp:sp modelId="{06075312-A69E-4FD8-8425-DDE419F78D4C}">
      <dsp:nvSpPr>
        <dsp:cNvPr id="0" name=""/>
        <dsp:cNvSpPr/>
      </dsp:nvSpPr>
      <dsp:spPr>
        <a:xfrm>
          <a:off x="8658869" y="2987384"/>
          <a:ext cx="886275" cy="132198"/>
        </a:xfrm>
        <a:custGeom>
          <a:avLst/>
          <a:gdLst/>
          <a:ahLst/>
          <a:cxnLst/>
          <a:rect l="0" t="0" r="0" b="0"/>
          <a:pathLst>
            <a:path>
              <a:moveTo>
                <a:pt x="0" y="0"/>
              </a:moveTo>
              <a:lnTo>
                <a:pt x="0" y="66099"/>
              </a:lnTo>
              <a:lnTo>
                <a:pt x="886275" y="66099"/>
              </a:lnTo>
              <a:lnTo>
                <a:pt x="886275"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5DE53-D6C6-4DD6-99D2-045FE70A6D3B}">
      <dsp:nvSpPr>
        <dsp:cNvPr id="0" name=""/>
        <dsp:cNvSpPr/>
      </dsp:nvSpPr>
      <dsp:spPr>
        <a:xfrm>
          <a:off x="9165135" y="3119583"/>
          <a:ext cx="760018"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Calcium ion (Ca</a:t>
          </a:r>
          <a:r>
            <a:rPr lang="en-US" sz="1100" kern="1200" baseline="30000" dirty="0"/>
            <a:t>2+</a:t>
          </a:r>
          <a:r>
            <a:rPr lang="en-US" sz="1100" kern="1200" dirty="0"/>
            <a:t>)</a:t>
          </a:r>
          <a:endParaRPr lang="en-AE" sz="1100" kern="1200" dirty="0"/>
        </a:p>
      </dsp:txBody>
      <dsp:txXfrm>
        <a:off x="9174815" y="3129263"/>
        <a:ext cx="740658" cy="311137"/>
      </dsp:txXfrm>
    </dsp:sp>
    <dsp:sp modelId="{BAA62D60-2F5D-46A1-9F1E-2AA3A9E8D320}">
      <dsp:nvSpPr>
        <dsp:cNvPr id="0" name=""/>
        <dsp:cNvSpPr/>
      </dsp:nvSpPr>
      <dsp:spPr>
        <a:xfrm>
          <a:off x="9158189" y="3450080"/>
          <a:ext cx="386954" cy="132198"/>
        </a:xfrm>
        <a:custGeom>
          <a:avLst/>
          <a:gdLst/>
          <a:ahLst/>
          <a:cxnLst/>
          <a:rect l="0" t="0" r="0" b="0"/>
          <a:pathLst>
            <a:path>
              <a:moveTo>
                <a:pt x="386954" y="0"/>
              </a:moveTo>
              <a:lnTo>
                <a:pt x="386954" y="66099"/>
              </a:lnTo>
              <a:lnTo>
                <a:pt x="0" y="66099"/>
              </a:lnTo>
              <a:lnTo>
                <a:pt x="0"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CFA851-796D-44B6-9D19-F7E8C3B9A408}">
      <dsp:nvSpPr>
        <dsp:cNvPr id="0" name=""/>
        <dsp:cNvSpPr/>
      </dsp:nvSpPr>
      <dsp:spPr>
        <a:xfrm>
          <a:off x="7302537" y="3582279"/>
          <a:ext cx="3711304"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Inductively Coupled Plasma – Optical Emission Spectroscopy method</a:t>
          </a:r>
          <a:endParaRPr lang="en-AE" sz="900" kern="1200" dirty="0"/>
        </a:p>
      </dsp:txBody>
      <dsp:txXfrm>
        <a:off x="7312217" y="3591959"/>
        <a:ext cx="3691944" cy="311137"/>
      </dsp:txXfrm>
    </dsp:sp>
    <dsp:sp modelId="{9F4ABCE8-8372-4689-82E0-D0735B822709}">
      <dsp:nvSpPr>
        <dsp:cNvPr id="0" name=""/>
        <dsp:cNvSpPr/>
      </dsp:nvSpPr>
      <dsp:spPr>
        <a:xfrm>
          <a:off x="8658869" y="2987384"/>
          <a:ext cx="1900291" cy="132198"/>
        </a:xfrm>
        <a:custGeom>
          <a:avLst/>
          <a:gdLst/>
          <a:ahLst/>
          <a:cxnLst/>
          <a:rect l="0" t="0" r="0" b="0"/>
          <a:pathLst>
            <a:path>
              <a:moveTo>
                <a:pt x="0" y="0"/>
              </a:moveTo>
              <a:lnTo>
                <a:pt x="0" y="66099"/>
              </a:lnTo>
              <a:lnTo>
                <a:pt x="1900291" y="66099"/>
              </a:lnTo>
              <a:lnTo>
                <a:pt x="1900291" y="13219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FB2C38-2921-498E-AA59-D5CFE5006ED5}">
      <dsp:nvSpPr>
        <dsp:cNvPr id="0" name=""/>
        <dsp:cNvSpPr/>
      </dsp:nvSpPr>
      <dsp:spPr>
        <a:xfrm>
          <a:off x="10073877" y="3119583"/>
          <a:ext cx="970566" cy="330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Magnesium ion (Mg</a:t>
          </a:r>
          <a:r>
            <a:rPr lang="en-US" sz="1100" kern="1200" baseline="30000" dirty="0"/>
            <a:t>2+</a:t>
          </a:r>
          <a:r>
            <a:rPr lang="en-US" sz="1100" kern="1200" dirty="0"/>
            <a:t>)</a:t>
          </a:r>
          <a:endParaRPr lang="en-AE" sz="1100" kern="1200" dirty="0"/>
        </a:p>
      </dsp:txBody>
      <dsp:txXfrm>
        <a:off x="10083557" y="3129263"/>
        <a:ext cx="951206" cy="3111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previous work in the laboratory, we were assigned to measure 8 specific analytes. These are…. They were analyzed using the respective methods shown. For </a:t>
            </a:r>
            <a:r>
              <a:rPr lang="en-US" dirty="0" err="1"/>
              <a:t>eme</a:t>
            </a:r>
            <a:r>
              <a:rPr lang="en-US" dirty="0"/>
              <a:t> they are analyzed using </a:t>
            </a:r>
            <a:r>
              <a:rPr lang="en-US" dirty="0" err="1"/>
              <a:t>eme</a:t>
            </a:r>
            <a:r>
              <a:rPr lang="en-US" dirty="0"/>
              <a:t>. In the laboratory we were required to meet certain quality control criteria for each of the analytes. The problem is if the criteria for one of the analytes is not met. Then, we have to repeat the whole analysis. </a:t>
            </a:r>
            <a:endParaRPr lang="en-AE"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492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Publicly available naman </a:t>
            </a:r>
            <a:r>
              <a:rPr lang="en-US" dirty="0" err="1"/>
              <a:t>yung</a:t>
            </a:r>
            <a:r>
              <a:rPr lang="en-US" dirty="0"/>
              <a:t> data so di </a:t>
            </a:r>
            <a:r>
              <a:rPr lang="en-US" dirty="0" err="1"/>
              <a:t>siya</a:t>
            </a:r>
            <a:r>
              <a:rPr lang="en-US" dirty="0"/>
              <a:t> </a:t>
            </a:r>
            <a:r>
              <a:rPr lang="en-US" dirty="0" err="1"/>
              <a:t>confidentia</a:t>
            </a:r>
            <a:r>
              <a:rPr lang="en-US" dirty="0"/>
              <a:t>;</a:t>
            </a:r>
            <a:endParaRPr lang="en-AE"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8538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 based </a:t>
            </a:r>
            <a:r>
              <a:rPr lang="en-PH" dirty="0" err="1"/>
              <a:t>yung</a:t>
            </a:r>
            <a:r>
              <a:rPr lang="en-PH" dirty="0"/>
              <a:t> analyte </a:t>
            </a:r>
            <a:r>
              <a:rPr lang="en-PH" dirty="0" err="1"/>
              <a:t>na</a:t>
            </a:r>
            <a:r>
              <a:rPr lang="en-PH" dirty="0"/>
              <a:t> </a:t>
            </a:r>
            <a:r>
              <a:rPr lang="en-PH" dirty="0" err="1"/>
              <a:t>ippredict</a:t>
            </a:r>
            <a:r>
              <a:rPr lang="en-PH" dirty="0"/>
              <a:t> </a:t>
            </a:r>
            <a:r>
              <a:rPr lang="en-PH" dirty="0" err="1"/>
              <a:t>sa</a:t>
            </a:r>
            <a:r>
              <a:rPr lang="en-PH" dirty="0"/>
              <a:t> </a:t>
            </a:r>
            <a:r>
              <a:rPr lang="en-PH" dirty="0" err="1"/>
              <a:t>pinakamahirap</a:t>
            </a:r>
            <a:r>
              <a:rPr lang="en-PH" dirty="0"/>
              <a:t> </a:t>
            </a:r>
            <a:r>
              <a:rPr lang="en-PH" dirty="0" err="1"/>
              <a:t>ianalyze</a:t>
            </a:r>
            <a:r>
              <a:rPr lang="en-PH" dirty="0"/>
              <a:t>.</a:t>
            </a:r>
            <a:endParaRPr lang="en-AE"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164498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433081"/>
            <a:ext cx="7096933" cy="2387600"/>
          </a:xfrm>
        </p:spPr>
        <p:txBody>
          <a:bodyPr/>
          <a:lstStyle/>
          <a:p>
            <a:r>
              <a:rPr lang="en-US" sz="4000" dirty="0"/>
              <a:t>Prediction of the Concentration of One Ion Using the Concentration of Other Ions in Rainwater Samples</a:t>
            </a:r>
            <a:br>
              <a:rPr lang="en-US" dirty="0"/>
            </a:br>
            <a:r>
              <a:rPr lang="en-US" sz="2800" dirty="0"/>
              <a:t>Practical Project on Regression</a:t>
            </a:r>
            <a:br>
              <a:rPr lang="en-US" sz="2800" dirty="0"/>
            </a:br>
            <a:r>
              <a:rPr lang="en-US" sz="2800" dirty="0"/>
              <a:t>Data Science</a:t>
            </a:r>
            <a:endParaRPr lang="en-US" sz="36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912756"/>
            <a:ext cx="9500507" cy="806675"/>
          </a:xfrm>
        </p:spPr>
        <p:txBody>
          <a:bodyPr/>
          <a:lstStyle/>
          <a:p>
            <a:r>
              <a:rPr lang="en-US" dirty="0"/>
              <a:t>Ellaine </a:t>
            </a:r>
            <a:r>
              <a:rPr lang="en-US" dirty="0" err="1"/>
              <a:t>Gellie</a:t>
            </a:r>
            <a:r>
              <a:rPr lang="en-US" dirty="0"/>
              <a:t> Nicdao</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pic>
        <p:nvPicPr>
          <p:cNvPr id="5" name="Picture 4">
            <a:extLst>
              <a:ext uri="{FF2B5EF4-FFF2-40B4-BE49-F238E27FC236}">
                <a16:creationId xmlns:a16="http://schemas.microsoft.com/office/drawing/2014/main" id="{D25871B5-F610-4F96-80D3-9CFB47877EC2}"/>
              </a:ext>
            </a:extLst>
          </p:cNvPr>
          <p:cNvPicPr>
            <a:picLocks noChangeAspect="1"/>
          </p:cNvPicPr>
          <p:nvPr/>
        </p:nvPicPr>
        <p:blipFill>
          <a:blip r:embed="rId2"/>
          <a:stretch>
            <a:fillRect/>
          </a:stretch>
        </p:blipFill>
        <p:spPr>
          <a:xfrm>
            <a:off x="1167492" y="2505574"/>
            <a:ext cx="9779182" cy="3292788"/>
          </a:xfrm>
          <a:prstGeom prst="rect">
            <a:avLst/>
          </a:prstGeom>
          <a:noFill/>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6" name="TextBox 5">
            <a:extLst>
              <a:ext uri="{FF2B5EF4-FFF2-40B4-BE49-F238E27FC236}">
                <a16:creationId xmlns:a16="http://schemas.microsoft.com/office/drawing/2014/main" id="{6C58F891-BE84-418E-B676-4E34DB747C58}"/>
              </a:ext>
            </a:extLst>
          </p:cNvPr>
          <p:cNvSpPr txBox="1"/>
          <p:nvPr/>
        </p:nvSpPr>
        <p:spPr>
          <a:xfrm>
            <a:off x="1167492" y="1859243"/>
            <a:ext cx="9559835" cy="646331"/>
          </a:xfrm>
          <a:prstGeom prst="rect">
            <a:avLst/>
          </a:prstGeom>
          <a:noFill/>
        </p:spPr>
        <p:txBody>
          <a:bodyPr wrap="square" rtlCol="0">
            <a:spAutoFit/>
          </a:bodyPr>
          <a:lstStyle/>
          <a:p>
            <a:r>
              <a:rPr lang="en-PH" sz="3600" dirty="0"/>
              <a:t>Deleted unnecessary columns </a:t>
            </a:r>
            <a:endParaRPr lang="en-AE" sz="3600" dirty="0"/>
          </a:p>
        </p:txBody>
      </p:sp>
    </p:spTree>
    <p:extLst>
      <p:ext uri="{BB962C8B-B14F-4D97-AF65-F5344CB8AC3E}">
        <p14:creationId xmlns:p14="http://schemas.microsoft.com/office/powerpoint/2010/main" val="172079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pic>
        <p:nvPicPr>
          <p:cNvPr id="4" name="Picture 3">
            <a:extLst>
              <a:ext uri="{FF2B5EF4-FFF2-40B4-BE49-F238E27FC236}">
                <a16:creationId xmlns:a16="http://schemas.microsoft.com/office/drawing/2014/main" id="{FE9CAF1D-92EF-495F-9156-B7F524FBC4DA}"/>
              </a:ext>
            </a:extLst>
          </p:cNvPr>
          <p:cNvPicPr>
            <a:picLocks noChangeAspect="1"/>
          </p:cNvPicPr>
          <p:nvPr/>
        </p:nvPicPr>
        <p:blipFill>
          <a:blip r:embed="rId2"/>
          <a:stretch>
            <a:fillRect/>
          </a:stretch>
        </p:blipFill>
        <p:spPr>
          <a:xfrm>
            <a:off x="3825680" y="1903298"/>
            <a:ext cx="4540639" cy="4573702"/>
          </a:xfrm>
          <a:prstGeom prst="rect">
            <a:avLst/>
          </a:prstGeom>
        </p:spPr>
      </p:pic>
    </p:spTree>
    <p:extLst>
      <p:ext uri="{BB962C8B-B14F-4D97-AF65-F5344CB8AC3E}">
        <p14:creationId xmlns:p14="http://schemas.microsoft.com/office/powerpoint/2010/main" val="352152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4" name="Picture 3">
            <a:extLst>
              <a:ext uri="{FF2B5EF4-FFF2-40B4-BE49-F238E27FC236}">
                <a16:creationId xmlns:a16="http://schemas.microsoft.com/office/drawing/2014/main" id="{A1C42186-2461-41AE-A314-89E4E56541C6}"/>
              </a:ext>
            </a:extLst>
          </p:cNvPr>
          <p:cNvPicPr>
            <a:picLocks noChangeAspect="1"/>
          </p:cNvPicPr>
          <p:nvPr/>
        </p:nvPicPr>
        <p:blipFill>
          <a:blip r:embed="rId2"/>
          <a:stretch>
            <a:fillRect/>
          </a:stretch>
        </p:blipFill>
        <p:spPr>
          <a:xfrm>
            <a:off x="151570" y="1706563"/>
            <a:ext cx="11888859" cy="4372585"/>
          </a:xfrm>
          <a:prstGeom prst="rect">
            <a:avLst/>
          </a:prstGeom>
        </p:spPr>
      </p:pic>
    </p:spTree>
    <p:extLst>
      <p:ext uri="{BB962C8B-B14F-4D97-AF65-F5344CB8AC3E}">
        <p14:creationId xmlns:p14="http://schemas.microsoft.com/office/powerpoint/2010/main" val="391040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pic>
        <p:nvPicPr>
          <p:cNvPr id="4" name="Picture 3">
            <a:extLst>
              <a:ext uri="{FF2B5EF4-FFF2-40B4-BE49-F238E27FC236}">
                <a16:creationId xmlns:a16="http://schemas.microsoft.com/office/drawing/2014/main" id="{259B0EE9-4FE8-4E22-BED0-6CCF31761623}"/>
              </a:ext>
            </a:extLst>
          </p:cNvPr>
          <p:cNvPicPr>
            <a:picLocks noChangeAspect="1"/>
          </p:cNvPicPr>
          <p:nvPr/>
        </p:nvPicPr>
        <p:blipFill>
          <a:blip r:embed="rId2"/>
          <a:stretch>
            <a:fillRect/>
          </a:stretch>
        </p:blipFill>
        <p:spPr>
          <a:xfrm>
            <a:off x="2109231" y="1706563"/>
            <a:ext cx="7973538" cy="4925112"/>
          </a:xfrm>
          <a:prstGeom prst="rect">
            <a:avLst/>
          </a:prstGeom>
        </p:spPr>
      </p:pic>
    </p:spTree>
    <p:extLst>
      <p:ext uri="{BB962C8B-B14F-4D97-AF65-F5344CB8AC3E}">
        <p14:creationId xmlns:p14="http://schemas.microsoft.com/office/powerpoint/2010/main" val="36844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pic>
        <p:nvPicPr>
          <p:cNvPr id="5" name="Picture 4">
            <a:extLst>
              <a:ext uri="{FF2B5EF4-FFF2-40B4-BE49-F238E27FC236}">
                <a16:creationId xmlns:a16="http://schemas.microsoft.com/office/drawing/2014/main" id="{7825CB2A-778C-47BA-B8A5-99B3646B2A26}"/>
              </a:ext>
            </a:extLst>
          </p:cNvPr>
          <p:cNvPicPr>
            <a:picLocks noChangeAspect="1"/>
          </p:cNvPicPr>
          <p:nvPr/>
        </p:nvPicPr>
        <p:blipFill>
          <a:blip r:embed="rId2"/>
          <a:stretch>
            <a:fillRect/>
          </a:stretch>
        </p:blipFill>
        <p:spPr>
          <a:xfrm>
            <a:off x="2092939" y="1722293"/>
            <a:ext cx="8006121" cy="2803987"/>
          </a:xfrm>
          <a:prstGeom prst="rect">
            <a:avLst/>
          </a:prstGeom>
        </p:spPr>
      </p:pic>
      <p:sp>
        <p:nvSpPr>
          <p:cNvPr id="6" name="TextBox 5">
            <a:extLst>
              <a:ext uri="{FF2B5EF4-FFF2-40B4-BE49-F238E27FC236}">
                <a16:creationId xmlns:a16="http://schemas.microsoft.com/office/drawing/2014/main" id="{B243C436-CAA8-4A04-93C1-8C70E4F4BD12}"/>
              </a:ext>
            </a:extLst>
          </p:cNvPr>
          <p:cNvSpPr txBox="1"/>
          <p:nvPr/>
        </p:nvSpPr>
        <p:spPr>
          <a:xfrm>
            <a:off x="2278379" y="4907280"/>
            <a:ext cx="7635240" cy="1200329"/>
          </a:xfrm>
          <a:prstGeom prst="rect">
            <a:avLst/>
          </a:prstGeom>
          <a:noFill/>
        </p:spPr>
        <p:txBody>
          <a:bodyPr wrap="square" rtlCol="0">
            <a:spAutoFit/>
          </a:bodyPr>
          <a:lstStyle/>
          <a:p>
            <a:r>
              <a:rPr lang="en-PH" sz="2400" dirty="0"/>
              <a:t>The error still persists, so I checked for the unique values of those columns with error, then, removed the rows with values that cannot be converted to numbers.</a:t>
            </a:r>
            <a:endParaRPr lang="en-AE" sz="2400" dirty="0"/>
          </a:p>
        </p:txBody>
      </p:sp>
    </p:spTree>
    <p:extLst>
      <p:ext uri="{BB962C8B-B14F-4D97-AF65-F5344CB8AC3E}">
        <p14:creationId xmlns:p14="http://schemas.microsoft.com/office/powerpoint/2010/main" val="361163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pic>
        <p:nvPicPr>
          <p:cNvPr id="4" name="Picture 3">
            <a:extLst>
              <a:ext uri="{FF2B5EF4-FFF2-40B4-BE49-F238E27FC236}">
                <a16:creationId xmlns:a16="http://schemas.microsoft.com/office/drawing/2014/main" id="{C015D0CB-2FD5-407D-87F9-1BCAE4D9D5F3}"/>
              </a:ext>
            </a:extLst>
          </p:cNvPr>
          <p:cNvPicPr>
            <a:picLocks noChangeAspect="1"/>
          </p:cNvPicPr>
          <p:nvPr/>
        </p:nvPicPr>
        <p:blipFill>
          <a:blip r:embed="rId2"/>
          <a:stretch>
            <a:fillRect/>
          </a:stretch>
        </p:blipFill>
        <p:spPr>
          <a:xfrm>
            <a:off x="1541889" y="1706562"/>
            <a:ext cx="3990231" cy="548179"/>
          </a:xfrm>
          <a:prstGeom prst="rect">
            <a:avLst/>
          </a:prstGeom>
        </p:spPr>
      </p:pic>
      <p:pic>
        <p:nvPicPr>
          <p:cNvPr id="8" name="Picture 7">
            <a:extLst>
              <a:ext uri="{FF2B5EF4-FFF2-40B4-BE49-F238E27FC236}">
                <a16:creationId xmlns:a16="http://schemas.microsoft.com/office/drawing/2014/main" id="{CF3C118A-FA6C-4224-A1A7-A68BA5BCA149}"/>
              </a:ext>
            </a:extLst>
          </p:cNvPr>
          <p:cNvPicPr>
            <a:picLocks noChangeAspect="1"/>
          </p:cNvPicPr>
          <p:nvPr/>
        </p:nvPicPr>
        <p:blipFill>
          <a:blip r:embed="rId3"/>
          <a:stretch>
            <a:fillRect/>
          </a:stretch>
        </p:blipFill>
        <p:spPr>
          <a:xfrm>
            <a:off x="1546896" y="2294222"/>
            <a:ext cx="6611273" cy="1000574"/>
          </a:xfrm>
          <a:prstGeom prst="rect">
            <a:avLst/>
          </a:prstGeom>
        </p:spPr>
      </p:pic>
      <p:pic>
        <p:nvPicPr>
          <p:cNvPr id="10" name="Picture 9">
            <a:extLst>
              <a:ext uri="{FF2B5EF4-FFF2-40B4-BE49-F238E27FC236}">
                <a16:creationId xmlns:a16="http://schemas.microsoft.com/office/drawing/2014/main" id="{ED4174C7-2AE8-48A2-ACFB-CA58FA0EDC07}"/>
              </a:ext>
            </a:extLst>
          </p:cNvPr>
          <p:cNvPicPr>
            <a:picLocks noChangeAspect="1"/>
          </p:cNvPicPr>
          <p:nvPr/>
        </p:nvPicPr>
        <p:blipFill>
          <a:blip r:embed="rId4"/>
          <a:stretch>
            <a:fillRect/>
          </a:stretch>
        </p:blipFill>
        <p:spPr>
          <a:xfrm>
            <a:off x="1541889" y="3293091"/>
            <a:ext cx="3776871" cy="496613"/>
          </a:xfrm>
          <a:prstGeom prst="rect">
            <a:avLst/>
          </a:prstGeom>
        </p:spPr>
      </p:pic>
      <p:pic>
        <p:nvPicPr>
          <p:cNvPr id="12" name="Picture 11">
            <a:extLst>
              <a:ext uri="{FF2B5EF4-FFF2-40B4-BE49-F238E27FC236}">
                <a16:creationId xmlns:a16="http://schemas.microsoft.com/office/drawing/2014/main" id="{F1FA79C6-3B03-4400-9B00-BF058DBC318E}"/>
              </a:ext>
            </a:extLst>
          </p:cNvPr>
          <p:cNvPicPr>
            <a:picLocks noChangeAspect="1"/>
          </p:cNvPicPr>
          <p:nvPr/>
        </p:nvPicPr>
        <p:blipFill>
          <a:blip r:embed="rId5"/>
          <a:stretch>
            <a:fillRect/>
          </a:stretch>
        </p:blipFill>
        <p:spPr>
          <a:xfrm>
            <a:off x="1484731" y="3901635"/>
            <a:ext cx="6611273" cy="1209844"/>
          </a:xfrm>
          <a:prstGeom prst="rect">
            <a:avLst/>
          </a:prstGeom>
        </p:spPr>
      </p:pic>
      <p:pic>
        <p:nvPicPr>
          <p:cNvPr id="14" name="Picture 13">
            <a:extLst>
              <a:ext uri="{FF2B5EF4-FFF2-40B4-BE49-F238E27FC236}">
                <a16:creationId xmlns:a16="http://schemas.microsoft.com/office/drawing/2014/main" id="{8CD85BC9-AFCC-45CE-AF96-90BB44C157F3}"/>
              </a:ext>
            </a:extLst>
          </p:cNvPr>
          <p:cNvPicPr>
            <a:picLocks noChangeAspect="1"/>
          </p:cNvPicPr>
          <p:nvPr/>
        </p:nvPicPr>
        <p:blipFill>
          <a:blip r:embed="rId6"/>
          <a:stretch>
            <a:fillRect/>
          </a:stretch>
        </p:blipFill>
        <p:spPr>
          <a:xfrm>
            <a:off x="1541889" y="5111478"/>
            <a:ext cx="3776871" cy="550527"/>
          </a:xfrm>
          <a:prstGeom prst="rect">
            <a:avLst/>
          </a:prstGeom>
        </p:spPr>
      </p:pic>
      <p:pic>
        <p:nvPicPr>
          <p:cNvPr id="18" name="Picture 17">
            <a:extLst>
              <a:ext uri="{FF2B5EF4-FFF2-40B4-BE49-F238E27FC236}">
                <a16:creationId xmlns:a16="http://schemas.microsoft.com/office/drawing/2014/main" id="{7719C0C0-D0B0-444B-B663-2E786C9B0FC2}"/>
              </a:ext>
            </a:extLst>
          </p:cNvPr>
          <p:cNvPicPr>
            <a:picLocks noChangeAspect="1"/>
          </p:cNvPicPr>
          <p:nvPr/>
        </p:nvPicPr>
        <p:blipFill>
          <a:blip r:embed="rId7"/>
          <a:stretch>
            <a:fillRect/>
          </a:stretch>
        </p:blipFill>
        <p:spPr>
          <a:xfrm>
            <a:off x="1461159" y="5813721"/>
            <a:ext cx="6697010" cy="1028844"/>
          </a:xfrm>
          <a:prstGeom prst="rect">
            <a:avLst/>
          </a:prstGeom>
        </p:spPr>
      </p:pic>
    </p:spTree>
    <p:extLst>
      <p:ext uri="{BB962C8B-B14F-4D97-AF65-F5344CB8AC3E}">
        <p14:creationId xmlns:p14="http://schemas.microsoft.com/office/powerpoint/2010/main" val="138288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Data Processing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pic>
        <p:nvPicPr>
          <p:cNvPr id="5" name="Picture 4">
            <a:extLst>
              <a:ext uri="{FF2B5EF4-FFF2-40B4-BE49-F238E27FC236}">
                <a16:creationId xmlns:a16="http://schemas.microsoft.com/office/drawing/2014/main" id="{8D264D1F-97BE-476E-96F7-183B54CCC606}"/>
              </a:ext>
            </a:extLst>
          </p:cNvPr>
          <p:cNvPicPr>
            <a:picLocks noChangeAspect="1"/>
          </p:cNvPicPr>
          <p:nvPr/>
        </p:nvPicPr>
        <p:blipFill>
          <a:blip r:embed="rId2"/>
          <a:stretch>
            <a:fillRect/>
          </a:stretch>
        </p:blipFill>
        <p:spPr>
          <a:xfrm>
            <a:off x="1167492" y="2040184"/>
            <a:ext cx="7248762" cy="1663136"/>
          </a:xfrm>
          <a:prstGeom prst="rect">
            <a:avLst/>
          </a:prstGeom>
        </p:spPr>
      </p:pic>
      <p:pic>
        <p:nvPicPr>
          <p:cNvPr id="9" name="Picture 8">
            <a:extLst>
              <a:ext uri="{FF2B5EF4-FFF2-40B4-BE49-F238E27FC236}">
                <a16:creationId xmlns:a16="http://schemas.microsoft.com/office/drawing/2014/main" id="{0C88F420-C7EB-4B37-BBC8-CEAE399633A2}"/>
              </a:ext>
            </a:extLst>
          </p:cNvPr>
          <p:cNvPicPr>
            <a:picLocks noChangeAspect="1"/>
          </p:cNvPicPr>
          <p:nvPr/>
        </p:nvPicPr>
        <p:blipFill>
          <a:blip r:embed="rId3"/>
          <a:stretch>
            <a:fillRect/>
          </a:stretch>
        </p:blipFill>
        <p:spPr>
          <a:xfrm>
            <a:off x="1167492" y="4036941"/>
            <a:ext cx="7305948" cy="934663"/>
          </a:xfrm>
          <a:prstGeom prst="rect">
            <a:avLst/>
          </a:prstGeom>
        </p:spPr>
      </p:pic>
    </p:spTree>
    <p:extLst>
      <p:ext uri="{BB962C8B-B14F-4D97-AF65-F5344CB8AC3E}">
        <p14:creationId xmlns:p14="http://schemas.microsoft.com/office/powerpoint/2010/main" val="161045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EDA</a:t>
            </a:r>
          </a:p>
        </p:txBody>
      </p:sp>
      <p:pic>
        <p:nvPicPr>
          <p:cNvPr id="4" name="Picture 3" descr="Table&#10;&#10;Description automatically generated with low confidence">
            <a:extLst>
              <a:ext uri="{FF2B5EF4-FFF2-40B4-BE49-F238E27FC236}">
                <a16:creationId xmlns:a16="http://schemas.microsoft.com/office/drawing/2014/main" id="{4B1DEF58-B039-4E7B-9EFD-379D8E50231B}"/>
              </a:ext>
            </a:extLst>
          </p:cNvPr>
          <p:cNvPicPr>
            <a:picLocks noChangeAspect="1"/>
          </p:cNvPicPr>
          <p:nvPr/>
        </p:nvPicPr>
        <p:blipFill>
          <a:blip r:embed="rId2"/>
          <a:stretch>
            <a:fillRect/>
          </a:stretch>
        </p:blipFill>
        <p:spPr>
          <a:xfrm>
            <a:off x="3686749" y="1706563"/>
            <a:ext cx="4818501" cy="4806863"/>
          </a:xfrm>
          <a:prstGeom prst="rect">
            <a:avLst/>
          </a:prstGeom>
          <a:noFill/>
        </p:spPr>
      </p:pic>
    </p:spTree>
    <p:extLst>
      <p:ext uri="{BB962C8B-B14F-4D97-AF65-F5344CB8AC3E}">
        <p14:creationId xmlns:p14="http://schemas.microsoft.com/office/powerpoint/2010/main" val="309464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EDA</a:t>
            </a:r>
          </a:p>
        </p:txBody>
      </p:sp>
      <p:pic>
        <p:nvPicPr>
          <p:cNvPr id="5" name="Picture 4">
            <a:extLst>
              <a:ext uri="{FF2B5EF4-FFF2-40B4-BE49-F238E27FC236}">
                <a16:creationId xmlns:a16="http://schemas.microsoft.com/office/drawing/2014/main" id="{D8251083-F0BB-404C-8DA7-1BA17778E582}"/>
              </a:ext>
            </a:extLst>
          </p:cNvPr>
          <p:cNvPicPr>
            <a:picLocks noChangeAspect="1"/>
          </p:cNvPicPr>
          <p:nvPr/>
        </p:nvPicPr>
        <p:blipFill>
          <a:blip r:embed="rId2"/>
          <a:stretch>
            <a:fillRect/>
          </a:stretch>
        </p:blipFill>
        <p:spPr>
          <a:xfrm>
            <a:off x="191449" y="1823813"/>
            <a:ext cx="11880326" cy="3546209"/>
          </a:xfrm>
          <a:prstGeom prst="rect">
            <a:avLst/>
          </a:prstGeom>
        </p:spPr>
      </p:pic>
    </p:spTree>
    <p:extLst>
      <p:ext uri="{BB962C8B-B14F-4D97-AF65-F5344CB8AC3E}">
        <p14:creationId xmlns:p14="http://schemas.microsoft.com/office/powerpoint/2010/main" val="3580665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1026" name="Picture 2" descr="A screenshot of a computer&#10;&#10;Description automatically generated with low confidence">
            <a:extLst>
              <a:ext uri="{FF2B5EF4-FFF2-40B4-BE49-F238E27FC236}">
                <a16:creationId xmlns:a16="http://schemas.microsoft.com/office/drawing/2014/main" id="{846AD58E-6592-4B95-836B-CE4C09670A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77239" y="1706563"/>
            <a:ext cx="8814761" cy="4649787"/>
          </a:xfrm>
          <a:prstGeom prst="rect">
            <a:avLst/>
          </a:prstGeom>
          <a:solidFill>
            <a:srgbClr val="FFFFFF"/>
          </a:solidFill>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3" name="Rectangle 2">
            <a:extLst>
              <a:ext uri="{FF2B5EF4-FFF2-40B4-BE49-F238E27FC236}">
                <a16:creationId xmlns:a16="http://schemas.microsoft.com/office/drawing/2014/main" id="{4B8C5AD7-E632-4010-ACFD-CF6692F693B3}"/>
              </a:ext>
            </a:extLst>
          </p:cNvPr>
          <p:cNvSpPr/>
          <p:nvPr/>
        </p:nvSpPr>
        <p:spPr>
          <a:xfrm>
            <a:off x="6413020" y="3886200"/>
            <a:ext cx="762000" cy="548640"/>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Rectangle 8">
            <a:extLst>
              <a:ext uri="{FF2B5EF4-FFF2-40B4-BE49-F238E27FC236}">
                <a16:creationId xmlns:a16="http://schemas.microsoft.com/office/drawing/2014/main" id="{E45E6B88-AC41-4771-9356-D2488D991CAD}"/>
              </a:ext>
            </a:extLst>
          </p:cNvPr>
          <p:cNvSpPr/>
          <p:nvPr/>
        </p:nvSpPr>
        <p:spPr>
          <a:xfrm>
            <a:off x="9401570" y="3886200"/>
            <a:ext cx="762000" cy="548640"/>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10" name="Picture 9">
            <a:extLst>
              <a:ext uri="{FF2B5EF4-FFF2-40B4-BE49-F238E27FC236}">
                <a16:creationId xmlns:a16="http://schemas.microsoft.com/office/drawing/2014/main" id="{FFBA33F1-5F94-4D4E-8C58-E7D81294464A}"/>
              </a:ext>
            </a:extLst>
          </p:cNvPr>
          <p:cNvPicPr>
            <a:picLocks noChangeAspect="1"/>
          </p:cNvPicPr>
          <p:nvPr/>
        </p:nvPicPr>
        <p:blipFill>
          <a:blip r:embed="rId4"/>
          <a:stretch>
            <a:fillRect/>
          </a:stretch>
        </p:blipFill>
        <p:spPr>
          <a:xfrm>
            <a:off x="148929" y="1872326"/>
            <a:ext cx="3228310" cy="1159800"/>
          </a:xfrm>
          <a:prstGeom prst="rect">
            <a:avLst/>
          </a:prstGeom>
        </p:spPr>
      </p:pic>
    </p:spTree>
    <p:extLst>
      <p:ext uri="{BB962C8B-B14F-4D97-AF65-F5344CB8AC3E}">
        <p14:creationId xmlns:p14="http://schemas.microsoft.com/office/powerpoint/2010/main" val="365929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Objective</a:t>
            </a:r>
          </a:p>
          <a:p>
            <a:pPr marL="457200" indent="-457200">
              <a:buFont typeface="Arial" panose="020B0604020202020204" pitchFamily="34" charset="0"/>
              <a:buChar char="•"/>
            </a:pPr>
            <a:r>
              <a:rPr lang="en-US" dirty="0"/>
              <a:t>Overview</a:t>
            </a:r>
          </a:p>
          <a:p>
            <a:pPr marL="457200" indent="-457200">
              <a:buFont typeface="Arial" panose="020B0604020202020204" pitchFamily="34" charset="0"/>
              <a:buChar char="•"/>
            </a:pPr>
            <a:r>
              <a:rPr lang="en-US" dirty="0"/>
              <a:t>Pre-processing and EDA</a:t>
            </a:r>
          </a:p>
          <a:p>
            <a:pPr marL="457200" indent="-457200">
              <a:buFont typeface="Arial" panose="020B0604020202020204" pitchFamily="34" charset="0"/>
              <a:buChar char="•"/>
            </a:pPr>
            <a:r>
              <a:rPr lang="en-US" dirty="0"/>
              <a:t>Linear Regression</a:t>
            </a:r>
          </a:p>
          <a:p>
            <a:pPr marL="457200" indent="-457200">
              <a:buFont typeface="Arial" panose="020B0604020202020204" pitchFamily="34" charset="0"/>
              <a:buChar char="•"/>
            </a:pPr>
            <a:r>
              <a:rPr lang="en-US" dirty="0"/>
              <a:t>Multivariable Linear Regression</a:t>
            </a:r>
          </a:p>
          <a:p>
            <a:pPr marL="457200" indent="-457200">
              <a:buFont typeface="Arial" panose="020B0604020202020204" pitchFamily="34" charset="0"/>
              <a:buChar char="•"/>
            </a:pPr>
            <a:r>
              <a:rPr lang="en-US" dirty="0"/>
              <a:t>Conclusion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3/6/2022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2052" name="Picture 4">
            <a:extLst>
              <a:ext uri="{FF2B5EF4-FFF2-40B4-BE49-F238E27FC236}">
                <a16:creationId xmlns:a16="http://schemas.microsoft.com/office/drawing/2014/main" id="{A4427E90-41F0-4CE5-887C-2B8DAF7E18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16363" y="1706563"/>
            <a:ext cx="9175637" cy="4610758"/>
          </a:xfrm>
          <a:prstGeom prst="rect">
            <a:avLst/>
          </a:prstGeom>
          <a:solidFill>
            <a:srgbClr val="FFFFFF"/>
          </a:solidFill>
        </p:spPr>
      </p:pic>
      <p:pic>
        <p:nvPicPr>
          <p:cNvPr id="8" name="Picture 7">
            <a:extLst>
              <a:ext uri="{FF2B5EF4-FFF2-40B4-BE49-F238E27FC236}">
                <a16:creationId xmlns:a16="http://schemas.microsoft.com/office/drawing/2014/main" id="{5ACD5C9C-A760-46A6-8F14-D69C897A68C7}"/>
              </a:ext>
            </a:extLst>
          </p:cNvPr>
          <p:cNvPicPr>
            <a:picLocks noChangeAspect="1"/>
          </p:cNvPicPr>
          <p:nvPr/>
        </p:nvPicPr>
        <p:blipFill>
          <a:blip r:embed="rId3"/>
          <a:stretch>
            <a:fillRect/>
          </a:stretch>
        </p:blipFill>
        <p:spPr>
          <a:xfrm>
            <a:off x="138615" y="1713648"/>
            <a:ext cx="2740036" cy="1325563"/>
          </a:xfrm>
          <a:prstGeom prst="rect">
            <a:avLst/>
          </a:prstGeom>
        </p:spPr>
      </p:pic>
    </p:spTree>
    <p:extLst>
      <p:ext uri="{BB962C8B-B14F-4D97-AF65-F5344CB8AC3E}">
        <p14:creationId xmlns:p14="http://schemas.microsoft.com/office/powerpoint/2010/main" val="232952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4" name="Picture 3">
            <a:extLst>
              <a:ext uri="{FF2B5EF4-FFF2-40B4-BE49-F238E27FC236}">
                <a16:creationId xmlns:a16="http://schemas.microsoft.com/office/drawing/2014/main" id="{3AC23EC5-C696-4D60-AA9A-501490153A5B}"/>
              </a:ext>
            </a:extLst>
          </p:cNvPr>
          <p:cNvPicPr>
            <a:picLocks noChangeAspect="1"/>
          </p:cNvPicPr>
          <p:nvPr/>
        </p:nvPicPr>
        <p:blipFill>
          <a:blip r:embed="rId2"/>
          <a:stretch>
            <a:fillRect/>
          </a:stretch>
        </p:blipFill>
        <p:spPr>
          <a:xfrm>
            <a:off x="2141396" y="2001531"/>
            <a:ext cx="7909208" cy="4029219"/>
          </a:xfrm>
          <a:prstGeom prst="rect">
            <a:avLst/>
          </a:prstGeom>
        </p:spPr>
      </p:pic>
    </p:spTree>
    <p:extLst>
      <p:ext uri="{BB962C8B-B14F-4D97-AF65-F5344CB8AC3E}">
        <p14:creationId xmlns:p14="http://schemas.microsoft.com/office/powerpoint/2010/main" val="392837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9" name="Picture 8">
            <a:extLst>
              <a:ext uri="{FF2B5EF4-FFF2-40B4-BE49-F238E27FC236}">
                <a16:creationId xmlns:a16="http://schemas.microsoft.com/office/drawing/2014/main" id="{258B8CAA-E072-4008-8E35-640C0AE6DE1A}"/>
              </a:ext>
            </a:extLst>
          </p:cNvPr>
          <p:cNvPicPr>
            <a:picLocks noChangeAspect="1"/>
          </p:cNvPicPr>
          <p:nvPr/>
        </p:nvPicPr>
        <p:blipFill>
          <a:blip r:embed="rId2"/>
          <a:stretch>
            <a:fillRect/>
          </a:stretch>
        </p:blipFill>
        <p:spPr>
          <a:xfrm>
            <a:off x="127754" y="2009151"/>
            <a:ext cx="11936491" cy="4467849"/>
          </a:xfrm>
          <a:prstGeom prst="rect">
            <a:avLst/>
          </a:prstGeom>
        </p:spPr>
      </p:pic>
    </p:spTree>
    <p:extLst>
      <p:ext uri="{BB962C8B-B14F-4D97-AF65-F5344CB8AC3E}">
        <p14:creationId xmlns:p14="http://schemas.microsoft.com/office/powerpoint/2010/main" val="2628750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4" name="Picture 3">
            <a:extLst>
              <a:ext uri="{FF2B5EF4-FFF2-40B4-BE49-F238E27FC236}">
                <a16:creationId xmlns:a16="http://schemas.microsoft.com/office/drawing/2014/main" id="{D08529C8-0C48-4401-810B-DC74E01F241E}"/>
              </a:ext>
            </a:extLst>
          </p:cNvPr>
          <p:cNvPicPr>
            <a:picLocks noChangeAspect="1"/>
          </p:cNvPicPr>
          <p:nvPr/>
        </p:nvPicPr>
        <p:blipFill>
          <a:blip r:embed="rId2"/>
          <a:stretch>
            <a:fillRect/>
          </a:stretch>
        </p:blipFill>
        <p:spPr>
          <a:xfrm>
            <a:off x="1357212" y="1769134"/>
            <a:ext cx="9477575" cy="4707866"/>
          </a:xfrm>
          <a:prstGeom prst="rect">
            <a:avLst/>
          </a:prstGeom>
        </p:spPr>
      </p:pic>
    </p:spTree>
    <p:extLst>
      <p:ext uri="{BB962C8B-B14F-4D97-AF65-F5344CB8AC3E}">
        <p14:creationId xmlns:p14="http://schemas.microsoft.com/office/powerpoint/2010/main" val="119771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Visualization</a:t>
            </a:r>
          </a:p>
        </p:txBody>
      </p:sp>
      <p:pic>
        <p:nvPicPr>
          <p:cNvPr id="5" name="Picture 4">
            <a:extLst>
              <a:ext uri="{FF2B5EF4-FFF2-40B4-BE49-F238E27FC236}">
                <a16:creationId xmlns:a16="http://schemas.microsoft.com/office/drawing/2014/main" id="{02AC7486-0BC6-4FDB-839D-46DB79C9EAA0}"/>
              </a:ext>
            </a:extLst>
          </p:cNvPr>
          <p:cNvPicPr>
            <a:picLocks noChangeAspect="1"/>
          </p:cNvPicPr>
          <p:nvPr/>
        </p:nvPicPr>
        <p:blipFill>
          <a:blip r:embed="rId2"/>
          <a:stretch>
            <a:fillRect/>
          </a:stretch>
        </p:blipFill>
        <p:spPr>
          <a:xfrm>
            <a:off x="1314798" y="1683723"/>
            <a:ext cx="9484569" cy="4793277"/>
          </a:xfrm>
          <a:prstGeom prst="rect">
            <a:avLst/>
          </a:prstGeom>
        </p:spPr>
      </p:pic>
    </p:spTree>
    <p:extLst>
      <p:ext uri="{BB962C8B-B14F-4D97-AF65-F5344CB8AC3E}">
        <p14:creationId xmlns:p14="http://schemas.microsoft.com/office/powerpoint/2010/main" val="237219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Linear Regression</a:t>
            </a:r>
          </a:p>
        </p:txBody>
      </p:sp>
      <p:sp>
        <p:nvSpPr>
          <p:cNvPr id="5" name="Subtitle 4">
            <a:extLst>
              <a:ext uri="{FF2B5EF4-FFF2-40B4-BE49-F238E27FC236}">
                <a16:creationId xmlns:a16="http://schemas.microsoft.com/office/drawing/2014/main" id="{BD9F5C5F-745F-4276-BDBA-7F44F6B135A0}"/>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84349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206408" y="411480"/>
            <a:ext cx="9779183" cy="1325563"/>
          </a:xfrm>
        </p:spPr>
        <p:txBody>
          <a:bodyPr anchor="b">
            <a:normAutofit fontScale="90000"/>
          </a:bodyPr>
          <a:lstStyle/>
          <a:p>
            <a:r>
              <a:rPr lang="en-US" sz="4400"/>
              <a:t>Define the Independent and Dependent Variable and Splitting the Dataset into Train, Validation and Test Set</a:t>
            </a:r>
            <a:endParaRPr lang="en-US" sz="4400" dirty="0"/>
          </a:p>
        </p:txBody>
      </p:sp>
      <p:pic>
        <p:nvPicPr>
          <p:cNvPr id="5" name="Picture 4">
            <a:extLst>
              <a:ext uri="{FF2B5EF4-FFF2-40B4-BE49-F238E27FC236}">
                <a16:creationId xmlns:a16="http://schemas.microsoft.com/office/drawing/2014/main" id="{672A9DED-BEC6-450F-BB48-E002C2DC654F}"/>
              </a:ext>
            </a:extLst>
          </p:cNvPr>
          <p:cNvPicPr>
            <a:picLocks noChangeAspect="1"/>
          </p:cNvPicPr>
          <p:nvPr/>
        </p:nvPicPr>
        <p:blipFill>
          <a:blip r:embed="rId2"/>
          <a:stretch>
            <a:fillRect/>
          </a:stretch>
        </p:blipFill>
        <p:spPr>
          <a:xfrm>
            <a:off x="1871072" y="1737043"/>
            <a:ext cx="8449854" cy="4229690"/>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a:t>Define the Independent and Dependent Variable</a:t>
            </a:r>
          </a:p>
        </p:txBody>
      </p:sp>
      <p:pic>
        <p:nvPicPr>
          <p:cNvPr id="4" name="Picture 3">
            <a:extLst>
              <a:ext uri="{FF2B5EF4-FFF2-40B4-BE49-F238E27FC236}">
                <a16:creationId xmlns:a16="http://schemas.microsoft.com/office/drawing/2014/main" id="{EB5149E7-137C-4211-93CA-103361224B2E}"/>
              </a:ext>
            </a:extLst>
          </p:cNvPr>
          <p:cNvPicPr>
            <a:picLocks noChangeAspect="1"/>
          </p:cNvPicPr>
          <p:nvPr/>
        </p:nvPicPr>
        <p:blipFill>
          <a:blip r:embed="rId2"/>
          <a:stretch>
            <a:fillRect/>
          </a:stretch>
        </p:blipFill>
        <p:spPr>
          <a:xfrm>
            <a:off x="2395021" y="1577278"/>
            <a:ext cx="7401958" cy="4601217"/>
          </a:xfrm>
          <a:prstGeom prst="rect">
            <a:avLst/>
          </a:prstGeom>
        </p:spPr>
      </p:pic>
    </p:spTree>
    <p:extLst>
      <p:ext uri="{BB962C8B-B14F-4D97-AF65-F5344CB8AC3E}">
        <p14:creationId xmlns:p14="http://schemas.microsoft.com/office/powerpoint/2010/main" val="312178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a:t>Define the Independent and Dependent Variable</a:t>
            </a:r>
          </a:p>
        </p:txBody>
      </p:sp>
      <p:pic>
        <p:nvPicPr>
          <p:cNvPr id="4" name="Picture 3">
            <a:extLst>
              <a:ext uri="{FF2B5EF4-FFF2-40B4-BE49-F238E27FC236}">
                <a16:creationId xmlns:a16="http://schemas.microsoft.com/office/drawing/2014/main" id="{0EC1CFF4-2843-4340-8AE2-27142BDC3AC1}"/>
              </a:ext>
            </a:extLst>
          </p:cNvPr>
          <p:cNvPicPr>
            <a:picLocks noChangeAspect="1"/>
          </p:cNvPicPr>
          <p:nvPr/>
        </p:nvPicPr>
        <p:blipFill>
          <a:blip r:embed="rId2"/>
          <a:stretch>
            <a:fillRect/>
          </a:stretch>
        </p:blipFill>
        <p:spPr>
          <a:xfrm>
            <a:off x="1167491" y="1706563"/>
            <a:ext cx="9779183" cy="4850474"/>
          </a:xfrm>
          <a:prstGeom prst="rect">
            <a:avLst/>
          </a:prstGeom>
        </p:spPr>
      </p:pic>
    </p:spTree>
    <p:extLst>
      <p:ext uri="{BB962C8B-B14F-4D97-AF65-F5344CB8AC3E}">
        <p14:creationId xmlns:p14="http://schemas.microsoft.com/office/powerpoint/2010/main" val="1208072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a:t>Define the Independent and Dependent Variable</a:t>
            </a:r>
          </a:p>
        </p:txBody>
      </p:sp>
      <p:pic>
        <p:nvPicPr>
          <p:cNvPr id="5" name="Picture 4">
            <a:extLst>
              <a:ext uri="{FF2B5EF4-FFF2-40B4-BE49-F238E27FC236}">
                <a16:creationId xmlns:a16="http://schemas.microsoft.com/office/drawing/2014/main" id="{48553B7A-11AF-4C2B-9B7C-6D674C2CC458}"/>
              </a:ext>
            </a:extLst>
          </p:cNvPr>
          <p:cNvPicPr>
            <a:picLocks noChangeAspect="1"/>
          </p:cNvPicPr>
          <p:nvPr/>
        </p:nvPicPr>
        <p:blipFill>
          <a:blip r:embed="rId2"/>
          <a:stretch>
            <a:fillRect/>
          </a:stretch>
        </p:blipFill>
        <p:spPr>
          <a:xfrm>
            <a:off x="207916" y="4135338"/>
            <a:ext cx="11698333" cy="2553056"/>
          </a:xfrm>
          <a:prstGeom prst="rect">
            <a:avLst/>
          </a:prstGeom>
        </p:spPr>
      </p:pic>
      <p:pic>
        <p:nvPicPr>
          <p:cNvPr id="7" name="Picture 6">
            <a:extLst>
              <a:ext uri="{FF2B5EF4-FFF2-40B4-BE49-F238E27FC236}">
                <a16:creationId xmlns:a16="http://schemas.microsoft.com/office/drawing/2014/main" id="{283BBB51-057C-43E1-A6FB-58410FE2A14F}"/>
              </a:ext>
            </a:extLst>
          </p:cNvPr>
          <p:cNvPicPr>
            <a:picLocks noChangeAspect="1"/>
          </p:cNvPicPr>
          <p:nvPr/>
        </p:nvPicPr>
        <p:blipFill>
          <a:blip r:embed="rId3"/>
          <a:stretch>
            <a:fillRect/>
          </a:stretch>
        </p:blipFill>
        <p:spPr>
          <a:xfrm>
            <a:off x="4307252" y="1255358"/>
            <a:ext cx="7676832" cy="4347284"/>
          </a:xfrm>
          <a:prstGeom prst="rect">
            <a:avLst/>
          </a:prstGeom>
        </p:spPr>
      </p:pic>
    </p:spTree>
    <p:extLst>
      <p:ext uri="{BB962C8B-B14F-4D97-AF65-F5344CB8AC3E}">
        <p14:creationId xmlns:p14="http://schemas.microsoft.com/office/powerpoint/2010/main" val="234856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Introduction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dirty="0"/>
          </a:p>
        </p:txBody>
      </p:sp>
      <p:graphicFrame>
        <p:nvGraphicFramePr>
          <p:cNvPr id="13" name="Diagram 12">
            <a:extLst>
              <a:ext uri="{FF2B5EF4-FFF2-40B4-BE49-F238E27FC236}">
                <a16:creationId xmlns:a16="http://schemas.microsoft.com/office/drawing/2014/main" id="{09149FC3-0DB7-4D80-97FE-A1DEC059DF48}"/>
              </a:ext>
            </a:extLst>
          </p:cNvPr>
          <p:cNvGraphicFramePr/>
          <p:nvPr>
            <p:extLst>
              <p:ext uri="{D42A27DB-BD31-4B8C-83A1-F6EECF244321}">
                <p14:modId xmlns:p14="http://schemas.microsoft.com/office/powerpoint/2010/main" val="3619603368"/>
              </p:ext>
            </p:extLst>
          </p:nvPr>
        </p:nvGraphicFramePr>
        <p:xfrm>
          <a:off x="174460" y="381000"/>
          <a:ext cx="11636539" cy="6106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a:t>Define the Independent and Dependent Variable</a:t>
            </a:r>
          </a:p>
        </p:txBody>
      </p:sp>
      <p:pic>
        <p:nvPicPr>
          <p:cNvPr id="4" name="Picture 3">
            <a:extLst>
              <a:ext uri="{FF2B5EF4-FFF2-40B4-BE49-F238E27FC236}">
                <a16:creationId xmlns:a16="http://schemas.microsoft.com/office/drawing/2014/main" id="{B01EF735-A0A6-4F97-866B-32F643829425}"/>
              </a:ext>
            </a:extLst>
          </p:cNvPr>
          <p:cNvPicPr>
            <a:picLocks noChangeAspect="1"/>
          </p:cNvPicPr>
          <p:nvPr/>
        </p:nvPicPr>
        <p:blipFill>
          <a:blip r:embed="rId2"/>
          <a:stretch>
            <a:fillRect/>
          </a:stretch>
        </p:blipFill>
        <p:spPr>
          <a:xfrm>
            <a:off x="239283" y="1760596"/>
            <a:ext cx="5469492" cy="2368952"/>
          </a:xfrm>
          <a:prstGeom prst="rect">
            <a:avLst/>
          </a:prstGeom>
        </p:spPr>
      </p:pic>
      <p:pic>
        <p:nvPicPr>
          <p:cNvPr id="8" name="Picture 7">
            <a:extLst>
              <a:ext uri="{FF2B5EF4-FFF2-40B4-BE49-F238E27FC236}">
                <a16:creationId xmlns:a16="http://schemas.microsoft.com/office/drawing/2014/main" id="{DF36F489-A6FA-499A-AABB-DE1486A19201}"/>
              </a:ext>
            </a:extLst>
          </p:cNvPr>
          <p:cNvPicPr>
            <a:picLocks noChangeAspect="1"/>
          </p:cNvPicPr>
          <p:nvPr/>
        </p:nvPicPr>
        <p:blipFill>
          <a:blip r:embed="rId3"/>
          <a:stretch>
            <a:fillRect/>
          </a:stretch>
        </p:blipFill>
        <p:spPr>
          <a:xfrm>
            <a:off x="5842781" y="3429000"/>
            <a:ext cx="5884557" cy="3104287"/>
          </a:xfrm>
          <a:prstGeom prst="rect">
            <a:avLst/>
          </a:prstGeom>
        </p:spPr>
      </p:pic>
    </p:spTree>
    <p:extLst>
      <p:ext uri="{BB962C8B-B14F-4D97-AF65-F5344CB8AC3E}">
        <p14:creationId xmlns:p14="http://schemas.microsoft.com/office/powerpoint/2010/main" val="13207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Model Evaluation</a:t>
            </a:r>
          </a:p>
        </p:txBody>
      </p:sp>
      <p:sp>
        <p:nvSpPr>
          <p:cNvPr id="5" name="Subtitle 4">
            <a:extLst>
              <a:ext uri="{FF2B5EF4-FFF2-40B4-BE49-F238E27FC236}">
                <a16:creationId xmlns:a16="http://schemas.microsoft.com/office/drawing/2014/main" id="{BD9F5C5F-745F-4276-BDBA-7F44F6B135A0}"/>
              </a:ext>
            </a:extLst>
          </p:cNvPr>
          <p:cNvSpPr>
            <a:spLocks noGrp="1"/>
          </p:cNvSpPr>
          <p:nvPr>
            <p:ph type="subTitle" idx="1"/>
          </p:nvPr>
        </p:nvSpPr>
        <p:spPr/>
        <p:txBody>
          <a:bodyPr/>
          <a:lstStyle/>
          <a:p>
            <a:endParaRPr lang="en-AE" dirty="0"/>
          </a:p>
        </p:txBody>
      </p:sp>
    </p:spTree>
    <p:extLst>
      <p:ext uri="{BB962C8B-B14F-4D97-AF65-F5344CB8AC3E}">
        <p14:creationId xmlns:p14="http://schemas.microsoft.com/office/powerpoint/2010/main" val="308267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dirty="0"/>
              <a:t>Compare the Actual data and the Predicted data</a:t>
            </a:r>
          </a:p>
        </p:txBody>
      </p:sp>
      <p:pic>
        <p:nvPicPr>
          <p:cNvPr id="4" name="Picture 3">
            <a:extLst>
              <a:ext uri="{FF2B5EF4-FFF2-40B4-BE49-F238E27FC236}">
                <a16:creationId xmlns:a16="http://schemas.microsoft.com/office/drawing/2014/main" id="{F822824F-1C88-4FFD-BA9E-5B05037587F0}"/>
              </a:ext>
            </a:extLst>
          </p:cNvPr>
          <p:cNvPicPr>
            <a:picLocks noChangeAspect="1"/>
          </p:cNvPicPr>
          <p:nvPr/>
        </p:nvPicPr>
        <p:blipFill>
          <a:blip r:embed="rId2"/>
          <a:stretch>
            <a:fillRect/>
          </a:stretch>
        </p:blipFill>
        <p:spPr>
          <a:xfrm>
            <a:off x="3670737" y="1706563"/>
            <a:ext cx="4772691" cy="5010849"/>
          </a:xfrm>
          <a:prstGeom prst="rect">
            <a:avLst/>
          </a:prstGeom>
        </p:spPr>
      </p:pic>
    </p:spTree>
    <p:extLst>
      <p:ext uri="{BB962C8B-B14F-4D97-AF65-F5344CB8AC3E}">
        <p14:creationId xmlns:p14="http://schemas.microsoft.com/office/powerpoint/2010/main" val="3709603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Look at R-squared, MSE and RMSE</a:t>
            </a:r>
          </a:p>
        </p:txBody>
      </p:sp>
      <p:pic>
        <p:nvPicPr>
          <p:cNvPr id="5" name="Picture 4">
            <a:extLst>
              <a:ext uri="{FF2B5EF4-FFF2-40B4-BE49-F238E27FC236}">
                <a16:creationId xmlns:a16="http://schemas.microsoft.com/office/drawing/2014/main" id="{7AD3253E-46A1-4F1E-AF8B-765AE65921F2}"/>
              </a:ext>
            </a:extLst>
          </p:cNvPr>
          <p:cNvPicPr>
            <a:picLocks noChangeAspect="1"/>
          </p:cNvPicPr>
          <p:nvPr/>
        </p:nvPicPr>
        <p:blipFill>
          <a:blip r:embed="rId2"/>
          <a:stretch>
            <a:fillRect/>
          </a:stretch>
        </p:blipFill>
        <p:spPr>
          <a:xfrm>
            <a:off x="3526899" y="1706563"/>
            <a:ext cx="5138201" cy="4770437"/>
          </a:xfrm>
          <a:prstGeom prst="rect">
            <a:avLst/>
          </a:prstGeom>
        </p:spPr>
      </p:pic>
    </p:spTree>
    <p:extLst>
      <p:ext uri="{BB962C8B-B14F-4D97-AF65-F5344CB8AC3E}">
        <p14:creationId xmlns:p14="http://schemas.microsoft.com/office/powerpoint/2010/main" val="304944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Multivariable Linear Regression</a:t>
            </a:r>
          </a:p>
        </p:txBody>
      </p:sp>
      <p:sp>
        <p:nvSpPr>
          <p:cNvPr id="5" name="Subtitle 4">
            <a:extLst>
              <a:ext uri="{FF2B5EF4-FFF2-40B4-BE49-F238E27FC236}">
                <a16:creationId xmlns:a16="http://schemas.microsoft.com/office/drawing/2014/main" id="{BD9F5C5F-745F-4276-BDBA-7F44F6B135A0}"/>
              </a:ext>
            </a:extLst>
          </p:cNvPr>
          <p:cNvSpPr>
            <a:spLocks noGrp="1"/>
          </p:cNvSpPr>
          <p:nvPr>
            <p:ph type="subTitle" idx="1"/>
          </p:nvPr>
        </p:nvSpPr>
        <p:spPr/>
        <p:txBody>
          <a:bodyPr/>
          <a:lstStyle/>
          <a:p>
            <a:r>
              <a:rPr lang="en-US" dirty="0"/>
              <a:t>Na</a:t>
            </a:r>
            <a:r>
              <a:rPr lang="en-US" baseline="30000" dirty="0"/>
              <a:t>+</a:t>
            </a:r>
            <a:r>
              <a:rPr lang="en-US" dirty="0"/>
              <a:t> vs Cl</a:t>
            </a:r>
            <a:r>
              <a:rPr lang="en-US" baseline="30000" dirty="0"/>
              <a:t>-</a:t>
            </a:r>
            <a:r>
              <a:rPr lang="en-US" dirty="0"/>
              <a:t> and Mg</a:t>
            </a:r>
            <a:r>
              <a:rPr lang="en-US" baseline="30000" dirty="0"/>
              <a:t>2+</a:t>
            </a:r>
            <a:endParaRPr lang="en-AE" baseline="30000" dirty="0"/>
          </a:p>
        </p:txBody>
      </p:sp>
    </p:spTree>
    <p:extLst>
      <p:ext uri="{BB962C8B-B14F-4D97-AF65-F5344CB8AC3E}">
        <p14:creationId xmlns:p14="http://schemas.microsoft.com/office/powerpoint/2010/main" val="1765750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616877"/>
            <a:ext cx="9779183" cy="1325563"/>
          </a:xfrm>
        </p:spPr>
        <p:txBody>
          <a:bodyPr anchor="b">
            <a:normAutofit fontScale="90000"/>
          </a:bodyPr>
          <a:lstStyle/>
          <a:p>
            <a:r>
              <a:rPr lang="en-US" sz="4800" dirty="0"/>
              <a:t>Define the Independent and Dependent Variable and Splitting the Dataset into Train, Validation and Test Set</a:t>
            </a:r>
            <a:endParaRPr lang="en-US" dirty="0"/>
          </a:p>
        </p:txBody>
      </p:sp>
      <p:pic>
        <p:nvPicPr>
          <p:cNvPr id="5" name="Picture 4">
            <a:extLst>
              <a:ext uri="{FF2B5EF4-FFF2-40B4-BE49-F238E27FC236}">
                <a16:creationId xmlns:a16="http://schemas.microsoft.com/office/drawing/2014/main" id="{C22674DE-7A87-4220-B738-10B95F6F2B60}"/>
              </a:ext>
            </a:extLst>
          </p:cNvPr>
          <p:cNvPicPr>
            <a:picLocks noChangeAspect="1"/>
          </p:cNvPicPr>
          <p:nvPr/>
        </p:nvPicPr>
        <p:blipFill>
          <a:blip r:embed="rId2"/>
          <a:stretch>
            <a:fillRect/>
          </a:stretch>
        </p:blipFill>
        <p:spPr>
          <a:xfrm>
            <a:off x="936592" y="2237408"/>
            <a:ext cx="10240981" cy="4298683"/>
          </a:xfrm>
          <a:prstGeom prst="rect">
            <a:avLst/>
          </a:prstGeom>
        </p:spPr>
      </p:pic>
    </p:spTree>
    <p:extLst>
      <p:ext uri="{BB962C8B-B14F-4D97-AF65-F5344CB8AC3E}">
        <p14:creationId xmlns:p14="http://schemas.microsoft.com/office/powerpoint/2010/main" val="544558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a:t>Linear Regression</a:t>
            </a:r>
          </a:p>
        </p:txBody>
      </p:sp>
      <p:pic>
        <p:nvPicPr>
          <p:cNvPr id="5" name="Picture 4">
            <a:extLst>
              <a:ext uri="{FF2B5EF4-FFF2-40B4-BE49-F238E27FC236}">
                <a16:creationId xmlns:a16="http://schemas.microsoft.com/office/drawing/2014/main" id="{CA5A2C4F-BD2B-4128-B729-166D0585B72D}"/>
              </a:ext>
            </a:extLst>
          </p:cNvPr>
          <p:cNvPicPr>
            <a:picLocks noChangeAspect="1"/>
          </p:cNvPicPr>
          <p:nvPr/>
        </p:nvPicPr>
        <p:blipFill>
          <a:blip r:embed="rId2"/>
          <a:stretch>
            <a:fillRect/>
          </a:stretch>
        </p:blipFill>
        <p:spPr>
          <a:xfrm>
            <a:off x="2471618" y="1819050"/>
            <a:ext cx="7248763" cy="4657950"/>
          </a:xfrm>
          <a:prstGeom prst="rect">
            <a:avLst/>
          </a:prstGeom>
        </p:spPr>
      </p:pic>
    </p:spTree>
    <p:extLst>
      <p:ext uri="{BB962C8B-B14F-4D97-AF65-F5344CB8AC3E}">
        <p14:creationId xmlns:p14="http://schemas.microsoft.com/office/powerpoint/2010/main" val="1733631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sz="4400" dirty="0"/>
              <a:t>Compare the Actual data and the Predicted data</a:t>
            </a:r>
          </a:p>
        </p:txBody>
      </p:sp>
      <p:pic>
        <p:nvPicPr>
          <p:cNvPr id="4" name="Picture 3">
            <a:extLst>
              <a:ext uri="{FF2B5EF4-FFF2-40B4-BE49-F238E27FC236}">
                <a16:creationId xmlns:a16="http://schemas.microsoft.com/office/drawing/2014/main" id="{F4245A37-7712-4DA4-BA9A-682647E27A0E}"/>
              </a:ext>
            </a:extLst>
          </p:cNvPr>
          <p:cNvPicPr>
            <a:picLocks noChangeAspect="1"/>
          </p:cNvPicPr>
          <p:nvPr/>
        </p:nvPicPr>
        <p:blipFill>
          <a:blip r:embed="rId2"/>
          <a:stretch>
            <a:fillRect/>
          </a:stretch>
        </p:blipFill>
        <p:spPr>
          <a:xfrm>
            <a:off x="296088" y="1706563"/>
            <a:ext cx="5896798" cy="3096057"/>
          </a:xfrm>
          <a:prstGeom prst="rect">
            <a:avLst/>
          </a:prstGeom>
        </p:spPr>
      </p:pic>
      <p:pic>
        <p:nvPicPr>
          <p:cNvPr id="7" name="Picture 6">
            <a:extLst>
              <a:ext uri="{FF2B5EF4-FFF2-40B4-BE49-F238E27FC236}">
                <a16:creationId xmlns:a16="http://schemas.microsoft.com/office/drawing/2014/main" id="{649D6DF0-BFBC-4E17-B078-DC7CDFC6B09A}"/>
              </a:ext>
            </a:extLst>
          </p:cNvPr>
          <p:cNvPicPr>
            <a:picLocks noChangeAspect="1"/>
          </p:cNvPicPr>
          <p:nvPr/>
        </p:nvPicPr>
        <p:blipFill>
          <a:blip r:embed="rId3"/>
          <a:stretch>
            <a:fillRect/>
          </a:stretch>
        </p:blipFill>
        <p:spPr>
          <a:xfrm>
            <a:off x="6289921" y="1043781"/>
            <a:ext cx="5528157" cy="5839602"/>
          </a:xfrm>
          <a:prstGeom prst="rect">
            <a:avLst/>
          </a:prstGeom>
        </p:spPr>
      </p:pic>
    </p:spTree>
    <p:extLst>
      <p:ext uri="{BB962C8B-B14F-4D97-AF65-F5344CB8AC3E}">
        <p14:creationId xmlns:p14="http://schemas.microsoft.com/office/powerpoint/2010/main" val="501318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Look at R-squared, MSE and RMSE</a:t>
            </a:r>
          </a:p>
        </p:txBody>
      </p:sp>
      <p:pic>
        <p:nvPicPr>
          <p:cNvPr id="4" name="Picture 3">
            <a:extLst>
              <a:ext uri="{FF2B5EF4-FFF2-40B4-BE49-F238E27FC236}">
                <a16:creationId xmlns:a16="http://schemas.microsoft.com/office/drawing/2014/main" id="{83BFE7A1-008A-4E6A-8C46-461735E77F42}"/>
              </a:ext>
            </a:extLst>
          </p:cNvPr>
          <p:cNvPicPr>
            <a:picLocks noChangeAspect="1"/>
          </p:cNvPicPr>
          <p:nvPr/>
        </p:nvPicPr>
        <p:blipFill>
          <a:blip r:embed="rId2"/>
          <a:stretch>
            <a:fillRect/>
          </a:stretch>
        </p:blipFill>
        <p:spPr>
          <a:xfrm>
            <a:off x="3553168" y="1706563"/>
            <a:ext cx="5085664" cy="4770437"/>
          </a:xfrm>
          <a:prstGeom prst="rect">
            <a:avLst/>
          </a:prstGeom>
        </p:spPr>
      </p:pic>
    </p:spTree>
    <p:extLst>
      <p:ext uri="{BB962C8B-B14F-4D97-AF65-F5344CB8AC3E}">
        <p14:creationId xmlns:p14="http://schemas.microsoft.com/office/powerpoint/2010/main" val="573002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K-Fold Cross Validation</a:t>
            </a:r>
          </a:p>
        </p:txBody>
      </p:sp>
      <p:pic>
        <p:nvPicPr>
          <p:cNvPr id="5" name="Picture 4">
            <a:extLst>
              <a:ext uri="{FF2B5EF4-FFF2-40B4-BE49-F238E27FC236}">
                <a16:creationId xmlns:a16="http://schemas.microsoft.com/office/drawing/2014/main" id="{3B15406F-3867-4BA0-93B3-04B05CDA260B}"/>
              </a:ext>
            </a:extLst>
          </p:cNvPr>
          <p:cNvPicPr>
            <a:picLocks noChangeAspect="1"/>
          </p:cNvPicPr>
          <p:nvPr/>
        </p:nvPicPr>
        <p:blipFill>
          <a:blip r:embed="rId2"/>
          <a:stretch>
            <a:fillRect/>
          </a:stretch>
        </p:blipFill>
        <p:spPr>
          <a:xfrm>
            <a:off x="3078897" y="1706563"/>
            <a:ext cx="6034205" cy="4770437"/>
          </a:xfrm>
          <a:prstGeom prst="rect">
            <a:avLst/>
          </a:prstGeom>
        </p:spPr>
      </p:pic>
    </p:spTree>
    <p:extLst>
      <p:ext uri="{BB962C8B-B14F-4D97-AF65-F5344CB8AC3E}">
        <p14:creationId xmlns:p14="http://schemas.microsoft.com/office/powerpoint/2010/main" val="234880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108AB11D-3A48-4B8D-993F-1A32024ED738}"/>
              </a:ext>
            </a:extLst>
          </p:cNvPr>
          <p:cNvSpPr>
            <a:spLocks noGrp="1"/>
          </p:cNvSpPr>
          <p:nvPr>
            <p:ph type="body" idx="1"/>
          </p:nvPr>
        </p:nvSpPr>
        <p:spPr/>
        <p:txBody>
          <a:bodyPr/>
          <a:lstStyle/>
          <a:p>
            <a:pPr marL="342900" indent="-342900">
              <a:buFont typeface="Arial" panose="020B0604020202020204" pitchFamily="34" charset="0"/>
              <a:buChar char="•"/>
            </a:pPr>
            <a:r>
              <a:rPr lang="en-US" dirty="0"/>
              <a:t>To determine if there is a correlation between the concentration of the ions analyzed for rainwater samples</a:t>
            </a:r>
          </a:p>
          <a:p>
            <a:pPr marL="342900" indent="-342900">
              <a:buFont typeface="Arial" panose="020B0604020202020204" pitchFamily="34" charset="0"/>
              <a:buChar char="•"/>
            </a:pPr>
            <a:r>
              <a:rPr lang="en-US" dirty="0"/>
              <a:t>To determine if the concentration of other ions can be used to predict the concentration of another ion</a:t>
            </a:r>
            <a:endParaRPr lang="en-AE"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88664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nchor="b">
            <a:normAutofit/>
          </a:bodyPr>
          <a:lstStyle/>
          <a:p>
            <a:r>
              <a:rPr lang="en-US" sz="4400"/>
              <a:t>Comparison of R-squared, MSE and RMSE</a:t>
            </a:r>
          </a:p>
        </p:txBody>
      </p:sp>
      <p:sp>
        <p:nvSpPr>
          <p:cNvPr id="6" name="TextBox 5">
            <a:extLst>
              <a:ext uri="{FF2B5EF4-FFF2-40B4-BE49-F238E27FC236}">
                <a16:creationId xmlns:a16="http://schemas.microsoft.com/office/drawing/2014/main" id="{933BE53B-824D-4E77-920B-FB649D8B51C5}"/>
              </a:ext>
            </a:extLst>
          </p:cNvPr>
          <p:cNvSpPr txBox="1"/>
          <p:nvPr/>
        </p:nvSpPr>
        <p:spPr>
          <a:xfrm>
            <a:off x="1167492" y="1706563"/>
            <a:ext cx="4579286" cy="646331"/>
          </a:xfrm>
          <a:prstGeom prst="rect">
            <a:avLst/>
          </a:prstGeom>
          <a:noFill/>
        </p:spPr>
        <p:txBody>
          <a:bodyPr wrap="square" rtlCol="0">
            <a:spAutoFit/>
          </a:bodyPr>
          <a:lstStyle/>
          <a:p>
            <a:pPr algn="ctr"/>
            <a:r>
              <a:rPr lang="en-US" sz="3600" dirty="0"/>
              <a:t>Na</a:t>
            </a:r>
            <a:r>
              <a:rPr lang="en-US" sz="3600" baseline="30000" dirty="0"/>
              <a:t>+</a:t>
            </a:r>
            <a:r>
              <a:rPr lang="en-US" sz="3600" dirty="0"/>
              <a:t> vs. Cl</a:t>
            </a:r>
            <a:r>
              <a:rPr lang="en-US" sz="3600" baseline="30000" dirty="0"/>
              <a:t>-</a:t>
            </a:r>
            <a:endParaRPr lang="en-AE" sz="3600" baseline="30000" dirty="0"/>
          </a:p>
        </p:txBody>
      </p:sp>
      <p:sp>
        <p:nvSpPr>
          <p:cNvPr id="40" name="TextBox 39">
            <a:extLst>
              <a:ext uri="{FF2B5EF4-FFF2-40B4-BE49-F238E27FC236}">
                <a16:creationId xmlns:a16="http://schemas.microsoft.com/office/drawing/2014/main" id="{E1EBF8D6-E53B-4F35-87AC-6A2458580581}"/>
              </a:ext>
            </a:extLst>
          </p:cNvPr>
          <p:cNvSpPr txBox="1"/>
          <p:nvPr/>
        </p:nvSpPr>
        <p:spPr>
          <a:xfrm>
            <a:off x="6445222" y="1706563"/>
            <a:ext cx="4579286" cy="646331"/>
          </a:xfrm>
          <a:prstGeom prst="rect">
            <a:avLst/>
          </a:prstGeom>
          <a:noFill/>
        </p:spPr>
        <p:txBody>
          <a:bodyPr wrap="square" rtlCol="0">
            <a:spAutoFit/>
          </a:bodyPr>
          <a:lstStyle/>
          <a:p>
            <a:pPr algn="ctr"/>
            <a:r>
              <a:rPr lang="en-US" sz="3600" dirty="0"/>
              <a:t>Na</a:t>
            </a:r>
            <a:r>
              <a:rPr lang="en-US" sz="3600" baseline="30000" dirty="0"/>
              <a:t>+</a:t>
            </a:r>
            <a:r>
              <a:rPr lang="en-US" sz="3600" dirty="0"/>
              <a:t> vs. Cl</a:t>
            </a:r>
            <a:r>
              <a:rPr lang="en-US" sz="3600" baseline="30000" dirty="0"/>
              <a:t>-</a:t>
            </a:r>
            <a:r>
              <a:rPr lang="en-US" sz="3600" dirty="0"/>
              <a:t> and Mg</a:t>
            </a:r>
            <a:r>
              <a:rPr lang="en-US" sz="3600" baseline="30000" dirty="0"/>
              <a:t>2+</a:t>
            </a:r>
            <a:endParaRPr lang="en-AE" sz="3600" baseline="30000" dirty="0"/>
          </a:p>
        </p:txBody>
      </p:sp>
      <p:pic>
        <p:nvPicPr>
          <p:cNvPr id="9" name="Picture 8">
            <a:extLst>
              <a:ext uri="{FF2B5EF4-FFF2-40B4-BE49-F238E27FC236}">
                <a16:creationId xmlns:a16="http://schemas.microsoft.com/office/drawing/2014/main" id="{9929901B-67E8-4619-A480-5A6D4614D1FA}"/>
              </a:ext>
            </a:extLst>
          </p:cNvPr>
          <p:cNvPicPr>
            <a:picLocks noChangeAspect="1"/>
          </p:cNvPicPr>
          <p:nvPr/>
        </p:nvPicPr>
        <p:blipFill>
          <a:blip r:embed="rId2"/>
          <a:stretch>
            <a:fillRect/>
          </a:stretch>
        </p:blipFill>
        <p:spPr>
          <a:xfrm>
            <a:off x="1062074" y="2281471"/>
            <a:ext cx="4790122" cy="4447271"/>
          </a:xfrm>
          <a:prstGeom prst="rect">
            <a:avLst/>
          </a:prstGeom>
        </p:spPr>
      </p:pic>
      <p:pic>
        <p:nvPicPr>
          <p:cNvPr id="10" name="Picture 9">
            <a:extLst>
              <a:ext uri="{FF2B5EF4-FFF2-40B4-BE49-F238E27FC236}">
                <a16:creationId xmlns:a16="http://schemas.microsoft.com/office/drawing/2014/main" id="{4C0E1B65-5324-479B-BC87-4E17308AFF69}"/>
              </a:ext>
            </a:extLst>
          </p:cNvPr>
          <p:cNvPicPr>
            <a:picLocks noChangeAspect="1"/>
          </p:cNvPicPr>
          <p:nvPr/>
        </p:nvPicPr>
        <p:blipFill>
          <a:blip r:embed="rId3"/>
          <a:stretch>
            <a:fillRect/>
          </a:stretch>
        </p:blipFill>
        <p:spPr>
          <a:xfrm>
            <a:off x="6096000" y="2281471"/>
            <a:ext cx="4756712" cy="4461875"/>
          </a:xfrm>
          <a:prstGeom prst="rect">
            <a:avLst/>
          </a:prstGeom>
        </p:spPr>
      </p:pic>
    </p:spTree>
    <p:extLst>
      <p:ext uri="{BB962C8B-B14F-4D97-AF65-F5344CB8AC3E}">
        <p14:creationId xmlns:p14="http://schemas.microsoft.com/office/powerpoint/2010/main" val="316250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Based on the computed R-squared, MSE and RMSE, the linear regression generated using Chloride ion (Cl</a:t>
            </a:r>
            <a:r>
              <a:rPr lang="en-US" baseline="30000" dirty="0"/>
              <a:t>-</a:t>
            </a:r>
            <a:r>
              <a:rPr lang="en-US" dirty="0"/>
              <a:t>) concentration alone is slightly better for predicting Sodium ion (Na+) concentration than using Chloride ion (Cl</a:t>
            </a:r>
            <a:r>
              <a:rPr lang="en-US" baseline="30000" dirty="0"/>
              <a:t>-</a:t>
            </a:r>
            <a:r>
              <a:rPr lang="en-US" dirty="0"/>
              <a:t>) and Magnesium ion (Mg</a:t>
            </a:r>
            <a:r>
              <a:rPr lang="en-US" baseline="30000" dirty="0"/>
              <a:t>2+</a:t>
            </a:r>
            <a:r>
              <a:rPr lang="en-US" dirty="0"/>
              <a:t>) concentrations. The generated linear regression explains about 98.4% of the variability.</a:t>
            </a:r>
          </a:p>
        </p:txBody>
      </p:sp>
    </p:spTree>
    <p:extLst>
      <p:ext uri="{BB962C8B-B14F-4D97-AF65-F5344CB8AC3E}">
        <p14:creationId xmlns:p14="http://schemas.microsoft.com/office/powerpoint/2010/main" val="445070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Conclusion</a:t>
            </a:r>
          </a:p>
        </p:txBody>
      </p:sp>
      <p:sp>
        <p:nvSpPr>
          <p:cNvPr id="15" name="TextBox 14">
            <a:extLst>
              <a:ext uri="{FF2B5EF4-FFF2-40B4-BE49-F238E27FC236}">
                <a16:creationId xmlns:a16="http://schemas.microsoft.com/office/drawing/2014/main" id="{0FAD29D7-A8A1-43D7-939B-B54B9A57B539}"/>
              </a:ext>
            </a:extLst>
          </p:cNvPr>
          <p:cNvSpPr txBox="1"/>
          <p:nvPr/>
        </p:nvSpPr>
        <p:spPr>
          <a:xfrm>
            <a:off x="750429" y="1800520"/>
            <a:ext cx="8007071" cy="4247317"/>
          </a:xfrm>
          <a:prstGeom prst="rect">
            <a:avLst/>
          </a:prstGeom>
          <a:noFill/>
        </p:spPr>
        <p:txBody>
          <a:bodyPr wrap="square" rtlCol="0">
            <a:spAutoFit/>
          </a:bodyPr>
          <a:lstStyle/>
          <a:p>
            <a:r>
              <a:rPr lang="en-US" dirty="0"/>
              <a:t>• What problems are we able to solve using our algorithm?</a:t>
            </a:r>
          </a:p>
          <a:p>
            <a:r>
              <a:rPr lang="en-US" dirty="0"/>
              <a:t>- Re-analysis of samples whenever Sodium Ion quality checks failed the criteria</a:t>
            </a:r>
          </a:p>
          <a:p>
            <a:r>
              <a:rPr lang="en-US" dirty="0"/>
              <a:t>• How can we use it? With what tools to pass on to someone for</a:t>
            </a:r>
          </a:p>
          <a:p>
            <a:r>
              <a:rPr lang="en-US" dirty="0"/>
              <a:t>use?</a:t>
            </a:r>
          </a:p>
          <a:p>
            <a:r>
              <a:rPr lang="en-US" dirty="0"/>
              <a:t>- The algorithm can be passed using an excel file. Since the reporting format of the rainwater data is in excel.</a:t>
            </a:r>
          </a:p>
          <a:p>
            <a:r>
              <a:rPr lang="en-US" dirty="0"/>
              <a:t>• How to interpret the results of the algorithm?</a:t>
            </a:r>
          </a:p>
          <a:p>
            <a:r>
              <a:rPr lang="en-US" dirty="0"/>
              <a:t>- y = 0.85910865 + (1.7182457533360633)(x)</a:t>
            </a:r>
          </a:p>
          <a:p>
            <a:r>
              <a:rPr lang="en-US" dirty="0"/>
              <a:t>• How to interpret the algorithm performance results?</a:t>
            </a:r>
          </a:p>
          <a:p>
            <a:r>
              <a:rPr lang="en-US" dirty="0"/>
              <a:t> - there is a 98.4% correlation between sodium ion and chloride ion</a:t>
            </a:r>
          </a:p>
          <a:p>
            <a:r>
              <a:rPr lang="en-US" dirty="0"/>
              <a:t>• How can we improve it in the future?</a:t>
            </a:r>
          </a:p>
          <a:p>
            <a:r>
              <a:rPr lang="en-US" dirty="0"/>
              <a:t>- We can use the monthly data for each year and prepare separate algorithms for wet and dry season.</a:t>
            </a:r>
          </a:p>
          <a:p>
            <a:endParaRPr lang="en-AE" dirty="0"/>
          </a:p>
        </p:txBody>
      </p:sp>
    </p:spTree>
    <p:extLst>
      <p:ext uri="{BB962C8B-B14F-4D97-AF65-F5344CB8AC3E}">
        <p14:creationId xmlns:p14="http://schemas.microsoft.com/office/powerpoint/2010/main" val="2562431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108AB11D-3A48-4B8D-993F-1A32024ED738}"/>
              </a:ext>
            </a:extLst>
          </p:cNvPr>
          <p:cNvSpPr>
            <a:spLocks noGrp="1"/>
          </p:cNvSpPr>
          <p:nvPr>
            <p:ph type="body" idx="1"/>
          </p:nvPr>
        </p:nvSpPr>
        <p:spPr>
          <a:xfrm>
            <a:off x="1167492" y="2439807"/>
            <a:ext cx="9779183" cy="3436483"/>
          </a:xfrm>
        </p:spPr>
        <p:txBody>
          <a:bodyPr/>
          <a:lstStyle/>
          <a:p>
            <a:r>
              <a:rPr lang="en-US" sz="2300" dirty="0"/>
              <a:t>This project presents how linear regression can be used to predict the concentration of an ion using the concentration of other ions. The files used are annual rainwater concentration data (downloaded per year) from the year 2010 to 2019 from Participating East Asian countries incl. the Philippines. Each file contains `Country`, `Name of Site`, `Average Precipitation Amount`, and the average concentration of the mentioned ions. The files are downloaded from this link: https://monitoring.eanet.asia/document/public/index</a:t>
            </a:r>
            <a:endParaRPr lang="en-AE" sz="2300"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68296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Preprocessing and EDA</a:t>
            </a:r>
          </a:p>
        </p:txBody>
      </p:sp>
      <p:sp>
        <p:nvSpPr>
          <p:cNvPr id="5" name="Subtitle 4">
            <a:extLst>
              <a:ext uri="{FF2B5EF4-FFF2-40B4-BE49-F238E27FC236}">
                <a16:creationId xmlns:a16="http://schemas.microsoft.com/office/drawing/2014/main" id="{BD9F5C5F-745F-4276-BDBA-7F44F6B135A0}"/>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Import Necessary Libraries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5" name="Picture 4">
            <a:extLst>
              <a:ext uri="{FF2B5EF4-FFF2-40B4-BE49-F238E27FC236}">
                <a16:creationId xmlns:a16="http://schemas.microsoft.com/office/drawing/2014/main" id="{B716DD77-1CE2-457F-BA41-7BB3CBEB8821}"/>
              </a:ext>
            </a:extLst>
          </p:cNvPr>
          <p:cNvPicPr>
            <a:picLocks noChangeAspect="1"/>
          </p:cNvPicPr>
          <p:nvPr/>
        </p:nvPicPr>
        <p:blipFill>
          <a:blip r:embed="rId2"/>
          <a:stretch>
            <a:fillRect/>
          </a:stretch>
        </p:blipFill>
        <p:spPr>
          <a:xfrm>
            <a:off x="1353790" y="1895918"/>
            <a:ext cx="9406586" cy="4642994"/>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Import Dataset</a:t>
            </a:r>
          </a:p>
        </p:txBody>
      </p:sp>
      <p:pic>
        <p:nvPicPr>
          <p:cNvPr id="6" name="Picture 5">
            <a:extLst>
              <a:ext uri="{FF2B5EF4-FFF2-40B4-BE49-F238E27FC236}">
                <a16:creationId xmlns:a16="http://schemas.microsoft.com/office/drawing/2014/main" id="{1CAF9246-04FB-4936-AC12-BE6FC07CA8EA}"/>
              </a:ext>
            </a:extLst>
          </p:cNvPr>
          <p:cNvPicPr>
            <a:picLocks noChangeAspect="1"/>
          </p:cNvPicPr>
          <p:nvPr/>
        </p:nvPicPr>
        <p:blipFill>
          <a:blip r:embed="rId2"/>
          <a:stretch>
            <a:fillRect/>
          </a:stretch>
        </p:blipFill>
        <p:spPr>
          <a:xfrm>
            <a:off x="2801965" y="2087561"/>
            <a:ext cx="6510237" cy="3366815"/>
          </a:xfrm>
          <a:prstGeom prst="rect">
            <a:avLst/>
          </a:prstGeom>
          <a:noFill/>
        </p:spPr>
      </p:pic>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95000B54-5E13-452E-9AEE-803B7DF77141}"/>
              </a:ext>
            </a:extLst>
          </p:cNvPr>
          <p:cNvSpPr txBox="1"/>
          <p:nvPr/>
        </p:nvSpPr>
        <p:spPr>
          <a:xfrm>
            <a:off x="1209758" y="5512208"/>
            <a:ext cx="9779182" cy="646331"/>
          </a:xfrm>
          <a:prstGeom prst="rect">
            <a:avLst/>
          </a:prstGeom>
          <a:noFill/>
        </p:spPr>
        <p:txBody>
          <a:bodyPr wrap="square" rtlCol="0">
            <a:spAutoFit/>
          </a:bodyPr>
          <a:lstStyle/>
          <a:p>
            <a:r>
              <a:rPr lang="en-PH" dirty="0"/>
              <a:t>Already “cleaned” separate excel files prior to importing (e.g., ensure files have same columns, remove empty rows, etc.)</a:t>
            </a:r>
            <a:endParaRPr lang="en-AE" dirty="0"/>
          </a:p>
        </p:txBody>
      </p:sp>
    </p:spTree>
    <p:extLst>
      <p:ext uri="{BB962C8B-B14F-4D97-AF65-F5344CB8AC3E}">
        <p14:creationId xmlns:p14="http://schemas.microsoft.com/office/powerpoint/2010/main" val="331832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Import Dataset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4" name="Picture 3">
            <a:extLst>
              <a:ext uri="{FF2B5EF4-FFF2-40B4-BE49-F238E27FC236}">
                <a16:creationId xmlns:a16="http://schemas.microsoft.com/office/drawing/2014/main" id="{8F9CC0B9-7513-48C9-A9F1-F4D56AC1441E}"/>
              </a:ext>
            </a:extLst>
          </p:cNvPr>
          <p:cNvPicPr>
            <a:picLocks noChangeAspect="1"/>
          </p:cNvPicPr>
          <p:nvPr/>
        </p:nvPicPr>
        <p:blipFill rotWithShape="1">
          <a:blip r:embed="rId2"/>
          <a:srcRect b="60198"/>
          <a:stretch/>
        </p:blipFill>
        <p:spPr>
          <a:xfrm>
            <a:off x="1331498" y="1808283"/>
            <a:ext cx="2142134" cy="2324233"/>
          </a:xfrm>
          <a:prstGeom prst="rect">
            <a:avLst/>
          </a:prstGeom>
        </p:spPr>
      </p:pic>
      <p:pic>
        <p:nvPicPr>
          <p:cNvPr id="9" name="Picture 8">
            <a:extLst>
              <a:ext uri="{FF2B5EF4-FFF2-40B4-BE49-F238E27FC236}">
                <a16:creationId xmlns:a16="http://schemas.microsoft.com/office/drawing/2014/main" id="{44EFEA10-7F4B-4517-8E4C-AD883AAF040F}"/>
              </a:ext>
            </a:extLst>
          </p:cNvPr>
          <p:cNvPicPr>
            <a:picLocks noChangeAspect="1"/>
          </p:cNvPicPr>
          <p:nvPr/>
        </p:nvPicPr>
        <p:blipFill rotWithShape="1">
          <a:blip r:embed="rId3"/>
          <a:srcRect b="81342"/>
          <a:stretch/>
        </p:blipFill>
        <p:spPr>
          <a:xfrm>
            <a:off x="5599038" y="2970400"/>
            <a:ext cx="1980740" cy="1089532"/>
          </a:xfrm>
          <a:prstGeom prst="rect">
            <a:avLst/>
          </a:prstGeom>
        </p:spPr>
      </p:pic>
      <p:pic>
        <p:nvPicPr>
          <p:cNvPr id="11" name="Picture 10">
            <a:extLst>
              <a:ext uri="{FF2B5EF4-FFF2-40B4-BE49-F238E27FC236}">
                <a16:creationId xmlns:a16="http://schemas.microsoft.com/office/drawing/2014/main" id="{8726A207-B492-462B-A5D8-CE4615445189}"/>
              </a:ext>
            </a:extLst>
          </p:cNvPr>
          <p:cNvPicPr>
            <a:picLocks noChangeAspect="1"/>
          </p:cNvPicPr>
          <p:nvPr/>
        </p:nvPicPr>
        <p:blipFill>
          <a:blip r:embed="rId4"/>
          <a:stretch>
            <a:fillRect/>
          </a:stretch>
        </p:blipFill>
        <p:spPr>
          <a:xfrm>
            <a:off x="1331498" y="4341976"/>
            <a:ext cx="10087350" cy="1693064"/>
          </a:xfrm>
          <a:prstGeom prst="rect">
            <a:avLst/>
          </a:prstGeom>
        </p:spPr>
      </p:pic>
      <p:pic>
        <p:nvPicPr>
          <p:cNvPr id="12" name="Picture 11">
            <a:extLst>
              <a:ext uri="{FF2B5EF4-FFF2-40B4-BE49-F238E27FC236}">
                <a16:creationId xmlns:a16="http://schemas.microsoft.com/office/drawing/2014/main" id="{413CA138-642E-476E-9732-CBADF1F780FA}"/>
              </a:ext>
            </a:extLst>
          </p:cNvPr>
          <p:cNvPicPr>
            <a:picLocks noChangeAspect="1"/>
          </p:cNvPicPr>
          <p:nvPr/>
        </p:nvPicPr>
        <p:blipFill rotWithShape="1">
          <a:blip r:embed="rId2"/>
          <a:srcRect t="39802" b="20396"/>
          <a:stretch/>
        </p:blipFill>
        <p:spPr>
          <a:xfrm>
            <a:off x="3513980" y="1718601"/>
            <a:ext cx="2142134" cy="2324233"/>
          </a:xfrm>
          <a:prstGeom prst="rect">
            <a:avLst/>
          </a:prstGeom>
        </p:spPr>
      </p:pic>
      <p:pic>
        <p:nvPicPr>
          <p:cNvPr id="13" name="Picture 12">
            <a:extLst>
              <a:ext uri="{FF2B5EF4-FFF2-40B4-BE49-F238E27FC236}">
                <a16:creationId xmlns:a16="http://schemas.microsoft.com/office/drawing/2014/main" id="{45E924A3-D172-420A-A169-63483EC259B9}"/>
              </a:ext>
            </a:extLst>
          </p:cNvPr>
          <p:cNvPicPr>
            <a:picLocks noChangeAspect="1"/>
          </p:cNvPicPr>
          <p:nvPr/>
        </p:nvPicPr>
        <p:blipFill rotWithShape="1">
          <a:blip r:embed="rId2"/>
          <a:srcRect t="80286"/>
          <a:stretch/>
        </p:blipFill>
        <p:spPr>
          <a:xfrm>
            <a:off x="5558689" y="1727847"/>
            <a:ext cx="2142134" cy="1151228"/>
          </a:xfrm>
          <a:prstGeom prst="rect">
            <a:avLst/>
          </a:prstGeom>
        </p:spPr>
      </p:pic>
      <p:pic>
        <p:nvPicPr>
          <p:cNvPr id="14" name="Picture 13">
            <a:extLst>
              <a:ext uri="{FF2B5EF4-FFF2-40B4-BE49-F238E27FC236}">
                <a16:creationId xmlns:a16="http://schemas.microsoft.com/office/drawing/2014/main" id="{68309D98-39E0-409B-AFE6-0EF19C77A1C2}"/>
              </a:ext>
            </a:extLst>
          </p:cNvPr>
          <p:cNvPicPr>
            <a:picLocks noChangeAspect="1"/>
          </p:cNvPicPr>
          <p:nvPr/>
        </p:nvPicPr>
        <p:blipFill rotWithShape="1">
          <a:blip r:embed="rId3"/>
          <a:srcRect t="59786"/>
          <a:stretch/>
        </p:blipFill>
        <p:spPr>
          <a:xfrm>
            <a:off x="9600866" y="1706563"/>
            <a:ext cx="1980740" cy="2348309"/>
          </a:xfrm>
          <a:prstGeom prst="rect">
            <a:avLst/>
          </a:prstGeom>
        </p:spPr>
      </p:pic>
      <p:pic>
        <p:nvPicPr>
          <p:cNvPr id="15" name="Picture 14">
            <a:extLst>
              <a:ext uri="{FF2B5EF4-FFF2-40B4-BE49-F238E27FC236}">
                <a16:creationId xmlns:a16="http://schemas.microsoft.com/office/drawing/2014/main" id="{EB696006-0B80-4A31-AF1D-E5AA5CDB1DB7}"/>
              </a:ext>
            </a:extLst>
          </p:cNvPr>
          <p:cNvPicPr>
            <a:picLocks noChangeAspect="1"/>
          </p:cNvPicPr>
          <p:nvPr/>
        </p:nvPicPr>
        <p:blipFill rotWithShape="1">
          <a:blip r:embed="rId3"/>
          <a:srcRect t="19422" b="40775"/>
          <a:stretch/>
        </p:blipFill>
        <p:spPr>
          <a:xfrm>
            <a:off x="7620126" y="1730639"/>
            <a:ext cx="1980740" cy="2324233"/>
          </a:xfrm>
          <a:prstGeom prst="rect">
            <a:avLst/>
          </a:prstGeom>
        </p:spPr>
      </p:pic>
    </p:spTree>
    <p:extLst>
      <p:ext uri="{BB962C8B-B14F-4D97-AF65-F5344CB8AC3E}">
        <p14:creationId xmlns:p14="http://schemas.microsoft.com/office/powerpoint/2010/main" val="318327236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387</TotalTime>
  <Words>777</Words>
  <Application>Microsoft Office PowerPoint</Application>
  <PresentationFormat>Widescreen</PresentationFormat>
  <Paragraphs>110</Paragraphs>
  <Slides>43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Tenorite</vt:lpstr>
      <vt:lpstr>Office Theme</vt:lpstr>
      <vt:lpstr>Prediction of the Concentration of One Ion Using the Concentration of Other Ions in Rainwater Samples Practical Project on Regression Data Science</vt:lpstr>
      <vt:lpstr>Content</vt:lpstr>
      <vt:lpstr>Introduction</vt:lpstr>
      <vt:lpstr>Objectives</vt:lpstr>
      <vt:lpstr>Overview</vt:lpstr>
      <vt:lpstr>Preprocessing and EDA</vt:lpstr>
      <vt:lpstr>Import Necessary Libraries</vt:lpstr>
      <vt:lpstr>Import Dataset</vt:lpstr>
      <vt:lpstr>Import Dataset</vt:lpstr>
      <vt:lpstr>Data Processing</vt:lpstr>
      <vt:lpstr>Data Processing</vt:lpstr>
      <vt:lpstr>Data Processing</vt:lpstr>
      <vt:lpstr>Data Processing</vt:lpstr>
      <vt:lpstr>Data Processing</vt:lpstr>
      <vt:lpstr>Data Processing</vt:lpstr>
      <vt:lpstr>Data Processing</vt:lpstr>
      <vt:lpstr>EDA</vt:lpstr>
      <vt:lpstr>EDA</vt:lpstr>
      <vt:lpstr>Visualization</vt:lpstr>
      <vt:lpstr>Visualization</vt:lpstr>
      <vt:lpstr>Visualization</vt:lpstr>
      <vt:lpstr>Visualization</vt:lpstr>
      <vt:lpstr>Visualization</vt:lpstr>
      <vt:lpstr>Visualization</vt:lpstr>
      <vt:lpstr>Linear Regression</vt:lpstr>
      <vt:lpstr>Define the Independent and Dependent Variable and Splitting the Dataset into Train, Validation and Test Set</vt:lpstr>
      <vt:lpstr>Define the Independent and Dependent Variable</vt:lpstr>
      <vt:lpstr>Define the Independent and Dependent Variable</vt:lpstr>
      <vt:lpstr>Define the Independent and Dependent Variable</vt:lpstr>
      <vt:lpstr>Define the Independent and Dependent Variable</vt:lpstr>
      <vt:lpstr>Model Evaluation</vt:lpstr>
      <vt:lpstr>Compare the Actual data and the Predicted data</vt:lpstr>
      <vt:lpstr>Look at R-squared, MSE and RMSE</vt:lpstr>
      <vt:lpstr>Multivariable Linear Regression</vt:lpstr>
      <vt:lpstr>Define the Independent and Dependent Variable and Splitting the Dataset into Train, Validation and Test Set</vt:lpstr>
      <vt:lpstr>Linear Regression</vt:lpstr>
      <vt:lpstr>Compare the Actual data and the Predicted data</vt:lpstr>
      <vt:lpstr>Look at R-squared, MSE and RMSE</vt:lpstr>
      <vt:lpstr>K-Fold Cross Validation</vt:lpstr>
      <vt:lpstr>Comparison of R-squared, MSE and RMSE</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the Concentration of One Ion Using the Concentration of Other Ions in Rainwater Samples Practical Project on Regression Data Science</dc:title>
  <dc:creator>Ellaine Nicdao</dc:creator>
  <cp:lastModifiedBy>Ellaine Nicdao</cp:lastModifiedBy>
  <cp:revision>6</cp:revision>
  <dcterms:created xsi:type="dcterms:W3CDTF">2022-03-05T02:50:35Z</dcterms:created>
  <dcterms:modified xsi:type="dcterms:W3CDTF">2022-03-06T02:31:47Z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