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65D9-08B6-455D-A7E7-C0DEB6960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F6C1-C778-40BC-99B5-55C9A17F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4A41-A918-4F83-84D0-329DADB6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A379-6F54-4F52-B676-71BBB1F0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7A72-1F82-43FF-B06E-2A0DC4AD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0D15-7E90-4008-B330-1DC9EEA4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0B64-4817-44DC-8F44-56E472E35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F69E-5272-4C06-9B63-ED43098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6E1D-DC06-4387-91E6-64EDC521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2E3C-7281-4CF4-8F1A-5A67AA53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D097-5C25-40C2-BBEF-ABD44AE8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4D0D-9BEC-4DA5-8B34-3A295EB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EFB4-BADB-4FC8-ADE9-0068D6AB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18C0-F537-4B3C-961F-A6FC3F6A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DDA5-6529-4864-93C7-AA655AB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CBC5-984A-4F13-9DA7-343DEEE0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1C68-9F16-4BD7-9BD3-6EB6A65D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13F7-A744-47AF-BB71-0D755D92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DB1A-3003-4F4A-8E52-64F89F0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485B-FFF6-480A-9C5D-957B0A1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E7C1-0580-407A-8AAF-964F5BAA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4F0D-1A46-4679-81D5-DE5AF23F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BEB6-E321-4738-94CD-5A60AFBE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DBDF-2A55-4CFC-9332-2F15CB1E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04DB-A95D-4183-82DA-0AA77671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E229-92DE-4CD0-B168-E6E82B44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E4F4-F1E3-4A62-A7FE-96A3A6531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A781-9B83-49B4-951B-9D1D97059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2B4F-A72F-44DF-83C7-D8F1CF3C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6E5CD-0391-4861-975D-1833F738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FCFF-1D9C-40B5-A52D-486F1A6C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D1F6-D919-411D-BB6F-7C74273A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63BB5-0DD6-469F-B0B0-5FD21092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F76-2049-4951-A470-206471DBE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F49A6-BE4C-4371-BA93-9D45DF23F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9935-8F3D-4624-911B-8AF8FDD9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F8058-B876-4FEF-BBAF-2B1BE0C7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B8F6B-5AA4-42C1-AB08-9BC0F1DA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F3915-9986-424B-8295-EB528C47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1F1F-1AE0-4716-97DA-22951DEA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F0F60-3043-4337-8F8E-D68D4D60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6A53D-6A72-4221-8204-9CCFFF7B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36062-0ECB-4D05-BD23-A8A85A9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BC627-340E-420C-971C-A9A08125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5C6D-2A0E-4514-8DC4-D5D11C7B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6A47-03B8-4FD1-ABC3-1429936B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8D4-D853-4AA0-820E-D5BA6527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F552-FB72-4E6C-9C21-A4B1D9A8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F0FE-08C3-440C-AB01-FF05D886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57864-898F-427F-9C89-A797556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4621-7DBC-4997-8EB9-1882F5B5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1CE9E-1EBC-4E45-8CC5-FC8CF95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14FB-20D3-4C1C-903F-B38025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FCD34-4BF3-4329-A00E-1F3F2800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5ECD-7013-4591-8B2A-16ADB108E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B2DD4-AFF6-4C0F-A4B2-284F87B3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7AF2-EEED-406B-BC90-28523BB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BAA29-FA2E-4355-8E3A-49A2CEA5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E1EB7-BB85-4A92-865B-3508E379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64BD-8BD7-4704-882A-605BBED2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DD9D-9E00-4E30-947C-5FDF7A382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2ECD-E6A5-4CE8-B4A0-DDF672AF519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B351-3A08-45AD-A6BD-5A00560AA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676F-5B0E-479A-B6B3-B8B7F5175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0624-0BD7-4091-9D05-D324610DA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4E972-B6AC-497D-9308-DF2523B6C3B8}"/>
              </a:ext>
            </a:extLst>
          </p:cNvPr>
          <p:cNvSpPr/>
          <p:nvPr/>
        </p:nvSpPr>
        <p:spPr>
          <a:xfrm>
            <a:off x="11876" y="0"/>
            <a:ext cx="308757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61BCF-28DC-4DC9-AEB1-99BA8919C4C6}"/>
              </a:ext>
            </a:extLst>
          </p:cNvPr>
          <p:cNvSpPr/>
          <p:nvPr/>
        </p:nvSpPr>
        <p:spPr>
          <a:xfrm>
            <a:off x="403761" y="1"/>
            <a:ext cx="11704320" cy="798743"/>
          </a:xfrm>
          <a:prstGeom prst="rect">
            <a:avLst/>
          </a:prstGeom>
          <a:ln w="19050"/>
          <a:effectLst>
            <a:glow rad="127000">
              <a:schemeClr val="accent1">
                <a:alpha val="0"/>
              </a:schemeClr>
            </a:glow>
            <a:softEdge rad="0"/>
          </a:effectLst>
          <a:scene3d>
            <a:camera prst="perspectiveFront"/>
            <a:lightRig rig="threePt" dir="t"/>
          </a:scene3d>
          <a:sp3d prstMaterial="softEdge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Makr-5DoPQN">
            <a:extLst>
              <a:ext uri="{FF2B5EF4-FFF2-40B4-BE49-F238E27FC236}">
                <a16:creationId xmlns:a16="http://schemas.microsoft.com/office/drawing/2014/main" id="{977A61CC-F111-4E3C-9FCB-84B2AEF996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766" y="113065"/>
            <a:ext cx="962035" cy="618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4553B6-4A01-4BB3-83D2-D968ADDE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2" y="123038"/>
            <a:ext cx="700019" cy="5787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D64950-DF3C-48C5-A108-BC64EC602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6870" y="106524"/>
            <a:ext cx="665018" cy="665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EFC855-33DC-4E60-9889-264A9B913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15" y="152725"/>
            <a:ext cx="700019" cy="57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4045D8-A2C4-4A1E-ACD7-FA10CB4EF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41" y="70544"/>
            <a:ext cx="665019" cy="7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kift wilfred</dc:creator>
  <cp:lastModifiedBy>kift wilfred</cp:lastModifiedBy>
  <cp:revision>1</cp:revision>
  <dcterms:created xsi:type="dcterms:W3CDTF">2022-02-18T09:05:51Z</dcterms:created>
  <dcterms:modified xsi:type="dcterms:W3CDTF">2022-02-21T07:48:33Z</dcterms:modified>
</cp:coreProperties>
</file>