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Ibadan wet season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provides a detailed description of the Ibadan wet season data. The data was collected from over 3000 households and has a total of over 6000 individuals tested for rdt.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Wards were the data was collected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Agugu</a:t>
            </a:r>
          </a:p>
          <a:p>
            <a:pPr lvl="0"/>
            <a:r>
              <a:rPr/>
              <a:t>Bashorun</a:t>
            </a:r>
          </a:p>
          <a:p>
            <a:pPr lvl="0"/>
            <a:r>
              <a:rPr/>
              <a:t>Challenge</a:t>
            </a:r>
          </a:p>
          <a:p>
            <a:pPr lvl="0"/>
            <a:r>
              <a:rPr/>
              <a:t>Ologuneru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pic>
        <p:nvPicPr>
          <p:cNvPr descr="ibadan_descriptive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ibadan_descriptiv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Ibadan wet season data</dc:title>
  <dc:creator/>
  <cp:keywords/>
  <dcterms:created xsi:type="dcterms:W3CDTF">2024-04-04T20:33:32Z</dcterms:created>
  <dcterms:modified xsi:type="dcterms:W3CDTF">2024-04-04T20:33:32Z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