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VT323"/>
      <p:regular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faSlabOne-regular.fntdata"/><Relationship Id="rId14" Type="http://schemas.openxmlformats.org/officeDocument/2006/relationships/font" Target="fonts/VT323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9642c63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*Stress that they should really get unity installed before the next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min : ice break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min : 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min: game object/component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min: prefab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 min: physics</a:t>
            </a:r>
            <a:endParaRPr/>
          </a:p>
        </p:txBody>
      </p:sp>
      <p:sp>
        <p:nvSpPr>
          <p:cNvPr id="54" name="Google Shape;54;g59642c63b8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72e6e7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f72e6e7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f72e6e7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f72e6e7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f024dc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0f024dc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unity3d.com/get-unity/download?_ga=2.4409075.1989629026.1565578919-1297659165.156000958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7975" y="-20362"/>
            <a:ext cx="9339952" cy="564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7975" y="-2153962"/>
            <a:ext cx="9339952" cy="56414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type="ctrTitle"/>
          </p:nvPr>
        </p:nvSpPr>
        <p:spPr>
          <a:xfrm>
            <a:off x="-234925" y="495825"/>
            <a:ext cx="9432900" cy="18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VT323"/>
                <a:ea typeface="VT323"/>
                <a:cs typeface="VT323"/>
                <a:sym typeface="VT323"/>
              </a:rPr>
              <a:t>Unity 101</a:t>
            </a:r>
            <a:endParaRPr sz="3600">
              <a:solidFill>
                <a:srgbClr val="000000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988925" y="1896925"/>
            <a:ext cx="6985200" cy="29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0000"/>
                </a:solidFill>
                <a:latin typeface="VT323"/>
                <a:ea typeface="VT323"/>
                <a:cs typeface="VT323"/>
                <a:sym typeface="VT323"/>
              </a:rPr>
              <a:t>Howdy</a:t>
            </a:r>
            <a:r>
              <a:rPr lang="en" sz="4800">
                <a:solidFill>
                  <a:srgbClr val="000000"/>
                </a:solidFill>
                <a:latin typeface="VT323"/>
                <a:ea typeface="VT323"/>
                <a:cs typeface="VT323"/>
                <a:sym typeface="VT323"/>
              </a:rPr>
              <a:t>!</a:t>
            </a:r>
            <a:endParaRPr sz="4800">
              <a:solidFill>
                <a:srgbClr val="000000"/>
              </a:solidFill>
              <a:latin typeface="VT323"/>
              <a:ea typeface="VT323"/>
              <a:cs typeface="VT323"/>
              <a:sym typeface="VT32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</a:rPr>
              <a:t>This is a guide for installing Unity and Unity Hub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How to Install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Unity</a:t>
            </a:r>
            <a:endParaRPr sz="4800"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Unity Hub for Windows/macOS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this link:	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https://unity3d.com/get-unity/download?_ga=2.4409075.1989629026.1565578919-1297659165.1560009583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”Download Unity Hub” and doubled click the “UnityHubSetup.exe” that will appear.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Accept the Terms and Conditions and press “Install”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Unity Hub will open up automatically after installations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*If not, just open it up yourself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Unity through Unity Hub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 installing Unity Hub, open it up (if it is not already)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the “Installs” window on the left hand 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the “Add” button on the upper right.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open up a 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which version of Unity you would like to download and click next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Next, you will need to select what platforms you would like to build your product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“Done” and Unity will download and install itself.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