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9" r:id="rId2"/>
    <p:sldId id="332" r:id="rId3"/>
    <p:sldId id="335" r:id="rId4"/>
    <p:sldId id="336" r:id="rId5"/>
    <p:sldId id="334" r:id="rId6"/>
    <p:sldId id="333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1" r:id="rId19"/>
  </p:sldIdLst>
  <p:sldSz cx="9144000" cy="6858000" type="screen4x3"/>
  <p:notesSz cx="6797675" cy="9926638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 autoAdjust="0"/>
  </p:normalViewPr>
  <p:slideViewPr>
    <p:cSldViewPr snapToObjects="1" showGuides="1">
      <p:cViewPr>
        <p:scale>
          <a:sx n="66" d="100"/>
          <a:sy n="66" d="100"/>
        </p:scale>
        <p:origin x="-1434" y="-186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2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1" d="100"/>
          <a:sy n="51" d="100"/>
        </p:scale>
        <p:origin x="-30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27.08.2014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 smtClean="0"/>
              <a:t>URL</a:t>
            </a:r>
          </a:p>
          <a:p>
            <a:pPr lvl="0"/>
            <a:endParaRPr lang="en-US" noProof="0" dirty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 l="15000" r="15000"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8" name="Datumsplatzhalter 2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3" name="Datumsplatzhalter 23"/>
          <p:cNvSpPr>
            <a:spLocks noGrp="1"/>
          </p:cNvSpPr>
          <p:nvPr>
            <p:ph type="dt" sz="half" idx="14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15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2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2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Centro Universitário da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7" name="Textplatzhalter 7"/>
          <p:cNvSpPr>
            <a:spLocks noGrp="1"/>
          </p:cNvSpPr>
          <p:nvPr userDrawn="1"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2"/>
            <a:stretch>
              <a:fillRect l="15000" r="15000"/>
            </a:stretch>
          </a:blipFill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3" name="Textplatzhalter 7"/>
          <p:cNvSpPr>
            <a:spLocks noGrp="1"/>
          </p:cNvSpPr>
          <p:nvPr userDrawn="1"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2"/>
            <a:stretch>
              <a:fillRect l="15000" r="15000"/>
            </a:stretch>
          </a:blipFill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1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2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2s_2014</a:t>
            </a:r>
            <a:endParaRPr lang="en-US" dirty="0"/>
          </a:p>
        </p:txBody>
      </p:sp>
      <p:sp>
        <p:nvSpPr>
          <p:cNvPr id="23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Centro Universitário da FEI</a:t>
            </a:r>
            <a:endParaRPr lang="en-US" dirty="0"/>
          </a:p>
        </p:txBody>
      </p:sp>
      <p:sp>
        <p:nvSpPr>
          <p:cNvPr id="24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375;MIO_UPDATE=True;MIO_VERSION=30.11.2012 11:40:17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 smtClean="0">
                <a:solidFill>
                  <a:schemeClr val="tx1"/>
                </a:solidFill>
                <a:latin typeface="+mn-lt"/>
              </a:rPr>
              <a:t>RAFFB</a:t>
            </a:r>
            <a:endParaRPr lang="en-US" sz="7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584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49" r:id="rId3"/>
    <p:sldLayoutId id="2147483670" r:id="rId4"/>
    <p:sldLayoutId id="2147483661" r:id="rId5"/>
    <p:sldLayoutId id="2147483659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66" r:id="rId16"/>
    <p:sldLayoutId id="2147483667" r:id="rId17"/>
    <p:sldLayoutId id="2147483668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slide" Target="slide6.xml"/><Relationship Id="rId4" Type="http://schemas.openxmlformats.org/officeDocument/2006/relationships/tags" Target="../tags/tag23.xml"/><Relationship Id="rId9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" Target="slide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" Target="slide4.xml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slide" Target="slide6.xml"/><Relationship Id="rId4" Type="http://schemas.openxmlformats.org/officeDocument/2006/relationships/tags" Target="../tags/tag39.xml"/><Relationship Id="rId9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slide" Target="slide6.xml"/><Relationship Id="rId4" Type="http://schemas.openxmlformats.org/officeDocument/2006/relationships/tags" Target="../tags/tag16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4" t="27885" r="13065" b="32354"/>
          <a:stretch/>
        </p:blipFill>
        <p:spPr bwMode="auto">
          <a:xfrm>
            <a:off x="171449" y="171449"/>
            <a:ext cx="8812894" cy="39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Robotic Arm with Force Feedback - RAFFB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err="1" smtClean="0"/>
              <a:t>Conceito</a:t>
            </a:r>
            <a:r>
              <a:rPr lang="en-US" noProof="0" dirty="0" smtClean="0"/>
              <a:t> </a:t>
            </a:r>
            <a:r>
              <a:rPr lang="en-US" noProof="0" dirty="0" err="1" smtClean="0"/>
              <a:t>inicial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3"/>
            <a:stretch>
              <a:fillRect l="15000" r="15000"/>
            </a:stretch>
          </a:blip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36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91A6FF4-B217-4F24-BE19-92AADE2417CA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2" name="Gruppieren 11"/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6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Test 1	</a:t>
              </a:r>
              <a:r>
                <a:rPr lang="en-US" smtClean="0">
                  <a:solidFill>
                    <a:schemeClr val="tx2"/>
                  </a:solidFill>
                  <a:latin typeface="Arial"/>
                </a:rPr>
                <a:t>Speaker	Time</a:t>
              </a: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	xx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3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9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1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407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EEB114E-D360-40B9-8089-62278DF3F109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4" name="Gruppieren 13"/>
          <p:cNvGrpSpPr/>
          <p:nvPr>
            <p:custDataLst>
              <p:tags r:id="rId1"/>
            </p:custDataLst>
          </p:nvPr>
        </p:nvGrpSpPr>
        <p:grpSpPr>
          <a:xfrm>
            <a:off x="396432" y="1340769"/>
            <a:ext cx="8352281" cy="1440159"/>
            <a:chOff x="323528" y="1052736"/>
            <a:chExt cx="8352281" cy="1440159"/>
          </a:xfrm>
        </p:grpSpPr>
        <p:sp>
          <p:nvSpPr>
            <p:cNvPr id="6" name="Rectangle 15">
              <a:hlinkClick r:id="rId11" action="ppaction://hlinksldjump"/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4281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1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11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11"/>
              <a:ext cx="8064281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tx2"/>
                  </a:solidFill>
                </a:rPr>
                <a:t>3	</a:t>
              </a:r>
              <a:r>
                <a:rPr lang="en-US" smtClean="0">
                  <a:solidFill>
                    <a:schemeClr val="tx2"/>
                  </a:solidFill>
                </a:rPr>
                <a:t>Speaker 	Time</a:t>
              </a:r>
              <a:r>
                <a:rPr lang="en-US" b="1" smtClean="0">
                  <a:solidFill>
                    <a:schemeClr val="tx2"/>
                  </a:solidFill>
                </a:rPr>
                <a:t>	xx</a:t>
              </a:r>
              <a:endParaRPr lang="en-US" b="1" smtClean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11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42667" y="1808851"/>
              <a:ext cx="7633141" cy="287999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/>
              <a:r>
                <a:rPr lang="en-US" sz="140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2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1528" y="1808851"/>
              <a:ext cx="431140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400" b="1" smtClean="0">
                  <a:latin typeface="Arial"/>
                </a:rPr>
                <a:t>2.1</a:t>
              </a:r>
              <a:endParaRPr lang="en-US" sz="1400" b="1">
                <a:latin typeface="Arial"/>
              </a:endParaRPr>
            </a:p>
          </p:txBody>
        </p:sp>
        <p:sp>
          <p:nvSpPr>
            <p:cNvPr id="12" name="Rectangle 15">
              <a:hlinkClick r:id="rId12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1528" y="2204895"/>
              <a:ext cx="8064281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" name="Rectangle 15">
              <a:hlinkClick r:id="rId12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3528" y="2204895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33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B82B24CA-CE37-477F-AF43-107A4FF6330F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3" name="Gruppieren 12"/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14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latin typeface="Arial"/>
                </a:rPr>
                <a:t>Test 1	</a:t>
              </a:r>
              <a:r>
                <a:rPr lang="en-US" smtClean="0">
                  <a:latin typeface="Arial"/>
                </a:rPr>
                <a:t>Speaker 	Time</a:t>
              </a:r>
              <a:r>
                <a:rPr lang="en-US" b="1" smtClean="0">
                  <a:latin typeface="Arial"/>
                </a:rPr>
                <a:t>	xx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3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1"/>
                  </a:solidFill>
                </a:rPr>
                <a:t>	</a:t>
              </a:r>
              <a:r>
                <a:rPr lang="en-US" smtClean="0">
                  <a:solidFill>
                    <a:schemeClr val="bg1"/>
                  </a:solidFill>
                </a:rPr>
                <a:t>Speaker 	Time	</a:t>
              </a:r>
              <a:r>
                <a:rPr lang="en-US" b="1" smtClean="0">
                  <a:solidFill>
                    <a:schemeClr val="bg1"/>
                  </a:solidFill>
                </a:rPr>
                <a:t>xx</a:t>
              </a:r>
              <a:endParaRPr lang="en-US" b="1" smtClean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61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/>
              <a:t>Optional subheadline</a:t>
            </a:r>
            <a:endParaRPr lang="en-US" b="0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6F9A7525-F98F-4791-8304-F61ECDD9E2E5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5141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497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bg1"/>
                </a:solidFill>
              </a:rPr>
              <a:t>Optional subheadline</a:t>
            </a:r>
            <a:endParaRPr lang="en-US" b="0" noProof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A589DDA-7BD9-4A72-AD2D-371161E9BB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837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Axima dollabo Itaessunt, invendi picidundio Suscima quodi ressed quat oditibus sit odi aliquam eum es nis eribus Rem adia sunt lam ra nus quas nihilicid molori con comnitatet </a:t>
            </a:r>
            <a:br>
              <a:rPr lang="en-US" noProof="0" smtClean="0"/>
            </a:br>
            <a:r>
              <a:rPr lang="en-US" noProof="0" smtClean="0"/>
              <a:t>et adissim poresed quiatios venecatassit plit occabor ecearum eos expliti.</a:t>
            </a:r>
          </a:p>
          <a:p>
            <a:pPr lvl="1"/>
            <a:r>
              <a:rPr lang="en-US" noProof="0" smtClean="0"/>
              <a:t>Int pore peratemque quos dolore que sae nihillant autecum fugit</a:t>
            </a:r>
          </a:p>
          <a:p>
            <a:pPr lvl="1"/>
            <a:r>
              <a:rPr lang="en-US" noProof="0" smtClean="0"/>
              <a:t>Am quatquiam lam conse est, corehentus maximi, ipsum eos ditas re, </a:t>
            </a:r>
            <a:br>
              <a:rPr lang="en-US" noProof="0" smtClean="0"/>
            </a:br>
            <a:r>
              <a:rPr lang="en-US" noProof="0" smtClean="0"/>
              <a:t>cusapic aboria volecatibus doluptamusam duci sercius res sapelestio. </a:t>
            </a:r>
          </a:p>
          <a:p>
            <a:r>
              <a:rPr lang="en-US" noProof="0" smtClean="0"/>
              <a:t>Magnistium quibus, sit quias solum quaecabo. Qui opta ea cullaborepta corem vel magnisto et voluptibus.</a:t>
            </a:r>
          </a:p>
          <a:p>
            <a:r>
              <a:rPr lang="en-US" noProof="0" smtClean="0"/>
              <a:t>Dus consedi sitiatemped ma comni abor aut aut maximpo reprepe nos que cupta qui volorpo rposae magnam voluptate cuscient libus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Inner page headline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b="0" noProof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ED8CB57-B10A-45FD-A2C8-673592ABBDFB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86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smtClean="0"/>
              <a:t>Axima dollabo Itaessunt, invendi picidundio Suscima quodi ressed quat oditibus sit odi aliquam eum es nis eribus Rem adia sunt </a:t>
            </a:r>
            <a:br>
              <a:rPr lang="en-US" noProof="0" smtClean="0"/>
            </a:br>
            <a:r>
              <a:rPr lang="en-US" noProof="0" smtClean="0"/>
              <a:t>lam ra nus quas nihilicid molori con comitat </a:t>
            </a:r>
            <a:br>
              <a:rPr lang="en-US" noProof="0" smtClean="0"/>
            </a:br>
            <a:r>
              <a:rPr lang="en-US" noProof="0" smtClean="0"/>
              <a:t>et adissim poresed quiatios venecatassit pit occabor ecearum eos expliti.</a:t>
            </a:r>
          </a:p>
          <a:p>
            <a:r>
              <a:rPr lang="en-US" noProof="0" smtClean="0"/>
              <a:t>Int pore peratemque quos dolore que sae nihillant autecum fugit</a:t>
            </a:r>
          </a:p>
          <a:p>
            <a:r>
              <a:rPr lang="en-US" noProof="0" smtClean="0"/>
              <a:t>Am quatquiam lam conse est, corehentus maximi, ipsum eos ditas re, cusapic abor volecatibus doluptamusam duci sercius </a:t>
            </a:r>
            <a:br>
              <a:rPr lang="en-US" noProof="0" smtClean="0"/>
            </a:br>
            <a:r>
              <a:rPr lang="en-US" noProof="0" smtClean="0"/>
              <a:t>res sapelestio. </a:t>
            </a:r>
          </a:p>
          <a:p>
            <a:r>
              <a:rPr lang="en-US" noProof="0" smtClean="0"/>
              <a:t>Magnistium quibus, sit quias solum quae-cabo. Qui opta ea cullaborepta corem </a:t>
            </a:r>
            <a:br>
              <a:rPr lang="en-US" noProof="0" smtClean="0"/>
            </a:br>
            <a:r>
              <a:rPr lang="en-US" noProof="0" smtClean="0"/>
              <a:t>vel magnisto et voluptibus.</a:t>
            </a:r>
            <a:endParaRPr lang="en-US" noProof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smtClean="0"/>
              <a:t>Axima dollabo Itaessunt, invendi picidundio Suscima quodi ressed quat oditibus sit odi aliquam eum es nis eribus Rem adia sunt </a:t>
            </a:r>
            <a:br>
              <a:rPr lang="en-US" noProof="0" smtClean="0"/>
            </a:br>
            <a:r>
              <a:rPr lang="en-US" noProof="0" smtClean="0"/>
              <a:t>lam ra nus quas nihilicid molori con comitat </a:t>
            </a:r>
            <a:br>
              <a:rPr lang="en-US" noProof="0" smtClean="0"/>
            </a:br>
            <a:r>
              <a:rPr lang="en-US" noProof="0" smtClean="0"/>
              <a:t>et adissim poresed quiatios venecatassit pit occabor ecearum eos expliti.</a:t>
            </a:r>
          </a:p>
          <a:p>
            <a:r>
              <a:rPr lang="en-US" noProof="0" smtClean="0"/>
              <a:t>Int pore peratemque quos dolore que sae nihillant autecum fugit</a:t>
            </a:r>
          </a:p>
          <a:p>
            <a:r>
              <a:rPr lang="en-US" noProof="0" smtClean="0"/>
              <a:t>Am quatquiam lam conse est, corehentus maximi, ipsum eos ditas re, cusapic abor volecatibus doluptamusam duci sercius </a:t>
            </a:r>
            <a:br>
              <a:rPr lang="en-US" noProof="0" smtClean="0"/>
            </a:br>
            <a:r>
              <a:rPr lang="en-US" noProof="0" smtClean="0"/>
              <a:t>res sapelestio. </a:t>
            </a:r>
          </a:p>
          <a:p>
            <a:r>
              <a:rPr lang="en-US" noProof="0" smtClean="0"/>
              <a:t>Magnistium quibus, sit quias solum quae-cabo. Qui opta ea cullaborepta corem </a:t>
            </a:r>
            <a:br>
              <a:rPr lang="en-US" noProof="0" smtClean="0"/>
            </a:br>
            <a:r>
              <a:rPr lang="en-US" noProof="0" smtClean="0"/>
              <a:t>vel magnisto et voluptibus.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Inner page headline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b="0" noProof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59CA66F-68AE-48F5-94F0-45BED671E83A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137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Subtitle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7763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Tópicos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91A6FF4-B217-4F24-BE19-92AADE2417CA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2" name="Gruppieren 11"/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6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dirty="0" err="1" smtClean="0">
                  <a:solidFill>
                    <a:schemeClr val="tx2"/>
                  </a:solidFill>
                  <a:latin typeface="Arial"/>
                </a:rPr>
                <a:t>Escopo</a:t>
              </a:r>
              <a:r>
                <a:rPr lang="en-US" b="1" dirty="0" smtClean="0">
                  <a:solidFill>
                    <a:schemeClr val="tx2"/>
                  </a:solidFill>
                  <a:latin typeface="Arial"/>
                </a:rPr>
                <a:t>	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3	</a:t>
              </a: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dirty="0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9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4#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dirty="0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1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771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smtClean="0">
                <a:solidFill>
                  <a:schemeClr val="tx1"/>
                </a:solidFill>
              </a:rPr>
              <a:t>Design </a:t>
            </a:r>
            <a:r>
              <a:rPr lang="en-US" b="0" dirty="0" err="1" smtClean="0">
                <a:solidFill>
                  <a:schemeClr val="tx1"/>
                </a:solidFill>
              </a:rPr>
              <a:t>Mecânico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anotado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reunião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3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err="1" smtClean="0">
                <a:solidFill>
                  <a:schemeClr val="tx1"/>
                </a:solidFill>
              </a:rPr>
              <a:t>Softwares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Utilizados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pic>
        <p:nvPicPr>
          <p:cNvPr id="2050" name="Picture 2" descr="Z:\Users\Raphael\Desktop\TCC_git\02_Apresentações_Documentação\Imagens\gazebo_vert-f8ad1a52e3f233c2ff74fb43ee770f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92" y="2060848"/>
            <a:ext cx="1016297" cy="146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Users\Raphael\Desktop\TCC_git\02_Apresentações_Documentação\Imagens\ros_o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5" y="1461364"/>
            <a:ext cx="1647973" cy="3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Users\Raphael\Desktop\TCC_git\02_Apresentações_Documentação\Imagens\arduin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93" y="3781842"/>
            <a:ext cx="1311493" cy="12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descrição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88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for your attention!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6E3E337-305E-4483-824B-4A86B40D6007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Hendusam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nietum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volupta</a:t>
            </a:r>
            <a:r>
              <a:rPr lang="en-US" noProof="0" dirty="0" smtClean="0"/>
              <a:t> </a:t>
            </a:r>
            <a:r>
              <a:rPr lang="en-US" noProof="0" dirty="0" err="1" smtClean="0"/>
              <a:t>ssimus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doloreritio</a:t>
            </a:r>
            <a:r>
              <a:rPr lang="en-US" noProof="0" dirty="0" smtClean="0"/>
              <a:t>. Et </a:t>
            </a:r>
            <a:r>
              <a:rPr lang="en-US" noProof="0" dirty="0" err="1" smtClean="0"/>
              <a:t>occullparum</a:t>
            </a:r>
            <a:r>
              <a:rPr lang="en-US" noProof="0" dirty="0" smtClean="0"/>
              <a:t> qui</a:t>
            </a:r>
            <a:br>
              <a:rPr lang="en-US" noProof="0" dirty="0" smtClean="0"/>
            </a:br>
            <a:r>
              <a:rPr lang="en-US" noProof="0" dirty="0" err="1" smtClean="0"/>
              <a:t>andelignim</a:t>
            </a:r>
            <a:r>
              <a:rPr lang="en-US" noProof="0" dirty="0" smtClean="0"/>
              <a:t> </a:t>
            </a:r>
            <a:r>
              <a:rPr lang="en-US" noProof="0" dirty="0" err="1" smtClean="0"/>
              <a:t>descil</a:t>
            </a:r>
            <a:r>
              <a:rPr lang="en-US" noProof="0" dirty="0" smtClean="0"/>
              <a:t> </a:t>
            </a:r>
            <a:r>
              <a:rPr lang="en-US" noProof="0" dirty="0" err="1" smtClean="0"/>
              <a:t>ipiduciis</a:t>
            </a:r>
            <a:r>
              <a:rPr lang="en-US" noProof="0" dirty="0" smtClean="0"/>
              <a:t> ex </a:t>
            </a:r>
            <a:r>
              <a:rPr lang="en-US" noProof="0" dirty="0" err="1" smtClean="0"/>
              <a:t>endiam</a:t>
            </a:r>
            <a:r>
              <a:rPr lang="en-US" noProof="0" dirty="0" smtClean="0"/>
              <a:t> dent </a:t>
            </a:r>
            <a:r>
              <a:rPr lang="en-US" noProof="0" dirty="0" err="1" smtClean="0"/>
              <a:t>fugiatur</a:t>
            </a:r>
            <a:r>
              <a:rPr lang="en-US" noProof="0" dirty="0" smtClean="0"/>
              <a:t>, non </a:t>
            </a:r>
            <a:r>
              <a:rPr lang="en-US" noProof="0" dirty="0" err="1" smtClean="0"/>
              <a:t>sequit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reium</a:t>
            </a:r>
            <a:r>
              <a:rPr lang="en-US" noProof="0" dirty="0" smtClean="0"/>
              <a:t> </a:t>
            </a:r>
            <a:r>
              <a:rPr lang="en-US" noProof="0" dirty="0" err="1" smtClean="0"/>
              <a:t>facepudit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quibuscitia</a:t>
            </a:r>
            <a:r>
              <a:rPr lang="en-US" noProof="0" dirty="0" smtClean="0"/>
              <a:t> </a:t>
            </a:r>
            <a:r>
              <a:rPr lang="en-US" noProof="0" dirty="0" err="1" smtClean="0"/>
              <a:t>quatumquos</a:t>
            </a:r>
            <a:r>
              <a:rPr lang="en-US" noProof="0" dirty="0" smtClean="0"/>
              <a:t> </a:t>
            </a:r>
            <a:r>
              <a:rPr lang="en-US" noProof="0" dirty="0" err="1" smtClean="0"/>
              <a:t>earunte</a:t>
            </a:r>
            <a:r>
              <a:rPr lang="en-US" noProof="0" dirty="0" smtClean="0"/>
              <a:t> </a:t>
            </a:r>
            <a:r>
              <a:rPr lang="en-US" noProof="0" dirty="0" err="1" smtClean="0"/>
              <a:t>vellab</a:t>
            </a:r>
            <a:r>
              <a:rPr lang="en-US" noProof="0" dirty="0" smtClean="0"/>
              <a:t> </a:t>
            </a:r>
            <a:r>
              <a:rPr lang="en-US" noProof="0" dirty="0" err="1" smtClean="0"/>
              <a:t>ipsam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arupis</a:t>
            </a:r>
            <a:r>
              <a:rPr lang="en-US" noProof="0" dirty="0" smtClean="0"/>
              <a:t> </a:t>
            </a:r>
            <a:r>
              <a:rPr lang="en-US" noProof="0" dirty="0" err="1" smtClean="0"/>
              <a:t>aruptationse</a:t>
            </a:r>
            <a:r>
              <a:rPr lang="en-US" noProof="0" dirty="0" smtClean="0"/>
              <a:t> </a:t>
            </a:r>
            <a:r>
              <a:rPr lang="en-US" noProof="0" dirty="0" err="1" smtClean="0"/>
              <a:t>laborpos</a:t>
            </a:r>
            <a:r>
              <a:rPr lang="en-US" noProof="0" dirty="0" smtClean="0"/>
              <a:t> </a:t>
            </a:r>
            <a:r>
              <a:rPr lang="en-US" noProof="0" dirty="0" err="1" smtClean="0"/>
              <a:t>sunt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volorrum</a:t>
            </a:r>
            <a:r>
              <a:rPr lang="en-US" noProof="0" dirty="0" smtClean="0"/>
              <a:t> ex </a:t>
            </a:r>
            <a:r>
              <a:rPr lang="en-US" noProof="0" dirty="0" err="1" smtClean="0"/>
              <a:t>erum</a:t>
            </a:r>
            <a:r>
              <a:rPr lang="en-US" noProof="0" dirty="0" smtClean="0"/>
              <a:t> </a:t>
            </a:r>
            <a:r>
              <a:rPr lang="en-US" noProof="0" dirty="0" err="1" smtClean="0"/>
              <a:t>quas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quidis</a:t>
            </a:r>
            <a:r>
              <a:rPr lang="en-US" noProof="0" dirty="0" smtClean="0"/>
              <a:t> </a:t>
            </a:r>
            <a:r>
              <a:rPr lang="en-US" noProof="0" dirty="0" err="1" smtClean="0"/>
              <a:t>exeribe</a:t>
            </a:r>
            <a:r>
              <a:rPr lang="en-US" noProof="0" dirty="0" smtClean="0"/>
              <a:t> rumen </a:t>
            </a:r>
            <a:r>
              <a:rPr lang="en-US" noProof="0" dirty="0" err="1" smtClean="0"/>
              <a:t>adipsus</a:t>
            </a:r>
            <a:r>
              <a:rPr lang="en-US" noProof="0" dirty="0" smtClean="0"/>
              <a:t> re,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quam </a:t>
            </a:r>
            <a:r>
              <a:rPr lang="en-US" noProof="0" dirty="0" err="1" smtClean="0"/>
              <a:t>lamens</a:t>
            </a:r>
            <a:r>
              <a:rPr lang="en-US" noProof="0" dirty="0" smtClean="0"/>
              <a:t> </a:t>
            </a:r>
            <a:r>
              <a:rPr lang="en-US" noProof="0" dirty="0" err="1" smtClean="0"/>
              <a:t>ulpa</a:t>
            </a:r>
            <a:r>
              <a:rPr lang="en-US" noProof="0" dirty="0" smtClean="0"/>
              <a:t> </a:t>
            </a:r>
            <a:r>
              <a:rPr lang="en-US" noProof="0" dirty="0" err="1" smtClean="0"/>
              <a:t>pliquidars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untium</a:t>
            </a:r>
            <a:r>
              <a:rPr lang="en-US" noProof="0" dirty="0" smtClean="0"/>
              <a:t> </a:t>
            </a:r>
            <a:r>
              <a:rPr lang="en-US" noProof="0" dirty="0" err="1" smtClean="0"/>
              <a:t>eos</a:t>
            </a:r>
            <a:r>
              <a:rPr lang="en-US" noProof="0" dirty="0" smtClean="0"/>
              <a:t> rest res </a:t>
            </a:r>
            <a:r>
              <a:rPr lang="en-US" noProof="0" dirty="0" err="1" smtClean="0"/>
              <a:t>voluptas</a:t>
            </a:r>
            <a:r>
              <a:rPr lang="en-US" noProof="0" dirty="0" smtClean="0"/>
              <a:t> </a:t>
            </a:r>
            <a:r>
              <a:rPr lang="en-US" noProof="0" dirty="0" err="1" smtClean="0"/>
              <a:t>molut</a:t>
            </a:r>
            <a:r>
              <a:rPr lang="en-US" noProof="0" dirty="0" smtClean="0"/>
              <a:t> </a:t>
            </a:r>
            <a:r>
              <a:rPr lang="en-US" noProof="0" dirty="0" err="1" smtClean="0"/>
              <a:t>maiorer</a:t>
            </a:r>
            <a:r>
              <a:rPr lang="en-US" noProof="0" dirty="0" smtClean="0"/>
              <a:t> </a:t>
            </a:r>
            <a:r>
              <a:rPr lang="en-US" noProof="0" dirty="0" err="1" smtClean="0"/>
              <a:t>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em</a:t>
            </a:r>
            <a:r>
              <a:rPr lang="en-US" noProof="0" dirty="0" smtClean="0"/>
              <a:t> qui </a:t>
            </a:r>
            <a:r>
              <a:rPr lang="en-US" noProof="0" dirty="0" err="1" smtClean="0"/>
              <a:t>necepta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tquas</a:t>
            </a:r>
            <a:r>
              <a:rPr lang="en-US" noProof="0" dirty="0" smtClean="0"/>
              <a:t> </a:t>
            </a:r>
            <a:r>
              <a:rPr lang="en-US" noProof="0" dirty="0" err="1" smtClean="0"/>
              <a:t>magnihi</a:t>
            </a:r>
            <a:r>
              <a:rPr lang="en-US" noProof="0" dirty="0" smtClean="0"/>
              <a:t> </a:t>
            </a:r>
            <a:r>
              <a:rPr lang="en-US" noProof="0" dirty="0" err="1" smtClean="0"/>
              <a:t>ciandig</a:t>
            </a:r>
            <a:r>
              <a:rPr lang="en-US" noProof="0" dirty="0" smtClean="0"/>
              <a:t> </a:t>
            </a:r>
            <a:r>
              <a:rPr lang="en-US" noProof="0" dirty="0" err="1" smtClean="0"/>
              <a:t>enduntibea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doleste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</a:t>
            </a:r>
            <a:r>
              <a:rPr lang="en-US" noProof="0" dirty="0" smtClean="0"/>
              <a:t> lore.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59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Title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Subtitle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4294967295"/>
          </p:nvPr>
        </p:nvSpPr>
        <p:spPr>
          <a:xfrm>
            <a:off x="503238" y="0"/>
            <a:ext cx="2555875" cy="13049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40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25812634-C235-4B2A-B081-E818F1CD5EB1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4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2B2B0548-AFAD-4ECF-8F1C-59D119517961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3"/>
  <p:tag name="MIO_AGENDA_SUBITEMS" val="Test 2"/>
  <p:tag name="MIO_EK" val="421"/>
  <p:tag name="MIO_VERSION" val="31.12.9999 23:59:59"/>
  <p:tag name="MIO_DBID" val="ED9FF2F2-6643-46BA-B685-7D49126FFAFF"/>
  <p:tag name="MIO_UPDAT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Template_TCC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Template_TCC</Template>
  <TotalTime>12</TotalTime>
  <Words>326</Words>
  <Application>Microsoft Office PowerPoint</Application>
  <PresentationFormat>Apresentação na tela (4:3)</PresentationFormat>
  <Paragraphs>122</Paragraphs>
  <Slides>18</Slides>
  <Notes>0</Notes>
  <HiddenSlides>13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Template_TCC</vt:lpstr>
      <vt:lpstr>Robotic Arm with Force Feedback - RAFFB</vt:lpstr>
      <vt:lpstr>Tópicos </vt:lpstr>
      <vt:lpstr>Escopo Design Mecânico</vt:lpstr>
      <vt:lpstr>Escopo Softwares Utilizados</vt:lpstr>
      <vt:lpstr>Thank you</vt:lpstr>
      <vt:lpstr>Chapter markers  Optional subheadline</vt:lpstr>
      <vt:lpstr>Title</vt:lpstr>
      <vt:lpstr>Thank you</vt:lpstr>
      <vt:lpstr>Thank you</vt:lpstr>
      <vt:lpstr>Agenda Optional subheadline</vt:lpstr>
      <vt:lpstr>Agenda Optional subheadline</vt:lpstr>
      <vt:lpstr>Agenda Optional subheadline</vt:lpstr>
      <vt:lpstr>Chapter markers  Optional subheadline</vt:lpstr>
      <vt:lpstr>Chapter markers  Optional subheadline</vt:lpstr>
      <vt:lpstr>Chapter markers  Optional subheadline</vt:lpstr>
      <vt:lpstr>Inner page headline  Optional subheadline</vt:lpstr>
      <vt:lpstr>Inner page headline  Optional subheadline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Raphael</dc:creator>
  <cp:lastModifiedBy>Raphael</cp:lastModifiedBy>
  <cp:revision>3</cp:revision>
  <dcterms:created xsi:type="dcterms:W3CDTF">2014-08-27T23:13:50Z</dcterms:created>
  <dcterms:modified xsi:type="dcterms:W3CDTF">2014-08-27T23:26:12Z</dcterms:modified>
</cp:coreProperties>
</file>