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2"/>
    <p:restoredTop sz="94592"/>
  </p:normalViewPr>
  <p:slideViewPr>
    <p:cSldViewPr snapToGrid="0" snapToObjects="1">
      <p:cViewPr varScale="1">
        <p:scale>
          <a:sx n="58" d="100"/>
          <a:sy n="58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dtechpicks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techpicks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Creative Commons Attribution-</a:t>
            </a:r>
            <a:r>
              <a:rPr lang="en-US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NonCommercial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ShareAlike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4.0 International</a:t>
            </a:r>
          </a:p>
          <a:p>
            <a:r>
              <a:rPr lang="en-US" sz="2200" u="sng" dirty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EdTechPicks.org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2019-11-02</a:t>
            </a:r>
          </a:p>
        </p:txBody>
      </p:sp>
    </p:spTree>
    <p:extLst>
      <p:ext uri="{BB962C8B-B14F-4D97-AF65-F5344CB8AC3E}">
        <p14:creationId xmlns:p14="http://schemas.microsoft.com/office/powerpoint/2010/main" val="171087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Creative Commons Attribution-</a:t>
            </a:r>
            <a:r>
              <a:rPr lang="en-US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NonCommercial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ShareAlike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4.0 International</a:t>
            </a:r>
          </a:p>
          <a:p>
            <a:r>
              <a:rPr lang="en-US" sz="2200" u="sng" dirty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EdTechPicks.org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2019-11-02</a:t>
            </a:r>
          </a:p>
        </p:txBody>
      </p:sp>
    </p:spTree>
    <p:extLst>
      <p:ext uri="{BB962C8B-B14F-4D97-AF65-F5344CB8AC3E}">
        <p14:creationId xmlns:p14="http://schemas.microsoft.com/office/powerpoint/2010/main" val="237415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740742" y="-17860"/>
            <a:ext cx="23275935" cy="155172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6494800" y="-194764"/>
            <a:ext cx="19020237" cy="126801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9338964" y="2857500"/>
            <a:ext cx="14466095" cy="96440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084843" y="6983015"/>
            <a:ext cx="8277822" cy="5518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522398" y="898922"/>
            <a:ext cx="8268892" cy="5512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733848" y="-178594"/>
            <a:ext cx="19020235" cy="126801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dTechPicks.or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8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7937" y="1529282"/>
            <a:ext cx="8152465" cy="12179474"/>
          </a:xfrm>
          <a:prstGeom prst="rect">
            <a:avLst/>
          </a:prstGeom>
          <a:gradFill>
            <a:gsLst>
              <a:gs pos="0">
                <a:srgbClr val="000000">
                  <a:alpha val="77087"/>
                </a:srgbClr>
              </a:gs>
              <a:gs pos="100000">
                <a:srgbClr val="434343">
                  <a:alpha val="77087"/>
                </a:srgbClr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1" name="Rectangle"/>
          <p:cNvSpPr/>
          <p:nvPr/>
        </p:nvSpPr>
        <p:spPr>
          <a:xfrm>
            <a:off x="-39688" y="-116614"/>
            <a:ext cx="24463376" cy="166211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2" name="6iPxHxSEdi0wPvkiJBpRSoX56Kcvk4u6KdHEB2jEVfIcmPCu_wZW8LilRKB6VK9r4sijWRFtcSOubZMO27gFUGegPd8YwR42o-iO1PyY3rR6vFipd5sKYzIswKqulRazqPvBxcW-_24.png" descr="6iPxHxSEdi0wPvkiJBpRSoX56Kcvk4u6KdHEB2jEVfIcmPCu_wZW8LilRKB6VK9r4sijWRFtcSOubZMO27gFUGegPd8YwR42o-iO1PyY3rR6vFipd5sKYzIswKqulRazqPvBxcW-_24.png"/>
          <p:cNvPicPr>
            <a:picLocks noChangeAspect="1"/>
          </p:cNvPicPr>
          <p:nvPr/>
        </p:nvPicPr>
        <p:blipFill>
          <a:blip r:embed="rId4">
            <a:extLst/>
          </a:blip>
          <a:srcRect t="33641" b="33641"/>
          <a:stretch>
            <a:fillRect/>
          </a:stretch>
        </p:blipFill>
        <p:spPr>
          <a:xfrm>
            <a:off x="175720" y="7093"/>
            <a:ext cx="4324267" cy="141473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ctangle"/>
          <p:cNvSpPr/>
          <p:nvPr/>
        </p:nvSpPr>
        <p:spPr>
          <a:xfrm>
            <a:off x="126689" y="12548205"/>
            <a:ext cx="24463376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4" name="OVERVIEW          EPISODES          TRAILERS &amp; MORE          MORE LIKE THIS          DETAILS"/>
          <p:cNvSpPr txBox="1"/>
          <p:nvPr/>
        </p:nvSpPr>
        <p:spPr>
          <a:xfrm>
            <a:off x="1917158" y="12730894"/>
            <a:ext cx="2054968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ÜBERSICHT</a:t>
            </a:r>
            <a:r>
              <a:rPr dirty="0" smtClean="0">
                <a:solidFill>
                  <a:schemeClr val="tx1"/>
                </a:solidFill>
              </a:rPr>
              <a:t>          </a:t>
            </a:r>
            <a:r>
              <a:rPr lang="de-DE" dirty="0" smtClean="0">
                <a:solidFill>
                  <a:schemeClr val="tx1"/>
                </a:solidFill>
              </a:rPr>
              <a:t>FOLGEN</a:t>
            </a:r>
            <a:r>
              <a:rPr dirty="0" smtClean="0">
                <a:solidFill>
                  <a:schemeClr val="tx1"/>
                </a:solidFill>
              </a:rPr>
              <a:t>          TRAILERS </a:t>
            </a:r>
            <a:r>
              <a:rPr dirty="0">
                <a:solidFill>
                  <a:schemeClr val="tx1"/>
                </a:solidFill>
              </a:rPr>
              <a:t>&amp; </a:t>
            </a:r>
            <a:r>
              <a:rPr lang="de-DE" dirty="0" smtClean="0">
                <a:solidFill>
                  <a:schemeClr val="tx1"/>
                </a:solidFill>
              </a:rPr>
              <a:t>MEHR</a:t>
            </a:r>
            <a:r>
              <a:rPr dirty="0" smtClean="0">
                <a:solidFill>
                  <a:schemeClr val="tx1"/>
                </a:solidFill>
              </a:rPr>
              <a:t>          </a:t>
            </a:r>
            <a:r>
              <a:rPr lang="de-DE" dirty="0" smtClean="0">
                <a:solidFill>
                  <a:schemeClr val="tx1"/>
                </a:solidFill>
              </a:rPr>
              <a:t>ÄHNLICHES</a:t>
            </a:r>
            <a:r>
              <a:rPr dirty="0" smtClean="0">
                <a:solidFill>
                  <a:schemeClr val="tx1"/>
                </a:solidFill>
              </a:rPr>
              <a:t>          DETAILS 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5" name="▶ PLAY"/>
          <p:cNvSpPr/>
          <p:nvPr/>
        </p:nvSpPr>
        <p:spPr>
          <a:xfrm>
            <a:off x="932439" y="8604250"/>
            <a:ext cx="1829315" cy="77638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▶ </a:t>
            </a:r>
            <a:r>
              <a:rPr lang="de-DE" dirty="0" smtClean="0"/>
              <a:t>Start</a:t>
            </a:r>
            <a:endParaRPr dirty="0"/>
          </a:p>
        </p:txBody>
      </p:sp>
      <p:sp>
        <p:nvSpPr>
          <p:cNvPr id="126" name="+ MY LIST"/>
          <p:cNvSpPr/>
          <p:nvPr/>
        </p:nvSpPr>
        <p:spPr>
          <a:xfrm>
            <a:off x="3186379" y="8623300"/>
            <a:ext cx="2137390" cy="738287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2400" dirty="0"/>
              <a:t>+ </a:t>
            </a:r>
            <a:r>
              <a:rPr lang="de-DE" sz="2400" dirty="0" smtClean="0"/>
              <a:t>Meine Liste</a:t>
            </a:r>
            <a:endParaRPr sz="2400" dirty="0"/>
          </a:p>
        </p:txBody>
      </p:sp>
      <p:sp>
        <p:nvSpPr>
          <p:cNvPr id="127" name="Thumbs Up"/>
          <p:cNvSpPr/>
          <p:nvPr/>
        </p:nvSpPr>
        <p:spPr>
          <a:xfrm flipH="1">
            <a:off x="6332426" y="8814289"/>
            <a:ext cx="312772" cy="342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Circle"/>
          <p:cNvSpPr/>
          <p:nvPr/>
        </p:nvSpPr>
        <p:spPr>
          <a:xfrm>
            <a:off x="6118754" y="8623300"/>
            <a:ext cx="738288" cy="738287"/>
          </a:xfrm>
          <a:prstGeom prst="ellips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Thumbs Up"/>
          <p:cNvSpPr/>
          <p:nvPr/>
        </p:nvSpPr>
        <p:spPr>
          <a:xfrm rot="10800000" flipH="1">
            <a:off x="7316676" y="8827711"/>
            <a:ext cx="312772" cy="342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Circle"/>
          <p:cNvSpPr/>
          <p:nvPr/>
        </p:nvSpPr>
        <p:spPr>
          <a:xfrm>
            <a:off x="7103004" y="8623300"/>
            <a:ext cx="738288" cy="738287"/>
          </a:xfrm>
          <a:prstGeom prst="ellips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Staring:…"/>
          <p:cNvSpPr txBox="1"/>
          <p:nvPr/>
        </p:nvSpPr>
        <p:spPr>
          <a:xfrm>
            <a:off x="818870" y="9684680"/>
            <a:ext cx="5083166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400">
                <a:solidFill>
                  <a:srgbClr val="A9A9A9"/>
                </a:solidFill>
              </a:defRPr>
            </a:pPr>
            <a:r>
              <a:rPr dirty="0"/>
              <a:t>Staring</a:t>
            </a:r>
            <a:r>
              <a:rPr dirty="0" smtClean="0"/>
              <a:t>:</a:t>
            </a:r>
            <a:r>
              <a:rPr lang="de-DE" dirty="0" smtClean="0"/>
              <a:t> </a:t>
            </a:r>
            <a:endParaRPr dirty="0"/>
          </a:p>
          <a:p>
            <a:pPr algn="l">
              <a:defRPr sz="2400">
                <a:solidFill>
                  <a:srgbClr val="A9A9A9"/>
                </a:solidFill>
              </a:defRPr>
            </a:pPr>
            <a:r>
              <a:rPr dirty="0"/>
              <a:t>Genre</a:t>
            </a:r>
            <a:r>
              <a:rPr dirty="0" smtClean="0"/>
              <a:t>:</a:t>
            </a:r>
            <a:r>
              <a:rPr lang="de-DE" dirty="0" smtClean="0"/>
              <a:t> historisches Drama</a:t>
            </a:r>
            <a:endParaRPr dirty="0"/>
          </a:p>
          <a:p>
            <a:pPr algn="l">
              <a:defRPr sz="2400">
                <a:solidFill>
                  <a:srgbClr val="A9A9A9"/>
                </a:solidFill>
              </a:defRPr>
            </a:pPr>
            <a:r>
              <a:rPr dirty="0"/>
              <a:t>This Show is: </a:t>
            </a:r>
          </a:p>
        </p:txBody>
      </p:sp>
      <p:sp>
        <p:nvSpPr>
          <p:cNvPr id="132" name="Add show description here."/>
          <p:cNvSpPr txBox="1"/>
          <p:nvPr/>
        </p:nvSpPr>
        <p:spPr>
          <a:xfrm>
            <a:off x="479933" y="4784121"/>
            <a:ext cx="7149515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400">
                <a:solidFill>
                  <a:srgbClr val="A9A9A9"/>
                </a:solidFill>
              </a:defRPr>
            </a:lvl1pPr>
          </a:lstStyle>
          <a:p>
            <a:r>
              <a:rPr dirty="0"/>
              <a:t>Add show description here. 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 </a:t>
            </a:r>
          </a:p>
          <a:p>
            <a:endParaRPr dirty="0"/>
          </a:p>
        </p:txBody>
      </p:sp>
      <p:sp>
        <p:nvSpPr>
          <p:cNvPr id="133" name="2019"/>
          <p:cNvSpPr txBox="1"/>
          <p:nvPr/>
        </p:nvSpPr>
        <p:spPr>
          <a:xfrm>
            <a:off x="877551" y="4125349"/>
            <a:ext cx="105477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de-DE" dirty="0" smtClean="0"/>
              <a:t>2023</a:t>
            </a:r>
            <a:endParaRPr dirty="0"/>
          </a:p>
        </p:txBody>
      </p:sp>
      <p:sp>
        <p:nvSpPr>
          <p:cNvPr id="134" name="TV-PG"/>
          <p:cNvSpPr/>
          <p:nvPr/>
        </p:nvSpPr>
        <p:spPr>
          <a:xfrm>
            <a:off x="2079625" y="4158689"/>
            <a:ext cx="722315" cy="579160"/>
          </a:xfrm>
          <a:prstGeom prst="rect">
            <a:avLst/>
          </a:prstGeom>
          <a:ln w="381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de-DE" dirty="0"/>
              <a:t>12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4084169" y="13422312"/>
            <a:ext cx="2159026" cy="1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TITLE"/>
          <p:cNvSpPr txBox="1"/>
          <p:nvPr/>
        </p:nvSpPr>
        <p:spPr>
          <a:xfrm>
            <a:off x="479933" y="1524029"/>
            <a:ext cx="7361359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11500"/>
            </a:lvl1pPr>
          </a:lstStyle>
          <a:p>
            <a:pPr algn="l"/>
            <a:r>
              <a:rPr lang="de-DE" sz="8000" dirty="0" smtClean="0"/>
              <a:t>The Fall </a:t>
            </a:r>
            <a:r>
              <a:rPr lang="de-DE" sz="8000" dirty="0" err="1" smtClean="0"/>
              <a:t>of</a:t>
            </a:r>
            <a:r>
              <a:rPr lang="de-DE" sz="8000" dirty="0" smtClean="0"/>
              <a:t> Weimar</a:t>
            </a:r>
            <a:endParaRPr sz="8000" dirty="0"/>
          </a:p>
        </p:txBody>
      </p:sp>
      <p:sp>
        <p:nvSpPr>
          <p:cNvPr id="137" name="Home     TV Shows     Movies     Recently Added     My List"/>
          <p:cNvSpPr txBox="1"/>
          <p:nvPr/>
        </p:nvSpPr>
        <p:spPr>
          <a:xfrm>
            <a:off x="4687345" y="562775"/>
            <a:ext cx="1109007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/>
            </a:lvl1pPr>
          </a:lstStyle>
          <a:p>
            <a:r>
              <a:rPr lang="de-DE" dirty="0" smtClean="0"/>
              <a:t>Start</a:t>
            </a:r>
            <a:r>
              <a:rPr dirty="0" smtClean="0"/>
              <a:t>     </a:t>
            </a:r>
            <a:r>
              <a:rPr dirty="0"/>
              <a:t>TV Shows     </a:t>
            </a:r>
            <a:r>
              <a:rPr lang="de-DE" dirty="0" smtClean="0"/>
              <a:t>Filme</a:t>
            </a:r>
            <a:r>
              <a:rPr dirty="0" smtClean="0"/>
              <a:t>     </a:t>
            </a:r>
            <a:r>
              <a:rPr dirty="0"/>
              <a:t>Recently Added     </a:t>
            </a:r>
            <a:r>
              <a:rPr dirty="0" smtClean="0"/>
              <a:t>M</a:t>
            </a:r>
            <a:r>
              <a:rPr lang="de-DE" dirty="0" smtClean="0"/>
              <a:t>eine</a:t>
            </a:r>
            <a:r>
              <a:rPr dirty="0" smtClean="0"/>
              <a:t> List</a:t>
            </a:r>
            <a:r>
              <a:rPr lang="de-DE" dirty="0" smtClean="0"/>
              <a:t>e</a:t>
            </a:r>
            <a:endParaRPr dirty="0"/>
          </a:p>
        </p:txBody>
      </p:sp>
      <p:sp>
        <p:nvSpPr>
          <p:cNvPr id="138" name="Search"/>
          <p:cNvSpPr/>
          <p:nvPr/>
        </p:nvSpPr>
        <p:spPr>
          <a:xfrm>
            <a:off x="18183300" y="629963"/>
            <a:ext cx="428594" cy="502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KIDS     DVD"/>
          <p:cNvSpPr txBox="1"/>
          <p:nvPr/>
        </p:nvSpPr>
        <p:spPr>
          <a:xfrm>
            <a:off x="19029548" y="574082"/>
            <a:ext cx="2594501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/>
            </a:lvl1pPr>
          </a:lstStyle>
          <a:p>
            <a:r>
              <a:t>KIDS     DVD</a:t>
            </a:r>
          </a:p>
        </p:txBody>
      </p:sp>
      <p:sp>
        <p:nvSpPr>
          <p:cNvPr id="140" name="Bell"/>
          <p:cNvSpPr/>
          <p:nvPr/>
        </p:nvSpPr>
        <p:spPr>
          <a:xfrm>
            <a:off x="21924491" y="629963"/>
            <a:ext cx="497292" cy="502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Triangle"/>
          <p:cNvSpPr/>
          <p:nvPr/>
        </p:nvSpPr>
        <p:spPr>
          <a:xfrm rot="18900000">
            <a:off x="23863369" y="673535"/>
            <a:ext cx="243213" cy="243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4" name="Group"/>
          <p:cNvGrpSpPr/>
          <p:nvPr/>
        </p:nvGrpSpPr>
        <p:grpSpPr>
          <a:xfrm>
            <a:off x="22722225" y="492937"/>
            <a:ext cx="962308" cy="776388"/>
            <a:chOff x="0" y="0"/>
            <a:chExt cx="962307" cy="776386"/>
          </a:xfrm>
        </p:grpSpPr>
        <p:sp>
          <p:nvSpPr>
            <p:cNvPr id="142" name="Rectangle"/>
            <p:cNvSpPr/>
            <p:nvPr/>
          </p:nvSpPr>
          <p:spPr>
            <a:xfrm>
              <a:off x="0" y="0"/>
              <a:ext cx="962308" cy="776387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3" name="Head with Shoulders"/>
            <p:cNvSpPr/>
            <p:nvPr/>
          </p:nvSpPr>
          <p:spPr>
            <a:xfrm>
              <a:off x="0" y="0"/>
              <a:ext cx="896132" cy="77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8419" y="0"/>
                    <a:pt x="7041" y="1374"/>
                    <a:pt x="6553" y="3337"/>
                  </a:cubicBezTo>
                  <a:cubicBezTo>
                    <a:pt x="6322" y="4269"/>
                    <a:pt x="6312" y="5365"/>
                    <a:pt x="6383" y="6556"/>
                  </a:cubicBezTo>
                  <a:cubicBezTo>
                    <a:pt x="6251" y="6550"/>
                    <a:pt x="6103" y="6550"/>
                    <a:pt x="5944" y="6556"/>
                  </a:cubicBezTo>
                  <a:cubicBezTo>
                    <a:pt x="5170" y="6600"/>
                    <a:pt x="5740" y="8660"/>
                    <a:pt x="6261" y="9870"/>
                  </a:cubicBezTo>
                  <a:cubicBezTo>
                    <a:pt x="6371" y="10117"/>
                    <a:pt x="6602" y="10060"/>
                    <a:pt x="6700" y="10028"/>
                  </a:cubicBezTo>
                  <a:cubicBezTo>
                    <a:pt x="6898" y="12074"/>
                    <a:pt x="7173" y="12688"/>
                    <a:pt x="7865" y="13587"/>
                  </a:cubicBezTo>
                  <a:lnTo>
                    <a:pt x="7853" y="14563"/>
                  </a:lnTo>
                  <a:cubicBezTo>
                    <a:pt x="7836" y="15893"/>
                    <a:pt x="7177" y="16995"/>
                    <a:pt x="6102" y="17704"/>
                  </a:cubicBezTo>
                  <a:cubicBezTo>
                    <a:pt x="6014" y="17761"/>
                    <a:pt x="5927" y="17818"/>
                    <a:pt x="5839" y="17863"/>
                  </a:cubicBezTo>
                  <a:cubicBezTo>
                    <a:pt x="5335" y="18148"/>
                    <a:pt x="4780" y="18293"/>
                    <a:pt x="4221" y="18318"/>
                  </a:cubicBezTo>
                  <a:cubicBezTo>
                    <a:pt x="1630" y="18457"/>
                    <a:pt x="779" y="19820"/>
                    <a:pt x="0" y="21600"/>
                  </a:cubicBezTo>
                  <a:lnTo>
                    <a:pt x="10801" y="21600"/>
                  </a:lnTo>
                  <a:lnTo>
                    <a:pt x="21600" y="21600"/>
                  </a:lnTo>
                  <a:cubicBezTo>
                    <a:pt x="20821" y="19820"/>
                    <a:pt x="19970" y="18457"/>
                    <a:pt x="17379" y="18318"/>
                  </a:cubicBezTo>
                  <a:cubicBezTo>
                    <a:pt x="16820" y="18286"/>
                    <a:pt x="16260" y="18148"/>
                    <a:pt x="15761" y="17863"/>
                  </a:cubicBezTo>
                  <a:cubicBezTo>
                    <a:pt x="15678" y="17812"/>
                    <a:pt x="15591" y="17761"/>
                    <a:pt x="15498" y="17704"/>
                  </a:cubicBezTo>
                  <a:cubicBezTo>
                    <a:pt x="14423" y="16995"/>
                    <a:pt x="13758" y="15893"/>
                    <a:pt x="13747" y="14563"/>
                  </a:cubicBezTo>
                  <a:lnTo>
                    <a:pt x="13737" y="13587"/>
                  </a:lnTo>
                  <a:cubicBezTo>
                    <a:pt x="14428" y="12688"/>
                    <a:pt x="14697" y="12074"/>
                    <a:pt x="14900" y="10028"/>
                  </a:cubicBezTo>
                  <a:cubicBezTo>
                    <a:pt x="14993" y="10066"/>
                    <a:pt x="15229" y="10123"/>
                    <a:pt x="15339" y="9870"/>
                  </a:cubicBezTo>
                  <a:cubicBezTo>
                    <a:pt x="15865" y="8660"/>
                    <a:pt x="16431" y="6600"/>
                    <a:pt x="15658" y="6556"/>
                  </a:cubicBezTo>
                  <a:cubicBezTo>
                    <a:pt x="15498" y="6550"/>
                    <a:pt x="15350" y="6543"/>
                    <a:pt x="15219" y="6556"/>
                  </a:cubicBezTo>
                  <a:cubicBezTo>
                    <a:pt x="15290" y="5371"/>
                    <a:pt x="15283" y="4269"/>
                    <a:pt x="15047" y="3337"/>
                  </a:cubicBezTo>
                  <a:cubicBezTo>
                    <a:pt x="14559" y="1374"/>
                    <a:pt x="1318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54195" y="12758902"/>
            <a:ext cx="1778131" cy="1059304"/>
            <a:chOff x="0" y="0"/>
            <a:chExt cx="1778130" cy="1059302"/>
          </a:xfrm>
        </p:grpSpPr>
        <p:pic>
          <p:nvPicPr>
            <p:cNvPr id="145" name="ccbync.png" descr="ccbync.png"/>
            <p:cNvPicPr>
              <a:picLocks noChangeAspect="1"/>
            </p:cNvPicPr>
            <p:nvPr/>
          </p:nvPicPr>
          <p:blipFill>
            <a:blip r:embed="rId5">
              <a:alphaModFix amt="80315"/>
              <a:extLst/>
            </a:blip>
            <a:stretch>
              <a:fillRect/>
            </a:stretch>
          </p:blipFill>
          <p:spPr>
            <a:xfrm>
              <a:off x="0" y="0"/>
              <a:ext cx="1778130" cy="626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EdTechPicks.org"/>
            <p:cNvSpPr txBox="1"/>
            <p:nvPr/>
          </p:nvSpPr>
          <p:spPr>
            <a:xfrm>
              <a:off x="816898" y="668812"/>
              <a:ext cx="144333" cy="390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600" u="sng">
                  <a:hlinkClick r:id="rId6"/>
                </a:defRPr>
              </a:lvl1pPr>
            </a:lstStyle>
            <a:p>
              <a:pPr>
                <a:defRPr u="none"/>
              </a:pPr>
              <a:endParaRPr u="none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"/>
          <p:cNvSpPr/>
          <p:nvPr/>
        </p:nvSpPr>
        <p:spPr>
          <a:xfrm>
            <a:off x="-39688" y="-116614"/>
            <a:ext cx="24463376" cy="166211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0" name="6iPxHxSEdi0wPvkiJBpRSoX56Kcvk4u6KdHEB2jEVfIcmPCu_wZW8LilRKB6VK9r4sijWRFtcSOubZMO27gFUGegPd8YwR42o-iO1PyY3rR6vFipd5sKYzIswKqulRazqPvBxcW-_24.png" descr="6iPxHxSEdi0wPvkiJBpRSoX56Kcvk4u6KdHEB2jEVfIcmPCu_wZW8LilRKB6VK9r4sijWRFtcSOubZMO27gFUGegPd8YwR42o-iO1PyY3rR6vFipd5sKYzIswKqulRazqPvBxcW-_24.png"/>
          <p:cNvPicPr>
            <a:picLocks noChangeAspect="1"/>
          </p:cNvPicPr>
          <p:nvPr/>
        </p:nvPicPr>
        <p:blipFill>
          <a:blip r:embed="rId3">
            <a:extLst/>
          </a:blip>
          <a:srcRect t="33641" b="33641"/>
          <a:stretch>
            <a:fillRect/>
          </a:stretch>
        </p:blipFill>
        <p:spPr>
          <a:xfrm>
            <a:off x="212857" y="15009"/>
            <a:ext cx="4324267" cy="141473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OVERVIEW          EPISODES          TRAILERS &amp; MORE          MORE LIKE THIS          DETAILS"/>
          <p:cNvSpPr txBox="1"/>
          <p:nvPr/>
        </p:nvSpPr>
        <p:spPr>
          <a:xfrm>
            <a:off x="1917158" y="12730894"/>
            <a:ext cx="2054968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ÜBERSICHT</a:t>
            </a:r>
            <a:r>
              <a:rPr dirty="0" smtClean="0">
                <a:solidFill>
                  <a:schemeClr val="tx1"/>
                </a:solidFill>
              </a:rPr>
              <a:t>          </a:t>
            </a:r>
            <a:r>
              <a:rPr lang="de-DE" dirty="0" smtClean="0">
                <a:solidFill>
                  <a:schemeClr val="tx1"/>
                </a:solidFill>
              </a:rPr>
              <a:t>FOLGEN</a:t>
            </a:r>
            <a:r>
              <a:rPr dirty="0" smtClean="0">
                <a:solidFill>
                  <a:schemeClr val="tx1"/>
                </a:solidFill>
              </a:rPr>
              <a:t>          </a:t>
            </a:r>
            <a:r>
              <a:rPr dirty="0">
                <a:solidFill>
                  <a:schemeClr val="tx1"/>
                </a:solidFill>
              </a:rPr>
              <a:t>TRAILERS &amp; </a:t>
            </a:r>
            <a:r>
              <a:rPr lang="de-DE" dirty="0" smtClean="0">
                <a:solidFill>
                  <a:schemeClr val="tx1"/>
                </a:solidFill>
              </a:rPr>
              <a:t>MEHR</a:t>
            </a:r>
            <a:r>
              <a:rPr dirty="0" smtClean="0">
                <a:solidFill>
                  <a:schemeClr val="tx1"/>
                </a:solidFill>
              </a:rPr>
              <a:t>          </a:t>
            </a:r>
            <a:r>
              <a:rPr lang="de-DE" dirty="0" smtClean="0">
                <a:solidFill>
                  <a:schemeClr val="tx1"/>
                </a:solidFill>
              </a:rPr>
              <a:t>ÄHNLICHES</a:t>
            </a:r>
            <a:r>
              <a:rPr dirty="0" smtClean="0">
                <a:solidFill>
                  <a:schemeClr val="tx1"/>
                </a:solidFill>
              </a:rPr>
              <a:t>          </a:t>
            </a:r>
            <a:r>
              <a:rPr dirty="0">
                <a:solidFill>
                  <a:schemeClr val="tx1"/>
                </a:solidFill>
              </a:rPr>
              <a:t>DETAILS   </a:t>
            </a:r>
          </a:p>
        </p:txBody>
      </p:sp>
      <p:sp>
        <p:nvSpPr>
          <p:cNvPr id="152" name="Episode Title"/>
          <p:cNvSpPr txBox="1"/>
          <p:nvPr/>
        </p:nvSpPr>
        <p:spPr>
          <a:xfrm>
            <a:off x="952908" y="7795940"/>
            <a:ext cx="4548130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400">
                <a:solidFill>
                  <a:srgbClr val="A9A9A9"/>
                </a:solidFill>
              </a:defRPr>
            </a:lvl1pPr>
          </a:lstStyle>
          <a:p>
            <a:r>
              <a:rPr lang="de-DE" dirty="0" smtClean="0"/>
              <a:t>Der </a:t>
            </a:r>
            <a:r>
              <a:rPr lang="de-DE" dirty="0" smtClean="0"/>
              <a:t>Anfang</a:t>
            </a:r>
            <a:endParaRPr dirty="0"/>
          </a:p>
        </p:txBody>
      </p:sp>
      <p:sp>
        <p:nvSpPr>
          <p:cNvPr id="153" name="Add episode description here."/>
          <p:cNvSpPr txBox="1"/>
          <p:nvPr/>
        </p:nvSpPr>
        <p:spPr>
          <a:xfrm>
            <a:off x="952908" y="8557826"/>
            <a:ext cx="4757025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400" b="0">
                <a:solidFill>
                  <a:srgbClr val="A9A9A9"/>
                </a:solidFill>
              </a:defRPr>
            </a:lvl1pPr>
          </a:lstStyle>
          <a:p>
            <a:r>
              <a:rPr dirty="0"/>
              <a:t>Add episode description her</a:t>
            </a:r>
            <a:r>
              <a:rPr lang="en-US" dirty="0"/>
              <a:t>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54" name="Line"/>
          <p:cNvSpPr/>
          <p:nvPr/>
        </p:nvSpPr>
        <p:spPr>
          <a:xfrm>
            <a:off x="7211291" y="13365990"/>
            <a:ext cx="2159026" cy="0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TITLE"/>
          <p:cNvSpPr txBox="1"/>
          <p:nvPr/>
        </p:nvSpPr>
        <p:spPr>
          <a:xfrm>
            <a:off x="515407" y="1757437"/>
            <a:ext cx="7896392" cy="1190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rPr lang="de-DE" dirty="0" smtClean="0"/>
              <a:t>The Fall </a:t>
            </a:r>
            <a:r>
              <a:rPr lang="de-DE" dirty="0" err="1" smtClean="0"/>
              <a:t>of</a:t>
            </a:r>
            <a:r>
              <a:rPr lang="de-DE" dirty="0" smtClean="0"/>
              <a:t> Weimar</a:t>
            </a:r>
            <a:endParaRPr dirty="0"/>
          </a:p>
        </p:txBody>
      </p:sp>
      <p:sp>
        <p:nvSpPr>
          <p:cNvPr id="156" name="Home     TV Shows     Movies     Recently Added     My List"/>
          <p:cNvSpPr txBox="1"/>
          <p:nvPr/>
        </p:nvSpPr>
        <p:spPr>
          <a:xfrm>
            <a:off x="4687345" y="562775"/>
            <a:ext cx="1158897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b="0"/>
            </a:lvl1pPr>
          </a:lstStyle>
          <a:p>
            <a:r>
              <a:rPr lang="en-US" dirty="0" smtClean="0"/>
              <a:t>Start     </a:t>
            </a:r>
            <a:r>
              <a:rPr lang="en-US" dirty="0"/>
              <a:t>TV Shows     </a:t>
            </a:r>
            <a:r>
              <a:rPr lang="en-US" dirty="0" err="1" smtClean="0"/>
              <a:t>Filme</a:t>
            </a:r>
            <a:r>
              <a:rPr lang="en-US" dirty="0" smtClean="0"/>
              <a:t>     </a:t>
            </a:r>
            <a:r>
              <a:rPr lang="en-US" dirty="0"/>
              <a:t>Recently Added     </a:t>
            </a:r>
            <a:r>
              <a:rPr lang="en-US" dirty="0" err="1" smtClean="0"/>
              <a:t>Meine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/>
          </a:p>
        </p:txBody>
      </p:sp>
      <p:sp>
        <p:nvSpPr>
          <p:cNvPr id="157" name="Search"/>
          <p:cNvSpPr/>
          <p:nvPr/>
        </p:nvSpPr>
        <p:spPr>
          <a:xfrm>
            <a:off x="18183300" y="629963"/>
            <a:ext cx="428594" cy="502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KIDS     DVD"/>
          <p:cNvSpPr txBox="1"/>
          <p:nvPr/>
        </p:nvSpPr>
        <p:spPr>
          <a:xfrm>
            <a:off x="19029548" y="574082"/>
            <a:ext cx="2594501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/>
            </a:lvl1pPr>
          </a:lstStyle>
          <a:p>
            <a:r>
              <a:t>KIDS     DVD</a:t>
            </a:r>
          </a:p>
        </p:txBody>
      </p:sp>
      <p:sp>
        <p:nvSpPr>
          <p:cNvPr id="159" name="Bell"/>
          <p:cNvSpPr/>
          <p:nvPr/>
        </p:nvSpPr>
        <p:spPr>
          <a:xfrm>
            <a:off x="21924491" y="629963"/>
            <a:ext cx="497292" cy="502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03" y="0"/>
                </a:moveTo>
                <a:cubicBezTo>
                  <a:pt x="9575" y="0"/>
                  <a:pt x="9470" y="104"/>
                  <a:pt x="9470" y="231"/>
                </a:cubicBezTo>
                <a:lnTo>
                  <a:pt x="9470" y="1411"/>
                </a:lnTo>
                <a:cubicBezTo>
                  <a:pt x="7726" y="1796"/>
                  <a:pt x="4885" y="3013"/>
                  <a:pt x="4885" y="6864"/>
                </a:cubicBezTo>
                <a:cubicBezTo>
                  <a:pt x="4875" y="6874"/>
                  <a:pt x="4657" y="13994"/>
                  <a:pt x="1736" y="16276"/>
                </a:cubicBezTo>
                <a:cubicBezTo>
                  <a:pt x="1736" y="16276"/>
                  <a:pt x="683" y="17224"/>
                  <a:pt x="0" y="17750"/>
                </a:cubicBezTo>
                <a:lnTo>
                  <a:pt x="0" y="19776"/>
                </a:lnTo>
                <a:lnTo>
                  <a:pt x="8958" y="19776"/>
                </a:lnTo>
                <a:cubicBezTo>
                  <a:pt x="8958" y="20783"/>
                  <a:pt x="9783" y="21600"/>
                  <a:pt x="10800" y="21600"/>
                </a:cubicBezTo>
                <a:cubicBezTo>
                  <a:pt x="11817" y="21600"/>
                  <a:pt x="12642" y="20783"/>
                  <a:pt x="12642" y="19776"/>
                </a:cubicBezTo>
                <a:lnTo>
                  <a:pt x="21600" y="19776"/>
                </a:lnTo>
                <a:lnTo>
                  <a:pt x="21600" y="17750"/>
                </a:lnTo>
                <a:cubicBezTo>
                  <a:pt x="20918" y="17224"/>
                  <a:pt x="19864" y="16276"/>
                  <a:pt x="19864" y="16276"/>
                </a:cubicBezTo>
                <a:cubicBezTo>
                  <a:pt x="16943" y="13994"/>
                  <a:pt x="16725" y="6874"/>
                  <a:pt x="16715" y="6864"/>
                </a:cubicBezTo>
                <a:cubicBezTo>
                  <a:pt x="16715" y="3013"/>
                  <a:pt x="13874" y="1796"/>
                  <a:pt x="12130" y="1411"/>
                </a:cubicBezTo>
                <a:lnTo>
                  <a:pt x="12130" y="231"/>
                </a:lnTo>
                <a:cubicBezTo>
                  <a:pt x="12130" y="104"/>
                  <a:pt x="12025" y="0"/>
                  <a:pt x="11897" y="0"/>
                </a:cubicBezTo>
                <a:lnTo>
                  <a:pt x="970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Triangle"/>
          <p:cNvSpPr/>
          <p:nvPr/>
        </p:nvSpPr>
        <p:spPr>
          <a:xfrm rot="18900000">
            <a:off x="23851274" y="673536"/>
            <a:ext cx="243213" cy="243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3" name="Group"/>
          <p:cNvGrpSpPr/>
          <p:nvPr/>
        </p:nvGrpSpPr>
        <p:grpSpPr>
          <a:xfrm>
            <a:off x="22722225" y="492937"/>
            <a:ext cx="962308" cy="776388"/>
            <a:chOff x="0" y="0"/>
            <a:chExt cx="962307" cy="776386"/>
          </a:xfrm>
        </p:grpSpPr>
        <p:sp>
          <p:nvSpPr>
            <p:cNvPr id="161" name="Rectangle"/>
            <p:cNvSpPr/>
            <p:nvPr/>
          </p:nvSpPr>
          <p:spPr>
            <a:xfrm>
              <a:off x="0" y="0"/>
              <a:ext cx="962308" cy="776387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Head with Shoulders"/>
            <p:cNvSpPr/>
            <p:nvPr/>
          </p:nvSpPr>
          <p:spPr>
            <a:xfrm>
              <a:off x="0" y="0"/>
              <a:ext cx="896132" cy="77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8419" y="0"/>
                    <a:pt x="7041" y="1374"/>
                    <a:pt x="6553" y="3337"/>
                  </a:cubicBezTo>
                  <a:cubicBezTo>
                    <a:pt x="6322" y="4269"/>
                    <a:pt x="6312" y="5365"/>
                    <a:pt x="6383" y="6556"/>
                  </a:cubicBezTo>
                  <a:cubicBezTo>
                    <a:pt x="6251" y="6550"/>
                    <a:pt x="6103" y="6550"/>
                    <a:pt x="5944" y="6556"/>
                  </a:cubicBezTo>
                  <a:cubicBezTo>
                    <a:pt x="5170" y="6600"/>
                    <a:pt x="5740" y="8660"/>
                    <a:pt x="6261" y="9870"/>
                  </a:cubicBezTo>
                  <a:cubicBezTo>
                    <a:pt x="6371" y="10117"/>
                    <a:pt x="6602" y="10060"/>
                    <a:pt x="6700" y="10028"/>
                  </a:cubicBezTo>
                  <a:cubicBezTo>
                    <a:pt x="6898" y="12074"/>
                    <a:pt x="7173" y="12688"/>
                    <a:pt x="7865" y="13587"/>
                  </a:cubicBezTo>
                  <a:lnTo>
                    <a:pt x="7853" y="14563"/>
                  </a:lnTo>
                  <a:cubicBezTo>
                    <a:pt x="7836" y="15893"/>
                    <a:pt x="7177" y="16995"/>
                    <a:pt x="6102" y="17704"/>
                  </a:cubicBezTo>
                  <a:cubicBezTo>
                    <a:pt x="6014" y="17761"/>
                    <a:pt x="5927" y="17818"/>
                    <a:pt x="5839" y="17863"/>
                  </a:cubicBezTo>
                  <a:cubicBezTo>
                    <a:pt x="5335" y="18148"/>
                    <a:pt x="4780" y="18293"/>
                    <a:pt x="4221" y="18318"/>
                  </a:cubicBezTo>
                  <a:cubicBezTo>
                    <a:pt x="1630" y="18457"/>
                    <a:pt x="779" y="19820"/>
                    <a:pt x="0" y="21600"/>
                  </a:cubicBezTo>
                  <a:lnTo>
                    <a:pt x="10801" y="21600"/>
                  </a:lnTo>
                  <a:lnTo>
                    <a:pt x="21600" y="21600"/>
                  </a:lnTo>
                  <a:cubicBezTo>
                    <a:pt x="20821" y="19820"/>
                    <a:pt x="19970" y="18457"/>
                    <a:pt x="17379" y="18318"/>
                  </a:cubicBezTo>
                  <a:cubicBezTo>
                    <a:pt x="16820" y="18286"/>
                    <a:pt x="16260" y="18148"/>
                    <a:pt x="15761" y="17863"/>
                  </a:cubicBezTo>
                  <a:cubicBezTo>
                    <a:pt x="15678" y="17812"/>
                    <a:pt x="15591" y="17761"/>
                    <a:pt x="15498" y="17704"/>
                  </a:cubicBezTo>
                  <a:cubicBezTo>
                    <a:pt x="14423" y="16995"/>
                    <a:pt x="13758" y="15893"/>
                    <a:pt x="13747" y="14563"/>
                  </a:cubicBezTo>
                  <a:lnTo>
                    <a:pt x="13737" y="13587"/>
                  </a:lnTo>
                  <a:cubicBezTo>
                    <a:pt x="14428" y="12688"/>
                    <a:pt x="14697" y="12074"/>
                    <a:pt x="14900" y="10028"/>
                  </a:cubicBezTo>
                  <a:cubicBezTo>
                    <a:pt x="14993" y="10066"/>
                    <a:pt x="15229" y="10123"/>
                    <a:pt x="15339" y="9870"/>
                  </a:cubicBezTo>
                  <a:cubicBezTo>
                    <a:pt x="15865" y="8660"/>
                    <a:pt x="16431" y="6600"/>
                    <a:pt x="15658" y="6556"/>
                  </a:cubicBezTo>
                  <a:cubicBezTo>
                    <a:pt x="15498" y="6550"/>
                    <a:pt x="15350" y="6543"/>
                    <a:pt x="15219" y="6556"/>
                  </a:cubicBezTo>
                  <a:cubicBezTo>
                    <a:pt x="15290" y="5371"/>
                    <a:pt x="15283" y="4269"/>
                    <a:pt x="15047" y="3337"/>
                  </a:cubicBezTo>
                  <a:cubicBezTo>
                    <a:pt x="14559" y="1374"/>
                    <a:pt x="1318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515407" y="3337650"/>
            <a:ext cx="3261786" cy="588288"/>
            <a:chOff x="0" y="0"/>
            <a:chExt cx="3261785" cy="588286"/>
          </a:xfrm>
        </p:grpSpPr>
        <p:sp>
          <p:nvSpPr>
            <p:cNvPr id="164" name="Season 1"/>
            <p:cNvSpPr/>
            <p:nvPr/>
          </p:nvSpPr>
          <p:spPr>
            <a:xfrm>
              <a:off x="0" y="0"/>
              <a:ext cx="3261786" cy="588287"/>
            </a:xfrm>
            <a:prstGeom prst="rect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t">
              <a:noAutofit/>
            </a:bodyPr>
            <a:lstStyle/>
            <a:p>
              <a:pPr lvl="2" indent="0" algn="l">
                <a:defRPr sz="30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dirty="0"/>
                <a:t>   </a:t>
              </a:r>
              <a:r>
                <a:rPr lang="de-DE" dirty="0" smtClean="0"/>
                <a:t>Staffel</a:t>
              </a:r>
              <a:r>
                <a:rPr dirty="0" smtClean="0"/>
                <a:t> </a:t>
              </a:r>
              <a:r>
                <a:rPr dirty="0"/>
                <a:t>1</a:t>
              </a:r>
            </a:p>
          </p:txBody>
        </p:sp>
        <p:sp>
          <p:nvSpPr>
            <p:cNvPr id="165" name="Triangle"/>
            <p:cNvSpPr/>
            <p:nvPr/>
          </p:nvSpPr>
          <p:spPr>
            <a:xfrm rot="18900000">
              <a:off x="2720549" y="86548"/>
              <a:ext cx="243213" cy="24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16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4" y="4854416"/>
            <a:ext cx="4162398" cy="277493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Episode Title"/>
          <p:cNvSpPr txBox="1"/>
          <p:nvPr/>
        </p:nvSpPr>
        <p:spPr>
          <a:xfrm>
            <a:off x="6910882" y="7847248"/>
            <a:ext cx="2039545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>
                <a:solidFill>
                  <a:srgbClr val="A9A9A9"/>
                </a:solidFill>
              </a:defRPr>
            </a:lvl1pPr>
          </a:lstStyle>
          <a:p>
            <a:r>
              <a:t>Episode Title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1987" y="4725107"/>
            <a:ext cx="4757025" cy="277493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Episode Title"/>
          <p:cNvSpPr txBox="1"/>
          <p:nvPr/>
        </p:nvSpPr>
        <p:spPr>
          <a:xfrm>
            <a:off x="12633819" y="7847248"/>
            <a:ext cx="2039545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>
                <a:solidFill>
                  <a:srgbClr val="A9A9A9"/>
                </a:solidFill>
              </a:defRPr>
            </a:lvl1pPr>
          </a:lstStyle>
          <a:p>
            <a:r>
              <a:t>Episode Title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24924" y="4725107"/>
            <a:ext cx="4757025" cy="277493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Episode Title"/>
          <p:cNvSpPr txBox="1"/>
          <p:nvPr/>
        </p:nvSpPr>
        <p:spPr>
          <a:xfrm>
            <a:off x="18356757" y="7813674"/>
            <a:ext cx="154689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>
                <a:solidFill>
                  <a:srgbClr val="A9A9A9"/>
                </a:solidFill>
              </a:defRPr>
            </a:lvl1pPr>
          </a:lstStyle>
          <a:p>
            <a:r>
              <a:rPr lang="de-DE" dirty="0" smtClean="0"/>
              <a:t>Das Ende</a:t>
            </a:r>
            <a:endParaRPr dirty="0"/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47862" y="4697167"/>
            <a:ext cx="4757025" cy="277493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Add episode description here.">
            <a:extLst>
              <a:ext uri="{FF2B5EF4-FFF2-40B4-BE49-F238E27FC236}">
                <a16:creationId xmlns:a16="http://schemas.microsoft.com/office/drawing/2014/main" id="{37361229-1F84-FB4A-994C-C2FB42EDCDAD}"/>
              </a:ext>
            </a:extLst>
          </p:cNvPr>
          <p:cNvSpPr txBox="1"/>
          <p:nvPr/>
        </p:nvSpPr>
        <p:spPr>
          <a:xfrm>
            <a:off x="6701986" y="8561744"/>
            <a:ext cx="4757025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400" b="0">
                <a:solidFill>
                  <a:srgbClr val="A9A9A9"/>
                </a:solidFill>
              </a:defRPr>
            </a:lvl1pPr>
          </a:lstStyle>
          <a:p>
            <a:r>
              <a:rPr dirty="0"/>
              <a:t>Add episode description her</a:t>
            </a:r>
            <a:r>
              <a:rPr lang="en-US" dirty="0"/>
              <a:t>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4" name="Add episode description here.">
            <a:extLst>
              <a:ext uri="{FF2B5EF4-FFF2-40B4-BE49-F238E27FC236}">
                <a16:creationId xmlns:a16="http://schemas.microsoft.com/office/drawing/2014/main" id="{6800FE95-C6B5-3743-8E92-4EBD475678EE}"/>
              </a:ext>
            </a:extLst>
          </p:cNvPr>
          <p:cNvSpPr txBox="1"/>
          <p:nvPr/>
        </p:nvSpPr>
        <p:spPr>
          <a:xfrm>
            <a:off x="12487531" y="8561511"/>
            <a:ext cx="4757025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400" b="0">
                <a:solidFill>
                  <a:srgbClr val="A9A9A9"/>
                </a:solidFill>
              </a:defRPr>
            </a:lvl1pPr>
          </a:lstStyle>
          <a:p>
            <a:r>
              <a:rPr dirty="0"/>
              <a:t>Add episode description her</a:t>
            </a:r>
            <a:r>
              <a:rPr lang="en-US" dirty="0"/>
              <a:t>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" name="Add episode description here.">
            <a:extLst>
              <a:ext uri="{FF2B5EF4-FFF2-40B4-BE49-F238E27FC236}">
                <a16:creationId xmlns:a16="http://schemas.microsoft.com/office/drawing/2014/main" id="{64A2D1AF-7981-BB44-8CA8-26D9BD2AE55C}"/>
              </a:ext>
            </a:extLst>
          </p:cNvPr>
          <p:cNvSpPr txBox="1"/>
          <p:nvPr/>
        </p:nvSpPr>
        <p:spPr>
          <a:xfrm>
            <a:off x="18273076" y="8557826"/>
            <a:ext cx="4757025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400" b="0">
                <a:solidFill>
                  <a:srgbClr val="A9A9A9"/>
                </a:solidFill>
              </a:defRPr>
            </a:lvl1pPr>
          </a:lstStyle>
          <a:p>
            <a:r>
              <a:rPr dirty="0"/>
              <a:t>Add episode description her</a:t>
            </a:r>
            <a:r>
              <a:rPr lang="en-US" dirty="0"/>
              <a:t>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Benutzerdefiniert</PresentationFormat>
  <Paragraphs>30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Helvetica Neue</vt:lpstr>
      <vt:lpstr>Helvetica Neue Light</vt:lpstr>
      <vt:lpstr>Helvetica Neue Medium</vt:lpstr>
      <vt:lpstr>Black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Erich Nicolas Otto Krüger</cp:lastModifiedBy>
  <cp:revision>17</cp:revision>
  <dcterms:modified xsi:type="dcterms:W3CDTF">2023-12-06T12:19:18Z</dcterms:modified>
</cp:coreProperties>
</file>