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606060"/>
        </a:solidFill>
        <a:effectLst/>
        <a:uFillTx/>
        <a:latin typeface="+mn-lt"/>
        <a:ea typeface="+mn-ea"/>
        <a:cs typeface="+mn-cs"/>
        <a:sym typeface="Gill Sans"/>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606060"/>
        </a:solidFill>
        <a:effectLst/>
        <a:uFillTx/>
        <a:latin typeface="+mn-lt"/>
        <a:ea typeface="+mn-ea"/>
        <a:cs typeface="+mn-cs"/>
        <a:sym typeface="Gill Sans"/>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606060"/>
        </a:solidFill>
        <a:effectLst/>
        <a:uFillTx/>
        <a:latin typeface="+mn-lt"/>
        <a:ea typeface="+mn-ea"/>
        <a:cs typeface="+mn-cs"/>
        <a:sym typeface="Gill Sans"/>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606060"/>
        </a:solidFill>
        <a:effectLst/>
        <a:uFillTx/>
        <a:latin typeface="+mn-lt"/>
        <a:ea typeface="+mn-ea"/>
        <a:cs typeface="+mn-cs"/>
        <a:sym typeface="Gill Sans"/>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606060"/>
        </a:solidFill>
        <a:effectLst/>
        <a:uFillTx/>
        <a:latin typeface="+mn-lt"/>
        <a:ea typeface="+mn-ea"/>
        <a:cs typeface="+mn-cs"/>
        <a:sym typeface="Gill Sans"/>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606060"/>
        </a:solidFill>
        <a:effectLst/>
        <a:uFillTx/>
        <a:latin typeface="+mn-lt"/>
        <a:ea typeface="+mn-ea"/>
        <a:cs typeface="+mn-cs"/>
        <a:sym typeface="Gill Sans"/>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606060"/>
        </a:solidFill>
        <a:effectLst/>
        <a:uFillTx/>
        <a:latin typeface="+mn-lt"/>
        <a:ea typeface="+mn-ea"/>
        <a:cs typeface="+mn-cs"/>
        <a:sym typeface="Gill Sans"/>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606060"/>
        </a:solidFill>
        <a:effectLst/>
        <a:uFillTx/>
        <a:latin typeface="+mn-lt"/>
        <a:ea typeface="+mn-ea"/>
        <a:cs typeface="+mn-cs"/>
        <a:sym typeface="Gill Sans"/>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606060"/>
        </a:solidFill>
        <a:effectLst/>
        <a:uFillTx/>
        <a:latin typeface="+mn-lt"/>
        <a:ea typeface="+mn-ea"/>
        <a:cs typeface="+mn-cs"/>
        <a:sym typeface="Gill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noFill/>
              <a:miter lim="400000"/>
            </a:ln>
          </a:insideV>
        </a:tcBdr>
        <a:fill>
          <a:noFill/>
        </a:fill>
      </a:tcStyle>
    </a:wholeTbl>
    <a:band2H>
      <a:tcTxStyle b="def" i="def"/>
      <a:tcStyle>
        <a:tcBdr/>
        <a:fill>
          <a:solidFill>
            <a:srgbClr val="E7E3D2">
              <a:alpha val="50000"/>
            </a:srgbClr>
          </a:solidFill>
        </a:fill>
      </a:tcStyle>
    </a:band2H>
    <a:firstCol>
      <a:tcTxStyle b="off" i="off">
        <a:fontRef idx="minor">
          <a:srgbClr val="FFFFFF"/>
        </a:fontRef>
        <a:srgbClr val="FFFFFF"/>
      </a:tcTxStyle>
      <a:tcStyle>
        <a:tcBdr>
          <a:left>
            <a:ln w="3175" cap="flat">
              <a:solidFill>
                <a:srgbClr val="FDF6DA"/>
              </a:solidFill>
              <a:prstDash val="solid"/>
              <a:miter lim="400000"/>
            </a:ln>
          </a:left>
          <a:right>
            <a:ln w="12700" cap="flat">
              <a:solidFill>
                <a:srgbClr val="FDF6DA"/>
              </a:solidFill>
              <a:prstDash val="solid"/>
              <a:miter lim="400000"/>
            </a:ln>
          </a:right>
          <a:top>
            <a:ln w="12700" cap="flat">
              <a:solidFill>
                <a:srgbClr val="FDF6DA"/>
              </a:solidFill>
              <a:prstDash val="solid"/>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A5C69B"/>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3175"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3175" cap="flat">
              <a:solidFill>
                <a:srgbClr val="FDF6DA"/>
              </a:solidFill>
              <a:prstDash val="solid"/>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7C9D69"/>
          </a:solidFill>
        </a:fill>
      </a:tcStyle>
    </a:firstRow>
  </a:tblStyle>
  <a:tblStyle styleId="{C7B018BB-80A7-4F77-B60F-C8B233D01FF8}" styleName="">
    <a:tblBg/>
    <a:wholeTbl>
      <a:tcTxStyle b="off" i="off">
        <a:fontRef idx="minor">
          <a:srgbClr val="606060"/>
        </a:fontRef>
        <a:srgbClr val="606060"/>
      </a:tcTxStyle>
      <a:tcStyle>
        <a:tcBdr>
          <a:left>
            <a:ln w="12700" cap="flat">
              <a:solidFill>
                <a:srgbClr val="BDBBB3"/>
              </a:solidFill>
              <a:prstDash val="solid"/>
              <a:miter lim="400000"/>
            </a:ln>
          </a:left>
          <a:right>
            <a:ln w="12700" cap="flat">
              <a:solidFill>
                <a:srgbClr val="BDBBB3"/>
              </a:solidFill>
              <a:prstDash val="solid"/>
              <a:miter lim="400000"/>
            </a:ln>
          </a:right>
          <a:top>
            <a:ln w="12700" cap="flat">
              <a:solidFill>
                <a:srgbClr val="BDBBB3"/>
              </a:solidFill>
              <a:prstDash val="solid"/>
              <a:miter lim="400000"/>
            </a:ln>
          </a:top>
          <a:bottom>
            <a:ln w="12700" cap="flat">
              <a:solidFill>
                <a:srgbClr val="BDBBB3"/>
              </a:solidFill>
              <a:prstDash val="solid"/>
              <a:miter lim="400000"/>
            </a:ln>
          </a:bottom>
          <a:insideH>
            <a:ln w="12700" cap="flat">
              <a:solidFill>
                <a:srgbClr val="BDBBB3"/>
              </a:solidFill>
              <a:prstDash val="solid"/>
              <a:miter lim="400000"/>
            </a:ln>
          </a:insideH>
          <a:insideV>
            <a:ln w="12700" cap="flat">
              <a:solidFill>
                <a:srgbClr val="BDBBB3"/>
              </a:solidFill>
              <a:prstDash val="solid"/>
              <a:miter lim="400000"/>
            </a:ln>
          </a:insideV>
        </a:tcBdr>
        <a:fill>
          <a:solidFill>
            <a:srgbClr val="E7E3D2"/>
          </a:solidFill>
        </a:fill>
      </a:tcStyle>
    </a:wholeTbl>
    <a:band2H>
      <a:tcTxStyle b="def" i="def"/>
      <a:tcStyle>
        <a:tcBdr/>
        <a:fill>
          <a:solidFill>
            <a:srgbClr val="F6F2E5"/>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solidFill>
            <a:srgbClr val="D3CDB7"/>
          </a:solidFill>
        </a:fill>
      </a:tcStyle>
    </a:firstCol>
    <a:lastRow>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noFill/>
        </a:fill>
      </a:tcStyle>
    </a:lastRow>
    <a:firstRow>
      <a:tcTxStyle b="off" i="off">
        <a:fontRef idx="minor">
          <a:srgbClr val="FFFFFF"/>
        </a:fontRef>
        <a:srgbClr val="FFFFFF"/>
      </a:tcTxStyle>
      <a:tcStyle>
        <a:tcBdr>
          <a:left>
            <a:ln w="12700" cap="flat">
              <a:solidFill>
                <a:srgbClr val="8E755A"/>
              </a:solidFill>
              <a:prstDash val="solid"/>
              <a:miter lim="400000"/>
            </a:ln>
          </a:left>
          <a:right>
            <a:ln w="12700" cap="flat">
              <a:solidFill>
                <a:srgbClr val="8E755A"/>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8E755A"/>
              </a:solidFill>
              <a:prstDash val="solid"/>
              <a:miter lim="400000"/>
            </a:ln>
          </a:insideH>
          <a:insideV>
            <a:ln w="12700" cap="flat">
              <a:solidFill>
                <a:srgbClr val="8E755A"/>
              </a:solidFill>
              <a:prstDash val="solid"/>
              <a:miter lim="400000"/>
            </a:ln>
          </a:insideV>
        </a:tcBdr>
        <a:fill>
          <a:noFill/>
        </a:fill>
      </a:tcStyle>
    </a:firstRow>
  </a:tblStyle>
  <a:tblStyle styleId="{EEE7283C-3CF3-47DC-8721-378D4A62B228}" styleName="">
    <a:tblBg/>
    <a:wholeTbl>
      <a:tcTxStyle b="off" i="off">
        <a:fontRef idx="major">
          <a:srgbClr val="606060"/>
        </a:fontRef>
        <a:srgbClr val="606060"/>
      </a:tcTxStyle>
      <a:tcStyle>
        <a:tcBdr>
          <a:left>
            <a:ln w="12700" cap="flat">
              <a:noFill/>
              <a:miter lim="400000"/>
            </a:ln>
          </a:left>
          <a:right>
            <a:ln w="12700" cap="flat">
              <a:noFill/>
              <a:miter lim="400000"/>
            </a:ln>
          </a:right>
          <a:top>
            <a:ln w="3175" cap="flat">
              <a:solidFill>
                <a:srgbClr val="BDBBB3"/>
              </a:solidFill>
              <a:prstDash val="solid"/>
              <a:miter lim="400000"/>
            </a:ln>
          </a:top>
          <a:bottom>
            <a:ln w="3175" cap="flat">
              <a:solidFill>
                <a:srgbClr val="BDBBB3"/>
              </a:solidFill>
              <a:prstDash val="solid"/>
              <a:miter lim="400000"/>
            </a:ln>
          </a:bottom>
          <a:insideH>
            <a:ln w="3175" cap="flat">
              <a:solidFill>
                <a:srgbClr val="BDBBB3"/>
              </a:solidFill>
              <a:prstDash val="solid"/>
              <a:miter lim="400000"/>
            </a:ln>
          </a:insideH>
          <a:insideV>
            <a:ln w="12700" cap="flat">
              <a:noFill/>
              <a:miter lim="400000"/>
            </a:ln>
          </a:insideV>
        </a:tcBdr>
        <a:fill>
          <a:solidFill>
            <a:srgbClr val="E6E3DA"/>
          </a:solidFill>
        </a:fill>
      </a:tcStyle>
    </a:wholeTbl>
    <a:band2H>
      <a:tcTxStyle b="def" i="def"/>
      <a:tcStyle>
        <a:tcBdr/>
        <a:fill>
          <a:solidFill>
            <a:srgbClr val="F9F5E8"/>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noFill/>
              <a:miter lim="400000"/>
            </a:ln>
          </a:insideV>
        </a:tcBdr>
        <a:fill>
          <a:solidFill>
            <a:srgbClr val="D6D5D0"/>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A5A59F"/>
              </a:solidFill>
              <a:prstDash val="solid"/>
              <a:miter lim="400000"/>
            </a:ln>
          </a:bottom>
          <a:insideH>
            <a:ln w="12700" cap="flat">
              <a:solidFill>
                <a:srgbClr val="4D6166"/>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5A59F"/>
              </a:solidFill>
              <a:prstDash val="solid"/>
              <a:miter lim="400000"/>
            </a:ln>
          </a:top>
          <a:bottom>
            <a:ln w="12700" cap="flat">
              <a:solidFill>
                <a:srgbClr val="BDBBB3"/>
              </a:solidFill>
              <a:prstDash val="solid"/>
              <a:miter lim="400000"/>
            </a:ln>
          </a:bottom>
          <a:insideH>
            <a:ln w="12700" cap="flat">
              <a:solidFill>
                <a:srgbClr val="657477"/>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FECE2"/>
          </a:solidFill>
        </a:fill>
      </a:tcStyle>
    </a:wholeTbl>
    <a:band2H>
      <a:tcTxStyle b="def" i="def"/>
      <a:tcStyle>
        <a:tcBdr/>
        <a:fill>
          <a:solidFill>
            <a:srgbClr val="FFFBF1"/>
          </a:solidFill>
        </a:fill>
      </a:tcStyle>
    </a:band2H>
    <a:firstCol>
      <a:tcTxStyle b="off" i="off">
        <a:fontRef idx="minor">
          <a:srgbClr val="606060"/>
        </a:fontRef>
        <a:srgbClr val="606060"/>
      </a:tcTxStyle>
      <a:tcStyle>
        <a:tcBdr>
          <a:left>
            <a:ln w="12700" cap="flat">
              <a:solidFill>
                <a:srgbClr val="000000"/>
              </a:solidFill>
              <a:prstDash val="solid"/>
              <a:miter lim="400000"/>
            </a:ln>
          </a:left>
          <a:right>
            <a:ln w="12700" cap="flat">
              <a:solidFill>
                <a:srgbClr val="A29A85"/>
              </a:solidFill>
              <a:prstDash val="solid"/>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8E4D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29A85"/>
              </a:solidFill>
              <a:prstDash val="solid"/>
              <a:miter lim="400000"/>
            </a:ln>
          </a:top>
          <a:bottom>
            <a:ln w="12700" cap="flat">
              <a:solidFill>
                <a:srgbClr val="000000"/>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A29A85"/>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50000"/>
            </a:srgbClr>
          </a:solidFill>
        </a:fill>
      </a:tcStyle>
    </a:wholeTbl>
    <a:band2H>
      <a:tcTxStyle b="def" i="def"/>
      <a:tcStyle>
        <a:tcBdr/>
        <a:fill>
          <a:solidFill>
            <a:srgbClr val="E9E7DC"/>
          </a:solidFill>
        </a:fill>
      </a:tcStyle>
    </a:band2H>
    <a:firstCol>
      <a:tcTxStyle b="off" i="off">
        <a:fontRef idx="minor">
          <a:srgbClr val="606060"/>
        </a:fontRef>
        <a:srgbClr val="60606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C5BEAA"/>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2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928C7D"/>
          </a:solidFill>
        </a:fill>
      </a:tcStyle>
    </a:firstRow>
  </a:tblStyle>
  <a:tblStyle styleId="{2708684C-4D16-4618-839F-0558EEFCDFE6}"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noFill/>
              <a:miter lim="400000"/>
            </a:ln>
          </a:insideV>
        </a:tcBdr>
        <a:fill>
          <a:solidFill>
            <a:srgbClr val="FDF9ED"/>
          </a:solidFill>
        </a:fill>
      </a:tcStyle>
    </a:wholeTbl>
    <a:band2H>
      <a:tcTxStyle b="def" i="def"/>
      <a:tcStyle>
        <a:tcBdr/>
        <a:fill>
          <a:solidFill>
            <a:srgbClr val="FFFFFF"/>
          </a:solidFill>
        </a:fill>
      </a:tcStyle>
    </a:band2H>
    <a:firstCol>
      <a:tcTxStyle b="off" i="off">
        <a:fontRef idx="minor">
          <a:srgbClr val="606060"/>
        </a:fontRef>
        <a:srgbClr val="606060"/>
      </a:tcTxStyle>
      <a:tcStyle>
        <a:tcBdr>
          <a:left>
            <a:ln w="25400" cap="flat">
              <a:solidFill>
                <a:srgbClr val="C6BB94"/>
              </a:solidFill>
              <a:prstDash val="solid"/>
              <a:miter lim="400000"/>
            </a:ln>
          </a:left>
          <a:right>
            <a:ln w="25400" cap="flat">
              <a:solidFill>
                <a:srgbClr val="C6BB94"/>
              </a:solidFill>
              <a:prstDash val="solid"/>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solidFill>
                <a:srgbClr val="DBD2B2"/>
              </a:solidFill>
              <a:prstDash val="solid"/>
              <a:miter lim="400000"/>
            </a:ln>
          </a:insideV>
        </a:tcBdr>
        <a:fill>
          <a:no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lastRow>
    <a:fir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2" name="Shape 122"/>
          <p:cNvSpPr/>
          <p:nvPr>
            <p:ph type="sldImg"/>
          </p:nvPr>
        </p:nvSpPr>
        <p:spPr>
          <a:xfrm>
            <a:off x="1143000" y="685800"/>
            <a:ext cx="4572000" cy="3429000"/>
          </a:xfrm>
          <a:prstGeom prst="rect">
            <a:avLst/>
          </a:prstGeom>
        </p:spPr>
        <p:txBody>
          <a:bodyPr/>
          <a:lstStyle/>
          <a:p>
            <a:pPr/>
          </a:p>
        </p:txBody>
      </p:sp>
      <p:sp>
        <p:nvSpPr>
          <p:cNvPr id="123" name="Shape 12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ítulo">
    <p:spTree>
      <p:nvGrpSpPr>
        <p:cNvPr id="1" name=""/>
        <p:cNvGrpSpPr/>
        <p:nvPr/>
      </p:nvGrpSpPr>
      <p:grpSpPr>
        <a:xfrm>
          <a:off x="0" y="0"/>
          <a:ext cx="0" cy="0"/>
          <a:chOff x="0" y="0"/>
          <a:chExt cx="0" cy="0"/>
        </a:xfrm>
      </p:grpSpPr>
      <p:sp>
        <p:nvSpPr>
          <p:cNvPr id="13" name="Línea"/>
          <p:cNvSpPr/>
          <p:nvPr/>
        </p:nvSpPr>
        <p:spPr>
          <a:xfrm>
            <a:off x="952500" y="7289800"/>
            <a:ext cx="224790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4" name="Texto del título"/>
          <p:cNvSpPr txBox="1"/>
          <p:nvPr>
            <p:ph type="title"/>
          </p:nvPr>
        </p:nvSpPr>
        <p:spPr>
          <a:xfrm>
            <a:off x="952500" y="4229100"/>
            <a:ext cx="22479000" cy="2857500"/>
          </a:xfrm>
          <a:prstGeom prst="rect">
            <a:avLst/>
          </a:prstGeom>
        </p:spPr>
        <p:txBody>
          <a:bodyPr anchor="b"/>
          <a:lstStyle/>
          <a:p>
            <a:pPr/>
            <a:r>
              <a:t>Texto del título</a:t>
            </a:r>
          </a:p>
        </p:txBody>
      </p:sp>
      <p:sp>
        <p:nvSpPr>
          <p:cNvPr id="15" name="Nivel de texto 1…"/>
          <p:cNvSpPr txBox="1"/>
          <p:nvPr>
            <p:ph type="body" sz="quarter" idx="1"/>
          </p:nvPr>
        </p:nvSpPr>
        <p:spPr>
          <a:xfrm>
            <a:off x="952500" y="7823200"/>
            <a:ext cx="22479000" cy="1155700"/>
          </a:xfrm>
          <a:prstGeom prst="rect">
            <a:avLst/>
          </a:prstGeom>
        </p:spPr>
        <p:txBody>
          <a:bodyPr anchor="t"/>
          <a:lstStyle>
            <a:lvl1pPr marL="0" indent="0">
              <a:lnSpc>
                <a:spcPct val="120000"/>
              </a:lnSpc>
              <a:spcBef>
                <a:spcPts val="0"/>
              </a:spcBef>
              <a:buSzTx/>
              <a:buNone/>
              <a:defRPr sz="3200"/>
            </a:lvl1pPr>
            <a:lvl2pPr marL="0" indent="0">
              <a:lnSpc>
                <a:spcPct val="120000"/>
              </a:lnSpc>
              <a:spcBef>
                <a:spcPts val="0"/>
              </a:spcBef>
              <a:buSzTx/>
              <a:buNone/>
              <a:defRPr sz="3200"/>
            </a:lvl2pPr>
            <a:lvl3pPr marL="0" indent="0">
              <a:lnSpc>
                <a:spcPct val="120000"/>
              </a:lnSpc>
              <a:spcBef>
                <a:spcPts val="0"/>
              </a:spcBef>
              <a:buSzTx/>
              <a:buNone/>
              <a:defRPr sz="3200"/>
            </a:lvl3pPr>
            <a:lvl4pPr marL="0" indent="0">
              <a:lnSpc>
                <a:spcPct val="120000"/>
              </a:lnSpc>
              <a:spcBef>
                <a:spcPts val="0"/>
              </a:spcBef>
              <a:buSzTx/>
              <a:buNone/>
              <a:defRPr sz="3200"/>
            </a:lvl4pPr>
            <a:lvl5pPr marL="0" indent="0">
              <a:lnSpc>
                <a:spcPct val="120000"/>
              </a:lnSpc>
              <a:spcBef>
                <a:spcPts val="0"/>
              </a:spcBef>
              <a:buSzTx/>
              <a:buNone/>
              <a:defRPr sz="3200"/>
            </a:lvl5pPr>
          </a:lstStyle>
          <a:p>
            <a:pPr/>
            <a:r>
              <a:t>Nivel de texto 1</a:t>
            </a:r>
          </a:p>
          <a:p>
            <a:pPr lvl="1"/>
            <a:r>
              <a:t>Nivel de texto 2</a:t>
            </a:r>
          </a:p>
          <a:p>
            <a:pPr lvl="2"/>
            <a:r>
              <a:t>Nivel de texto 3</a:t>
            </a:r>
          </a:p>
          <a:p>
            <a:pPr lvl="3"/>
            <a:r>
              <a:t>Nivel de texto 4</a:t>
            </a:r>
          </a:p>
          <a:p>
            <a:pPr lvl="4"/>
            <a:r>
              <a:t>Nivel de texto 5</a:t>
            </a:r>
          </a:p>
        </p:txBody>
      </p:sp>
      <p:sp>
        <p:nvSpPr>
          <p:cNvPr id="16" name="Número de diapositiva"/>
          <p:cNvSpPr txBox="1"/>
          <p:nvPr>
            <p:ph type="sldNum" sz="quarter" idx="2"/>
          </p:nvPr>
        </p:nvSpPr>
        <p:spPr>
          <a:xfrm>
            <a:off x="22898100" y="12319000"/>
            <a:ext cx="419100"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
    <p:spTree>
      <p:nvGrpSpPr>
        <p:cNvPr id="1" name=""/>
        <p:cNvGrpSpPr/>
        <p:nvPr/>
      </p:nvGrpSpPr>
      <p:grpSpPr>
        <a:xfrm>
          <a:off x="0" y="0"/>
          <a:ext cx="0" cy="0"/>
          <a:chOff x="0" y="0"/>
          <a:chExt cx="0" cy="0"/>
        </a:xfrm>
      </p:grpSpPr>
      <p:sp>
        <p:nvSpPr>
          <p:cNvPr id="99" name="– Juan López"/>
          <p:cNvSpPr txBox="1"/>
          <p:nvPr>
            <p:ph type="body" sz="quarter" idx="21"/>
          </p:nvPr>
        </p:nvSpPr>
        <p:spPr>
          <a:xfrm>
            <a:off x="952500" y="8318500"/>
            <a:ext cx="22479000" cy="711200"/>
          </a:xfrm>
          <a:prstGeom prst="rect">
            <a:avLst/>
          </a:prstGeom>
        </p:spPr>
        <p:txBody>
          <a:bodyPr anchor="t">
            <a:spAutoFit/>
          </a:bodyPr>
          <a:lstStyle>
            <a:lvl1pPr marL="0" indent="0" algn="ctr">
              <a:lnSpc>
                <a:spcPct val="140000"/>
              </a:lnSpc>
              <a:spcBef>
                <a:spcPts val="0"/>
              </a:spcBef>
              <a:buSzTx/>
              <a:buNone/>
              <a:defRPr i="1" sz="4200">
                <a:solidFill>
                  <a:srgbClr val="9D9D9D"/>
                </a:solidFill>
              </a:defRPr>
            </a:lvl1pPr>
          </a:lstStyle>
          <a:p>
            <a:pPr/>
            <a:r>
              <a:t>– Juan López</a:t>
            </a:r>
          </a:p>
        </p:txBody>
      </p:sp>
      <p:sp>
        <p:nvSpPr>
          <p:cNvPr id="100" name="“Escribe una cita aquí”"/>
          <p:cNvSpPr txBox="1"/>
          <p:nvPr>
            <p:ph type="body" sz="quarter" idx="22"/>
          </p:nvPr>
        </p:nvSpPr>
        <p:spPr>
          <a:xfrm>
            <a:off x="2387600" y="6064448"/>
            <a:ext cx="19621500" cy="838201"/>
          </a:xfrm>
          <a:prstGeom prst="rect">
            <a:avLst/>
          </a:prstGeom>
        </p:spPr>
        <p:txBody>
          <a:bodyPr>
            <a:spAutoFit/>
          </a:bodyPr>
          <a:lstStyle>
            <a:lvl1pPr marL="0" indent="0" algn="ctr">
              <a:lnSpc>
                <a:spcPct val="120000"/>
              </a:lnSpc>
              <a:spcBef>
                <a:spcPts val="0"/>
              </a:spcBef>
              <a:buSzTx/>
              <a:buNone/>
              <a:defRPr sz="5000"/>
            </a:lvl1pPr>
          </a:lstStyle>
          <a:p>
            <a:pPr/>
            <a:r>
              <a:t>“Escribe una cita aquí”</a:t>
            </a:r>
          </a:p>
        </p:txBody>
      </p:sp>
      <p:sp>
        <p:nvSpPr>
          <p:cNvPr id="10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08" name="Barca verde y amarilla en la orilla vista desde el agua en el pueblo de Ferragudo, Portugal, al anochecerBarcos de pescadores en el mar cerca del pueblo al anochecer en el Algarve, al sur de Portugal."/>
          <p:cNvSpPr/>
          <p:nvPr>
            <p:ph type="pic" idx="21"/>
          </p:nvPr>
        </p:nvSpPr>
        <p:spPr>
          <a:xfrm>
            <a:off x="0" y="-876300"/>
            <a:ext cx="24384000" cy="16264467"/>
          </a:xfrm>
          <a:prstGeom prst="rect">
            <a:avLst/>
          </a:prstGeom>
        </p:spPr>
        <p:txBody>
          <a:bodyPr lIns="91439" tIns="45719" rIns="91439" bIns="45719" anchor="t">
            <a:noAutofit/>
          </a:bodyPr>
          <a:lstStyle/>
          <a:p>
            <a:pPr/>
          </a:p>
        </p:txBody>
      </p:sp>
      <p:sp>
        <p:nvSpPr>
          <p:cNvPr id="109"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 blanco">
    <p:spTree>
      <p:nvGrpSpPr>
        <p:cNvPr id="1" name=""/>
        <p:cNvGrpSpPr/>
        <p:nvPr/>
      </p:nvGrpSpPr>
      <p:grpSpPr>
        <a:xfrm>
          <a:off x="0" y="0"/>
          <a:ext cx="0" cy="0"/>
          <a:chOff x="0" y="0"/>
          <a:chExt cx="0" cy="0"/>
        </a:xfrm>
      </p:grpSpPr>
      <p:sp>
        <p:nvSpPr>
          <p:cNvPr id="116"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horizontal)">
    <p:spTree>
      <p:nvGrpSpPr>
        <p:cNvPr id="1" name=""/>
        <p:cNvGrpSpPr/>
        <p:nvPr/>
      </p:nvGrpSpPr>
      <p:grpSpPr>
        <a:xfrm>
          <a:off x="0" y="0"/>
          <a:ext cx="0" cy="0"/>
          <a:chOff x="0" y="0"/>
          <a:chExt cx="0" cy="0"/>
        </a:xfrm>
      </p:grpSpPr>
      <p:sp>
        <p:nvSpPr>
          <p:cNvPr id="23" name="Formaciones rocosas en las aguas de color turquesa del Algarve, Portugal"/>
          <p:cNvSpPr/>
          <p:nvPr>
            <p:ph type="pic" idx="21"/>
          </p:nvPr>
        </p:nvSpPr>
        <p:spPr>
          <a:xfrm>
            <a:off x="927100" y="-1765300"/>
            <a:ext cx="22529800" cy="15019865"/>
          </a:xfrm>
          <a:prstGeom prst="rect">
            <a:avLst/>
          </a:prstGeom>
          <a:ln w="9525">
            <a:round/>
          </a:ln>
        </p:spPr>
        <p:txBody>
          <a:bodyPr lIns="91439" tIns="45719" rIns="91439" bIns="45719" anchor="t">
            <a:noAutofit/>
          </a:bodyPr>
          <a:lstStyle/>
          <a:p>
            <a:pPr/>
          </a:p>
        </p:txBody>
      </p:sp>
      <p:sp>
        <p:nvSpPr>
          <p:cNvPr id="24" name="Texto del título"/>
          <p:cNvSpPr txBox="1"/>
          <p:nvPr>
            <p:ph type="title"/>
          </p:nvPr>
        </p:nvSpPr>
        <p:spPr>
          <a:xfrm>
            <a:off x="952500" y="9982200"/>
            <a:ext cx="22479000" cy="1574800"/>
          </a:xfrm>
          <a:prstGeom prst="rect">
            <a:avLst/>
          </a:prstGeom>
        </p:spPr>
        <p:txBody>
          <a:bodyPr anchor="b"/>
          <a:lstStyle/>
          <a:p>
            <a:pPr/>
            <a:r>
              <a:t>Texto del título</a:t>
            </a:r>
          </a:p>
        </p:txBody>
      </p:sp>
      <p:sp>
        <p:nvSpPr>
          <p:cNvPr id="25" name="Nivel de texto 1…"/>
          <p:cNvSpPr txBox="1"/>
          <p:nvPr>
            <p:ph type="body" sz="quarter" idx="1"/>
          </p:nvPr>
        </p:nvSpPr>
        <p:spPr>
          <a:xfrm>
            <a:off x="952500" y="11620500"/>
            <a:ext cx="22479000" cy="1181100"/>
          </a:xfrm>
          <a:prstGeom prst="rect">
            <a:avLst/>
          </a:prstGeom>
        </p:spPr>
        <p:txBody>
          <a:bodyPr anchor="t"/>
          <a:lstStyle>
            <a:lvl1pPr marL="0" indent="0">
              <a:lnSpc>
                <a:spcPct val="120000"/>
              </a:lnSpc>
              <a:spcBef>
                <a:spcPts val="0"/>
              </a:spcBef>
              <a:buSzTx/>
              <a:buNone/>
              <a:defRPr sz="3200"/>
            </a:lvl1pPr>
            <a:lvl2pPr marL="0" indent="0">
              <a:lnSpc>
                <a:spcPct val="120000"/>
              </a:lnSpc>
              <a:spcBef>
                <a:spcPts val="0"/>
              </a:spcBef>
              <a:buSzTx/>
              <a:buNone/>
              <a:defRPr sz="3200"/>
            </a:lvl2pPr>
            <a:lvl3pPr marL="0" indent="0">
              <a:lnSpc>
                <a:spcPct val="120000"/>
              </a:lnSpc>
              <a:spcBef>
                <a:spcPts val="0"/>
              </a:spcBef>
              <a:buSzTx/>
              <a:buNone/>
              <a:defRPr sz="3200"/>
            </a:lvl3pPr>
            <a:lvl4pPr marL="0" indent="0">
              <a:lnSpc>
                <a:spcPct val="120000"/>
              </a:lnSpc>
              <a:spcBef>
                <a:spcPts val="0"/>
              </a:spcBef>
              <a:buSzTx/>
              <a:buNone/>
              <a:defRPr sz="3200"/>
            </a:lvl4pPr>
            <a:lvl5pPr marL="0" indent="0">
              <a:lnSpc>
                <a:spcPct val="120000"/>
              </a:lnSpc>
              <a:spcBef>
                <a:spcPts val="0"/>
              </a:spcBef>
              <a:buSzTx/>
              <a:buNone/>
              <a:defRPr sz="3200"/>
            </a:lvl5pPr>
          </a:lstStyle>
          <a:p>
            <a:pPr/>
            <a:r>
              <a:t>Nivel de texto 1</a:t>
            </a:r>
          </a:p>
          <a:p>
            <a:pPr lvl="1"/>
            <a:r>
              <a:t>Nivel de texto 2</a:t>
            </a:r>
          </a:p>
          <a:p>
            <a:pPr lvl="2"/>
            <a:r>
              <a:t>Nivel de texto 3</a:t>
            </a:r>
          </a:p>
          <a:p>
            <a:pPr lvl="3"/>
            <a:r>
              <a:t>Nivel de texto 4</a:t>
            </a:r>
          </a:p>
          <a:p>
            <a:pPr lvl="4"/>
            <a:r>
              <a:t>Nivel de texto 5</a:t>
            </a:r>
          </a:p>
        </p:txBody>
      </p:sp>
      <p:sp>
        <p:nvSpPr>
          <p:cNvPr id="26"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centro)">
    <p:spTree>
      <p:nvGrpSpPr>
        <p:cNvPr id="1" name=""/>
        <p:cNvGrpSpPr/>
        <p:nvPr/>
      </p:nvGrpSpPr>
      <p:grpSpPr>
        <a:xfrm>
          <a:off x="0" y="0"/>
          <a:ext cx="0" cy="0"/>
          <a:chOff x="0" y="0"/>
          <a:chExt cx="0" cy="0"/>
        </a:xfrm>
      </p:grpSpPr>
      <p:sp>
        <p:nvSpPr>
          <p:cNvPr id="33" name="Texto del título"/>
          <p:cNvSpPr txBox="1"/>
          <p:nvPr>
            <p:ph type="title"/>
          </p:nvPr>
        </p:nvSpPr>
        <p:spPr>
          <a:xfrm>
            <a:off x="952500" y="5435600"/>
            <a:ext cx="22479000" cy="2857500"/>
          </a:xfrm>
          <a:prstGeom prst="rect">
            <a:avLst/>
          </a:prstGeom>
        </p:spPr>
        <p:txBody>
          <a:bodyPr/>
          <a:lstStyle/>
          <a:p>
            <a:pPr/>
            <a:r>
              <a:t>Texto del título</a:t>
            </a:r>
          </a:p>
        </p:txBody>
      </p:sp>
      <p:sp>
        <p:nvSpPr>
          <p:cNvPr id="34"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vertical)">
    <p:spTree>
      <p:nvGrpSpPr>
        <p:cNvPr id="1" name=""/>
        <p:cNvGrpSpPr/>
        <p:nvPr/>
      </p:nvGrpSpPr>
      <p:grpSpPr>
        <a:xfrm>
          <a:off x="0" y="0"/>
          <a:ext cx="0" cy="0"/>
          <a:chOff x="0" y="0"/>
          <a:chExt cx="0" cy="0"/>
        </a:xfrm>
      </p:grpSpPr>
      <p:sp>
        <p:nvSpPr>
          <p:cNvPr id="41" name="Faro de Portugal con formaciones rocosas costeras al fondo con vistas al océano y la puesta de sol"/>
          <p:cNvSpPr/>
          <p:nvPr>
            <p:ph type="pic" idx="21"/>
          </p:nvPr>
        </p:nvSpPr>
        <p:spPr>
          <a:xfrm>
            <a:off x="12623800" y="-1346200"/>
            <a:ext cx="10928468" cy="16319500"/>
          </a:xfrm>
          <a:prstGeom prst="rect">
            <a:avLst/>
          </a:prstGeom>
          <a:ln w="9525">
            <a:round/>
          </a:ln>
        </p:spPr>
        <p:txBody>
          <a:bodyPr lIns="91439" tIns="45719" rIns="91439" bIns="45719" anchor="t">
            <a:noAutofit/>
          </a:bodyPr>
          <a:lstStyle/>
          <a:p>
            <a:pPr/>
          </a:p>
        </p:txBody>
      </p:sp>
      <p:sp>
        <p:nvSpPr>
          <p:cNvPr id="42" name="Texto del título"/>
          <p:cNvSpPr txBox="1"/>
          <p:nvPr>
            <p:ph type="title"/>
          </p:nvPr>
        </p:nvSpPr>
        <p:spPr>
          <a:xfrm>
            <a:off x="952500" y="3378200"/>
            <a:ext cx="10934700" cy="8534400"/>
          </a:xfrm>
          <a:prstGeom prst="rect">
            <a:avLst/>
          </a:prstGeom>
        </p:spPr>
        <p:txBody>
          <a:bodyPr anchor="t"/>
          <a:lstStyle/>
          <a:p>
            <a:pPr/>
            <a:r>
              <a:t>Texto del título</a:t>
            </a:r>
          </a:p>
        </p:txBody>
      </p:sp>
      <p:sp>
        <p:nvSpPr>
          <p:cNvPr id="43" name="Nivel de texto 1…"/>
          <p:cNvSpPr txBox="1"/>
          <p:nvPr>
            <p:ph type="body" sz="quarter" idx="1"/>
          </p:nvPr>
        </p:nvSpPr>
        <p:spPr>
          <a:xfrm>
            <a:off x="952500" y="1638300"/>
            <a:ext cx="10934700" cy="1181100"/>
          </a:xfrm>
          <a:prstGeom prst="rect">
            <a:avLst/>
          </a:prstGeom>
        </p:spPr>
        <p:txBody>
          <a:bodyPr anchor="t"/>
          <a:lstStyle>
            <a:lvl1pPr marL="0" indent="0">
              <a:lnSpc>
                <a:spcPct val="120000"/>
              </a:lnSpc>
              <a:spcBef>
                <a:spcPts val="0"/>
              </a:spcBef>
              <a:buSzTx/>
              <a:buNone/>
              <a:defRPr sz="3200"/>
            </a:lvl1pPr>
            <a:lvl2pPr marL="0" indent="0">
              <a:lnSpc>
                <a:spcPct val="120000"/>
              </a:lnSpc>
              <a:spcBef>
                <a:spcPts val="0"/>
              </a:spcBef>
              <a:buSzTx/>
              <a:buNone/>
              <a:defRPr sz="3200"/>
            </a:lvl2pPr>
            <a:lvl3pPr marL="0" indent="0">
              <a:lnSpc>
                <a:spcPct val="120000"/>
              </a:lnSpc>
              <a:spcBef>
                <a:spcPts val="0"/>
              </a:spcBef>
              <a:buSzTx/>
              <a:buNone/>
              <a:defRPr sz="3200"/>
            </a:lvl3pPr>
            <a:lvl4pPr marL="0" indent="0">
              <a:lnSpc>
                <a:spcPct val="120000"/>
              </a:lnSpc>
              <a:spcBef>
                <a:spcPts val="0"/>
              </a:spcBef>
              <a:buSzTx/>
              <a:buNone/>
              <a:defRPr sz="3200"/>
            </a:lvl4pPr>
            <a:lvl5pPr marL="0" indent="0">
              <a:lnSpc>
                <a:spcPct val="120000"/>
              </a:lnSpc>
              <a:spcBef>
                <a:spcPts val="0"/>
              </a:spcBef>
              <a:buSzTx/>
              <a:buNone/>
              <a:defRPr sz="3200"/>
            </a:lvl5pPr>
          </a:lstStyle>
          <a:p>
            <a:pPr/>
            <a:r>
              <a:t>Nivel de texto 1</a:t>
            </a:r>
          </a:p>
          <a:p>
            <a:pPr lvl="1"/>
            <a:r>
              <a:t>Nivel de texto 2</a:t>
            </a:r>
          </a:p>
          <a:p>
            <a:pPr lvl="2"/>
            <a:r>
              <a:t>Nivel de texto 3</a:t>
            </a:r>
          </a:p>
          <a:p>
            <a:pPr lvl="3"/>
            <a:r>
              <a:t>Nivel de texto 4</a:t>
            </a:r>
          </a:p>
          <a:p>
            <a:pPr lvl="4"/>
            <a:r>
              <a:t>Nivel de texto 5</a:t>
            </a:r>
          </a:p>
        </p:txBody>
      </p:sp>
      <p:sp>
        <p:nvSpPr>
          <p:cNvPr id="44"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arriba)">
    <p:spTree>
      <p:nvGrpSpPr>
        <p:cNvPr id="1" name=""/>
        <p:cNvGrpSpPr/>
        <p:nvPr/>
      </p:nvGrpSpPr>
      <p:grpSpPr>
        <a:xfrm>
          <a:off x="0" y="0"/>
          <a:ext cx="0" cy="0"/>
          <a:chOff x="0" y="0"/>
          <a:chExt cx="0" cy="0"/>
        </a:xfrm>
      </p:grpSpPr>
      <p:sp>
        <p:nvSpPr>
          <p:cNvPr id="51" name="Línea"/>
          <p:cNvSpPr/>
          <p:nvPr/>
        </p:nvSpPr>
        <p:spPr>
          <a:xfrm>
            <a:off x="952500" y="36195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2" name="Texto del título"/>
          <p:cNvSpPr txBox="1"/>
          <p:nvPr>
            <p:ph type="title"/>
          </p:nvPr>
        </p:nvSpPr>
        <p:spPr>
          <a:prstGeom prst="rect">
            <a:avLst/>
          </a:prstGeom>
        </p:spPr>
        <p:txBody>
          <a:bodyPr/>
          <a:lstStyle/>
          <a:p>
            <a:pPr/>
            <a:r>
              <a:t>Texto del título</a:t>
            </a:r>
          </a:p>
        </p:txBody>
      </p:sp>
      <p:sp>
        <p:nvSpPr>
          <p:cNvPr id="5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viñetas">
    <p:spTree>
      <p:nvGrpSpPr>
        <p:cNvPr id="1" name=""/>
        <p:cNvGrpSpPr/>
        <p:nvPr/>
      </p:nvGrpSpPr>
      <p:grpSpPr>
        <a:xfrm>
          <a:off x="0" y="0"/>
          <a:ext cx="0" cy="0"/>
          <a:chOff x="0" y="0"/>
          <a:chExt cx="0" cy="0"/>
        </a:xfrm>
      </p:grpSpPr>
      <p:sp>
        <p:nvSpPr>
          <p:cNvPr id="60" name="Línea"/>
          <p:cNvSpPr/>
          <p:nvPr/>
        </p:nvSpPr>
        <p:spPr>
          <a:xfrm>
            <a:off x="952500" y="3619500"/>
            <a:ext cx="224790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1" name="Texto del título"/>
          <p:cNvSpPr txBox="1"/>
          <p:nvPr>
            <p:ph type="title"/>
          </p:nvPr>
        </p:nvSpPr>
        <p:spPr>
          <a:prstGeom prst="rect">
            <a:avLst/>
          </a:prstGeom>
        </p:spPr>
        <p:txBody>
          <a:bodyPr/>
          <a:lstStyle/>
          <a:p>
            <a:pPr/>
            <a:r>
              <a:t>Texto del título</a:t>
            </a:r>
          </a:p>
        </p:txBody>
      </p:sp>
      <p:sp>
        <p:nvSpPr>
          <p:cNvPr id="62" name="Nivel de texto 1…"/>
          <p:cNvSpPr txBox="1"/>
          <p:nvPr>
            <p:ph type="body" idx="1"/>
          </p:nvPr>
        </p:nvSpPr>
        <p:spPr>
          <a:xfrm>
            <a:off x="952500" y="4267200"/>
            <a:ext cx="22479000" cy="80518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Nivel de texto 1</a:t>
            </a:r>
          </a:p>
          <a:p>
            <a:pPr lvl="1"/>
            <a:r>
              <a:t>Nivel de texto 2</a:t>
            </a:r>
          </a:p>
          <a:p>
            <a:pPr lvl="2"/>
            <a:r>
              <a:t>Nivel de texto 3</a:t>
            </a:r>
          </a:p>
          <a:p>
            <a:pPr lvl="3"/>
            <a:r>
              <a:t>Nivel de texto 4</a:t>
            </a:r>
          </a:p>
          <a:p>
            <a:pPr lvl="4"/>
            <a:r>
              <a:t>Nivel de texto 5</a:t>
            </a:r>
          </a:p>
        </p:txBody>
      </p:sp>
      <p:sp>
        <p:nvSpPr>
          <p:cNvPr id="6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viñetas y foto">
    <p:spTree>
      <p:nvGrpSpPr>
        <p:cNvPr id="1" name=""/>
        <p:cNvGrpSpPr/>
        <p:nvPr/>
      </p:nvGrpSpPr>
      <p:grpSpPr>
        <a:xfrm>
          <a:off x="0" y="0"/>
          <a:ext cx="0" cy="0"/>
          <a:chOff x="0" y="0"/>
          <a:chExt cx="0" cy="0"/>
        </a:xfrm>
      </p:grpSpPr>
      <p:sp>
        <p:nvSpPr>
          <p:cNvPr id="70" name="Línea"/>
          <p:cNvSpPr/>
          <p:nvPr/>
        </p:nvSpPr>
        <p:spPr>
          <a:xfrm>
            <a:off x="952500" y="3619500"/>
            <a:ext cx="224790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1" name="Formaciones rocosas en las aguas de color turquesa del Algarve, Portugal"/>
          <p:cNvSpPr/>
          <p:nvPr>
            <p:ph type="pic" sz="half" idx="21"/>
          </p:nvPr>
        </p:nvSpPr>
        <p:spPr>
          <a:xfrm>
            <a:off x="381000" y="4229100"/>
            <a:ext cx="11684000" cy="7789334"/>
          </a:xfrm>
          <a:prstGeom prst="rect">
            <a:avLst/>
          </a:prstGeom>
          <a:ln w="9525">
            <a:round/>
          </a:ln>
        </p:spPr>
        <p:txBody>
          <a:bodyPr lIns="91439" tIns="45719" rIns="91439" bIns="45719" anchor="t">
            <a:noAutofit/>
          </a:bodyPr>
          <a:lstStyle/>
          <a:p>
            <a:pPr/>
          </a:p>
        </p:txBody>
      </p:sp>
      <p:sp>
        <p:nvSpPr>
          <p:cNvPr id="72" name="Texto del título"/>
          <p:cNvSpPr txBox="1"/>
          <p:nvPr>
            <p:ph type="title"/>
          </p:nvPr>
        </p:nvSpPr>
        <p:spPr>
          <a:prstGeom prst="rect">
            <a:avLst/>
          </a:prstGeom>
        </p:spPr>
        <p:txBody>
          <a:bodyPr/>
          <a:lstStyle/>
          <a:p>
            <a:pPr/>
            <a:r>
              <a:t>Texto del título</a:t>
            </a:r>
          </a:p>
        </p:txBody>
      </p:sp>
      <p:sp>
        <p:nvSpPr>
          <p:cNvPr id="73" name="Nivel de texto 1…"/>
          <p:cNvSpPr txBox="1"/>
          <p:nvPr>
            <p:ph type="body" sz="half" idx="1"/>
          </p:nvPr>
        </p:nvSpPr>
        <p:spPr>
          <a:xfrm>
            <a:off x="12687300" y="4114800"/>
            <a:ext cx="10744200" cy="7950200"/>
          </a:xfrm>
          <a:prstGeom prst="rect">
            <a:avLst/>
          </a:prstGeom>
        </p:spPr>
        <p:txBody>
          <a:bodyPr/>
          <a:lstStyle>
            <a:lvl1pPr marL="495300" indent="-495300">
              <a:spcBef>
                <a:spcPts val="4500"/>
              </a:spcBef>
              <a:buSzPct val="30000"/>
              <a:buBlip>
                <a:blip r:embed="rId2"/>
              </a:buBlip>
              <a:defRPr sz="4200"/>
            </a:lvl1pPr>
            <a:lvl2pPr marL="990600" indent="-495300">
              <a:spcBef>
                <a:spcPts val="4500"/>
              </a:spcBef>
              <a:buSzPct val="30000"/>
              <a:buBlip>
                <a:blip r:embed="rId2"/>
              </a:buBlip>
              <a:defRPr sz="4200"/>
            </a:lvl2pPr>
            <a:lvl3pPr marL="1485900" indent="-495300">
              <a:spcBef>
                <a:spcPts val="4500"/>
              </a:spcBef>
              <a:buSzPct val="30000"/>
              <a:buBlip>
                <a:blip r:embed="rId2"/>
              </a:buBlip>
              <a:defRPr sz="4200"/>
            </a:lvl3pPr>
            <a:lvl4pPr marL="1981200" indent="-495300">
              <a:spcBef>
                <a:spcPts val="4500"/>
              </a:spcBef>
              <a:buSzPct val="30000"/>
              <a:buBlip>
                <a:blip r:embed="rId2"/>
              </a:buBlip>
              <a:defRPr sz="4200"/>
            </a:lvl4pPr>
            <a:lvl5pPr marL="2476500" indent="-495300">
              <a:spcBef>
                <a:spcPts val="4500"/>
              </a:spcBef>
              <a:buSzPct val="30000"/>
              <a:buBlip>
                <a:blip r:embed="rId2"/>
              </a:buBlip>
              <a:defRPr sz="4200"/>
            </a:lvl5pPr>
          </a:lstStyle>
          <a:p>
            <a:pPr/>
            <a:r>
              <a:t>Nivel de texto 1</a:t>
            </a:r>
          </a:p>
          <a:p>
            <a:pPr lvl="1"/>
            <a:r>
              <a:t>Nivel de texto 2</a:t>
            </a:r>
          </a:p>
          <a:p>
            <a:pPr lvl="2"/>
            <a:r>
              <a:t>Nivel de texto 3</a:t>
            </a:r>
          </a:p>
          <a:p>
            <a:pPr lvl="3"/>
            <a:r>
              <a:t>Nivel de texto 4</a:t>
            </a:r>
          </a:p>
          <a:p>
            <a:pPr lvl="4"/>
            <a:r>
              <a:t>Nivel de texto 5</a:t>
            </a:r>
          </a:p>
        </p:txBody>
      </p:sp>
      <p:sp>
        <p:nvSpPr>
          <p:cNvPr id="74"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iñetas">
    <p:spTree>
      <p:nvGrpSpPr>
        <p:cNvPr id="1" name=""/>
        <p:cNvGrpSpPr/>
        <p:nvPr/>
      </p:nvGrpSpPr>
      <p:grpSpPr>
        <a:xfrm>
          <a:off x="0" y="0"/>
          <a:ext cx="0" cy="0"/>
          <a:chOff x="0" y="0"/>
          <a:chExt cx="0" cy="0"/>
        </a:xfrm>
      </p:grpSpPr>
      <p:sp>
        <p:nvSpPr>
          <p:cNvPr id="81" name="Nivel de texto 1…"/>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Nivel de texto 1</a:t>
            </a:r>
          </a:p>
          <a:p>
            <a:pPr lvl="1"/>
            <a:r>
              <a:t>Nivel de texto 2</a:t>
            </a:r>
          </a:p>
          <a:p>
            <a:pPr lvl="2"/>
            <a:r>
              <a:t>Nivel de texto 3</a:t>
            </a:r>
          </a:p>
          <a:p>
            <a:pPr lvl="3"/>
            <a:r>
              <a:t>Nivel de texto 4</a:t>
            </a:r>
          </a:p>
          <a:p>
            <a:pPr lvl="4"/>
            <a:r>
              <a:t>Nivel de texto 5</a:t>
            </a:r>
          </a:p>
        </p:txBody>
      </p:sp>
      <p:sp>
        <p:nvSpPr>
          <p:cNvPr id="82"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3)">
    <p:spTree>
      <p:nvGrpSpPr>
        <p:cNvPr id="1" name=""/>
        <p:cNvGrpSpPr/>
        <p:nvPr/>
      </p:nvGrpSpPr>
      <p:grpSpPr>
        <a:xfrm>
          <a:off x="0" y="0"/>
          <a:ext cx="0" cy="0"/>
          <a:chOff x="0" y="0"/>
          <a:chExt cx="0" cy="0"/>
        </a:xfrm>
      </p:grpSpPr>
      <p:sp>
        <p:nvSpPr>
          <p:cNvPr id="89" name="Barca verde y amarilla en la orilla vista desde el pueblo de Ferragudo, Portugal, al anochecerBarcos de pescadores en el mar cerca del pueblo al anochecer en el Algarve, al sur de Portugal."/>
          <p:cNvSpPr/>
          <p:nvPr>
            <p:ph type="pic" sz="half" idx="21"/>
          </p:nvPr>
        </p:nvSpPr>
        <p:spPr>
          <a:xfrm>
            <a:off x="13208000" y="520700"/>
            <a:ext cx="10909968" cy="7277100"/>
          </a:xfrm>
          <a:prstGeom prst="rect">
            <a:avLst/>
          </a:prstGeom>
          <a:ln w="9525">
            <a:round/>
          </a:ln>
        </p:spPr>
        <p:txBody>
          <a:bodyPr lIns="91439" tIns="45719" rIns="91439" bIns="45719" anchor="t">
            <a:noAutofit/>
          </a:bodyPr>
          <a:lstStyle/>
          <a:p>
            <a:pPr/>
          </a:p>
        </p:txBody>
      </p:sp>
      <p:sp>
        <p:nvSpPr>
          <p:cNvPr id="90" name="Formaciones rocosas en las aguas de color turquesa del Algarve, Portugal"/>
          <p:cNvSpPr/>
          <p:nvPr>
            <p:ph type="pic" sz="half" idx="22"/>
          </p:nvPr>
        </p:nvSpPr>
        <p:spPr>
          <a:xfrm>
            <a:off x="13208000" y="6146800"/>
            <a:ext cx="10160000" cy="6773334"/>
          </a:xfrm>
          <a:prstGeom prst="rect">
            <a:avLst/>
          </a:prstGeom>
          <a:ln w="9525">
            <a:round/>
          </a:ln>
        </p:spPr>
        <p:txBody>
          <a:bodyPr lIns="91439" tIns="45719" rIns="91439" bIns="45719" anchor="t">
            <a:noAutofit/>
          </a:bodyPr>
          <a:lstStyle/>
          <a:p>
            <a:pPr/>
          </a:p>
        </p:txBody>
      </p:sp>
      <p:sp>
        <p:nvSpPr>
          <p:cNvPr id="91" name="Faro de Portugal con formaciones rocosas costeras al fondo con vistas al océano y la puesta de sol"/>
          <p:cNvSpPr/>
          <p:nvPr>
            <p:ph type="pic" idx="23"/>
          </p:nvPr>
        </p:nvSpPr>
        <p:spPr>
          <a:xfrm>
            <a:off x="742138" y="-1391145"/>
            <a:ext cx="11855474" cy="17703801"/>
          </a:xfrm>
          <a:prstGeom prst="rect">
            <a:avLst/>
          </a:prstGeom>
          <a:ln w="9525">
            <a:round/>
          </a:ln>
        </p:spPr>
        <p:txBody>
          <a:bodyPr lIns="91439" tIns="45719" rIns="91439" bIns="45719" anchor="t">
            <a:noAutofit/>
          </a:bodyPr>
          <a:lstStyle/>
          <a:p>
            <a:pPr/>
          </a:p>
        </p:txBody>
      </p:sp>
      <p:sp>
        <p:nvSpPr>
          <p:cNvPr id="92"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2" name="Línea"/>
          <p:cNvSpPr/>
          <p:nvPr/>
        </p:nvSpPr>
        <p:spPr>
          <a:xfrm>
            <a:off x="952500" y="13004800"/>
            <a:ext cx="22479000" cy="0"/>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 name="Línea"/>
          <p:cNvSpPr/>
          <p:nvPr/>
        </p:nvSpPr>
        <p:spPr>
          <a:xfrm>
            <a:off x="952500" y="711200"/>
            <a:ext cx="224790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 name="Nivel de texto 1…"/>
          <p:cNvSpPr txBox="1"/>
          <p:nvPr>
            <p:ph type="body" idx="1"/>
          </p:nvPr>
        </p:nvSpPr>
        <p:spPr>
          <a:xfrm>
            <a:off x="952500" y="1384300"/>
            <a:ext cx="22479000" cy="10947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Nivel de texto 1</a:t>
            </a:r>
          </a:p>
          <a:p>
            <a:pPr lvl="1"/>
            <a:r>
              <a:t>Nivel de texto 2</a:t>
            </a:r>
          </a:p>
          <a:p>
            <a:pPr lvl="2"/>
            <a:r>
              <a:t>Nivel de texto 3</a:t>
            </a:r>
          </a:p>
          <a:p>
            <a:pPr lvl="3"/>
            <a:r>
              <a:t>Nivel de texto 4</a:t>
            </a:r>
          </a:p>
          <a:p>
            <a:pPr lvl="4"/>
            <a:r>
              <a:t>Nivel de texto 5</a:t>
            </a:r>
          </a:p>
        </p:txBody>
      </p:sp>
      <p:sp>
        <p:nvSpPr>
          <p:cNvPr id="5" name="Texto del título"/>
          <p:cNvSpPr txBox="1"/>
          <p:nvPr>
            <p:ph type="title"/>
          </p:nvPr>
        </p:nvSpPr>
        <p:spPr>
          <a:xfrm>
            <a:off x="952500" y="838200"/>
            <a:ext cx="22479000" cy="2679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Texto del título</a:t>
            </a:r>
          </a:p>
        </p:txBody>
      </p:sp>
      <p:sp>
        <p:nvSpPr>
          <p:cNvPr id="6" name="Número de diapositiva"/>
          <p:cNvSpPr txBox="1"/>
          <p:nvPr>
            <p:ph type="sldNum" sz="quarter" idx="2"/>
          </p:nvPr>
        </p:nvSpPr>
        <p:spPr>
          <a:xfrm>
            <a:off x="22923500" y="12319000"/>
            <a:ext cx="419100" cy="4572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825500" rtl="0" latinLnBrk="0">
        <a:lnSpc>
          <a:spcPct val="90000"/>
        </a:lnSpc>
        <a:spcBef>
          <a:spcPts val="0"/>
        </a:spcBef>
        <a:spcAft>
          <a:spcPts val="0"/>
        </a:spcAft>
        <a:buClrTx/>
        <a:buSzTx/>
        <a:buFontTx/>
        <a:buNone/>
        <a:tabLst/>
        <a:defRPr b="0" baseline="0" cap="all" i="0" spc="0" strike="noStrike" sz="9000" u="none">
          <a:solidFill>
            <a:srgbClr val="606060"/>
          </a:solidFill>
          <a:uFillTx/>
          <a:latin typeface="+mj-lt"/>
          <a:ea typeface="+mj-ea"/>
          <a:cs typeface="+mj-cs"/>
          <a:sym typeface="Gill Sans Light"/>
        </a:defRPr>
      </a:lvl1pPr>
      <a:lvl2pPr marL="0" marR="0" indent="0" algn="l" defTabSz="825500" rtl="0" latinLnBrk="0">
        <a:lnSpc>
          <a:spcPct val="90000"/>
        </a:lnSpc>
        <a:spcBef>
          <a:spcPts val="0"/>
        </a:spcBef>
        <a:spcAft>
          <a:spcPts val="0"/>
        </a:spcAft>
        <a:buClrTx/>
        <a:buSzTx/>
        <a:buFontTx/>
        <a:buNone/>
        <a:tabLst/>
        <a:defRPr b="0" baseline="0" cap="all" i="0" spc="0" strike="noStrike" sz="9000" u="none">
          <a:solidFill>
            <a:srgbClr val="606060"/>
          </a:solidFill>
          <a:uFillTx/>
          <a:latin typeface="+mj-lt"/>
          <a:ea typeface="+mj-ea"/>
          <a:cs typeface="+mj-cs"/>
          <a:sym typeface="Gill Sans Light"/>
        </a:defRPr>
      </a:lvl2pPr>
      <a:lvl3pPr marL="0" marR="0" indent="0" algn="l" defTabSz="825500" rtl="0" latinLnBrk="0">
        <a:lnSpc>
          <a:spcPct val="90000"/>
        </a:lnSpc>
        <a:spcBef>
          <a:spcPts val="0"/>
        </a:spcBef>
        <a:spcAft>
          <a:spcPts val="0"/>
        </a:spcAft>
        <a:buClrTx/>
        <a:buSzTx/>
        <a:buFontTx/>
        <a:buNone/>
        <a:tabLst/>
        <a:defRPr b="0" baseline="0" cap="all" i="0" spc="0" strike="noStrike" sz="9000" u="none">
          <a:solidFill>
            <a:srgbClr val="606060"/>
          </a:solidFill>
          <a:uFillTx/>
          <a:latin typeface="+mj-lt"/>
          <a:ea typeface="+mj-ea"/>
          <a:cs typeface="+mj-cs"/>
          <a:sym typeface="Gill Sans Light"/>
        </a:defRPr>
      </a:lvl3pPr>
      <a:lvl4pPr marL="0" marR="0" indent="0" algn="l" defTabSz="825500" rtl="0" latinLnBrk="0">
        <a:lnSpc>
          <a:spcPct val="90000"/>
        </a:lnSpc>
        <a:spcBef>
          <a:spcPts val="0"/>
        </a:spcBef>
        <a:spcAft>
          <a:spcPts val="0"/>
        </a:spcAft>
        <a:buClrTx/>
        <a:buSzTx/>
        <a:buFontTx/>
        <a:buNone/>
        <a:tabLst/>
        <a:defRPr b="0" baseline="0" cap="all" i="0" spc="0" strike="noStrike" sz="9000" u="none">
          <a:solidFill>
            <a:srgbClr val="606060"/>
          </a:solidFill>
          <a:uFillTx/>
          <a:latin typeface="+mj-lt"/>
          <a:ea typeface="+mj-ea"/>
          <a:cs typeface="+mj-cs"/>
          <a:sym typeface="Gill Sans Light"/>
        </a:defRPr>
      </a:lvl4pPr>
      <a:lvl5pPr marL="0" marR="0" indent="0" algn="l" defTabSz="825500" rtl="0" latinLnBrk="0">
        <a:lnSpc>
          <a:spcPct val="90000"/>
        </a:lnSpc>
        <a:spcBef>
          <a:spcPts val="0"/>
        </a:spcBef>
        <a:spcAft>
          <a:spcPts val="0"/>
        </a:spcAft>
        <a:buClrTx/>
        <a:buSzTx/>
        <a:buFontTx/>
        <a:buNone/>
        <a:tabLst/>
        <a:defRPr b="0" baseline="0" cap="all" i="0" spc="0" strike="noStrike" sz="9000" u="none">
          <a:solidFill>
            <a:srgbClr val="606060"/>
          </a:solidFill>
          <a:uFillTx/>
          <a:latin typeface="+mj-lt"/>
          <a:ea typeface="+mj-ea"/>
          <a:cs typeface="+mj-cs"/>
          <a:sym typeface="Gill Sans Light"/>
        </a:defRPr>
      </a:lvl5pPr>
      <a:lvl6pPr marL="0" marR="0" indent="0" algn="l" defTabSz="825500" rtl="0" latinLnBrk="0">
        <a:lnSpc>
          <a:spcPct val="90000"/>
        </a:lnSpc>
        <a:spcBef>
          <a:spcPts val="0"/>
        </a:spcBef>
        <a:spcAft>
          <a:spcPts val="0"/>
        </a:spcAft>
        <a:buClrTx/>
        <a:buSzTx/>
        <a:buFontTx/>
        <a:buNone/>
        <a:tabLst/>
        <a:defRPr b="0" baseline="0" cap="all" i="0" spc="0" strike="noStrike" sz="9000" u="none">
          <a:solidFill>
            <a:srgbClr val="606060"/>
          </a:solidFill>
          <a:uFillTx/>
          <a:latin typeface="+mj-lt"/>
          <a:ea typeface="+mj-ea"/>
          <a:cs typeface="+mj-cs"/>
          <a:sym typeface="Gill Sans Light"/>
        </a:defRPr>
      </a:lvl6pPr>
      <a:lvl7pPr marL="0" marR="0" indent="0" algn="l" defTabSz="825500" rtl="0" latinLnBrk="0">
        <a:lnSpc>
          <a:spcPct val="90000"/>
        </a:lnSpc>
        <a:spcBef>
          <a:spcPts val="0"/>
        </a:spcBef>
        <a:spcAft>
          <a:spcPts val="0"/>
        </a:spcAft>
        <a:buClrTx/>
        <a:buSzTx/>
        <a:buFontTx/>
        <a:buNone/>
        <a:tabLst/>
        <a:defRPr b="0" baseline="0" cap="all" i="0" spc="0" strike="noStrike" sz="9000" u="none">
          <a:solidFill>
            <a:srgbClr val="606060"/>
          </a:solidFill>
          <a:uFillTx/>
          <a:latin typeface="+mj-lt"/>
          <a:ea typeface="+mj-ea"/>
          <a:cs typeface="+mj-cs"/>
          <a:sym typeface="Gill Sans Light"/>
        </a:defRPr>
      </a:lvl7pPr>
      <a:lvl8pPr marL="0" marR="0" indent="0" algn="l" defTabSz="825500" rtl="0" latinLnBrk="0">
        <a:lnSpc>
          <a:spcPct val="90000"/>
        </a:lnSpc>
        <a:spcBef>
          <a:spcPts val="0"/>
        </a:spcBef>
        <a:spcAft>
          <a:spcPts val="0"/>
        </a:spcAft>
        <a:buClrTx/>
        <a:buSzTx/>
        <a:buFontTx/>
        <a:buNone/>
        <a:tabLst/>
        <a:defRPr b="0" baseline="0" cap="all" i="0" spc="0" strike="noStrike" sz="9000" u="none">
          <a:solidFill>
            <a:srgbClr val="606060"/>
          </a:solidFill>
          <a:uFillTx/>
          <a:latin typeface="+mj-lt"/>
          <a:ea typeface="+mj-ea"/>
          <a:cs typeface="+mj-cs"/>
          <a:sym typeface="Gill Sans Light"/>
        </a:defRPr>
      </a:lvl8pPr>
      <a:lvl9pPr marL="0" marR="0" indent="0" algn="l" defTabSz="825500" rtl="0" latinLnBrk="0">
        <a:lnSpc>
          <a:spcPct val="90000"/>
        </a:lnSpc>
        <a:spcBef>
          <a:spcPts val="0"/>
        </a:spcBef>
        <a:spcAft>
          <a:spcPts val="0"/>
        </a:spcAft>
        <a:buClrTx/>
        <a:buSzTx/>
        <a:buFontTx/>
        <a:buNone/>
        <a:tabLst/>
        <a:defRPr b="0" baseline="0" cap="all" i="0" spc="0" strike="noStrike" sz="9000" u="none">
          <a:solidFill>
            <a:srgbClr val="606060"/>
          </a:solidFill>
          <a:uFillTx/>
          <a:latin typeface="+mj-lt"/>
          <a:ea typeface="+mj-ea"/>
          <a:cs typeface="+mj-cs"/>
          <a:sym typeface="Gill Sans Light"/>
        </a:defRPr>
      </a:lvl9pPr>
    </p:titleStyle>
    <p:bodyStyle>
      <a:lvl1pPr marL="571500" marR="0" indent="-571500" algn="l" defTabSz="825500" rtl="0" latinLnBrk="0">
        <a:lnSpc>
          <a:spcPct val="100000"/>
        </a:lnSpc>
        <a:spcBef>
          <a:spcPts val="5900"/>
        </a:spcBef>
        <a:spcAft>
          <a:spcPts val="0"/>
        </a:spcAft>
        <a:buClrTx/>
        <a:buSzPct val="30000"/>
        <a:buFontTx/>
        <a:buBlip>
          <a:blip r:embed="rId3"/>
        </a:buBlip>
        <a:tabLst/>
        <a:defRPr b="0" baseline="0" cap="none" i="0" spc="0" strike="noStrike" sz="4600" u="none">
          <a:solidFill>
            <a:srgbClr val="606060"/>
          </a:solidFill>
          <a:uFillTx/>
          <a:latin typeface="+mn-lt"/>
          <a:ea typeface="+mn-ea"/>
          <a:cs typeface="+mn-cs"/>
          <a:sym typeface="Gill Sans"/>
        </a:defRPr>
      </a:lvl1pPr>
      <a:lvl2pPr marL="1143000" marR="0" indent="-571500" algn="l" defTabSz="825500" rtl="0" latinLnBrk="0">
        <a:lnSpc>
          <a:spcPct val="100000"/>
        </a:lnSpc>
        <a:spcBef>
          <a:spcPts val="5900"/>
        </a:spcBef>
        <a:spcAft>
          <a:spcPts val="0"/>
        </a:spcAft>
        <a:buClrTx/>
        <a:buSzPct val="30000"/>
        <a:buFontTx/>
        <a:buBlip>
          <a:blip r:embed="rId3"/>
        </a:buBlip>
        <a:tabLst/>
        <a:defRPr b="0" baseline="0" cap="none" i="0" spc="0" strike="noStrike" sz="4600" u="none">
          <a:solidFill>
            <a:srgbClr val="606060"/>
          </a:solidFill>
          <a:uFillTx/>
          <a:latin typeface="+mn-lt"/>
          <a:ea typeface="+mn-ea"/>
          <a:cs typeface="+mn-cs"/>
          <a:sym typeface="Gill Sans"/>
        </a:defRPr>
      </a:lvl2pPr>
      <a:lvl3pPr marL="1714500" marR="0" indent="-571500" algn="l" defTabSz="825500" rtl="0" latinLnBrk="0">
        <a:lnSpc>
          <a:spcPct val="100000"/>
        </a:lnSpc>
        <a:spcBef>
          <a:spcPts val="5900"/>
        </a:spcBef>
        <a:spcAft>
          <a:spcPts val="0"/>
        </a:spcAft>
        <a:buClrTx/>
        <a:buSzPct val="30000"/>
        <a:buFontTx/>
        <a:buBlip>
          <a:blip r:embed="rId3"/>
        </a:buBlip>
        <a:tabLst/>
        <a:defRPr b="0" baseline="0" cap="none" i="0" spc="0" strike="noStrike" sz="4600" u="none">
          <a:solidFill>
            <a:srgbClr val="606060"/>
          </a:solidFill>
          <a:uFillTx/>
          <a:latin typeface="+mn-lt"/>
          <a:ea typeface="+mn-ea"/>
          <a:cs typeface="+mn-cs"/>
          <a:sym typeface="Gill Sans"/>
        </a:defRPr>
      </a:lvl3pPr>
      <a:lvl4pPr marL="2286000" marR="0" indent="-571500" algn="l" defTabSz="825500" rtl="0" latinLnBrk="0">
        <a:lnSpc>
          <a:spcPct val="100000"/>
        </a:lnSpc>
        <a:spcBef>
          <a:spcPts val="5900"/>
        </a:spcBef>
        <a:spcAft>
          <a:spcPts val="0"/>
        </a:spcAft>
        <a:buClrTx/>
        <a:buSzPct val="30000"/>
        <a:buFontTx/>
        <a:buBlip>
          <a:blip r:embed="rId3"/>
        </a:buBlip>
        <a:tabLst/>
        <a:defRPr b="0" baseline="0" cap="none" i="0" spc="0" strike="noStrike" sz="4600" u="none">
          <a:solidFill>
            <a:srgbClr val="606060"/>
          </a:solidFill>
          <a:uFillTx/>
          <a:latin typeface="+mn-lt"/>
          <a:ea typeface="+mn-ea"/>
          <a:cs typeface="+mn-cs"/>
          <a:sym typeface="Gill Sans"/>
        </a:defRPr>
      </a:lvl4pPr>
      <a:lvl5pPr marL="2857500" marR="0" indent="-571500" algn="l" defTabSz="825500" rtl="0" latinLnBrk="0">
        <a:lnSpc>
          <a:spcPct val="100000"/>
        </a:lnSpc>
        <a:spcBef>
          <a:spcPts val="5900"/>
        </a:spcBef>
        <a:spcAft>
          <a:spcPts val="0"/>
        </a:spcAft>
        <a:buClrTx/>
        <a:buSzPct val="30000"/>
        <a:buFontTx/>
        <a:buBlip>
          <a:blip r:embed="rId3"/>
        </a:buBlip>
        <a:tabLst/>
        <a:defRPr b="0" baseline="0" cap="none" i="0" spc="0" strike="noStrike" sz="4600" u="none">
          <a:solidFill>
            <a:srgbClr val="606060"/>
          </a:solidFill>
          <a:uFillTx/>
          <a:latin typeface="+mn-lt"/>
          <a:ea typeface="+mn-ea"/>
          <a:cs typeface="+mn-cs"/>
          <a:sym typeface="Gill Sans"/>
        </a:defRPr>
      </a:lvl5pPr>
      <a:lvl6pPr marL="3429000" marR="0" indent="-571500" algn="l" defTabSz="825500" rtl="0" latinLnBrk="0">
        <a:lnSpc>
          <a:spcPct val="100000"/>
        </a:lnSpc>
        <a:spcBef>
          <a:spcPts val="5900"/>
        </a:spcBef>
        <a:spcAft>
          <a:spcPts val="0"/>
        </a:spcAft>
        <a:buClrTx/>
        <a:buSzPct val="30000"/>
        <a:buFontTx/>
        <a:buBlip>
          <a:blip r:embed="rId3"/>
        </a:buBlip>
        <a:tabLst/>
        <a:defRPr b="0" baseline="0" cap="none" i="0" spc="0" strike="noStrike" sz="4600" u="none">
          <a:solidFill>
            <a:srgbClr val="606060"/>
          </a:solidFill>
          <a:uFillTx/>
          <a:latin typeface="+mn-lt"/>
          <a:ea typeface="+mn-ea"/>
          <a:cs typeface="+mn-cs"/>
          <a:sym typeface="Gill Sans"/>
        </a:defRPr>
      </a:lvl6pPr>
      <a:lvl7pPr marL="4000500" marR="0" indent="-571500" algn="l" defTabSz="825500" rtl="0" latinLnBrk="0">
        <a:lnSpc>
          <a:spcPct val="100000"/>
        </a:lnSpc>
        <a:spcBef>
          <a:spcPts val="5900"/>
        </a:spcBef>
        <a:spcAft>
          <a:spcPts val="0"/>
        </a:spcAft>
        <a:buClrTx/>
        <a:buSzPct val="30000"/>
        <a:buFontTx/>
        <a:buBlip>
          <a:blip r:embed="rId3"/>
        </a:buBlip>
        <a:tabLst/>
        <a:defRPr b="0" baseline="0" cap="none" i="0" spc="0" strike="noStrike" sz="4600" u="none">
          <a:solidFill>
            <a:srgbClr val="606060"/>
          </a:solidFill>
          <a:uFillTx/>
          <a:latin typeface="+mn-lt"/>
          <a:ea typeface="+mn-ea"/>
          <a:cs typeface="+mn-cs"/>
          <a:sym typeface="Gill Sans"/>
        </a:defRPr>
      </a:lvl7pPr>
      <a:lvl8pPr marL="4572000" marR="0" indent="-571500" algn="l" defTabSz="825500" rtl="0" latinLnBrk="0">
        <a:lnSpc>
          <a:spcPct val="100000"/>
        </a:lnSpc>
        <a:spcBef>
          <a:spcPts val="5900"/>
        </a:spcBef>
        <a:spcAft>
          <a:spcPts val="0"/>
        </a:spcAft>
        <a:buClrTx/>
        <a:buSzPct val="30000"/>
        <a:buFontTx/>
        <a:buBlip>
          <a:blip r:embed="rId3"/>
        </a:buBlip>
        <a:tabLst/>
        <a:defRPr b="0" baseline="0" cap="none" i="0" spc="0" strike="noStrike" sz="4600" u="none">
          <a:solidFill>
            <a:srgbClr val="606060"/>
          </a:solidFill>
          <a:uFillTx/>
          <a:latin typeface="+mn-lt"/>
          <a:ea typeface="+mn-ea"/>
          <a:cs typeface="+mn-cs"/>
          <a:sym typeface="Gill Sans"/>
        </a:defRPr>
      </a:lvl8pPr>
      <a:lvl9pPr marL="5143500" marR="0" indent="-571500" algn="l" defTabSz="825500" rtl="0" latinLnBrk="0">
        <a:lnSpc>
          <a:spcPct val="100000"/>
        </a:lnSpc>
        <a:spcBef>
          <a:spcPts val="5900"/>
        </a:spcBef>
        <a:spcAft>
          <a:spcPts val="0"/>
        </a:spcAft>
        <a:buClrTx/>
        <a:buSzPct val="30000"/>
        <a:buFontTx/>
        <a:buBlip>
          <a:blip r:embed="rId3"/>
        </a:buBlip>
        <a:tabLst/>
        <a:defRPr b="0" baseline="0" cap="none" i="0" spc="0" strike="noStrike" sz="4600" u="none">
          <a:solidFill>
            <a:srgbClr val="606060"/>
          </a:solidFill>
          <a:uFillTx/>
          <a:latin typeface="+mn-lt"/>
          <a:ea typeface="+mn-ea"/>
          <a:cs typeface="+mn-cs"/>
          <a:sym typeface="Gill Sans"/>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Industrielle Revolution und Soziale Frage"/>
          <p:cNvSpPr txBox="1"/>
          <p:nvPr>
            <p:ph type="ctrTitle"/>
          </p:nvPr>
        </p:nvSpPr>
        <p:spPr>
          <a:xfrm>
            <a:off x="952500" y="7339303"/>
            <a:ext cx="22479000" cy="2857501"/>
          </a:xfrm>
          <a:prstGeom prst="rect">
            <a:avLst/>
          </a:prstGeom>
        </p:spPr>
        <p:txBody>
          <a:bodyPr/>
          <a:lstStyle>
            <a:lvl1pPr algn="ctr">
              <a:defRPr sz="9300" u="sng">
                <a:solidFill>
                  <a:srgbClr val="5C5C5C"/>
                </a:solidFill>
              </a:defRPr>
            </a:lvl1pPr>
          </a:lstStyle>
          <a:p>
            <a:pPr/>
            <a:r>
              <a:t>Industrielle Revolution und Soziale Frage</a:t>
            </a:r>
          </a:p>
        </p:txBody>
      </p:sp>
      <p:sp>
        <p:nvSpPr>
          <p:cNvPr id="126" name="von Erich"/>
          <p:cNvSpPr txBox="1"/>
          <p:nvPr>
            <p:ph type="subTitle" sz="quarter" idx="1"/>
          </p:nvPr>
        </p:nvSpPr>
        <p:spPr>
          <a:xfrm>
            <a:off x="952500" y="12426950"/>
            <a:ext cx="22479000" cy="1155700"/>
          </a:xfrm>
          <a:prstGeom prst="rect">
            <a:avLst/>
          </a:prstGeom>
        </p:spPr>
        <p:txBody>
          <a:bodyPr/>
          <a:lstStyle/>
          <a:p>
            <a:pPr/>
            <a:r>
              <a:t>von Erich</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Inhaltsverzeichnis"/>
          <p:cNvSpPr txBox="1"/>
          <p:nvPr>
            <p:ph type="title"/>
          </p:nvPr>
        </p:nvSpPr>
        <p:spPr>
          <a:prstGeom prst="rect">
            <a:avLst/>
          </a:prstGeom>
        </p:spPr>
        <p:txBody>
          <a:bodyPr/>
          <a:lstStyle/>
          <a:p>
            <a:pPr/>
            <a:r>
              <a:t>Inhaltsverzeichnis</a:t>
            </a:r>
          </a:p>
        </p:txBody>
      </p:sp>
      <p:sp>
        <p:nvSpPr>
          <p:cNvPr id="129" name="Umbrüche im 19. Jahrhundert…"/>
          <p:cNvSpPr txBox="1"/>
          <p:nvPr>
            <p:ph type="body" idx="1"/>
          </p:nvPr>
        </p:nvSpPr>
        <p:spPr>
          <a:prstGeom prst="rect">
            <a:avLst/>
          </a:prstGeom>
        </p:spPr>
        <p:txBody>
          <a:bodyPr anchor="t"/>
          <a:lstStyle/>
          <a:p>
            <a:pPr>
              <a:buBlip>
                <a:blip r:embed="rId2"/>
              </a:buBlip>
            </a:pPr>
            <a:r>
              <a:t>Umbrüche im 19. Jahrhundert</a:t>
            </a:r>
          </a:p>
          <a:p>
            <a:pPr>
              <a:buBlip>
                <a:blip r:embed="rId2"/>
              </a:buBlip>
            </a:pPr>
            <a:r>
              <a:t>Arbeit in der Fabrik – Teil 1</a:t>
            </a:r>
          </a:p>
          <a:p>
            <a:pPr>
              <a:buBlip>
                <a:blip r:embed="rId2"/>
              </a:buBlip>
            </a:pPr>
            <a:r>
              <a:t>Technischer Fortschritt </a:t>
            </a:r>
          </a:p>
          <a:p>
            <a:pPr>
              <a:buBlip>
                <a:blip r:embed="rId2"/>
              </a:buBlip>
            </a:pPr>
            <a:r>
              <a:t>Eisenbahn |  Ausbreitung des Schienennetzes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Umbrüche im 19. Jahrhundert"/>
          <p:cNvSpPr txBox="1"/>
          <p:nvPr>
            <p:ph type="title"/>
          </p:nvPr>
        </p:nvSpPr>
        <p:spPr>
          <a:prstGeom prst="rect">
            <a:avLst/>
          </a:prstGeom>
        </p:spPr>
        <p:txBody>
          <a:bodyPr/>
          <a:lstStyle/>
          <a:p>
            <a:pPr/>
            <a:r>
              <a:t>Umbrüche im 19. Jahrhundert</a:t>
            </a:r>
          </a:p>
        </p:txBody>
      </p:sp>
      <p:sp>
        <p:nvSpPr>
          <p:cNvPr id="132" name="Obwohl Deutschland nach England mit der Industrialisierung begann und sich auch in einer politischen Auseinandersetzung befand, kamen viele Erfindung nach Deutschland und die Idee des Kommunismus wurde wegen Karl Max auch nach Deutschland gebracht…"/>
          <p:cNvSpPr txBox="1"/>
          <p:nvPr>
            <p:ph type="body" idx="1"/>
          </p:nvPr>
        </p:nvSpPr>
        <p:spPr>
          <a:xfrm>
            <a:off x="952500" y="4305300"/>
            <a:ext cx="22479000" cy="8051800"/>
          </a:xfrm>
          <a:prstGeom prst="rect">
            <a:avLst/>
          </a:prstGeom>
        </p:spPr>
        <p:txBody>
          <a:bodyPr anchor="t"/>
          <a:lstStyle/>
          <a:p>
            <a:pPr>
              <a:buBlip>
                <a:blip r:embed="rId2"/>
              </a:buBlip>
            </a:pPr>
            <a:r>
              <a:t>Obwohl Deutschland nach England mit der Industrialisierung begann und sich auch in einer politischen Auseinandersetzung befand, kamen viele Erfindung nach Deutschland und die Idee des Kommunismus wurde wegen Karl Max auch nach Deutschland gebracht</a:t>
            </a:r>
          </a:p>
          <a:p>
            <a:pPr>
              <a:buBlip>
                <a:blip r:embed="rId2"/>
              </a:buBlip>
            </a:pPr>
            <a:r>
              <a:t>Die Eisenbahn, die zwischen Nürnberg und Fürth fuhr, war die Erste große Erfindung die nach Deutschland kam und ermöglichte den schnellen Transport von Waren und Menschen durch Deutschland, das zu der Zeit noch ein Flickenteppich aus viele kleinen Ländern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Arbeit in der Fabrik"/>
          <p:cNvSpPr txBox="1"/>
          <p:nvPr>
            <p:ph type="title"/>
          </p:nvPr>
        </p:nvSpPr>
        <p:spPr>
          <a:prstGeom prst="rect">
            <a:avLst/>
          </a:prstGeom>
        </p:spPr>
        <p:txBody>
          <a:bodyPr/>
          <a:lstStyle/>
          <a:p>
            <a:pPr/>
            <a:r>
              <a:t>Arbeit in der Fabrik</a:t>
            </a:r>
          </a:p>
        </p:txBody>
      </p:sp>
      <p:sp>
        <p:nvSpPr>
          <p:cNvPr id="135" name="Als die Hochindustrialisierung in Deutschland begann, war die Stahlproduktion sehr wichtig und es mussten viele Menschen dort arbeiten. Sie hatten aber keine Art von Schutz, außer eine lange Zange, die genutzt wurde um das Stahl aufzuheben, und mussten t"/>
          <p:cNvSpPr txBox="1"/>
          <p:nvPr>
            <p:ph type="body" idx="1"/>
          </p:nvPr>
        </p:nvSpPr>
        <p:spPr>
          <a:xfrm>
            <a:off x="952500" y="4270375"/>
            <a:ext cx="22479000" cy="8051800"/>
          </a:xfrm>
          <a:prstGeom prst="rect">
            <a:avLst/>
          </a:prstGeom>
        </p:spPr>
        <p:txBody>
          <a:bodyPr anchor="t"/>
          <a:lstStyle>
            <a:lvl1pPr>
              <a:buBlip>
                <a:blip r:embed="rId2"/>
              </a:buBlip>
            </a:lvl1pPr>
          </a:lstStyle>
          <a:p>
            <a:pPr/>
            <a:r>
              <a:t>Als die Hochindustrialisierung in Deutschland begann, war die Stahlproduktion sehr wichtig und es mussten viele Menschen dort arbeiten. Sie hatten aber keine Art von Schutz, außer eine lange Zange, die genutzt wurde um das Stahl aufzuheben, und mussten trotzdem mit glühendem Stahl umgehen. Sie Arbeiteten Schichtweise 12 Stunden lang an 6 Tagen</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2.png"/></Relationships>

</file>

<file path=ppt/theme/_rels/theme2.xml.rels><?xml version="1.0" encoding="UTF-8"?>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xmlns:r="http://schemas.openxmlformats.org/officeDocument/2006/relationships" name="New_Template3">
  <a:themeElements>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25400" dir="5400000">
              <a:srgbClr val="000000">
                <a:alpha val="60000"/>
              </a:srgbClr>
            </a:outerShdw>
          </a:effectLst>
        </a:effectStyle>
        <a:effectStyle>
          <a:effectLst>
            <a:outerShdw sx="100000" sy="100000" kx="0" ky="0" algn="b" rotWithShape="0" blurRad="50800" dist="25400" dir="54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3">
  <a:themeElements>
    <a:clrScheme name="New_Template3">
      <a:dk1>
        <a:srgbClr val="000000"/>
      </a:dk1>
      <a:lt1>
        <a:srgbClr val="FFFFFF"/>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25400" dir="5400000">
              <a:srgbClr val="000000">
                <a:alpha val="60000"/>
              </a:srgbClr>
            </a:outerShdw>
          </a:effectLst>
        </a:effectStyle>
        <a:effectStyle>
          <a:effectLst>
            <a:outerShdw sx="100000" sy="100000" kx="0" ky="0" algn="b" rotWithShape="0" blurRad="50800" dist="25400" dir="54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