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3181F-6AF4-445E-AEB9-4EFBA62D70D8}" v="74" dt="2024-03-07T15:46:23.853"/>
    <p1510:client id="{36221397-ACAA-483A-BAA7-9DD3013CF2C9}" v="457" dt="2024-03-07T16:43:15.997"/>
    <p1510:client id="{B8BD2BE3-01B3-47CD-9990-37E56B1F3C04}" v="70" dt="2024-03-07T15:14:1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Input – HTML interaktiv machen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/>
              <a:buChar char="•"/>
            </a:pPr>
            <a:endParaRPr lang="de-DE" dirty="0">
              <a:latin typeface="Arial"/>
              <a:cs typeface="Arial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076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dirty="0"/>
              <a:t>&lt;</a:t>
            </a:r>
            <a:r>
              <a:rPr lang="de-DE" sz="2400" dirty="0" err="1"/>
              <a:t>input</a:t>
            </a:r>
            <a:r>
              <a:rPr lang="de-DE" sz="2400" dirty="0"/>
              <a:t>&gt; und andere HTML Elemente</a:t>
            </a:r>
          </a:p>
          <a:p>
            <a:r>
              <a:rPr lang="de-DE" sz="2400" dirty="0"/>
              <a:t>Attribute von &lt;</a:t>
            </a:r>
            <a:r>
              <a:rPr lang="de-DE" sz="2400" dirty="0" err="1"/>
              <a:t>input</a:t>
            </a:r>
            <a:r>
              <a:rPr lang="de-DE" sz="2400" dirty="0"/>
              <a:t>&gt; und &lt;</a:t>
            </a:r>
            <a:r>
              <a:rPr lang="de-DE" sz="2400" dirty="0" err="1"/>
              <a:t>textarea</a:t>
            </a:r>
            <a:r>
              <a:rPr lang="de-DE" sz="2400" dirty="0"/>
              <a:t>&gt;</a:t>
            </a:r>
          </a:p>
          <a:p>
            <a:r>
              <a:rPr lang="de-DE" sz="2400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40345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input</a:t>
            </a:r>
            <a:r>
              <a:rPr lang="de-DE" dirty="0"/>
              <a:t>&gt; und andere HTML Elemente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HTML mehr interaktiver</a:t>
            </a:r>
          </a:p>
          <a:p>
            <a:r>
              <a:rPr lang="de-DE" dirty="0">
                <a:ea typeface="+mn-lt"/>
                <a:cs typeface="+mn-lt"/>
              </a:rPr>
              <a:t>Information senden</a:t>
            </a:r>
          </a:p>
          <a:p>
            <a:r>
              <a:rPr lang="de-DE" dirty="0"/>
              <a:t>form, </a:t>
            </a:r>
            <a:r>
              <a:rPr lang="de-DE" dirty="0" err="1"/>
              <a:t>input</a:t>
            </a:r>
            <a:r>
              <a:rPr lang="de-DE" dirty="0"/>
              <a:t>, </a:t>
            </a:r>
            <a:r>
              <a:rPr lang="de-DE" dirty="0" err="1"/>
              <a:t>label</a:t>
            </a:r>
            <a:r>
              <a:rPr lang="de-DE" dirty="0"/>
              <a:t>, </a:t>
            </a:r>
            <a:r>
              <a:rPr lang="de-DE" dirty="0" err="1"/>
              <a:t>button</a:t>
            </a:r>
            <a:r>
              <a:rPr lang="de-DE" dirty="0"/>
              <a:t>, </a:t>
            </a:r>
            <a:r>
              <a:rPr lang="de-DE" dirty="0" err="1"/>
              <a:t>textarea</a:t>
            </a:r>
            <a:r>
              <a:rPr lang="de-DE" dirty="0"/>
              <a:t>...</a:t>
            </a:r>
          </a:p>
          <a:p>
            <a:endParaRPr lang="de-DE" dirty="0"/>
          </a:p>
          <a:p>
            <a:r>
              <a:rPr lang="de-DE" dirty="0"/>
              <a:t>Input type</a:t>
            </a:r>
          </a:p>
          <a:p>
            <a:pPr lvl="1">
              <a:buFont typeface="Courier New" charset="2"/>
              <a:buChar char="o"/>
            </a:pPr>
            <a:r>
              <a:rPr lang="de-DE" dirty="0" err="1"/>
              <a:t>text</a:t>
            </a:r>
            <a:endParaRPr lang="de-DE" dirty="0"/>
          </a:p>
          <a:p>
            <a:pPr lvl="1">
              <a:buFont typeface="Courier New" charset="2"/>
              <a:buChar char="o"/>
            </a:pPr>
            <a:r>
              <a:rPr lang="de-DE" dirty="0" err="1"/>
              <a:t>button</a:t>
            </a:r>
            <a:r>
              <a:rPr lang="de-DE" dirty="0"/>
              <a:t> / </a:t>
            </a:r>
            <a:r>
              <a:rPr lang="de-DE" dirty="0" err="1"/>
              <a:t>radio</a:t>
            </a:r>
            <a:endParaRPr lang="de-DE"/>
          </a:p>
          <a:p>
            <a:pPr lvl="1">
              <a:buFont typeface="Courier New" charset="2"/>
              <a:buChar char="o"/>
            </a:pPr>
            <a:r>
              <a:rPr lang="de-DE" dirty="0" err="1"/>
              <a:t>number</a:t>
            </a:r>
            <a:r>
              <a:rPr lang="de-DE" dirty="0"/>
              <a:t> / date</a:t>
            </a:r>
          </a:p>
          <a:p>
            <a:pPr lvl="1">
              <a:buFont typeface="Courier New" charset="2"/>
              <a:buChar char="o"/>
            </a:pPr>
            <a:r>
              <a:rPr lang="de-DE" dirty="0" err="1"/>
              <a:t>image</a:t>
            </a:r>
            <a:endParaRPr lang="de-DE"/>
          </a:p>
          <a:p>
            <a:pPr lvl="1">
              <a:buFont typeface="Courier New" charset="2"/>
              <a:buChar char="o"/>
            </a:pPr>
            <a:r>
              <a:rPr lang="de-DE" dirty="0"/>
              <a:t>...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122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5C9BE9A5-C288-9B2F-EECE-6D2304E2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202409"/>
            <a:ext cx="8435578" cy="3458759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Object 10">
                <a:extLst>
                  <a:ext uri="{FF2B5EF4-FFF2-40B4-BE49-F238E27FC236}">
                    <a16:creationId xmlns:a16="http://schemas.microsoft.com/office/drawing/2014/main" id="{50F69F0F-699D-A159-AA5E-7D3970DC6F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6972881"/>
                  </p:ext>
                </p:extLst>
              </p:nvPr>
            </p:nvGraphicFramePr>
            <p:xfrm>
              <a:off x="6737917" y="1631896"/>
              <a:ext cx="4143375" cy="44172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Object 10">
                <a:extLst>
                  <a:ext uri="{FF2B5EF4-FFF2-40B4-BE49-F238E27FC236}">
                    <a16:creationId xmlns:a16="http://schemas.microsoft.com/office/drawing/2014/main" id="{50F69F0F-699D-A159-AA5E-7D3970DC6F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7917" y="1631896"/>
                <a:ext cx="4143375" cy="4417217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9D69C344-A813-11E2-87A7-888E208B0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6" y="3389708"/>
            <a:ext cx="3589736" cy="27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5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5BA5-F489-58FC-7F47-E244AC04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Wichtige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A373-4BEF-E132-45CF-4C5FE7366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action/</a:t>
            </a:r>
            <a:r>
              <a:rPr lang="en-US" sz="2000" err="1"/>
              <a:t>formaction</a:t>
            </a:r>
            <a:r>
              <a:rPr lang="en-US" sz="2000" dirty="0"/>
              <a:t>: </a:t>
            </a:r>
            <a:r>
              <a:rPr lang="en-US" sz="2000" err="1"/>
              <a:t>Wohin</a:t>
            </a:r>
            <a:r>
              <a:rPr lang="en-US" sz="2000" dirty="0"/>
              <a:t> die Information </a:t>
            </a:r>
            <a:r>
              <a:rPr lang="en-US" sz="2000" err="1"/>
              <a:t>gesendet</a:t>
            </a:r>
            <a:r>
              <a:rPr lang="en-US" sz="2000" dirty="0"/>
              <a:t> </a:t>
            </a:r>
            <a:r>
              <a:rPr lang="en-US" sz="2000" err="1"/>
              <a:t>wird</a:t>
            </a:r>
            <a:endParaRPr lang="en-US" sz="2000"/>
          </a:p>
          <a:p>
            <a:r>
              <a:rPr lang="en-US" sz="2000" dirty="0"/>
              <a:t>placeholder: </a:t>
            </a:r>
            <a:r>
              <a:rPr lang="en-US" sz="2000" err="1"/>
              <a:t>Beispieltext</a:t>
            </a:r>
            <a:endParaRPr lang="en-US" sz="2000"/>
          </a:p>
          <a:p>
            <a:r>
              <a:rPr lang="en-US" sz="2000" dirty="0"/>
              <a:t>value: </a:t>
            </a:r>
            <a:r>
              <a:rPr lang="en-US" sz="2000" err="1"/>
              <a:t>Anfangswert</a:t>
            </a:r>
            <a:endParaRPr lang="en-US" sz="2000"/>
          </a:p>
          <a:p>
            <a:r>
              <a:rPr lang="en-US" sz="2000" dirty="0"/>
              <a:t>size: Breite </a:t>
            </a:r>
            <a:r>
              <a:rPr lang="en-US" sz="2000" err="1"/>
              <a:t>eines</a:t>
            </a:r>
            <a:r>
              <a:rPr lang="en-US" sz="2000" dirty="0"/>
              <a:t> </a:t>
            </a:r>
            <a:r>
              <a:rPr lang="en-US" sz="2000" err="1"/>
              <a:t>Textfelds</a:t>
            </a:r>
            <a:endParaRPr lang="en-US" sz="2000"/>
          </a:p>
          <a:p>
            <a:r>
              <a:rPr lang="en-US" sz="2000" err="1"/>
              <a:t>maxlenght</a:t>
            </a:r>
            <a:r>
              <a:rPr lang="en-US" sz="2000" dirty="0"/>
              <a:t>: </a:t>
            </a:r>
            <a:r>
              <a:rPr lang="en-US" sz="2000" err="1"/>
              <a:t>maximale</a:t>
            </a:r>
            <a:r>
              <a:rPr lang="en-US" sz="2000" dirty="0"/>
              <a:t> </a:t>
            </a:r>
            <a:r>
              <a:rPr lang="en-US" sz="2000" err="1"/>
              <a:t>Buchstabenzahl</a:t>
            </a:r>
            <a:endParaRPr lang="en-US" sz="2000"/>
          </a:p>
          <a:p>
            <a:r>
              <a:rPr lang="en-US" sz="2000" dirty="0"/>
              <a:t>min/max: </a:t>
            </a:r>
            <a:r>
              <a:rPr lang="en-US" sz="2000" err="1"/>
              <a:t>Mindest</a:t>
            </a:r>
            <a:r>
              <a:rPr lang="en-US" sz="2000" dirty="0"/>
              <a:t>- und </a:t>
            </a:r>
            <a:r>
              <a:rPr lang="en-US" sz="2000" err="1"/>
              <a:t>Maximalwert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0942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BC2-8E81-DC5B-1E05-A5EF34C5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Auf</a:t>
            </a:r>
            <a:r>
              <a:rPr lang="en-US" dirty="0"/>
              <a:t>g</a:t>
            </a:r>
            <a:r>
              <a:rPr lang="en-US" u="sng" dirty="0"/>
              <a:t>abe:</a:t>
            </a:r>
            <a:r>
              <a:rPr lang="en-US" dirty="0"/>
              <a:t> </a:t>
            </a:r>
            <a:r>
              <a:rPr lang="de-DE" b="0" dirty="0">
                <a:solidFill>
                  <a:srgbClr val="FFFFFF"/>
                </a:solidFill>
                <a:latin typeface="Arial"/>
                <a:cs typeface="Arial"/>
              </a:rPr>
              <a:t>Erstelle ein Kontraktformular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24A2-21F5-8324-EEDC-2F92AA9C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/>
                <a:cs typeface="Arial"/>
              </a:rPr>
              <a:t> </a:t>
            </a:r>
            <a:r>
              <a:rPr lang="de-DE" dirty="0">
                <a:ea typeface="+mn-lt"/>
                <a:cs typeface="Arial"/>
              </a:rPr>
              <a:t>Vor-/Nachname</a:t>
            </a:r>
            <a:endParaRPr lang="en-US">
              <a:ea typeface="+mn-lt"/>
              <a:cs typeface="Arial"/>
            </a:endParaRPr>
          </a:p>
          <a:p>
            <a:r>
              <a:rPr lang="de-DE" dirty="0">
                <a:ea typeface="+mn-lt"/>
                <a:cs typeface="Arial"/>
              </a:rPr>
              <a:t>Alter und Geburtsdatum</a:t>
            </a:r>
            <a:endParaRPr lang="en-US">
              <a:ea typeface="+mn-lt"/>
              <a:cs typeface="Arial"/>
            </a:endParaRPr>
          </a:p>
          <a:p>
            <a:r>
              <a:rPr lang="de-DE" dirty="0">
                <a:ea typeface="+mn-lt"/>
                <a:cs typeface="Arial"/>
              </a:rPr>
              <a:t>Wohnort</a:t>
            </a:r>
            <a:endParaRPr lang="en-US">
              <a:ea typeface="+mn-lt"/>
              <a:cs typeface="Arial"/>
            </a:endParaRPr>
          </a:p>
          <a:p>
            <a:r>
              <a:rPr lang="de-DE" dirty="0">
                <a:ea typeface="+mn-lt"/>
                <a:cs typeface="Arial"/>
              </a:rPr>
              <a:t>Telefonnummer</a:t>
            </a:r>
            <a:endParaRPr lang="en-US">
              <a:ea typeface="+mn-lt"/>
              <a:cs typeface="Arial"/>
            </a:endParaRPr>
          </a:p>
          <a:p>
            <a:r>
              <a:rPr lang="de-DE" dirty="0">
                <a:ea typeface="+mn-lt"/>
                <a:cs typeface="Arial"/>
              </a:rPr>
              <a:t>Emailadresse</a:t>
            </a:r>
            <a:endParaRPr lang="en-US">
              <a:ea typeface="+mn-lt"/>
              <a:cs typeface="Arial"/>
            </a:endParaRPr>
          </a:p>
          <a:p>
            <a:r>
              <a:rPr lang="de-DE" dirty="0">
                <a:ea typeface="+mn-lt"/>
                <a:cs typeface="Arial"/>
              </a:rPr>
              <a:t>Geschwister</a:t>
            </a:r>
            <a:endParaRPr lang="en-US">
              <a:ea typeface="+mn-lt"/>
              <a:cs typeface="Arial"/>
            </a:endParaRPr>
          </a:p>
          <a:p>
            <a:r>
              <a:rPr lang="de-DE" u="sng" dirty="0">
                <a:ea typeface="+mn-lt"/>
                <a:cs typeface="Arial"/>
              </a:rPr>
              <a:t>Dein Kontaktformular sollte folgende Punkte beinhalten:</a:t>
            </a:r>
            <a:endParaRPr lang="en-US" u="sng">
              <a:ea typeface="+mn-lt"/>
              <a:cs typeface="Arial"/>
            </a:endParaRPr>
          </a:p>
          <a:p>
            <a:pPr lvl="1">
              <a:buFont typeface="Courier New" charset="2"/>
              <a:buChar char="o"/>
            </a:pPr>
            <a:r>
              <a:rPr lang="de-DE" dirty="0">
                <a:ea typeface="+mn-lt"/>
                <a:cs typeface="Arial"/>
              </a:rPr>
              <a:t>Textfeld mit Platzhalter, Checkbox und Button</a:t>
            </a:r>
            <a:endParaRPr lang="en-US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165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53FE28D8-CC21-4A60-97A7-0D6BABE5428A}">
  <we:reference id="WA104295828" version="1.9.0.0" store="en-US" storeType="omex"/>
  <we:alternateReferences>
    <we:reference id="WA104295828" version="1.9.0.0" store="omex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htmlpreview.github.io/?https://github.com/EGame1337/Schulzeug/blob/main/html/superKontaktformular.html&quot;,&quot;values&quot;:{},&quot;data&quot;:{&quot;uri&quot;:&quot;htmlpreview.github.io/?https://github.com/EGame1337/Schulzeug/blob/main/html/superKontaktformular.html&quot;},&quot;secure&quot;:false}],&quot;name&quot;:&quot;htmlpreview.github.io/?https://github.com/EGame1337/Schulzeug/blob/main/html/superKontaktformular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Zitierfähig</vt:lpstr>
      <vt:lpstr>Input – HTML interaktiv machen</vt:lpstr>
      <vt:lpstr>Inhaltsverzeichnis</vt:lpstr>
      <vt:lpstr>&lt;input&gt; und andere HTML Elemente</vt:lpstr>
      <vt:lpstr>PowerPoint Presentation</vt:lpstr>
      <vt:lpstr>Wichtige Attribute</vt:lpstr>
      <vt:lpstr>Aufgabe: Erstelle ein Kontraktformular</vt:lpstr>
    </vt:vector>
  </TitlesOfParts>
  <Company>MTK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– HTML interaktiv machen</dc:title>
  <dc:creator>Erich Nicolas Otto Krüger</dc:creator>
  <cp:lastModifiedBy>Erich Nicolas Otto Krüger</cp:lastModifiedBy>
  <cp:revision>297</cp:revision>
  <dcterms:created xsi:type="dcterms:W3CDTF">2024-03-01T10:53:06Z</dcterms:created>
  <dcterms:modified xsi:type="dcterms:W3CDTF">2024-03-07T16:43:53Z</dcterms:modified>
</cp:coreProperties>
</file>