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Input – HTML interaktiv machen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307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input</a:t>
            </a:r>
            <a:r>
              <a:rPr lang="de-DE" dirty="0"/>
              <a:t>&gt; und andere HTML Elemente</a:t>
            </a:r>
          </a:p>
          <a:p>
            <a:r>
              <a:rPr lang="de-DE" dirty="0"/>
              <a:t>Aufgabe („Erstelle ein Kontraktformular mit Vor-/</a:t>
            </a:r>
            <a:r>
              <a:rPr lang="de-DE" dirty="0" err="1" smtClean="0"/>
              <a:t>Nachname,Alter,Geburtsdatum,Wohnort,Telefonnummer,Emailadresse</a:t>
            </a:r>
            <a:r>
              <a:rPr lang="de-DE" dirty="0" smtClean="0"/>
              <a:t> </a:t>
            </a:r>
            <a:r>
              <a:rPr lang="de-DE" dirty="0"/>
              <a:t>und Geschwister,. Dein Kontaktformular sollte folgende Punkte beinhalten:</a:t>
            </a:r>
          </a:p>
          <a:p>
            <a:r>
              <a:rPr lang="de-DE" dirty="0"/>
              <a:t>-</a:t>
            </a:r>
            <a:r>
              <a:rPr lang="de-DE" dirty="0" smtClean="0"/>
              <a:t>textfeld mit </a:t>
            </a:r>
            <a:r>
              <a:rPr lang="de-DE" dirty="0" err="1" smtClean="0"/>
              <a:t>platzhalter</a:t>
            </a:r>
            <a:r>
              <a:rPr lang="de-DE" dirty="0" smtClean="0"/>
              <a:t>, </a:t>
            </a:r>
            <a:r>
              <a:rPr lang="de-DE" dirty="0" err="1"/>
              <a:t>checkbox</a:t>
            </a:r>
            <a:r>
              <a:rPr lang="de-DE" dirty="0"/>
              <a:t> und Button“)</a:t>
            </a:r>
          </a:p>
        </p:txBody>
      </p:sp>
    </p:spTree>
    <p:extLst>
      <p:ext uri="{BB962C8B-B14F-4D97-AF65-F5344CB8AC3E}">
        <p14:creationId xmlns:p14="http://schemas.microsoft.com/office/powerpoint/2010/main" val="340345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&lt;</a:t>
            </a:r>
            <a:r>
              <a:rPr lang="de-DE" dirty="0" err="1" smtClean="0"/>
              <a:t>input</a:t>
            </a:r>
            <a:r>
              <a:rPr lang="de-DE" dirty="0" smtClean="0"/>
              <a:t>&gt; und andere HTML Elemente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HTML mehr interaktiver</a:t>
            </a:r>
          </a:p>
          <a:p>
            <a:r>
              <a:rPr lang="de-DE" dirty="0" smtClean="0"/>
              <a:t>form, </a:t>
            </a:r>
            <a:r>
              <a:rPr lang="de-DE" dirty="0" err="1" smtClean="0"/>
              <a:t>input</a:t>
            </a:r>
            <a:r>
              <a:rPr lang="de-DE" dirty="0" smtClean="0"/>
              <a:t>, </a:t>
            </a:r>
            <a:r>
              <a:rPr lang="de-DE" dirty="0" err="1" smtClean="0"/>
              <a:t>label</a:t>
            </a:r>
            <a:r>
              <a:rPr lang="de-DE" dirty="0" smtClean="0"/>
              <a:t>, </a:t>
            </a:r>
            <a:r>
              <a:rPr lang="de-DE" dirty="0" err="1" smtClean="0"/>
              <a:t>button</a:t>
            </a:r>
            <a:r>
              <a:rPr lang="de-DE" dirty="0" smtClean="0"/>
              <a:t>, </a:t>
            </a:r>
            <a:r>
              <a:rPr lang="de-DE" dirty="0" err="1" smtClean="0"/>
              <a:t>textarea</a:t>
            </a:r>
            <a:r>
              <a:rPr lang="de-DE" dirty="0" smtClean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6381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0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61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Zitierfähig</vt:lpstr>
      <vt:lpstr>Input – HTML interaktiv machen</vt:lpstr>
      <vt:lpstr>Inhaltsverzeichnis</vt:lpstr>
      <vt:lpstr>&lt;input&gt; und andere HTML Elemente</vt:lpstr>
      <vt:lpstr>PowerPoint-Präsentation</vt:lpstr>
    </vt:vector>
  </TitlesOfParts>
  <Company>MTK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– HTML interaktiv machen</dc:title>
  <dc:creator>Erich Nicolas Otto Krüger</dc:creator>
  <cp:lastModifiedBy>Erich Nicolas Otto Krüger</cp:lastModifiedBy>
  <cp:revision>7</cp:revision>
  <dcterms:created xsi:type="dcterms:W3CDTF">2024-03-01T10:53:06Z</dcterms:created>
  <dcterms:modified xsi:type="dcterms:W3CDTF">2024-03-01T12:24:12Z</dcterms:modified>
</cp:coreProperties>
</file>