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21" r:id="rId4"/>
    <p:sldId id="322" r:id="rId5"/>
    <p:sldId id="320" r:id="rId6"/>
    <p:sldId id="313" r:id="rId7"/>
    <p:sldId id="312" r:id="rId8"/>
    <p:sldId id="324" r:id="rId9"/>
    <p:sldId id="325" r:id="rId10"/>
    <p:sldId id="326" r:id="rId11"/>
    <p:sldId id="327" r:id="rId12"/>
    <p:sldId id="328" r:id="rId13"/>
    <p:sldId id="329" r:id="rId14"/>
    <p:sldId id="32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28" d="100"/>
          <a:sy n="128" d="100"/>
        </p:scale>
        <p:origin x="206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Business Requirements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VS Windows </a:t>
          </a:r>
          <a:r>
            <a:rPr lang="en-US" dirty="0" smtClean="0"/>
            <a:t>Phone SDK 7.1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EA10196F-1A7C-459C-B980-62DAFF1D8567}">
      <dgm:prSet phldrT="[Text]"/>
      <dgm:spPr/>
      <dgm:t>
        <a:bodyPr/>
        <a:lstStyle/>
        <a:p>
          <a:r>
            <a:rPr lang="en-US" dirty="0" smtClean="0"/>
            <a:t>Functional Requirements</a:t>
          </a:r>
          <a:endParaRPr lang="en-US" dirty="0"/>
        </a:p>
      </dgm:t>
    </dgm:pt>
    <dgm:pt modelId="{22BF804E-5939-465E-9370-EAC9A51CE5E9}" type="parTrans" cxnId="{3CE24A9C-391F-4487-8C6C-7B08CCFBA458}">
      <dgm:prSet/>
      <dgm:spPr/>
      <dgm:t>
        <a:bodyPr/>
        <a:lstStyle/>
        <a:p>
          <a:endParaRPr lang="en-US"/>
        </a:p>
      </dgm:t>
    </dgm:pt>
    <dgm:pt modelId="{20A4DCBC-3103-49EB-9D9A-3070BCD930B1}" type="sibTrans" cxnId="{3CE24A9C-391F-4487-8C6C-7B08CCFBA458}">
      <dgm:prSet/>
      <dgm:spPr/>
      <dgm:t>
        <a:bodyPr/>
        <a:lstStyle/>
        <a:p>
          <a:endParaRPr lang="en-US"/>
        </a:p>
      </dgm:t>
    </dgm:pt>
    <dgm:pt modelId="{2B461DC0-F901-4B60-8803-434DF9D8676F}">
      <dgm:prSet phldrT="[Text]"/>
      <dgm:spPr/>
      <dgm:t>
        <a:bodyPr/>
        <a:lstStyle/>
        <a:p>
          <a:r>
            <a:rPr lang="en-US" dirty="0" smtClean="0"/>
            <a:t>Schema and Data Modeling</a:t>
          </a:r>
          <a:endParaRPr lang="en-US" dirty="0"/>
        </a:p>
      </dgm:t>
    </dgm:pt>
    <dgm:pt modelId="{D1C1D96D-A2AC-461A-97E6-76C6D05E3617}" type="parTrans" cxnId="{08634713-081E-4C89-B2E6-1FE7BD56FB8F}">
      <dgm:prSet/>
      <dgm:spPr/>
      <dgm:t>
        <a:bodyPr/>
        <a:lstStyle/>
        <a:p>
          <a:endParaRPr lang="en-US"/>
        </a:p>
      </dgm:t>
    </dgm:pt>
    <dgm:pt modelId="{7F3280A3-8425-408B-87A5-FAD5CBB8C104}" type="sibTrans" cxnId="{08634713-081E-4C89-B2E6-1FE7BD56FB8F}">
      <dgm:prSet/>
      <dgm:spPr/>
      <dgm:t>
        <a:bodyPr/>
        <a:lstStyle/>
        <a:p>
          <a:endParaRPr lang="en-US"/>
        </a:p>
      </dgm:t>
    </dgm:pt>
    <dgm:pt modelId="{4873D279-FECD-4519-8CC0-20765D0926A7}">
      <dgm:prSet phldrT="[Text]"/>
      <dgm:spPr/>
      <dgm:t>
        <a:bodyPr/>
        <a:lstStyle/>
        <a:p>
          <a:r>
            <a:rPr lang="en-US" dirty="0" smtClean="0"/>
            <a:t>Version Control</a:t>
          </a:r>
          <a:endParaRPr lang="en-US" dirty="0"/>
        </a:p>
      </dgm:t>
    </dgm:pt>
    <dgm:pt modelId="{30B30AD7-AB45-4CF6-AA00-6240BEB25FFB}" type="parTrans" cxnId="{BDEC2C5D-C48A-4E63-B705-84CAA8C90885}">
      <dgm:prSet/>
      <dgm:spPr/>
      <dgm:t>
        <a:bodyPr/>
        <a:lstStyle/>
        <a:p>
          <a:endParaRPr lang="en-US"/>
        </a:p>
      </dgm:t>
    </dgm:pt>
    <dgm:pt modelId="{43B38218-1B91-418C-85AC-B64FC8DAB5A3}" type="sibTrans" cxnId="{BDEC2C5D-C48A-4E63-B705-84CAA8C90885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D3D2BAE5-59D3-4551-A0ED-8032F31CABBC}" type="presOf" srcId="{4873D279-FECD-4519-8CC0-20765D0926A7}" destId="{69C28D3B-E083-42DF-9EA0-916CA12125A9}" srcOrd="0" destOrd="1" presId="urn:microsoft.com/office/officeart/2005/8/layout/hProcess4"/>
    <dgm:cxn modelId="{B167538D-6EF3-46BD-B186-BEE7DD4788E9}" type="presOf" srcId="{4873D279-FECD-4519-8CC0-20765D0926A7}" destId="{843715D2-C2C2-41EB-BDA3-21230FBA46DB}" srcOrd="1" destOrd="1" presId="urn:microsoft.com/office/officeart/2005/8/layout/hProcess4"/>
    <dgm:cxn modelId="{AA4CC157-9C0B-4720-882A-7688D4A5358E}" type="presOf" srcId="{2B461DC0-F901-4B60-8803-434DF9D8676F}" destId="{E83793B4-2C5C-4D90-82FA-E5EE4745664D}" srcOrd="0" destOrd="1" presId="urn:microsoft.com/office/officeart/2005/8/layout/hProcess4"/>
    <dgm:cxn modelId="{BDEC2C5D-C48A-4E63-B705-84CAA8C90885}" srcId="{58828492-5CEF-4AFE-95CB-5D7E6A18158B}" destId="{4873D279-FECD-4519-8CC0-20765D0926A7}" srcOrd="1" destOrd="0" parTransId="{30B30AD7-AB45-4CF6-AA00-6240BEB25FFB}" sibTransId="{43B38218-1B91-418C-85AC-B64FC8DAB5A3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B6C31E4-1B27-4568-9BE5-392C2B5FA135}" type="presOf" srcId="{EA10196F-1A7C-459C-B980-62DAFF1D8567}" destId="{BFE859F2-A9E8-4F95-9161-8EC68F2D30C4}" srcOrd="1" destOrd="1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0360AFD8-99F2-49BD-94EB-823D0A8E9D84}" type="presOf" srcId="{EA10196F-1A7C-459C-B980-62DAFF1D8567}" destId="{96015622-8A46-45CF-A72A-2856B699B374}" srcOrd="0" destOrd="1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3CE24A9C-391F-4487-8C6C-7B08CCFBA458}" srcId="{FB986F71-3126-4196-BD30-74AEDC39A1CA}" destId="{EA10196F-1A7C-459C-B980-62DAFF1D8567}" srcOrd="1" destOrd="0" parTransId="{22BF804E-5939-465E-9370-EAC9A51CE5E9}" sibTransId="{20A4DCBC-3103-49EB-9D9A-3070BCD930B1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9869EC3-1197-4E65-A6E1-1BCADB0FA303}" type="presOf" srcId="{2B461DC0-F901-4B60-8803-434DF9D8676F}" destId="{67FFE978-6FBE-4424-80BE-B9E4B4DD0695}" srcOrd="1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08634713-081E-4C89-B2E6-1FE7BD56FB8F}" srcId="{F6D27D1B-CDCB-481F-B8FA-AB31B2A119DE}" destId="{2B461DC0-F901-4B60-8803-434DF9D8676F}" srcOrd="1" destOrd="0" parTransId="{D1C1D96D-A2AC-461A-97E6-76C6D05E3617}" sibTransId="{7F3280A3-8425-408B-87A5-FAD5CBB8C104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Business Requirements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Requirements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Planning</a:t>
          </a:r>
          <a:endParaRPr lang="en-US" sz="31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Wireframes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Schema and Data Modeling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Prototyping</a:t>
          </a:r>
          <a:endParaRPr lang="en-US" sz="31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VS Windows </a:t>
          </a:r>
          <a:r>
            <a:rPr lang="en-US" sz="2400" kern="1200" dirty="0" smtClean="0"/>
            <a:t>Phone SDK 7.1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Version Control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</a:t>
          </a:r>
          <a:endParaRPr lang="en-US" sz="31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5/9/2013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5/9/2013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5/9/2013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5/9/2013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Auraria Campus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Windows 7 Phone application</a:t>
            </a:r>
            <a:endParaRPr lang="it-IT" dirty="0"/>
          </a:p>
        </p:txBody>
      </p:sp>
      <p:pic>
        <p:nvPicPr>
          <p:cNvPr id="1027" name="Picture 3" descr="C:\Users\Chubby\Documents\SP 2013\CIS-4160\Group Project\Images\ApplicationTile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57200"/>
            <a:ext cx="2438400" cy="24384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Prototyping: Schema and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Minimalistic Application</a:t>
            </a:r>
          </a:p>
          <a:p>
            <a:r>
              <a:rPr lang="en-US" dirty="0" smtClean="0"/>
              <a:t>Most processing occurs in the Campus Map area</a:t>
            </a:r>
          </a:p>
          <a:p>
            <a:r>
              <a:rPr lang="en-US" dirty="0" smtClean="0"/>
              <a:t>PDF version of map is nearly 7MB</a:t>
            </a:r>
          </a:p>
          <a:p>
            <a:pPr lvl="1"/>
            <a:r>
              <a:rPr lang="en-US" dirty="0" smtClean="0"/>
              <a:t>Can be taxing for limited data plans</a:t>
            </a:r>
          </a:p>
          <a:p>
            <a:r>
              <a:rPr lang="en-US" dirty="0" smtClean="0"/>
              <a:t>No back end database required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1612" y="3036715"/>
            <a:ext cx="4877752" cy="29830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38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Implement: Coding with Visual Studio</a:t>
            </a:r>
            <a:br>
              <a:rPr lang="en-US" dirty="0" smtClean="0"/>
            </a:br>
            <a:r>
              <a:rPr lang="en-US" dirty="0" smtClean="0"/>
              <a:t>Windows Phone SDK 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2012 provides an excellent IDE to use with the Windows Phone SDK 7.1 or 8.0</a:t>
            </a:r>
          </a:p>
          <a:p>
            <a:r>
              <a:rPr lang="en-US" dirty="0" smtClean="0"/>
              <a:t>Code written in C#</a:t>
            </a:r>
          </a:p>
          <a:p>
            <a:r>
              <a:rPr lang="en-US" dirty="0"/>
              <a:t>Easily accessible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Tested with Windows Phone Emulator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Implement: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beta version: 0.9</a:t>
            </a:r>
          </a:p>
          <a:p>
            <a:r>
              <a:rPr lang="en-US" dirty="0" smtClean="0"/>
              <a:t>Full version: 1.0</a:t>
            </a:r>
          </a:p>
          <a:p>
            <a:r>
              <a:rPr lang="en-US" dirty="0" smtClean="0"/>
              <a:t>Implement the Upgrade and Update version</a:t>
            </a:r>
          </a:p>
          <a:p>
            <a:pPr lvl="1"/>
            <a:r>
              <a:rPr lang="en-US" dirty="0" smtClean="0"/>
              <a:t>1 being upgrade version – for major App’s changes and enhancements</a:t>
            </a:r>
          </a:p>
          <a:p>
            <a:pPr lvl="1"/>
            <a:r>
              <a:rPr lang="en-US" dirty="0" smtClean="0"/>
              <a:t>0 being update version – for minor App’s changes and information updates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Utilized GitHub for version control with multiple programmers</a:t>
            </a:r>
          </a:p>
          <a:p>
            <a:pPr lvl="1"/>
            <a:r>
              <a:rPr lang="en-US" dirty="0" smtClean="0"/>
              <a:t>10+ commits were made so far to this project. (revisions)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28600"/>
            <a:ext cx="9144001" cy="1066800"/>
          </a:xfrm>
        </p:spPr>
        <p:txBody>
          <a:bodyPr/>
          <a:lstStyle/>
          <a:p>
            <a:r>
              <a:rPr lang="en-US" dirty="0" smtClean="0"/>
              <a:t>Future Upgrade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00201"/>
            <a:ext cx="9905999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Institution’ information on a scrollable screen</a:t>
            </a:r>
          </a:p>
          <a:p>
            <a:r>
              <a:rPr lang="en-US" dirty="0" smtClean="0"/>
              <a:t>Offline Campus map in the app as an image or PDF</a:t>
            </a:r>
          </a:p>
          <a:p>
            <a:pPr lvl="1"/>
            <a:r>
              <a:rPr lang="en-US" dirty="0" smtClean="0"/>
              <a:t>With the location embedded on each buildings</a:t>
            </a:r>
          </a:p>
          <a:p>
            <a:pPr lvl="1"/>
            <a:r>
              <a:rPr lang="en-US" dirty="0" smtClean="0"/>
              <a:t>User can tap on a building, and the App will direct user to Map app with the building’s pre-embedded map location and the user’s current location.</a:t>
            </a:r>
          </a:p>
          <a:p>
            <a:pPr lvl="1"/>
            <a:r>
              <a:rPr lang="en-US" dirty="0" smtClean="0"/>
              <a:t>Without the Internet access (when Wi-Fi or cellular service turned off), the map will still be available offline for user to use; just without the location tracking.</a:t>
            </a:r>
          </a:p>
          <a:p>
            <a:r>
              <a:rPr lang="en-US" dirty="0" smtClean="0"/>
              <a:t>Help and About Page</a:t>
            </a:r>
          </a:p>
          <a:p>
            <a:pPr lvl="1"/>
            <a:r>
              <a:rPr lang="en-US" dirty="0" smtClean="0"/>
              <a:t>Provide manual of the App</a:t>
            </a:r>
          </a:p>
          <a:p>
            <a:pPr lvl="1"/>
            <a:r>
              <a:rPr lang="en-US" dirty="0" smtClean="0"/>
              <a:t>Provide contact information and credits to App’s developers.</a:t>
            </a:r>
          </a:p>
          <a:p>
            <a:r>
              <a:rPr lang="en-US" dirty="0" smtClean="0"/>
              <a:t>Platform expansion</a:t>
            </a:r>
          </a:p>
          <a:p>
            <a:pPr lvl="1"/>
            <a:r>
              <a:rPr lang="en-US" dirty="0" smtClean="0"/>
              <a:t>iOS Native App</a:t>
            </a:r>
          </a:p>
          <a:p>
            <a:pPr lvl="1"/>
            <a:r>
              <a:rPr lang="en-US" dirty="0" smtClean="0"/>
              <a:t>Android Native App</a:t>
            </a:r>
          </a:p>
          <a:p>
            <a:pPr lvl="1"/>
            <a:r>
              <a:rPr lang="en-US" dirty="0" smtClean="0"/>
              <a:t>Web-based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Auraria Campus Application</a:t>
            </a:r>
          </a:p>
          <a:p>
            <a:pPr lvl="1"/>
            <a:r>
              <a:rPr lang="en-US" dirty="0"/>
              <a:t>Windows 7 Phone </a:t>
            </a:r>
          </a:p>
          <a:p>
            <a:pPr lvl="1"/>
            <a:r>
              <a:rPr lang="en-US" dirty="0"/>
              <a:t>No existing competition in the marketplace.</a:t>
            </a:r>
          </a:p>
          <a:p>
            <a:pPr lvl="1"/>
            <a:r>
              <a:rPr lang="en-US" dirty="0"/>
              <a:t>The goal is to bring information about the A</a:t>
            </a:r>
            <a:r>
              <a:rPr lang="en-US" dirty="0" smtClean="0"/>
              <a:t>uraria </a:t>
            </a:r>
            <a:r>
              <a:rPr lang="en-US" dirty="0"/>
              <a:t>campus to </a:t>
            </a:r>
            <a:r>
              <a:rPr lang="en-US" dirty="0" smtClean="0"/>
              <a:t>Windows </a:t>
            </a:r>
            <a:r>
              <a:rPr lang="en-US" dirty="0"/>
              <a:t>phone users in a more </a:t>
            </a:r>
            <a:r>
              <a:rPr lang="en-US" dirty="0" smtClean="0"/>
              <a:t>convenient </a:t>
            </a:r>
            <a:r>
              <a:rPr lang="en-US" dirty="0"/>
              <a:t>native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Development Team:</a:t>
            </a:r>
          </a:p>
          <a:p>
            <a:pPr lvl="2"/>
            <a:r>
              <a:rPr lang="en-US" dirty="0" smtClean="0"/>
              <a:t>Sokserey Tao</a:t>
            </a:r>
          </a:p>
          <a:p>
            <a:pPr lvl="2"/>
            <a:r>
              <a:rPr lang="en-US" dirty="0" smtClean="0"/>
              <a:t>Elijah Gartin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Auraria Campus is a big and diverse campus serving three institutions:</a:t>
            </a:r>
          </a:p>
          <a:p>
            <a:pPr lvl="1"/>
            <a:r>
              <a:rPr lang="en-US" dirty="0"/>
              <a:t>Community College of Denver (CCD)</a:t>
            </a:r>
          </a:p>
          <a:p>
            <a:pPr lvl="1"/>
            <a:r>
              <a:rPr lang="en-US" dirty="0"/>
              <a:t>Metropolitan State University of Denver (MSU Denver)</a:t>
            </a:r>
          </a:p>
          <a:p>
            <a:pPr lvl="1"/>
            <a:r>
              <a:rPr lang="en-US" dirty="0"/>
              <a:t>University of Colorado at Denver (CU Denver)</a:t>
            </a:r>
          </a:p>
          <a:p>
            <a:r>
              <a:rPr lang="en-US" dirty="0" smtClean="0"/>
              <a:t>Offices</a:t>
            </a:r>
            <a:r>
              <a:rPr lang="en-US" dirty="0"/>
              <a:t> </a:t>
            </a:r>
            <a:r>
              <a:rPr lang="en-US" dirty="0" smtClean="0"/>
              <a:t>and classes are </a:t>
            </a:r>
            <a:r>
              <a:rPr lang="en-US" dirty="0" smtClean="0"/>
              <a:t>spread out </a:t>
            </a:r>
            <a:r>
              <a:rPr lang="en-US" dirty="0" smtClean="0"/>
              <a:t>over the </a:t>
            </a:r>
            <a:r>
              <a:rPr lang="en-US" dirty="0" smtClean="0"/>
              <a:t>campus </a:t>
            </a:r>
            <a:r>
              <a:rPr lang="en-US" dirty="0" smtClean="0"/>
              <a:t>and it is hard to find for new students.</a:t>
            </a:r>
          </a:p>
          <a:p>
            <a:r>
              <a:rPr lang="en-US" dirty="0" smtClean="0"/>
              <a:t>Institutions’ information can be hard to find on the Web.</a:t>
            </a:r>
          </a:p>
          <a:p>
            <a:r>
              <a:rPr lang="en-US" dirty="0" smtClean="0"/>
              <a:t>Smart phones are everywhere with Internet access 24/7.</a:t>
            </a:r>
          </a:p>
          <a:p>
            <a:r>
              <a:rPr lang="en-US" dirty="0" smtClean="0"/>
              <a:t>Therefore, this app </a:t>
            </a:r>
            <a:r>
              <a:rPr lang="en-US" dirty="0" smtClean="0"/>
              <a:t>is an ideal app </a:t>
            </a:r>
            <a:r>
              <a:rPr lang="en-US" dirty="0" smtClean="0"/>
              <a:t>to assist students in finding information for </a:t>
            </a:r>
            <a:r>
              <a:rPr lang="en-US" dirty="0" smtClean="0"/>
              <a:t>the Auraria </a:t>
            </a:r>
            <a:r>
              <a:rPr lang="en-US" dirty="0" smtClean="0"/>
              <a:t>Campus and their respective institution.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and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Auraria Campus App features:</a:t>
            </a:r>
          </a:p>
          <a:p>
            <a:pPr lvl="1"/>
            <a:r>
              <a:rPr lang="en-US" dirty="0" smtClean="0"/>
              <a:t>Campus </a:t>
            </a:r>
            <a:r>
              <a:rPr lang="en-US" dirty="0" smtClean="0"/>
              <a:t>and institutions’ important information</a:t>
            </a:r>
          </a:p>
          <a:p>
            <a:pPr lvl="1"/>
            <a:r>
              <a:rPr lang="en-US" dirty="0" smtClean="0"/>
              <a:t>Campus Map in PDF</a:t>
            </a:r>
          </a:p>
          <a:p>
            <a:pPr lvl="1"/>
            <a:r>
              <a:rPr lang="en-US" dirty="0" smtClean="0"/>
              <a:t>Campus Map based on GPS  location and user selection.</a:t>
            </a:r>
          </a:p>
          <a:p>
            <a:r>
              <a:rPr lang="en-US" dirty="0" smtClean="0"/>
              <a:t>What </a:t>
            </a:r>
            <a:r>
              <a:rPr lang="en-US" dirty="0"/>
              <a:t>features where completed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Direct links to the institutions’ Website</a:t>
            </a:r>
          </a:p>
          <a:p>
            <a:pPr lvl="1"/>
            <a:r>
              <a:rPr lang="en-US" dirty="0" smtClean="0"/>
              <a:t>Location-based Map redirection via Google Map and/or Map </a:t>
            </a:r>
            <a:r>
              <a:rPr lang="en-US" dirty="0" smtClean="0"/>
              <a:t>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Windows Phone development is streamlined with Visual Studio and the Windows Phone SDK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The consumer will have an easier portal to obtain information about the institutions on campus.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700" dirty="0" smtClean="0"/>
              <a:t>The GPS feature is the highlight feature of the appl</a:t>
            </a:r>
            <a:r>
              <a:rPr lang="en-US" sz="1700" dirty="0" smtClean="0"/>
              <a:t>ication. </a:t>
            </a:r>
            <a:endParaRPr lang="en-US" sz="17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The product will prove to be useful to students on their smart phones especially as each institution makes their website more mobile friendly.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This app has potential to take 100% of the market share in the windows app store as an </a:t>
            </a:r>
            <a:r>
              <a:rPr lang="en-US" sz="1800" dirty="0"/>
              <a:t>A</a:t>
            </a:r>
            <a:r>
              <a:rPr lang="en-US" sz="1800" dirty="0" smtClean="0"/>
              <a:t>uraria campus app.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project has high potential, therefore continued development is recommended.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2948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Planning: Business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create a convenient mobile App for Auraria community</a:t>
            </a:r>
          </a:p>
          <a:p>
            <a:pPr lvl="1"/>
            <a:r>
              <a:rPr lang="en-US" dirty="0" smtClean="0"/>
              <a:t>To help students, faculty, and staff to easily and quickly find important information of campus</a:t>
            </a:r>
          </a:p>
          <a:p>
            <a:pPr lvl="1"/>
            <a:r>
              <a:rPr lang="en-US" dirty="0" smtClean="0"/>
              <a:t>To be able to use smartphone’s GPS for direction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allow the student to download the official campus map.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Planning: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easy-to-use App</a:t>
            </a:r>
          </a:p>
          <a:p>
            <a:r>
              <a:rPr lang="en-US" dirty="0" smtClean="0"/>
              <a:t>User can </a:t>
            </a:r>
            <a:r>
              <a:rPr lang="en-US" dirty="0" smtClean="0"/>
              <a:t>easily navigate </a:t>
            </a:r>
            <a:r>
              <a:rPr lang="en-US" dirty="0" smtClean="0"/>
              <a:t>through the app</a:t>
            </a:r>
          </a:p>
          <a:p>
            <a:r>
              <a:rPr lang="en-US" dirty="0" smtClean="0"/>
              <a:t>Important information of the campus </a:t>
            </a:r>
            <a:r>
              <a:rPr lang="en-US" dirty="0" smtClean="0"/>
              <a:t>is provided </a:t>
            </a:r>
            <a:r>
              <a:rPr lang="en-US" dirty="0" smtClean="0"/>
              <a:t>on </a:t>
            </a:r>
            <a:r>
              <a:rPr lang="en-US" dirty="0" smtClean="0"/>
              <a:t>the </a:t>
            </a:r>
            <a:r>
              <a:rPr lang="en-US" dirty="0" smtClean="0"/>
              <a:t>native app</a:t>
            </a:r>
          </a:p>
          <a:p>
            <a:r>
              <a:rPr lang="en-US" dirty="0" smtClean="0"/>
              <a:t>With the phone offline (no Internet service), Campus information and Map are available</a:t>
            </a:r>
          </a:p>
          <a:p>
            <a:r>
              <a:rPr lang="en-US" dirty="0" smtClean="0"/>
              <a:t>With Internet access, user can locate the location of any buildings and direction to the place.</a:t>
            </a:r>
          </a:p>
          <a:p>
            <a:r>
              <a:rPr lang="en-US" dirty="0" smtClean="0"/>
              <a:t>Information updated regularly to reflect any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Prototyping: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the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Available on Windows Phone App Store (Free)</a:t>
            </a:r>
          </a:p>
          <a:p>
            <a:pPr lvl="1"/>
            <a:r>
              <a:rPr lang="en-US" dirty="0" smtClean="0"/>
              <a:t>You will find the app under these keywords:</a:t>
            </a:r>
          </a:p>
          <a:p>
            <a:pPr lvl="2"/>
            <a:r>
              <a:rPr lang="en-US" dirty="0" smtClean="0"/>
              <a:t>Auraria Campus</a:t>
            </a:r>
          </a:p>
          <a:p>
            <a:pPr lvl="2"/>
            <a:r>
              <a:rPr lang="en-US" dirty="0" smtClean="0"/>
              <a:t>MSUD</a:t>
            </a:r>
          </a:p>
          <a:p>
            <a:pPr lvl="2"/>
            <a:r>
              <a:rPr lang="en-US" dirty="0" smtClean="0"/>
              <a:t>UCD</a:t>
            </a:r>
          </a:p>
          <a:p>
            <a:pPr lvl="2"/>
            <a:r>
              <a:rPr lang="en-US" dirty="0" smtClean="0"/>
              <a:t>CCD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623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Auraria Campus App</vt:lpstr>
      <vt:lpstr>Introduction</vt:lpstr>
      <vt:lpstr>Problem Statement and Proposed Solution</vt:lpstr>
      <vt:lpstr>The Product and Goal</vt:lpstr>
      <vt:lpstr>Key Points</vt:lpstr>
      <vt:lpstr>The Process</vt:lpstr>
      <vt:lpstr>Planning: Business Requirements</vt:lpstr>
      <vt:lpstr>Planning: Functional Requirement</vt:lpstr>
      <vt:lpstr>Prototyping: Wireframes</vt:lpstr>
      <vt:lpstr>Prototyping: Schema and Data Modeling</vt:lpstr>
      <vt:lpstr>Implement: Coding with Visual Studio Windows Phone SDK 7.1</vt:lpstr>
      <vt:lpstr>Implement: Version Control</vt:lpstr>
      <vt:lpstr>Future Upgrade and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2013-05-03T20:25:53Z</dcterms:created>
  <dcterms:modified xsi:type="dcterms:W3CDTF">2013-05-09T07:34:20Z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