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5" r:id="rId3"/>
    <p:sldId id="321" r:id="rId4"/>
    <p:sldId id="320" r:id="rId5"/>
    <p:sldId id="313" r:id="rId6"/>
    <p:sldId id="312" r:id="rId7"/>
    <p:sldId id="314" r:id="rId8"/>
    <p:sldId id="315" r:id="rId9"/>
    <p:sldId id="316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29" autoAdjust="0"/>
  </p:normalViewPr>
  <p:slideViewPr>
    <p:cSldViewPr showGuides="1">
      <p:cViewPr>
        <p:scale>
          <a:sx n="78" d="100"/>
          <a:sy n="78" d="100"/>
        </p:scale>
        <p:origin x="176" y="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Business Requirements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Coding with VS Windows Phone SDK 7.1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EA10196F-1A7C-459C-B980-62DAFF1D8567}">
      <dgm:prSet phldrT="[Text]"/>
      <dgm:spPr/>
      <dgm:t>
        <a:bodyPr/>
        <a:lstStyle/>
        <a:p>
          <a:r>
            <a:rPr lang="en-US" dirty="0" smtClean="0"/>
            <a:t>Functional Requirements</a:t>
          </a:r>
          <a:endParaRPr lang="en-US" dirty="0"/>
        </a:p>
      </dgm:t>
    </dgm:pt>
    <dgm:pt modelId="{22BF804E-5939-465E-9370-EAC9A51CE5E9}" type="parTrans" cxnId="{3CE24A9C-391F-4487-8C6C-7B08CCFBA458}">
      <dgm:prSet/>
      <dgm:spPr/>
      <dgm:t>
        <a:bodyPr/>
        <a:lstStyle/>
        <a:p>
          <a:endParaRPr lang="en-US"/>
        </a:p>
      </dgm:t>
    </dgm:pt>
    <dgm:pt modelId="{20A4DCBC-3103-49EB-9D9A-3070BCD930B1}" type="sibTrans" cxnId="{3CE24A9C-391F-4487-8C6C-7B08CCFBA458}">
      <dgm:prSet/>
      <dgm:spPr/>
      <dgm:t>
        <a:bodyPr/>
        <a:lstStyle/>
        <a:p>
          <a:endParaRPr lang="en-US"/>
        </a:p>
      </dgm:t>
    </dgm:pt>
    <dgm:pt modelId="{2B461DC0-F901-4B60-8803-434DF9D8676F}">
      <dgm:prSet phldrT="[Text]"/>
      <dgm:spPr/>
      <dgm:t>
        <a:bodyPr/>
        <a:lstStyle/>
        <a:p>
          <a:r>
            <a:rPr lang="en-US" dirty="0" smtClean="0"/>
            <a:t>Schema and Data Modeling</a:t>
          </a:r>
          <a:endParaRPr lang="en-US" dirty="0"/>
        </a:p>
      </dgm:t>
    </dgm:pt>
    <dgm:pt modelId="{D1C1D96D-A2AC-461A-97E6-76C6D05E3617}" type="parTrans" cxnId="{08634713-081E-4C89-B2E6-1FE7BD56FB8F}">
      <dgm:prSet/>
      <dgm:spPr/>
      <dgm:t>
        <a:bodyPr/>
        <a:lstStyle/>
        <a:p>
          <a:endParaRPr lang="en-US"/>
        </a:p>
      </dgm:t>
    </dgm:pt>
    <dgm:pt modelId="{7F3280A3-8425-408B-87A5-FAD5CBB8C104}" type="sibTrans" cxnId="{08634713-081E-4C89-B2E6-1FE7BD56FB8F}">
      <dgm:prSet/>
      <dgm:spPr/>
      <dgm:t>
        <a:bodyPr/>
        <a:lstStyle/>
        <a:p>
          <a:endParaRPr lang="en-US"/>
        </a:p>
      </dgm:t>
    </dgm:pt>
    <dgm:pt modelId="{4873D279-FECD-4519-8CC0-20765D0926A7}">
      <dgm:prSet phldrT="[Text]"/>
      <dgm:spPr/>
      <dgm:t>
        <a:bodyPr/>
        <a:lstStyle/>
        <a:p>
          <a:r>
            <a:rPr lang="en-US" dirty="0" smtClean="0"/>
            <a:t>Version Control</a:t>
          </a:r>
          <a:endParaRPr lang="en-US" dirty="0"/>
        </a:p>
      </dgm:t>
    </dgm:pt>
    <dgm:pt modelId="{30B30AD7-AB45-4CF6-AA00-6240BEB25FFB}" type="parTrans" cxnId="{BDEC2C5D-C48A-4E63-B705-84CAA8C90885}">
      <dgm:prSet/>
      <dgm:spPr/>
      <dgm:t>
        <a:bodyPr/>
        <a:lstStyle/>
        <a:p>
          <a:endParaRPr lang="en-US"/>
        </a:p>
      </dgm:t>
    </dgm:pt>
    <dgm:pt modelId="{43B38218-1B91-418C-85AC-B64FC8DAB5A3}" type="sibTrans" cxnId="{BDEC2C5D-C48A-4E63-B705-84CAA8C90885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D3D2BAE5-59D3-4551-A0ED-8032F31CABBC}" type="presOf" srcId="{4873D279-FECD-4519-8CC0-20765D0926A7}" destId="{69C28D3B-E083-42DF-9EA0-916CA12125A9}" srcOrd="0" destOrd="1" presId="urn:microsoft.com/office/officeart/2005/8/layout/hProcess4"/>
    <dgm:cxn modelId="{B167538D-6EF3-46BD-B186-BEE7DD4788E9}" type="presOf" srcId="{4873D279-FECD-4519-8CC0-20765D0926A7}" destId="{843715D2-C2C2-41EB-BDA3-21230FBA46DB}" srcOrd="1" destOrd="1" presId="urn:microsoft.com/office/officeart/2005/8/layout/hProcess4"/>
    <dgm:cxn modelId="{AA4CC157-9C0B-4720-882A-7688D4A5358E}" type="presOf" srcId="{2B461DC0-F901-4B60-8803-434DF9D8676F}" destId="{E83793B4-2C5C-4D90-82FA-E5EE4745664D}" srcOrd="0" destOrd="1" presId="urn:microsoft.com/office/officeart/2005/8/layout/hProcess4"/>
    <dgm:cxn modelId="{BDEC2C5D-C48A-4E63-B705-84CAA8C90885}" srcId="{58828492-5CEF-4AFE-95CB-5D7E6A18158B}" destId="{4873D279-FECD-4519-8CC0-20765D0926A7}" srcOrd="1" destOrd="0" parTransId="{30B30AD7-AB45-4CF6-AA00-6240BEB25FFB}" sibTransId="{43B38218-1B91-418C-85AC-B64FC8DAB5A3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EB6C31E4-1B27-4568-9BE5-392C2B5FA135}" type="presOf" srcId="{EA10196F-1A7C-459C-B980-62DAFF1D8567}" destId="{BFE859F2-A9E8-4F95-9161-8EC68F2D30C4}" srcOrd="1" destOrd="1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0360AFD8-99F2-49BD-94EB-823D0A8E9D84}" type="presOf" srcId="{EA10196F-1A7C-459C-B980-62DAFF1D8567}" destId="{96015622-8A46-45CF-A72A-2856B699B374}" srcOrd="0" destOrd="1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3CE24A9C-391F-4487-8C6C-7B08CCFBA458}" srcId="{FB986F71-3126-4196-BD30-74AEDC39A1CA}" destId="{EA10196F-1A7C-459C-B980-62DAFF1D8567}" srcOrd="1" destOrd="0" parTransId="{22BF804E-5939-465E-9370-EAC9A51CE5E9}" sibTransId="{20A4DCBC-3103-49EB-9D9A-3070BCD930B1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9869EC3-1197-4E65-A6E1-1BCADB0FA303}" type="presOf" srcId="{2B461DC0-F901-4B60-8803-434DF9D8676F}" destId="{67FFE978-6FBE-4424-80BE-B9E4B4DD0695}" srcOrd="1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08634713-081E-4C89-B2E6-1FE7BD56FB8F}" srcId="{F6D27D1B-CDCB-481F-B8FA-AB31B2A119DE}" destId="{2B461DC0-F901-4B60-8803-434DF9D8676F}" srcOrd="1" destOrd="0" parTransId="{D1C1D96D-A2AC-461A-97E6-76C6D05E3617}" sibTransId="{7F3280A3-8425-408B-87A5-FAD5CBB8C104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Business Requirements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Requirements</a:t>
          </a:r>
          <a:endParaRPr lang="en-US" sz="24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Planning</a:t>
          </a:r>
          <a:endParaRPr lang="en-US" sz="31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Wireframes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Schema and Data Modeling</a:t>
          </a:r>
          <a:endParaRPr lang="en-US" sz="24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Prototyping</a:t>
          </a:r>
          <a:endParaRPr lang="en-US" sz="31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Coding with VS Windows Phone SDK 7.1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Version Control</a:t>
          </a:r>
          <a:endParaRPr lang="en-US" sz="24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Implement</a:t>
          </a:r>
          <a:endParaRPr lang="en-US" sz="31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5/4/2013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5/4/2013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Auraria</a:t>
            </a:r>
            <a:r>
              <a:rPr lang="en-US" dirty="0" smtClean="0"/>
              <a:t> Campus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Windows 7 Phone application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Auraria</a:t>
            </a:r>
            <a:r>
              <a:rPr lang="en-US" dirty="0"/>
              <a:t> Campus Application</a:t>
            </a:r>
          </a:p>
          <a:p>
            <a:pPr lvl="1"/>
            <a:r>
              <a:rPr lang="en-US" dirty="0"/>
              <a:t>Windows 7 Phone </a:t>
            </a:r>
          </a:p>
          <a:p>
            <a:pPr lvl="1"/>
            <a:r>
              <a:rPr lang="en-US" dirty="0"/>
              <a:t>No existing competition in the marketplace.</a:t>
            </a:r>
          </a:p>
          <a:p>
            <a:pPr lvl="1"/>
            <a:r>
              <a:rPr lang="en-US" dirty="0"/>
              <a:t>The goal is to bring information about the </a:t>
            </a:r>
            <a:r>
              <a:rPr lang="en-US" dirty="0" err="1"/>
              <a:t>auraria</a:t>
            </a:r>
            <a:r>
              <a:rPr lang="en-US" dirty="0"/>
              <a:t> campus to windows phone users in a more </a:t>
            </a:r>
            <a:r>
              <a:rPr lang="en-US" dirty="0" err="1"/>
              <a:t>convienent</a:t>
            </a:r>
            <a:r>
              <a:rPr lang="en-US" dirty="0"/>
              <a:t> native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and 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What </a:t>
            </a:r>
            <a:r>
              <a:rPr lang="en-US" dirty="0"/>
              <a:t>features where completed? </a:t>
            </a:r>
            <a:br>
              <a:rPr lang="en-US" dirty="0"/>
            </a:br>
            <a:r>
              <a:rPr lang="en-US" dirty="0"/>
              <a:t>What still needs to be done?</a:t>
            </a:r>
            <a:br>
              <a:rPr lang="en-US" dirty="0"/>
            </a:br>
            <a:r>
              <a:rPr lang="en-US" dirty="0"/>
              <a:t>Did the development suggest any new ideas?</a:t>
            </a:r>
            <a:br>
              <a:rPr lang="en-US" dirty="0"/>
            </a:br>
            <a:r>
              <a:rPr lang="en-US" dirty="0"/>
              <a:t>Are these new ideas in the project?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9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/>
              <a:t>What </a:t>
            </a:r>
            <a:r>
              <a:rPr lang="en-US" sz="2200" dirty="0"/>
              <a:t>was your process and what did you learn from the process?</a:t>
            </a:r>
            <a:br>
              <a:rPr lang="en-US" sz="2200" dirty="0"/>
            </a:br>
            <a:endParaRPr lang="en-US" sz="22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/>
              <a:t>What </a:t>
            </a:r>
            <a:r>
              <a:rPr lang="en-US" sz="2200" dirty="0"/>
              <a:t>is the consumer Experience?</a:t>
            </a:r>
            <a:br>
              <a:rPr lang="en-US" sz="2200" dirty="0"/>
            </a:br>
            <a:endParaRPr lang="en-US" sz="22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/>
              <a:t>What </a:t>
            </a:r>
            <a:r>
              <a:rPr lang="en-US" sz="2200" dirty="0"/>
              <a:t>features are you proud of?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Did the development process suggest you scrape the project?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Or do you recommend that the project move forward?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What are your insights into the product? 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Does it have potential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3200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65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Auraria Campus App</vt:lpstr>
      <vt:lpstr>Introduction</vt:lpstr>
      <vt:lpstr>The Product and Goal</vt:lpstr>
      <vt:lpstr>The Process</vt:lpstr>
      <vt:lpstr>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2013-05-03T20:25:53Z</dcterms:created>
  <dcterms:modified xsi:type="dcterms:W3CDTF">2013-05-05T06:51:57Z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