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p:scale>
          <a:sx n="76" d="100"/>
          <a:sy n="76" d="100"/>
        </p:scale>
        <p:origin x="-1206" y="1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9144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grpSp>
        <p:nvGrpSpPr>
          <p:cNvPr id="8" name="Group 7"/>
          <p:cNvGrpSpPr/>
          <p:nvPr/>
        </p:nvGrpSpPr>
        <p:grpSpPr>
          <a:xfrm>
            <a:off x="1194101" y="2887530"/>
            <a:ext cx="6779110"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183341" y="1387737"/>
            <a:ext cx="6777318"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767862"/>
            <a:ext cx="64008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grpSp>
        <p:nvGrpSpPr>
          <p:cNvPr id="11" name="Group 10"/>
          <p:cNvGrpSpPr/>
          <p:nvPr/>
        </p:nvGrpSpPr>
        <p:grpSpPr>
          <a:xfrm>
            <a:off x="1172584" y="1392217"/>
            <a:ext cx="6779110" cy="923330"/>
            <a:chOff x="1172584" y="1381459"/>
            <a:chExt cx="6779110" cy="923330"/>
          </a:xfrm>
        </p:grpSpPr>
        <p:sp>
          <p:nvSpPr>
            <p:cNvPr id="15" name="TextBox 14"/>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6560" y="559398"/>
            <a:ext cx="1678193" cy="556676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8488" y="849854"/>
            <a:ext cx="5507917" cy="502382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grpSp>
        <p:nvGrpSpPr>
          <p:cNvPr id="11" name="Group 10"/>
          <p:cNvGrpSpPr/>
          <p:nvPr/>
        </p:nvGrpSpPr>
        <p:grpSpPr>
          <a:xfrm rot="5400000">
            <a:off x="3909050" y="2880823"/>
            <a:ext cx="5480154" cy="923330"/>
            <a:chOff x="1815339" y="1381459"/>
            <a:chExt cx="5480154" cy="923330"/>
          </a:xfrm>
        </p:grpSpPr>
        <p:sp>
          <p:nvSpPr>
            <p:cNvPr id="12" name="TextBox 11"/>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1" name="Title 10"/>
          <p:cNvSpPr>
            <a:spLocks noGrp="1"/>
          </p:cNvSpPr>
          <p:nvPr>
            <p:ph type="title"/>
          </p:nvPr>
        </p:nvSpPr>
        <p:spPr/>
        <p:txBody>
          <a:bodyPr/>
          <a:lstStyle/>
          <a:p>
            <a:r>
              <a:rPr lang="en-US" smtClean="0"/>
              <a:t>Click to edit Master title style</a:t>
            </a:r>
            <a:endParaRPr lang="en-US"/>
          </a:p>
        </p:txBody>
      </p:sp>
      <p:grpSp>
        <p:nvGrpSpPr>
          <p:cNvPr id="12" name="Group 11"/>
          <p:cNvGrpSpPr/>
          <p:nvPr/>
        </p:nvGrpSpPr>
        <p:grpSpPr>
          <a:xfrm>
            <a:off x="1172584" y="1392217"/>
            <a:ext cx="6779110" cy="923330"/>
            <a:chOff x="1172584" y="1381459"/>
            <a:chExt cx="6779110" cy="923330"/>
          </a:xfrm>
        </p:grpSpPr>
        <p:sp>
          <p:nvSpPr>
            <p:cNvPr id="13" name="TextBox 12"/>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9144000" cy="6858000"/>
          </a:xfrm>
          <a:prstGeom prst="rect">
            <a:avLst/>
          </a:prstGeom>
        </p:spPr>
      </p:pic>
      <p:grpSp>
        <p:nvGrpSpPr>
          <p:cNvPr id="7" name="Group 7"/>
          <p:cNvGrpSpPr/>
          <p:nvPr/>
        </p:nvGrpSpPr>
        <p:grpSpPr>
          <a:xfrm>
            <a:off x="1172584" y="2887579"/>
            <a:ext cx="6779110" cy="923330"/>
            <a:chOff x="1172584" y="1381459"/>
            <a:chExt cx="6779110" cy="923330"/>
          </a:xfrm>
        </p:grpSpPr>
        <p:sp>
          <p:nvSpPr>
            <p:cNvPr id="9" name="TextBox 8"/>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690040" y="1204857"/>
            <a:ext cx="7754713" cy="1910716"/>
          </a:xfrm>
        </p:spPr>
        <p:txBody>
          <a:bodyPr anchor="b"/>
          <a:lstStyle>
            <a:lvl1pPr algn="ctr">
              <a:defRPr sz="5400" b="0" cap="none" baseline="0">
                <a:solidFill>
                  <a:schemeClr val="tx2"/>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699248" y="3767316"/>
            <a:ext cx="7734747"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BCAD085-E8A6-8845-BD4E-CB4CCA059FC4}"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2" name="Title 11"/>
          <p:cNvSpPr>
            <a:spLocks noGrp="1"/>
          </p:cNvSpPr>
          <p:nvPr>
            <p:ph type="title"/>
          </p:nvPr>
        </p:nvSpPr>
        <p:spPr/>
        <p:txBody>
          <a:bodyPr/>
          <a:lstStyle>
            <a:lvl1pPr>
              <a:defRPr>
                <a:solidFill>
                  <a:schemeClr val="tx2"/>
                </a:solidFill>
              </a:defRPr>
            </a:lvl1pPr>
          </a:lstStyle>
          <a:p>
            <a:r>
              <a:rPr lang="en-US" smtClean="0"/>
              <a:t>Click to edit Master title style</a:t>
            </a:r>
            <a:endParaRPr lang="en-US" dirty="0"/>
          </a:p>
        </p:txBody>
      </p:sp>
      <p:grpSp>
        <p:nvGrpSpPr>
          <p:cNvPr id="13" name="Group 12"/>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685800"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 name="Content Placeholder 9"/>
          <p:cNvSpPr>
            <a:spLocks noGrp="1"/>
          </p:cNvSpPr>
          <p:nvPr>
            <p:ph sz="quarter" idx="14"/>
          </p:nvPr>
        </p:nvSpPr>
        <p:spPr>
          <a:xfrm>
            <a:off x="4645151" y="2240280"/>
            <a:ext cx="3803904" cy="387705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051560" y="2240280"/>
            <a:ext cx="3442446"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8488" y="2947595"/>
            <a:ext cx="38039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02306" y="2240280"/>
            <a:ext cx="344728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944368"/>
            <a:ext cx="3799728"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grpSp>
        <p:nvGrpSpPr>
          <p:cNvPr id="14" name="Group 13"/>
          <p:cNvGrpSpPr/>
          <p:nvPr/>
        </p:nvGrpSpPr>
        <p:grpSpPr>
          <a:xfrm>
            <a:off x="1172584" y="1392217"/>
            <a:ext cx="6779110" cy="923330"/>
            <a:chOff x="1172584" y="1381459"/>
            <a:chExt cx="6779110" cy="923330"/>
          </a:xfrm>
        </p:grpSpPr>
        <p:sp>
          <p:nvSpPr>
            <p:cNvPr id="16" name="TextBox 15"/>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grpSp>
        <p:nvGrpSpPr>
          <p:cNvPr id="10" name="Group 9"/>
          <p:cNvGrpSpPr/>
          <p:nvPr/>
        </p:nvGrpSpPr>
        <p:grpSpPr>
          <a:xfrm>
            <a:off x="1172584" y="1392217"/>
            <a:ext cx="6779110" cy="923330"/>
            <a:chOff x="1172584" y="1381459"/>
            <a:chExt cx="6779110" cy="923330"/>
          </a:xfrm>
        </p:grpSpPr>
        <p:sp>
          <p:nvSpPr>
            <p:cNvPr id="14" name="TextBox 13"/>
            <p:cNvSpPr txBox="1"/>
            <p:nvPr/>
          </p:nvSpPr>
          <p:spPr>
            <a:xfrm>
              <a:off x="4147073" y="1381459"/>
              <a:ext cx="877163"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34579" y="1678195"/>
            <a:ext cx="3422483" cy="1886921"/>
          </a:xfrm>
        </p:spPr>
        <p:txBody>
          <a:bodyPr anchor="b"/>
          <a:lstStyle>
            <a:lvl1pPr algn="l">
              <a:defRPr sz="2800" b="0"/>
            </a:lvl1pPr>
          </a:lstStyle>
          <a:p>
            <a:r>
              <a:rPr lang="en-US" smtClean="0"/>
              <a:t>Click to edit Master title style</a:t>
            </a:r>
            <a:endParaRPr lang="en-US"/>
          </a:p>
        </p:txBody>
      </p:sp>
      <p:sp>
        <p:nvSpPr>
          <p:cNvPr id="3" name="Content Placeholder 2"/>
          <p:cNvSpPr>
            <a:spLocks noGrp="1"/>
          </p:cNvSpPr>
          <p:nvPr>
            <p:ph idx="1"/>
          </p:nvPr>
        </p:nvSpPr>
        <p:spPr>
          <a:xfrm>
            <a:off x="692001" y="559398"/>
            <a:ext cx="4116667"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034579" y="3603812"/>
            <a:ext cx="3411725"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731" y="4668818"/>
            <a:ext cx="7767021" cy="644729"/>
          </a:xfrm>
        </p:spPr>
        <p:txBody>
          <a:bodyPr anchor="b"/>
          <a:lstStyle>
            <a:lvl1pPr algn="ctr">
              <a:defRPr sz="2800" b="0"/>
            </a:lvl1pPr>
          </a:lstStyle>
          <a:p>
            <a:r>
              <a:rPr lang="en-US" smtClean="0"/>
              <a:t>Click to edit Master title style</a:t>
            </a:r>
            <a:endParaRPr lang="en-US"/>
          </a:p>
        </p:txBody>
      </p:sp>
      <p:sp>
        <p:nvSpPr>
          <p:cNvPr id="3" name="Picture Placeholder 2"/>
          <p:cNvSpPr>
            <a:spLocks noGrp="1"/>
          </p:cNvSpPr>
          <p:nvPr>
            <p:ph type="pic" idx="1"/>
          </p:nvPr>
        </p:nvSpPr>
        <p:spPr>
          <a:xfrm rot="240000">
            <a:off x="2183792" y="666965"/>
            <a:ext cx="4772156"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8489" y="5324306"/>
            <a:ext cx="7756264"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ectangle 6"/>
          <p:cNvSpPr/>
          <p:nvPr/>
        </p:nvSpPr>
        <p:spPr>
          <a:xfrm>
            <a:off x="0" y="0"/>
            <a:ext cx="9144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688490" y="570156"/>
            <a:ext cx="7756263" cy="105425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99247" y="2248347"/>
            <a:ext cx="7745505" cy="387781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360378" y="6161442"/>
            <a:ext cx="2133600" cy="365125"/>
          </a:xfrm>
          <a:prstGeom prst="rect">
            <a:avLst/>
          </a:prstGeom>
        </p:spPr>
        <p:txBody>
          <a:bodyPr vert="horz" lIns="91440" tIns="45720" rIns="91440" bIns="45720" rtlCol="0" anchor="ctr"/>
          <a:lstStyle>
            <a:lvl1pPr algn="l">
              <a:defRPr sz="1200">
                <a:solidFill>
                  <a:schemeClr val="tx2"/>
                </a:solidFill>
              </a:defRPr>
            </a:lvl1pPr>
          </a:lstStyle>
          <a:p>
            <a:fld id="{5BCAD085-E8A6-8845-BD4E-CB4CCA059FC4}" type="datetimeFigureOut">
              <a:rPr lang="en-US" smtClean="0"/>
              <a:t>8/31/2025</a:t>
            </a:fld>
            <a:endParaRPr lang="en-US"/>
          </a:p>
        </p:txBody>
      </p:sp>
      <p:sp>
        <p:nvSpPr>
          <p:cNvPr id="5" name="Footer Placeholder 4"/>
          <p:cNvSpPr>
            <a:spLocks noGrp="1"/>
          </p:cNvSpPr>
          <p:nvPr>
            <p:ph type="ftr" sz="quarter" idx="3"/>
          </p:nvPr>
        </p:nvSpPr>
        <p:spPr>
          <a:xfrm>
            <a:off x="3124200" y="6161442"/>
            <a:ext cx="2895600" cy="365125"/>
          </a:xfrm>
          <a:prstGeom prst="rect">
            <a:avLst/>
          </a:prstGeom>
        </p:spPr>
        <p:txBody>
          <a:bodyPr vert="horz" lIns="91440" tIns="45720" rIns="91440" bIns="45720" rtlCol="0" anchor="ctr"/>
          <a:lstStyle>
            <a:lvl1pPr algn="ctr">
              <a:defRPr sz="1200">
                <a:solidFill>
                  <a:schemeClr val="tx2"/>
                </a:solidFill>
              </a:defRPr>
            </a:lvl1pPr>
          </a:lstStyle>
          <a:p>
            <a:endParaRPr lang="en-US"/>
          </a:p>
        </p:txBody>
      </p:sp>
      <p:sp>
        <p:nvSpPr>
          <p:cNvPr id="6" name="Slide Number Placeholder 5"/>
          <p:cNvSpPr>
            <a:spLocks noGrp="1"/>
          </p:cNvSpPr>
          <p:nvPr>
            <p:ph type="sldNum" sz="quarter" idx="4"/>
          </p:nvPr>
        </p:nvSpPr>
        <p:spPr>
          <a:xfrm>
            <a:off x="6639264" y="6161442"/>
            <a:ext cx="2133600" cy="365125"/>
          </a:xfrm>
          <a:prstGeom prst="rect">
            <a:avLst/>
          </a:prstGeom>
        </p:spPr>
        <p:txBody>
          <a:bodyPr vert="horz" lIns="91440" tIns="45720" rIns="91440" bIns="45720" rtlCol="0" anchor="ctr"/>
          <a:lstStyle>
            <a:lvl1pPr algn="r">
              <a:defRPr sz="1200">
                <a:solidFill>
                  <a:schemeClr val="tx2"/>
                </a:solidFill>
              </a:defRPr>
            </a:lvl1pPr>
          </a:lstStyle>
          <a:p>
            <a:fld id="{C1FF6DA9-008F-8B48-92A6-B652298478BF}"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54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65760" indent="-365760" algn="l" defTabSz="914400" rtl="0"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l" defTabSz="914400" rtl="0"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l" defTabSz="914400" rtl="0"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l" defTabSz="914400" rtl="0"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l" defTabSz="914400" rtl="0"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l" defTabSz="914400" rtl="0"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MyPortfolio Presentation</a:t>
            </a:r>
          </a:p>
        </p:txBody>
      </p:sp>
      <p:sp>
        <p:nvSpPr>
          <p:cNvPr id="3" name="Subtitle 2"/>
          <p:cNvSpPr>
            <a:spLocks noGrp="1"/>
          </p:cNvSpPr>
          <p:nvPr>
            <p:ph type="subTitle" idx="1"/>
          </p:nvPr>
        </p:nvSpPr>
        <p:spPr/>
        <p:txBody>
          <a:bodyPr/>
          <a:lstStyle/>
          <a:p>
            <a:r>
              <a:t>Created by Gayathri 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A portfolio is a personal website or collection of documents that showcases your skills, education, achievements, and projects. It acts as an online resume where employers, teachers, and peers can learn more about your capabilities.</a:t>
            </a:r>
          </a:p>
        </p:txBody>
      </p:sp>
      <p:sp>
        <p:nvSpPr>
          <p:cNvPr id="2" name="Title 1"/>
          <p:cNvSpPr>
            <a:spLocks noGrp="1"/>
          </p:cNvSpPr>
          <p:nvPr>
            <p:ph type="title"/>
          </p:nvPr>
        </p:nvSpPr>
        <p:spPr/>
        <p:txBody>
          <a:bodyPr/>
          <a:lstStyle/>
          <a:p>
            <a:r>
              <a:t>What is a Portfolio?</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t>- Showcases your skills and strengths</a:t>
            </a:r>
          </a:p>
          <a:p>
            <a:r>
              <a:t>- Helps in academic and career opportunities</a:t>
            </a:r>
          </a:p>
          <a:p>
            <a:r>
              <a:t>- Builds a strong online presence</a:t>
            </a:r>
          </a:p>
          <a:p>
            <a:r>
              <a:t>- Demonstrates your projects and achievements</a:t>
            </a:r>
          </a:p>
          <a:p>
            <a:r>
              <a:t>- Easy to share with employers and peers</a:t>
            </a:r>
          </a:p>
        </p:txBody>
      </p:sp>
      <p:sp>
        <p:nvSpPr>
          <p:cNvPr id="2" name="Title 1"/>
          <p:cNvSpPr>
            <a:spLocks noGrp="1"/>
          </p:cNvSpPr>
          <p:nvPr>
            <p:ph type="title"/>
          </p:nvPr>
        </p:nvSpPr>
        <p:spPr/>
        <p:txBody>
          <a:bodyPr/>
          <a:lstStyle/>
          <a:p>
            <a:r>
              <a:t>Benefits of a Portfolio</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a:p>
        </p:txBody>
      </p:sp>
      <p:sp>
        <p:nvSpPr>
          <p:cNvPr id="2" name="Title 1"/>
          <p:cNvSpPr>
            <a:spLocks noGrp="1"/>
          </p:cNvSpPr>
          <p:nvPr>
            <p:ph type="title"/>
          </p:nvPr>
        </p:nvSpPr>
        <p:spPr/>
        <p:txBody>
          <a:bodyPr/>
          <a:lstStyle/>
          <a:p>
            <a:r>
              <a:rPr dirty="0" smtClean="0"/>
              <a:t>My</a:t>
            </a:r>
            <a:r>
              <a:rPr lang="en-US" dirty="0" smtClean="0"/>
              <a:t> </a:t>
            </a:r>
            <a:r>
              <a:rPr dirty="0" smtClean="0"/>
              <a:t>Portfolio Screen1</a:t>
            </a:r>
            <a:endParaRPr dirty="0"/>
          </a:p>
        </p:txBody>
      </p:sp>
      <p:pic>
        <p:nvPicPr>
          <p:cNvPr id="4" name="Picture 3" descr="Screenshot (8).png"/>
          <p:cNvPicPr>
            <a:picLocks noChangeAspect="1"/>
          </p:cNvPicPr>
          <p:nvPr/>
        </p:nvPicPr>
        <p:blipFill rotWithShape="1">
          <a:blip r:embed="rId2"/>
          <a:srcRect t="6204" b="7001"/>
          <a:stretch/>
        </p:blipFill>
        <p:spPr>
          <a:xfrm>
            <a:off x="381029" y="2248347"/>
            <a:ext cx="8510059" cy="4412293"/>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dirty="0"/>
          </a:p>
        </p:txBody>
      </p:sp>
      <p:sp>
        <p:nvSpPr>
          <p:cNvPr id="2" name="Title 1"/>
          <p:cNvSpPr>
            <a:spLocks noGrp="1"/>
          </p:cNvSpPr>
          <p:nvPr>
            <p:ph type="title"/>
          </p:nvPr>
        </p:nvSpPr>
        <p:spPr/>
        <p:txBody>
          <a:bodyPr/>
          <a:lstStyle/>
          <a:p>
            <a:r>
              <a:rPr dirty="0" smtClean="0"/>
              <a:t>My</a:t>
            </a:r>
            <a:r>
              <a:rPr lang="en-US" dirty="0" smtClean="0"/>
              <a:t> </a:t>
            </a:r>
            <a:r>
              <a:rPr dirty="0" smtClean="0"/>
              <a:t>Portfolio Screen </a:t>
            </a:r>
            <a:r>
              <a:rPr dirty="0"/>
              <a:t>2</a:t>
            </a:r>
          </a:p>
        </p:txBody>
      </p:sp>
      <p:pic>
        <p:nvPicPr>
          <p:cNvPr id="4" name="Picture 3" descr="Screenshot (9).png"/>
          <p:cNvPicPr>
            <a:picLocks noChangeAspect="1"/>
          </p:cNvPicPr>
          <p:nvPr/>
        </p:nvPicPr>
        <p:blipFill rotWithShape="1">
          <a:blip r:embed="rId2"/>
          <a:srcRect t="5482" r="1529" b="7210"/>
          <a:stretch/>
        </p:blipFill>
        <p:spPr>
          <a:xfrm>
            <a:off x="475548" y="2123086"/>
            <a:ext cx="8134390" cy="3877815"/>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dirty="0"/>
          </a:p>
        </p:txBody>
      </p:sp>
      <p:sp>
        <p:nvSpPr>
          <p:cNvPr id="2" name="Title 1"/>
          <p:cNvSpPr>
            <a:spLocks noGrp="1"/>
          </p:cNvSpPr>
          <p:nvPr>
            <p:ph type="title"/>
          </p:nvPr>
        </p:nvSpPr>
        <p:spPr/>
        <p:txBody>
          <a:bodyPr/>
          <a:lstStyle/>
          <a:p>
            <a:r>
              <a:rPr dirty="0" smtClean="0"/>
              <a:t>My</a:t>
            </a:r>
            <a:r>
              <a:rPr lang="en-US" dirty="0" smtClean="0"/>
              <a:t> </a:t>
            </a:r>
            <a:r>
              <a:rPr dirty="0" smtClean="0"/>
              <a:t>Portfolio Scre</a:t>
            </a:r>
            <a:r>
              <a:rPr lang="en-US" dirty="0" smtClean="0"/>
              <a:t>en</a:t>
            </a:r>
            <a:r>
              <a:rPr dirty="0" smtClean="0"/>
              <a:t> </a:t>
            </a:r>
            <a:r>
              <a:rPr dirty="0"/>
              <a:t>3</a:t>
            </a:r>
          </a:p>
        </p:txBody>
      </p:sp>
      <p:pic>
        <p:nvPicPr>
          <p:cNvPr id="4" name="Picture 3" descr="Screenshot (10).png"/>
          <p:cNvPicPr>
            <a:picLocks noChangeAspect="1"/>
          </p:cNvPicPr>
          <p:nvPr/>
        </p:nvPicPr>
        <p:blipFill rotWithShape="1">
          <a:blip r:embed="rId2"/>
          <a:srcRect t="9952" r="1573" b="8831"/>
          <a:stretch/>
        </p:blipFill>
        <p:spPr>
          <a:xfrm>
            <a:off x="475547" y="2085507"/>
            <a:ext cx="8161185" cy="3726569"/>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dirty="0"/>
          </a:p>
        </p:txBody>
      </p:sp>
      <p:sp>
        <p:nvSpPr>
          <p:cNvPr id="2" name="Title 1"/>
          <p:cNvSpPr>
            <a:spLocks noGrp="1"/>
          </p:cNvSpPr>
          <p:nvPr>
            <p:ph type="title"/>
          </p:nvPr>
        </p:nvSpPr>
        <p:spPr/>
        <p:txBody>
          <a:bodyPr/>
          <a:lstStyle/>
          <a:p>
            <a:r>
              <a:rPr dirty="0" smtClean="0"/>
              <a:t>My</a:t>
            </a:r>
            <a:r>
              <a:rPr lang="en-US" dirty="0" smtClean="0"/>
              <a:t> </a:t>
            </a:r>
            <a:r>
              <a:rPr dirty="0" smtClean="0"/>
              <a:t>Portfolio Screen </a:t>
            </a:r>
            <a:r>
              <a:rPr dirty="0"/>
              <a:t>4</a:t>
            </a:r>
          </a:p>
        </p:txBody>
      </p:sp>
      <p:pic>
        <p:nvPicPr>
          <p:cNvPr id="4" name="Picture 3" descr="Screenshot (11).png"/>
          <p:cNvPicPr>
            <a:picLocks noChangeAspect="1"/>
          </p:cNvPicPr>
          <p:nvPr/>
        </p:nvPicPr>
        <p:blipFill rotWithShape="1">
          <a:blip r:embed="rId2"/>
          <a:srcRect t="5076" r="-4286" b="12489"/>
          <a:stretch/>
        </p:blipFill>
        <p:spPr>
          <a:xfrm>
            <a:off x="173296" y="2248346"/>
            <a:ext cx="8770288" cy="4064771"/>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dirty="0"/>
          </a:p>
        </p:txBody>
      </p:sp>
      <p:sp>
        <p:nvSpPr>
          <p:cNvPr id="2" name="Title 1"/>
          <p:cNvSpPr>
            <a:spLocks noGrp="1"/>
          </p:cNvSpPr>
          <p:nvPr>
            <p:ph type="title"/>
          </p:nvPr>
        </p:nvSpPr>
        <p:spPr/>
        <p:txBody>
          <a:bodyPr>
            <a:normAutofit fontScale="90000"/>
          </a:bodyPr>
          <a:lstStyle/>
          <a:p>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lang="en-US" dirty="0" smtClean="0"/>
              <a:t/>
            </a:r>
            <a:br>
              <a:rPr lang="en-US" dirty="0" smtClean="0"/>
            </a:br>
            <a:r>
              <a:rPr lang="en-US" dirty="0"/>
              <a:t/>
            </a:r>
            <a:br>
              <a:rPr lang="en-US" dirty="0"/>
            </a:br>
            <a:r>
              <a:rPr dirty="0" smtClean="0"/>
              <a:t>Thank You</a:t>
            </a:r>
            <a:endParaRPr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Hardcover">
  <a:themeElements>
    <a:clrScheme name="Hardcover">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Hardcover">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Hardcover">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15</TotalTime>
  <Words>106</Words>
  <Application>Microsoft Office PowerPoint</Application>
  <PresentationFormat>On-screen Show (4:3)</PresentationFormat>
  <Paragraphs>15</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Hardcover</vt:lpstr>
      <vt:lpstr>MyPortfolio Presentation</vt:lpstr>
      <vt:lpstr>What is a Portfolio?</vt:lpstr>
      <vt:lpstr>Benefits of a Portfolio</vt:lpstr>
      <vt:lpstr>My Portfolio Screen1</vt:lpstr>
      <vt:lpstr>My Portfolio Screen 2</vt:lpstr>
      <vt:lpstr>My Portfolio Screen 3</vt:lpstr>
      <vt:lpstr>My Portfolio Screen 4</vt:lpstr>
      <vt:lpstr>      Thank You</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MyPortfolio Presentation</dc:title>
  <dc:subject/>
  <dc:creator/>
  <cp:keywords/>
  <dc:description>generated using python-pptx</dc:description>
  <cp:lastModifiedBy>jaya</cp:lastModifiedBy>
  <cp:revision>3</cp:revision>
  <dcterms:created xsi:type="dcterms:W3CDTF">2013-01-27T09:14:16Z</dcterms:created>
  <dcterms:modified xsi:type="dcterms:W3CDTF">2025-08-31T14:06:13Z</dcterms:modified>
  <cp:category/>
</cp:coreProperties>
</file>