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920901"/>
            <a:ext cx="10271522" cy="2003524"/>
          </a:xfrm>
          <a:prstGeom prst="rect">
            <a:avLst/>
          </a:prstGeom>
          <a:noFill/>
        </p:spPr>
        <p:txBody>
          <a:bodyPr wrap="square" lIns="91440" tIns="45720" rIns="91440" bIns="45720" rtlCol="0" anchor="t">
            <a:spAutoFit/>
          </a:bodyPr>
          <a:lstStyle/>
          <a:p>
            <a:r>
              <a:rPr lang="en-US" sz="2400" dirty="0"/>
              <a:t>STUDENT NAME: </a:t>
            </a:r>
            <a:r>
              <a:rPr lang="en-IN" sz="2400" dirty="0"/>
              <a:t>E. GAYATHRI</a:t>
            </a:r>
            <a:endParaRPr lang="en-US" sz="2400" dirty="0"/>
          </a:p>
          <a:p>
            <a:r>
              <a:rPr lang="en-US" sz="2400" dirty="0"/>
              <a:t>REGISTER NO AND NMID:</a:t>
            </a:r>
            <a:r>
              <a:rPr lang="en-IN" sz="2400" dirty="0"/>
              <a:t>212400998/7C69FA267133B348F054B26B41C226D2</a:t>
            </a:r>
          </a:p>
          <a:p>
            <a:r>
              <a:rPr lang="en-US" sz="2400" dirty="0"/>
              <a:t>DEPARTMENT: </a:t>
            </a:r>
            <a:r>
              <a:rPr lang="en-IN" sz="2400" dirty="0"/>
              <a:t>COMPUTER APPLICATION</a:t>
            </a:r>
            <a:endParaRPr lang="en-US" sz="2400" dirty="0"/>
          </a:p>
          <a:p>
            <a:r>
              <a:rPr lang="en-US" sz="2400" dirty="0"/>
              <a:t>COLLEGE: COLLEGE/ </a:t>
            </a:r>
            <a:r>
              <a:rPr lang="en-IN" sz="2400" dirty="0"/>
              <a:t>UNIVERSITY OF MADRAS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D101147-7A92-D5BC-4059-6D8EF1654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498" y="1695450"/>
            <a:ext cx="3346004" cy="41190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71962" y="1129823"/>
            <a:ext cx="8506541" cy="3337452"/>
          </a:xfrm>
          <a:prstGeom prst="rect">
            <a:avLst/>
          </a:prstGeom>
        </p:spPr>
        <p:txBody>
          <a:bodyPr vert="horz" wrap="square" lIns="0" tIns="13335" rIns="0" bIns="0" rtlCol="0">
            <a:spAutoFit/>
          </a:bodyPr>
          <a:lstStyle/>
          <a:p>
            <a:pPr marL="12700">
              <a:lnSpc>
                <a:spcPct val="100000"/>
              </a:lnSpc>
              <a:spcBef>
                <a:spcPts val="105"/>
              </a:spcBef>
            </a:pPr>
            <a:r>
              <a:rPr lang="en-IN" sz="2400" dirty="0"/>
              <a:t>CONCLUSION</a:t>
            </a:r>
            <a:br>
              <a:rPr lang="en-IN" sz="2400" dirty="0"/>
            </a:br>
            <a:r>
              <a:rPr lang="en-IN" sz="2400" dirty="0"/>
              <a:t>The digital portfolio project successfully provides a structured and interactive platform to present my personal, academic, and technical details. It enhances visibility by showcasing skills, achievements, and contact information in a professional way. With its responsive design and user-friendly layout, the portfolio serves as an effective tool for self-presentation</a:t>
            </a:r>
            <a:br>
              <a:rPr lang="en-IN" sz="2400" dirty="0"/>
            </a:br>
            <a:endParaRPr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8009-F2D4-C108-B8A3-FF6A4AB286AC}"/>
              </a:ext>
            </a:extLst>
          </p:cNvPr>
          <p:cNvSpPr>
            <a:spLocks noGrp="1"/>
          </p:cNvSpPr>
          <p:nvPr>
            <p:ph type="title"/>
          </p:nvPr>
        </p:nvSpPr>
        <p:spPr>
          <a:xfrm>
            <a:off x="755332" y="385444"/>
            <a:ext cx="10681335" cy="4431983"/>
          </a:xfrm>
        </p:spPr>
        <p:txBody>
          <a:bodyPr/>
          <a:lstStyle/>
          <a:p>
            <a:r>
              <a:rPr lang="en-IN" dirty="0"/>
              <a:t>GITHUB LINK</a:t>
            </a:r>
            <a:br>
              <a:rPr lang="en-IN" dirty="0"/>
            </a:br>
            <a:br>
              <a:rPr lang="en-IN" dirty="0"/>
            </a:br>
            <a:br>
              <a:rPr lang="en-IN" dirty="0"/>
            </a:br>
            <a:br>
              <a:rPr lang="en-IN" dirty="0"/>
            </a:br>
            <a:r>
              <a:rPr lang="en-IN" dirty="0"/>
              <a:t>https://egayathrijpg.github.io/MyprofileGayathri/</a:t>
            </a:r>
            <a:endParaRPr lang="en-US" dirty="0"/>
          </a:p>
        </p:txBody>
      </p:sp>
    </p:spTree>
    <p:extLst>
      <p:ext uri="{BB962C8B-B14F-4D97-AF65-F5344CB8AC3E}">
        <p14:creationId xmlns:p14="http://schemas.microsoft.com/office/powerpoint/2010/main" val="347741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2B55082-934B-FD4B-3A36-EDE60497C0B1}"/>
              </a:ext>
            </a:extLst>
          </p:cNvPr>
          <p:cNvSpPr txBox="1"/>
          <p:nvPr/>
        </p:nvSpPr>
        <p:spPr>
          <a:xfrm>
            <a:off x="4012115" y="2666196"/>
            <a:ext cx="4084135" cy="523220"/>
          </a:xfrm>
          <a:prstGeom prst="rect">
            <a:avLst/>
          </a:prstGeom>
          <a:noFill/>
        </p:spPr>
        <p:txBody>
          <a:bodyPr wrap="square" rtlCol="0">
            <a:spAutoFit/>
          </a:bodyPr>
          <a:lstStyle/>
          <a:p>
            <a:pPr algn="l"/>
            <a:r>
              <a:rPr lang="en-IN" sz="2800" dirty="0"/>
              <a:t>DIGITAL PORTFOLIO</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2C317B6-F1E5-E3EB-3983-39CA4B16D257}"/>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29743B03-5A11-881F-E004-81EF17521970}"/>
              </a:ext>
            </a:extLst>
          </p:cNvPr>
          <p:cNvSpPr txBox="1"/>
          <p:nvPr/>
        </p:nvSpPr>
        <p:spPr>
          <a:xfrm>
            <a:off x="874356" y="2412431"/>
            <a:ext cx="6652340" cy="3046988"/>
          </a:xfrm>
          <a:prstGeom prst="rect">
            <a:avLst/>
          </a:prstGeom>
          <a:noFill/>
        </p:spPr>
        <p:txBody>
          <a:bodyPr wrap="square" rtlCol="0">
            <a:spAutoFit/>
          </a:bodyPr>
          <a:lstStyle/>
          <a:p>
            <a:pPr algn="l"/>
            <a:r>
              <a:rPr lang="en-IN" sz="2400" dirty="0"/>
              <a:t>Traditional resumes fail to fully showcase an individual’s skills, projects, and achievements in a dynamic way. Students and professionals often lack a structured platform to present their capabilities effectively. A digital portfolio solves this by providing an interactive and accessible space to highlight personal, academic, and professional accomplishments.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AD282CF0-F4E3-351D-D21E-1E7ECA1EC7F0}"/>
              </a:ext>
            </a:extLst>
          </p:cNvPr>
          <p:cNvSpPr txBox="1"/>
          <p:nvPr/>
        </p:nvSpPr>
        <p:spPr>
          <a:xfrm>
            <a:off x="751681" y="2647950"/>
            <a:ext cx="5824538" cy="2308324"/>
          </a:xfrm>
          <a:prstGeom prst="rect">
            <a:avLst/>
          </a:prstGeom>
          <a:noFill/>
        </p:spPr>
        <p:txBody>
          <a:bodyPr wrap="square" rtlCol="0">
            <a:spAutoFit/>
          </a:bodyPr>
          <a:lstStyle/>
          <a:p>
            <a:pPr algn="l"/>
            <a:r>
              <a:rPr lang="en-IN" sz="2400" dirty="0"/>
              <a:t>This project is a digital portfolio created to present my academic background, skills, and achievements in a structured and professional format. It provides an easy way to showcase my growth as a student and my readiness for future opportunities</a:t>
            </a:r>
            <a:r>
              <a:rPr lang="en-IN" dirty="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9D10A33-AD99-5296-9579-488922E84123}"/>
              </a:ext>
            </a:extLst>
          </p:cNvPr>
          <p:cNvSpPr txBox="1"/>
          <p:nvPr/>
        </p:nvSpPr>
        <p:spPr>
          <a:xfrm>
            <a:off x="637539" y="1924883"/>
            <a:ext cx="7095570" cy="3139321"/>
          </a:xfrm>
          <a:prstGeom prst="rect">
            <a:avLst/>
          </a:prstGeom>
          <a:noFill/>
        </p:spPr>
        <p:txBody>
          <a:bodyPr wrap="square" rtlCol="0">
            <a:spAutoFit/>
          </a:bodyPr>
          <a:lstStyle/>
          <a:p>
            <a:pPr algn="l"/>
            <a:r>
              <a:rPr lang="en-IN" b="1" dirty="0"/>
              <a:t>Recruiters</a:t>
            </a:r>
            <a:r>
              <a:rPr lang="en-IN" dirty="0"/>
              <a:t> &amp; </a:t>
            </a:r>
            <a:r>
              <a:rPr lang="en-IN" b="1" dirty="0"/>
              <a:t>Employers</a:t>
            </a:r>
            <a:r>
              <a:rPr lang="en-IN" dirty="0"/>
              <a:t> – to assess skills and projects for job opportunities.
</a:t>
            </a:r>
            <a:r>
              <a:rPr lang="en-IN" b="1" dirty="0"/>
              <a:t>College Faculty &amp; Evaluators</a:t>
            </a:r>
            <a:r>
              <a:rPr lang="en-IN" dirty="0"/>
              <a:t> – for academic assessment and project reviews.
</a:t>
            </a:r>
            <a:r>
              <a:rPr lang="en-IN" b="1" dirty="0"/>
              <a:t>
Peers &amp; Collaborators</a:t>
            </a:r>
            <a:r>
              <a:rPr lang="en-IN" dirty="0"/>
              <a:t> – to share knowledge, ideas, and teamwork opportunities.
</a:t>
            </a:r>
            <a:r>
              <a:rPr lang="en-IN" b="1" dirty="0"/>
              <a:t>
General Audience</a:t>
            </a:r>
            <a:r>
              <a:rPr lang="en-IN" dirty="0"/>
              <a:t> – anyone interested in knowing about my skills and achievements.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2E53D9-E344-4A47-5146-1F03E7936DF2}"/>
              </a:ext>
            </a:extLst>
          </p:cNvPr>
          <p:cNvSpPr txBox="1"/>
          <p:nvPr/>
        </p:nvSpPr>
        <p:spPr>
          <a:xfrm>
            <a:off x="5193506" y="2523529"/>
            <a:ext cx="1828800" cy="923330"/>
          </a:xfrm>
          <a:prstGeom prst="rect">
            <a:avLst/>
          </a:prstGeom>
          <a:noFill/>
        </p:spPr>
        <p:txBody>
          <a:bodyPr wrap="square" rtlCol="0">
            <a:spAutoFit/>
          </a:bodyPr>
          <a:lstStyle/>
          <a:p>
            <a:pPr algn="l"/>
            <a:endParaRPr lang="en-IN" dirty="0"/>
          </a:p>
          <a:p>
            <a:pPr algn="l"/>
            <a:endParaRPr lang="en-IN" dirty="0"/>
          </a:p>
          <a:p>
            <a:pPr algn="l"/>
            <a:endParaRPr lang="en-IN" dirty="0"/>
          </a:p>
        </p:txBody>
      </p:sp>
      <p:sp>
        <p:nvSpPr>
          <p:cNvPr id="10" name="TextBox 9">
            <a:extLst>
              <a:ext uri="{FF2B5EF4-FFF2-40B4-BE49-F238E27FC236}">
                <a16:creationId xmlns:a16="http://schemas.microsoft.com/office/drawing/2014/main" id="{323944C6-A40E-5B74-B16E-BD3BF3976083}"/>
              </a:ext>
            </a:extLst>
          </p:cNvPr>
          <p:cNvSpPr txBox="1"/>
          <p:nvPr/>
        </p:nvSpPr>
        <p:spPr>
          <a:xfrm>
            <a:off x="5193505" y="2341780"/>
            <a:ext cx="3932636" cy="646331"/>
          </a:xfrm>
          <a:prstGeom prst="rect">
            <a:avLst/>
          </a:prstGeom>
          <a:noFill/>
        </p:spPr>
        <p:txBody>
          <a:bodyPr wrap="square" rtlCol="0">
            <a:spAutoFit/>
          </a:bodyPr>
          <a:lstStyle/>
          <a:p>
            <a:pPr algn="l"/>
            <a:endParaRPr lang="en-IN" dirty="0"/>
          </a:p>
          <a:p>
            <a:pPr algn="l"/>
            <a:endParaRPr lang="en-US" dirty="0"/>
          </a:p>
        </p:txBody>
      </p:sp>
      <p:sp>
        <p:nvSpPr>
          <p:cNvPr id="11" name="TextBox 10">
            <a:extLst>
              <a:ext uri="{FF2B5EF4-FFF2-40B4-BE49-F238E27FC236}">
                <a16:creationId xmlns:a16="http://schemas.microsoft.com/office/drawing/2014/main" id="{206E19BE-F90D-5C93-1762-A615D0A59A9D}"/>
              </a:ext>
            </a:extLst>
          </p:cNvPr>
          <p:cNvSpPr txBox="1"/>
          <p:nvPr/>
        </p:nvSpPr>
        <p:spPr>
          <a:xfrm>
            <a:off x="5193506" y="2523529"/>
            <a:ext cx="1828800" cy="646331"/>
          </a:xfrm>
          <a:prstGeom prst="rect">
            <a:avLst/>
          </a:prstGeom>
          <a:noFill/>
        </p:spPr>
        <p:txBody>
          <a:bodyPr wrap="square" rtlCol="0">
            <a:spAutoFit/>
          </a:bodyPr>
          <a:lstStyle/>
          <a:p>
            <a:pPr algn="l"/>
            <a:endParaRPr lang="en-IN" dirty="0"/>
          </a:p>
          <a:p>
            <a:pPr algn="l"/>
            <a:endParaRPr lang="en-US" dirty="0"/>
          </a:p>
        </p:txBody>
      </p:sp>
      <p:sp>
        <p:nvSpPr>
          <p:cNvPr id="15" name="TextBox 14">
            <a:extLst>
              <a:ext uri="{FF2B5EF4-FFF2-40B4-BE49-F238E27FC236}">
                <a16:creationId xmlns:a16="http://schemas.microsoft.com/office/drawing/2014/main" id="{2883FE1A-D719-4EEA-DD85-F0D6C63A89A6}"/>
              </a:ext>
            </a:extLst>
          </p:cNvPr>
          <p:cNvSpPr txBox="1"/>
          <p:nvPr/>
        </p:nvSpPr>
        <p:spPr>
          <a:xfrm>
            <a:off x="3423640" y="1582340"/>
            <a:ext cx="3539728" cy="4708981"/>
          </a:xfrm>
          <a:prstGeom prst="rect">
            <a:avLst/>
          </a:prstGeom>
          <a:noFill/>
        </p:spPr>
        <p:txBody>
          <a:bodyPr wrap="square" rtlCol="0">
            <a:spAutoFit/>
          </a:bodyPr>
          <a:lstStyle/>
          <a:p>
            <a:pPr algn="l"/>
            <a:endParaRPr lang="en-IN" sz="2000" dirty="0"/>
          </a:p>
          <a:p>
            <a:pPr algn="l"/>
            <a:r>
              <a:rPr lang="en-US" sz="2000" dirty="0"/>
              <a:t>This digital portfolio is developed using HTML, CSS, and Bootstrap to create a structured, visually appealing, and responsive design. Programming skills in C, C++, and Core Python are highlighted as part of the technical expertise. Simple design techniques like clean UI, easy navigation, and responsive layout have been applied to make the portfolio user-friendly and professional</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F6C24DD-2642-AF85-4889-03F122D618A3}"/>
              </a:ext>
            </a:extLst>
          </p:cNvPr>
          <p:cNvSpPr txBox="1"/>
          <p:nvPr/>
        </p:nvSpPr>
        <p:spPr>
          <a:xfrm>
            <a:off x="5193506" y="2523529"/>
            <a:ext cx="1828800" cy="646331"/>
          </a:xfrm>
          <a:prstGeom prst="rect">
            <a:avLst/>
          </a:prstGeom>
          <a:noFill/>
        </p:spPr>
        <p:txBody>
          <a:bodyPr wrap="square" rtlCol="0">
            <a:spAutoFit/>
          </a:bodyPr>
          <a:lstStyle/>
          <a:p>
            <a:pPr algn="l"/>
            <a:endParaRPr lang="en-IN" dirty="0"/>
          </a:p>
          <a:p>
            <a:pPr algn="l"/>
            <a:endParaRPr lang="en-US" dirty="0"/>
          </a:p>
        </p:txBody>
      </p:sp>
      <p:sp>
        <p:nvSpPr>
          <p:cNvPr id="3" name="TextBox 2">
            <a:extLst>
              <a:ext uri="{FF2B5EF4-FFF2-40B4-BE49-F238E27FC236}">
                <a16:creationId xmlns:a16="http://schemas.microsoft.com/office/drawing/2014/main" id="{AB5AD037-8AF9-714B-0DF4-DA9A1A1BF4EC}"/>
              </a:ext>
            </a:extLst>
          </p:cNvPr>
          <p:cNvSpPr txBox="1"/>
          <p:nvPr/>
        </p:nvSpPr>
        <p:spPr>
          <a:xfrm>
            <a:off x="1085849" y="1692532"/>
            <a:ext cx="6678216" cy="2862322"/>
          </a:xfrm>
          <a:prstGeom prst="rect">
            <a:avLst/>
          </a:prstGeom>
          <a:noFill/>
        </p:spPr>
        <p:txBody>
          <a:bodyPr wrap="square" rtlCol="0">
            <a:spAutoFit/>
          </a:bodyPr>
          <a:lstStyle/>
          <a:p>
            <a:pPr algn="l"/>
            <a:r>
              <a:rPr lang="en-US" sz="2000" dirty="0"/>
              <a:t>The digital portfolio is designed with a clean and simple layout to ensure easy navigation and readability. It follows a structured format with dedicated sections such as About Me, Education, Skills, Projects, and Contact. The use of HTML, CSS, and Bootstrap ensures a responsive design that adapts to different screen sizes, making it accessible on both desktop and mobile devices. A minimal color scheme, clear fonts, and organized alignment have been applied to give the portfolio a professional and user-friendly appearance.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D1AEC24A-DFE9-DEC2-A06F-C4EE82B42769}"/>
              </a:ext>
            </a:extLst>
          </p:cNvPr>
          <p:cNvSpPr txBox="1"/>
          <p:nvPr/>
        </p:nvSpPr>
        <p:spPr>
          <a:xfrm>
            <a:off x="1300161" y="1380529"/>
            <a:ext cx="5700713" cy="3785652"/>
          </a:xfrm>
          <a:prstGeom prst="rect">
            <a:avLst/>
          </a:prstGeom>
          <a:noFill/>
        </p:spPr>
        <p:txBody>
          <a:bodyPr wrap="square" rtlCol="0">
            <a:spAutoFit/>
          </a:bodyPr>
          <a:lstStyle/>
          <a:p>
            <a:pPr algn="l"/>
            <a:r>
              <a:rPr lang="en-US" sz="2000" dirty="0"/>
              <a:t>The digital portfolio provides a structured platform to showcase personal, academic, and professional details in an organized way. It features dedicated sections such as Project Overview, About Me, Education, Skills, and Contact, making information easily accessible to viewers. The use of responsive design ensures the portfolio works smoothly across devices, while a clean layout and simple navigation enhance the user experience. Overall, it functions as an interactive resume that highlights achievements, technical skills, and contact information in a professional manner</a:t>
            </a:r>
            <a:r>
              <a:rPr lang="en-US" dirty="0"/>
              <a:t>.</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 The digital portfolio project successfully provides a structured and interactive platform to present my personal, academic, and technical details. It enhances visibility by showcasing skills, achievements, and contact information in a professional way. With its responsive design and user-friendly layout, the portfolio serves as an effective tool for self-presentation </vt:lpstr>
      <vt:lpstr>GITHUB LINK    https://egayathrijpg.github.io/MyprofileGayathri/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Gayatri 123</cp:lastModifiedBy>
  <cp:revision>24</cp:revision>
  <dcterms:created xsi:type="dcterms:W3CDTF">2024-03-29T15:07:22Z</dcterms:created>
  <dcterms:modified xsi:type="dcterms:W3CDTF">2025-09-04T06:32:28Z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