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snapToObjects="1">
      <p:cViewPr>
        <p:scale>
          <a:sx n="76" d="100"/>
          <a:sy n="76" d="100"/>
        </p:scale>
        <p:origin x="-2634" y="-8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BCAD085-E8A6-8845-BD4E-CB4CCA059FC4}" type="datetimeFigureOut">
              <a:rPr lang="en-US" smtClean="0"/>
              <a:pPr/>
              <a:t>01-Sep-25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FF6DA9-008F-8B48-92A6-B652298478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BCAD085-E8A6-8845-BD4E-CB4CCA059FC4}" type="datetimeFigureOut">
              <a:rPr lang="en-US" smtClean="0"/>
              <a:pPr/>
              <a:t>01-Sep-25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BCAD085-E8A6-8845-BD4E-CB4CCA059FC4}" type="datetimeFigureOut">
              <a:rPr lang="en-US" smtClean="0"/>
              <a:pPr/>
              <a:t>01-Sep-25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BCAD085-E8A6-8845-BD4E-CB4CCA059FC4}" type="datetimeFigureOut">
              <a:rPr lang="en-US" smtClean="0"/>
              <a:pPr/>
              <a:t>01-Sep-25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FF6DA9-008F-8B48-92A6-B652298478B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CAD085-E8A6-8845-BD4E-CB4CCA059FC4}" type="datetimeFigureOut">
              <a:rPr lang="en-US" smtClean="0"/>
              <a:pPr/>
              <a:t>01-Sep-25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764088"/>
            <a:ext cx="7406640" cy="1472184"/>
          </a:xfrm>
        </p:spPr>
        <p:txBody>
          <a:bodyPr>
            <a:normAutofit fontScale="90000"/>
          </a:bodyPr>
          <a:lstStyle/>
          <a:p>
            <a:r>
              <a:t>MyPortfolio Presentation</a:t>
            </a:r>
          </a:p>
        </p:txBody>
      </p:sp>
      <p:sp>
        <p:nvSpPr>
          <p:cNvPr id="3" name="Subtitle 2"/>
          <p:cNvSpPr>
            <a:spLocks noGrp="1"/>
          </p:cNvSpPr>
          <p:nvPr>
            <p:ph type="subTitle" idx="1"/>
          </p:nvPr>
        </p:nvSpPr>
        <p:spPr>
          <a:xfrm>
            <a:off x="1265129" y="2568174"/>
            <a:ext cx="7878871" cy="3194137"/>
          </a:xfrm>
        </p:spPr>
        <p:txBody>
          <a:bodyPr/>
          <a:lstStyle/>
          <a:p>
            <a:endParaRPr lang="en-IN" dirty="0" smtClean="0"/>
          </a:p>
          <a:p>
            <a:r>
              <a:rPr lang="en-US" dirty="0" smtClean="0"/>
              <a:t>Student Name: </a:t>
            </a:r>
            <a:r>
              <a:rPr lang="en-US" dirty="0" err="1" smtClean="0"/>
              <a:t>Gayathri</a:t>
            </a:r>
            <a:r>
              <a:rPr lang="en-US" dirty="0" smtClean="0"/>
              <a:t> </a:t>
            </a:r>
            <a:r>
              <a:rPr lang="en-US" dirty="0" smtClean="0"/>
              <a:t>E</a:t>
            </a:r>
          </a:p>
          <a:p>
            <a:r>
              <a:rPr lang="en-US" dirty="0" smtClean="0"/>
              <a:t>Register no and NMID : </a:t>
            </a:r>
            <a:r>
              <a:rPr lang="en-US" dirty="0" smtClean="0"/>
              <a:t>212400998/ </a:t>
            </a:r>
            <a:r>
              <a:rPr lang="en-US" dirty="0" smtClean="0"/>
              <a:t>7C69FA267133B348F054B26B41C226D2</a:t>
            </a:r>
          </a:p>
          <a:p>
            <a:r>
              <a:rPr lang="en-US" dirty="0" smtClean="0"/>
              <a:t>Department computer applications</a:t>
            </a:r>
          </a:p>
          <a:p>
            <a:r>
              <a:rPr lang="en-US" dirty="0" smtClean="0"/>
              <a:t>College university of madras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A portfolio is a personal website or collection of documents that showcases your skills, education, achievements, and projects. It acts as an online resume where employers, teachers, and peers can learn more about your capabilities.</a:t>
            </a:r>
          </a:p>
        </p:txBody>
      </p:sp>
      <p:sp>
        <p:nvSpPr>
          <p:cNvPr id="2" name="Title 1"/>
          <p:cNvSpPr>
            <a:spLocks noGrp="1"/>
          </p:cNvSpPr>
          <p:nvPr>
            <p:ph type="title"/>
          </p:nvPr>
        </p:nvSpPr>
        <p:spPr/>
        <p:txBody>
          <a:bodyPr/>
          <a:lstStyle/>
          <a:p>
            <a:r>
              <a:t>What is a Portfolio?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Showcases your skills and strengths</a:t>
            </a:r>
          </a:p>
          <a:p>
            <a:r>
              <a:t>- Helps in academic and career opportunities</a:t>
            </a:r>
          </a:p>
          <a:p>
            <a:r>
              <a:t>- Builds a strong online presence</a:t>
            </a:r>
          </a:p>
          <a:p>
            <a:r>
              <a:t>- Demonstrates your projects and achievements</a:t>
            </a:r>
          </a:p>
          <a:p>
            <a:r>
              <a:t>- Easy to share with employers and peers</a:t>
            </a:r>
          </a:p>
        </p:txBody>
      </p:sp>
      <p:sp>
        <p:nvSpPr>
          <p:cNvPr id="2" name="Title 1"/>
          <p:cNvSpPr>
            <a:spLocks noGrp="1"/>
          </p:cNvSpPr>
          <p:nvPr>
            <p:ph type="title"/>
          </p:nvPr>
        </p:nvSpPr>
        <p:spPr/>
        <p:txBody>
          <a:bodyPr/>
          <a:lstStyle/>
          <a:p>
            <a:r>
              <a:t>Benefits of a Portfolio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a:p>
        </p:txBody>
      </p:sp>
      <p:sp>
        <p:nvSpPr>
          <p:cNvPr id="2" name="Title 1"/>
          <p:cNvSpPr>
            <a:spLocks noGrp="1"/>
          </p:cNvSpPr>
          <p:nvPr>
            <p:ph type="title"/>
          </p:nvPr>
        </p:nvSpPr>
        <p:spPr/>
        <p:txBody>
          <a:bodyPr/>
          <a:lstStyle/>
          <a:p>
            <a:r>
              <a:rPr dirty="0" smtClean="0"/>
              <a:t>My</a:t>
            </a:r>
            <a:r>
              <a:rPr lang="en-US" dirty="0" smtClean="0"/>
              <a:t> </a:t>
            </a:r>
            <a:r>
              <a:rPr dirty="0" smtClean="0"/>
              <a:t>Portfolio Screen1</a:t>
            </a:r>
            <a:endParaRPr dirty="0"/>
          </a:p>
        </p:txBody>
      </p:sp>
      <p:pic>
        <p:nvPicPr>
          <p:cNvPr id="4" name="Picture 3" descr="Screenshot (8).png"/>
          <p:cNvPicPr>
            <a:picLocks noChangeAspect="1"/>
          </p:cNvPicPr>
          <p:nvPr/>
        </p:nvPicPr>
        <p:blipFill rotWithShape="1">
          <a:blip r:embed="rId2"/>
          <a:srcRect t="6204" b="7001"/>
          <a:stretch/>
        </p:blipFill>
        <p:spPr>
          <a:xfrm>
            <a:off x="381029" y="2248347"/>
            <a:ext cx="8510059" cy="441229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lstStyle/>
          <a:p>
            <a:r>
              <a:rPr dirty="0" smtClean="0"/>
              <a:t>My</a:t>
            </a:r>
            <a:r>
              <a:rPr lang="en-US" dirty="0" smtClean="0"/>
              <a:t> </a:t>
            </a:r>
            <a:r>
              <a:rPr dirty="0" smtClean="0"/>
              <a:t>Portfolio Screen </a:t>
            </a:r>
            <a:r>
              <a:rPr dirty="0"/>
              <a:t>2</a:t>
            </a:r>
          </a:p>
        </p:txBody>
      </p:sp>
      <p:pic>
        <p:nvPicPr>
          <p:cNvPr id="4" name="Picture 3" descr="Screenshot (9).png"/>
          <p:cNvPicPr>
            <a:picLocks noChangeAspect="1"/>
          </p:cNvPicPr>
          <p:nvPr/>
        </p:nvPicPr>
        <p:blipFill rotWithShape="1">
          <a:blip r:embed="rId2"/>
          <a:srcRect t="5482" r="1529" b="7210"/>
          <a:stretch/>
        </p:blipFill>
        <p:spPr>
          <a:xfrm>
            <a:off x="475548" y="2123086"/>
            <a:ext cx="8134390" cy="38778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lstStyle/>
          <a:p>
            <a:r>
              <a:rPr dirty="0" smtClean="0"/>
              <a:t>My</a:t>
            </a:r>
            <a:r>
              <a:rPr lang="en-US" dirty="0" smtClean="0"/>
              <a:t> </a:t>
            </a:r>
            <a:r>
              <a:rPr dirty="0" smtClean="0"/>
              <a:t>Portfolio Scre</a:t>
            </a:r>
            <a:r>
              <a:rPr lang="en-US" dirty="0" smtClean="0"/>
              <a:t>en</a:t>
            </a:r>
            <a:r>
              <a:rPr dirty="0" smtClean="0"/>
              <a:t> </a:t>
            </a:r>
            <a:r>
              <a:rPr dirty="0"/>
              <a:t>3</a:t>
            </a:r>
          </a:p>
        </p:txBody>
      </p:sp>
      <p:pic>
        <p:nvPicPr>
          <p:cNvPr id="4" name="Picture 3" descr="Screenshot (10).png"/>
          <p:cNvPicPr>
            <a:picLocks noChangeAspect="1"/>
          </p:cNvPicPr>
          <p:nvPr/>
        </p:nvPicPr>
        <p:blipFill rotWithShape="1">
          <a:blip r:embed="rId2"/>
          <a:srcRect t="9952" r="1573" b="8831"/>
          <a:stretch/>
        </p:blipFill>
        <p:spPr>
          <a:xfrm>
            <a:off x="475547" y="2085507"/>
            <a:ext cx="8161185" cy="372656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lstStyle/>
          <a:p>
            <a:r>
              <a:rPr dirty="0" smtClean="0"/>
              <a:t>My</a:t>
            </a:r>
            <a:r>
              <a:rPr lang="en-US" dirty="0" smtClean="0"/>
              <a:t> </a:t>
            </a:r>
            <a:r>
              <a:rPr dirty="0" smtClean="0"/>
              <a:t>Portfolio Screen </a:t>
            </a:r>
            <a:r>
              <a:rPr dirty="0"/>
              <a:t>4</a:t>
            </a:r>
          </a:p>
        </p:txBody>
      </p:sp>
      <p:pic>
        <p:nvPicPr>
          <p:cNvPr id="4" name="Picture 3" descr="Screenshot (11).png"/>
          <p:cNvPicPr>
            <a:picLocks noChangeAspect="1"/>
          </p:cNvPicPr>
          <p:nvPr/>
        </p:nvPicPr>
        <p:blipFill rotWithShape="1">
          <a:blip r:embed="rId2"/>
          <a:srcRect t="5076" r="-4286" b="12489"/>
          <a:stretch/>
        </p:blipFill>
        <p:spPr>
          <a:xfrm>
            <a:off x="173296" y="2248346"/>
            <a:ext cx="8770288" cy="40647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pPr>
              <a:buNone/>
            </a:pPr>
            <a:endParaRPr lang="en-US" dirty="0" smtClean="0"/>
          </a:p>
          <a:p>
            <a:pPr>
              <a:buNone/>
            </a:pPr>
            <a:endParaRPr lang="en-US" dirty="0" smtClean="0"/>
          </a:p>
          <a:p>
            <a:pPr>
              <a:buNone/>
            </a:pPr>
            <a:endParaRPr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dirty="0" smtClean="0"/>
              <a:t>Thank You</a:t>
            </a:r>
            <a:endParaRP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31</TotalTime>
  <Words>122</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MyPortfolio Presentation</vt:lpstr>
      <vt:lpstr>What is a Portfolio?</vt:lpstr>
      <vt:lpstr>Benefits of a Portfolio</vt:lpstr>
      <vt:lpstr>My Portfolio Screen1</vt:lpstr>
      <vt:lpstr>My Portfolio Screen 2</vt:lpstr>
      <vt:lpstr>My Portfolio Screen 3</vt:lpstr>
      <vt:lpstr>My Portfolio Screen 4</vt:lpstr>
      <vt:lpstr>      Thank You</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MyPortfolio Presentation</dc:title>
  <dc:subject/>
  <dc:creator/>
  <cp:keywords/>
  <dc:description>generated using python-pptx</dc:description>
  <cp:lastModifiedBy>Admin</cp:lastModifiedBy>
  <cp:revision>6</cp:revision>
  <dcterms:created xsi:type="dcterms:W3CDTF">2013-01-27T09:14:16Z</dcterms:created>
  <dcterms:modified xsi:type="dcterms:W3CDTF">2025-09-01T13:55:02Z</dcterms:modified>
  <cp:category/>
</cp:coreProperties>
</file>