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aleway" charset="0"/>
      <p:regular r:id="rId8"/>
      <p:bold r:id="rId9"/>
      <p:italic r:id="rId10"/>
      <p:boldItalic r:id="rId11"/>
    </p:embeddedFont>
    <p:embeddedFont>
      <p:font typeface="Source Sans Pr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64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7e64312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7e64312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7e643129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7e643129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e643129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7e643129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e643129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e643129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Blockheads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Decentralized NFT Marketplace Demonstration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598" y="2797475"/>
            <a:ext cx="1284750" cy="20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Blockheads Team	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Emmanuel George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Jacob Rougeau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Jamie Zarate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Lindsey Hardouin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Tony Landero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422" y="1595150"/>
            <a:ext cx="3808476" cy="25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Ideation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Digital creators worldwide need a means to mint and to sell their artwork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Buyers need a simplified UI through which they can purchase digital artwork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375" y="2153625"/>
            <a:ext cx="3152700" cy="21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Artist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Tokenization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Consignment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Buyer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View Inventory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Make purchase &amp; receive transfer of NFT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MarketPlace Owner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Multi page app for artist/buyer UIs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Tokenization &amp; Storage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Funds transfer from buyer to seller / commission collection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NFT transfer to buyer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Record keeping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Raleway</vt:lpstr>
      <vt:lpstr>Source Sans Pro</vt:lpstr>
      <vt:lpstr>Plum</vt:lpstr>
      <vt:lpstr>Blockheads</vt:lpstr>
      <vt:lpstr>The Blockheads Team </vt:lpstr>
      <vt:lpstr>Ideation</vt:lpstr>
      <vt:lpstr>User Stories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Blockheads</dc:title>
  <dc:creator>Owner</dc:creator>
  <cp:lastModifiedBy>Owner</cp:lastModifiedBy>
  <cp:revision>1</cp:revision>
  <dcterms:modified xsi:type="dcterms:W3CDTF">2022-03-02T01:42:30Z</dcterms:modified>
</cp:coreProperties>
</file>