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pitchFamily="2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e64312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7e64312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e643129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e643129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e643129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e643129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e643129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e643129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e643129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e643129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e643129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e643129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e643129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e643129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inata.cloud/api-pinning/pinning-services-api" TargetMode="External"/><Relationship Id="rId4" Type="http://schemas.openxmlformats.org/officeDocument/2006/relationships/hyperlink" Target="https://pypi.org/project/MultiApp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Blockheads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Decentralized NFT Marketplace Demonstration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598" y="2797475"/>
            <a:ext cx="1284750" cy="2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Blockheads Team	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Emmanuel George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Jacob Rougeau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Jamie Zarate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Lindsey Hardouin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Tony Landero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422" y="1595150"/>
            <a:ext cx="3808476" cy="2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Digital creators worldwide need a means to mint and to sell their artwork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Buyers need a simplified UI through which they can purchase digital artwork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75" y="2153625"/>
            <a:ext cx="3152700" cy="2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Artist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Tokenization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Consignment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Buyer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View Inventory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purchase &amp; receive transfer of NFT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MarketPlace Owner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Multi page app for artist/buyer UIs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Tokenization &amp; Storage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Funds transfer from buyer to seller / commission collection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NFT transfer to buyer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Record keeping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Library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MultiApp Library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Pinata API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IPFS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MetaMask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Remix IDE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Ganache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OpenZeppelin Contracts</a:t>
            </a:r>
            <a:endParaRPr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200149"/>
            <a:ext cx="4953244" cy="3368725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40000"/>
              <a:buChar char="●"/>
            </a:pPr>
            <a:r>
              <a:rPr lang="en-US" dirty="0">
                <a:solidFill>
                  <a:srgbClr val="24292F"/>
                </a:solidFill>
              </a:rPr>
              <a:t>Image gallery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40000"/>
              <a:buChar char="●"/>
            </a:pPr>
            <a:r>
              <a:rPr lang="en" dirty="0">
                <a:solidFill>
                  <a:srgbClr val="24292F"/>
                </a:solidFill>
              </a:rPr>
              <a:t>Auction capabilities</a:t>
            </a:r>
            <a:endParaRPr dirty="0"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40000"/>
              <a:buChar char="●"/>
            </a:pPr>
            <a:r>
              <a:rPr lang="en" dirty="0">
                <a:solidFill>
                  <a:srgbClr val="24292F"/>
                </a:solidFill>
              </a:rPr>
              <a:t>Browser Web3 connectivity (non python)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40000"/>
              <a:buChar char="●"/>
            </a:pPr>
            <a:r>
              <a:rPr lang="en" dirty="0">
                <a:solidFill>
                  <a:srgbClr val="24292F"/>
                </a:solidFill>
              </a:rPr>
              <a:t>Mint NFTs as collections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40000"/>
              <a:buChar char="●"/>
            </a:pPr>
            <a:r>
              <a:rPr lang="en" dirty="0">
                <a:solidFill>
                  <a:srgbClr val="24292F"/>
                </a:solidFill>
              </a:rPr>
              <a:t>Mint NFT with royalty structure encoded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endParaRPr dirty="0">
              <a:solidFill>
                <a:srgbClr val="24292F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9611F6-D7C9-4154-B83D-6E848024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493" y="1141756"/>
            <a:ext cx="2155983" cy="3271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025" y="1472750"/>
            <a:ext cx="2671650" cy="2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Source Sans Pro</vt:lpstr>
      <vt:lpstr>Plum</vt:lpstr>
      <vt:lpstr>Blockheads</vt:lpstr>
      <vt:lpstr>The Blockheads Team </vt:lpstr>
      <vt:lpstr>Ideation</vt:lpstr>
      <vt:lpstr>User Stories</vt:lpstr>
      <vt:lpstr>Technologies</vt:lpstr>
      <vt:lpstr>Live Demo</vt:lpstr>
      <vt:lpstr>Future Developments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Blockheads</dc:title>
  <dc:creator>Owner</dc:creator>
  <cp:lastModifiedBy>Zarate, Jamie E</cp:lastModifiedBy>
  <cp:revision>2</cp:revision>
  <dcterms:modified xsi:type="dcterms:W3CDTF">2022-03-02T23:55:49Z</dcterms:modified>
</cp:coreProperties>
</file>