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9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64FC8-C722-4CA7-9E78-BBCEB9BBD525}" v="121" dt="2025-05-07T13:29:16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Gichuhi [Internal Audit]" userId="20c45462-5a1f-42f6-b30f-22ee1539d3c3" providerId="ADAL" clId="{8FB64FC8-C722-4CA7-9E78-BBCEB9BBD525}"/>
    <pc:docChg chg="undo custSel addSld delSld modSld">
      <pc:chgData name="Evan Gichuhi [Internal Audit]" userId="20c45462-5a1f-42f6-b30f-22ee1539d3c3" providerId="ADAL" clId="{8FB64FC8-C722-4CA7-9E78-BBCEB9BBD525}" dt="2025-05-07T13:31:03.011" v="1435" actId="26606"/>
      <pc:docMkLst>
        <pc:docMk/>
      </pc:docMkLst>
      <pc:sldChg chg="addSp delSp modSp mod setBg addAnim delAnim delDesignElem">
        <pc:chgData name="Evan Gichuhi [Internal Audit]" userId="20c45462-5a1f-42f6-b30f-22ee1539d3c3" providerId="ADAL" clId="{8FB64FC8-C722-4CA7-9E78-BBCEB9BBD525}" dt="2025-05-07T13:17:55.648" v="1363"/>
        <pc:sldMkLst>
          <pc:docMk/>
          <pc:sldMk cId="4135751299" sldId="256"/>
        </pc:sldMkLst>
        <pc:spChg chg="mod">
          <ac:chgData name="Evan Gichuhi [Internal Audit]" userId="20c45462-5a1f-42f6-b30f-22ee1539d3c3" providerId="ADAL" clId="{8FB64FC8-C722-4CA7-9E78-BBCEB9BBD525}" dt="2025-05-07T13:15:46.078" v="1348" actId="14100"/>
          <ac:spMkLst>
            <pc:docMk/>
            <pc:sldMk cId="4135751299" sldId="256"/>
            <ac:spMk id="2" creationId="{7A438A90-EBD8-860F-97ED-57B7711E8432}"/>
          </ac:spMkLst>
        </pc:spChg>
        <pc:spChg chg="mod">
          <ac:chgData name="Evan Gichuhi [Internal Audit]" userId="20c45462-5a1f-42f6-b30f-22ee1539d3c3" providerId="ADAL" clId="{8FB64FC8-C722-4CA7-9E78-BBCEB9BBD525}" dt="2025-05-07T13:15:42.413" v="1347" actId="14100"/>
          <ac:spMkLst>
            <pc:docMk/>
            <pc:sldMk cId="4135751299" sldId="256"/>
            <ac:spMk id="3" creationId="{A124B2C8-C349-E9CA-35BD-731AD145169E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4135751299" sldId="256"/>
            <ac:spMk id="7" creationId="{C7D023E4-8DE1-436E-9847-ED6A4B4B04FD}"/>
          </ac:spMkLst>
        </pc:spChg>
        <pc:spChg chg="add del">
          <ac:chgData name="Evan Gichuhi [Internal Audit]" userId="20c45462-5a1f-42f6-b30f-22ee1539d3c3" providerId="ADAL" clId="{8FB64FC8-C722-4CA7-9E78-BBCEB9BBD525}" dt="2025-05-07T09:38:47.196" v="82" actId="26606"/>
          <ac:spMkLst>
            <pc:docMk/>
            <pc:sldMk cId="4135751299" sldId="256"/>
            <ac:spMk id="10" creationId="{9180DE06-7362-4888-AADA-7AADD57AC49D}"/>
          </ac:spMkLst>
        </pc:spChg>
        <pc:spChg chg="add del">
          <ac:chgData name="Evan Gichuhi [Internal Audit]" userId="20c45462-5a1f-42f6-b30f-22ee1539d3c3" providerId="ADAL" clId="{8FB64FC8-C722-4CA7-9E78-BBCEB9BBD525}" dt="2025-05-07T09:38:47.196" v="82" actId="26606"/>
          <ac:spMkLst>
            <pc:docMk/>
            <pc:sldMk cId="4135751299" sldId="256"/>
            <ac:spMk id="16" creationId="{04357C93-F0CB-4A1C-8F77-4E9063789819}"/>
          </ac:spMkLst>
        </pc:spChg>
        <pc:spChg chg="add del">
          <ac:chgData name="Evan Gichuhi [Internal Audit]" userId="20c45462-5a1f-42f6-b30f-22ee1539d3c3" providerId="ADAL" clId="{8FB64FC8-C722-4CA7-9E78-BBCEB9BBD525}" dt="2025-05-07T09:38:26.288" v="71" actId="26606"/>
          <ac:spMkLst>
            <pc:docMk/>
            <pc:sldMk cId="4135751299" sldId="256"/>
            <ac:spMk id="21" creationId="{91DC6ABD-215C-4EA8-A483-CEF5B99AB385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25" creationId="{F227E5B6-9132-43CA-B503-37A18562ADF2}"/>
          </ac:spMkLst>
        </pc:spChg>
        <pc:spChg chg="add del">
          <ac:chgData name="Evan Gichuhi [Internal Audit]" userId="20c45462-5a1f-42f6-b30f-22ee1539d3c3" providerId="ADAL" clId="{8FB64FC8-C722-4CA7-9E78-BBCEB9BBD525}" dt="2025-05-07T09:38:26.288" v="71" actId="26606"/>
          <ac:spMkLst>
            <pc:docMk/>
            <pc:sldMk cId="4135751299" sldId="256"/>
            <ac:spMk id="27" creationId="{04357C93-F0CB-4A1C-8F77-4E9063789819}"/>
          </ac:spMkLst>
        </pc:spChg>
        <pc:spChg chg="add del">
          <ac:chgData name="Evan Gichuhi [Internal Audit]" userId="20c45462-5a1f-42f6-b30f-22ee1539d3c3" providerId="ADAL" clId="{8FB64FC8-C722-4CA7-9E78-BBCEB9BBD525}" dt="2025-05-07T09:38:47.196" v="81" actId="26606"/>
          <ac:spMkLst>
            <pc:docMk/>
            <pc:sldMk cId="4135751299" sldId="256"/>
            <ac:spMk id="28" creationId="{B81933D1-5615-42C7-9C0B-4EB7105CCE2D}"/>
          </ac:spMkLst>
        </pc:spChg>
        <pc:spChg chg="add del">
          <ac:chgData name="Evan Gichuhi [Internal Audit]" userId="20c45462-5a1f-42f6-b30f-22ee1539d3c3" providerId="ADAL" clId="{8FB64FC8-C722-4CA7-9E78-BBCEB9BBD525}" dt="2025-05-07T09:38:41.276" v="75" actId="26606"/>
          <ac:spMkLst>
            <pc:docMk/>
            <pc:sldMk cId="4135751299" sldId="256"/>
            <ac:spMk id="29" creationId="{8D0D6D3E-D7F9-4591-9CA9-DDF4DB1F73DA}"/>
          </ac:spMkLst>
        </pc:spChg>
        <pc:spChg chg="add del">
          <ac:chgData name="Evan Gichuhi [Internal Audit]" userId="20c45462-5a1f-42f6-b30f-22ee1539d3c3" providerId="ADAL" clId="{8FB64FC8-C722-4CA7-9E78-BBCEB9BBD525}" dt="2025-05-07T09:38:41.276" v="75" actId="26606"/>
          <ac:spMkLst>
            <pc:docMk/>
            <pc:sldMk cId="4135751299" sldId="256"/>
            <ac:spMk id="30" creationId="{C4C9F2B0-1044-46EB-8AEB-C3BFFDE6C2CC}"/>
          </ac:spMkLst>
        </pc:spChg>
        <pc:spChg chg="add del">
          <ac:chgData name="Evan Gichuhi [Internal Audit]" userId="20c45462-5a1f-42f6-b30f-22ee1539d3c3" providerId="ADAL" clId="{8FB64FC8-C722-4CA7-9E78-BBCEB9BBD525}" dt="2025-05-07T09:38:41.276" v="75" actId="26606"/>
          <ac:spMkLst>
            <pc:docMk/>
            <pc:sldMk cId="4135751299" sldId="256"/>
            <ac:spMk id="31" creationId="{D28B54C3-B57B-472A-B96E-1FCB67093DC2}"/>
          </ac:spMkLst>
        </pc:spChg>
        <pc:spChg chg="add del">
          <ac:chgData name="Evan Gichuhi [Internal Audit]" userId="20c45462-5a1f-42f6-b30f-22ee1539d3c3" providerId="ADAL" clId="{8FB64FC8-C722-4CA7-9E78-BBCEB9BBD525}" dt="2025-05-07T09:38:41.276" v="75" actId="26606"/>
          <ac:spMkLst>
            <pc:docMk/>
            <pc:sldMk cId="4135751299" sldId="256"/>
            <ac:spMk id="32" creationId="{7DB3C429-F8DA-49B9-AF84-21996FCF78B5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3" creationId="{5F2F0C84-BE8C-4DC2-A6D3-30349A801D5C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4" creationId="{362D44EE-C852-4460-B8B5-C4F2BC20510C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5" creationId="{658970D8-8D1D-4B5C-894B-E871CC86543D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6" creationId="{03C2051E-A88D-48E5-BACF-AAED17892722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7" creationId="{7821A508-2985-4905-874A-527429BAABFA}"/>
          </ac:spMkLst>
        </pc:spChg>
        <pc:spChg chg="add del">
          <ac:chgData name="Evan Gichuhi [Internal Audit]" userId="20c45462-5a1f-42f6-b30f-22ee1539d3c3" providerId="ADAL" clId="{8FB64FC8-C722-4CA7-9E78-BBCEB9BBD525}" dt="2025-05-07T09:38:43.882" v="79" actId="26606"/>
          <ac:spMkLst>
            <pc:docMk/>
            <pc:sldMk cId="4135751299" sldId="256"/>
            <ac:spMk id="38" creationId="{D2929CB1-0E3C-4B2D-ADC5-0154FB33BA44}"/>
          </ac:spMkLst>
        </pc:spChg>
        <pc:spChg chg="add del">
          <ac:chgData name="Evan Gichuhi [Internal Audit]" userId="20c45462-5a1f-42f6-b30f-22ee1539d3c3" providerId="ADAL" clId="{8FB64FC8-C722-4CA7-9E78-BBCEB9BBD525}" dt="2025-05-07T09:38:47.196" v="81" actId="26606"/>
          <ac:spMkLst>
            <pc:docMk/>
            <pc:sldMk cId="4135751299" sldId="256"/>
            <ac:spMk id="40" creationId="{47942995-B07F-4636-9A06-C6A104B260A8}"/>
          </ac:spMkLst>
        </pc:spChg>
        <pc:spChg chg="add del">
          <ac:chgData name="Evan Gichuhi [Internal Audit]" userId="20c45462-5a1f-42f6-b30f-22ee1539d3c3" providerId="ADAL" clId="{8FB64FC8-C722-4CA7-9E78-BBCEB9BBD525}" dt="2025-05-07T09:38:47.196" v="81" actId="26606"/>
          <ac:spMkLst>
            <pc:docMk/>
            <pc:sldMk cId="4135751299" sldId="256"/>
            <ac:spMk id="43" creationId="{19C9EAEA-39D0-4B0E-A0EB-51E7B26740B1}"/>
          </ac:spMkLst>
        </pc:spChg>
        <pc:spChg chg="add del">
          <ac:chgData name="Evan Gichuhi [Internal Audit]" userId="20c45462-5a1f-42f6-b30f-22ee1539d3c3" providerId="ADAL" clId="{8FB64FC8-C722-4CA7-9E78-BBCEB9BBD525}" dt="2025-05-07T09:38:58.489" v="84" actId="26606"/>
          <ac:spMkLst>
            <pc:docMk/>
            <pc:sldMk cId="4135751299" sldId="256"/>
            <ac:spMk id="45" creationId="{91DC6ABD-215C-4EA8-A483-CEF5B99AB385}"/>
          </ac:spMkLst>
        </pc:spChg>
        <pc:spChg chg="add del">
          <ac:chgData name="Evan Gichuhi [Internal Audit]" userId="20c45462-5a1f-42f6-b30f-22ee1539d3c3" providerId="ADAL" clId="{8FB64FC8-C722-4CA7-9E78-BBCEB9BBD525}" dt="2025-05-07T09:38:58.489" v="84" actId="26606"/>
          <ac:spMkLst>
            <pc:docMk/>
            <pc:sldMk cId="4135751299" sldId="256"/>
            <ac:spMk id="49" creationId="{04357C93-F0CB-4A1C-8F77-4E9063789819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4135751299" sldId="256"/>
            <ac:spMk id="54" creationId="{5DCB5928-DC7D-4612-9922-441966E15627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4135751299" sldId="256"/>
            <ac:spMk id="56" creationId="{682C1161-1736-45EC-99B7-33F3CAE9D517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4135751299" sldId="256"/>
            <ac:spMk id="58" creationId="{84D4DDB8-B68F-45B0-9F62-C4279996F672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4135751299" sldId="256"/>
            <ac:spMk id="60" creationId="{AF2F604E-43BE-4DC3-B983-E071523364F8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4135751299" sldId="256"/>
            <ac:spMk id="62" creationId="{08C9B587-E65E-4B52-B37C-ABEBB6E87928}"/>
          </ac:spMkLst>
        </pc:spChg>
        <pc:grpChg chg="add del">
          <ac:chgData name="Evan Gichuhi [Internal Audit]" userId="20c45462-5a1f-42f6-b30f-22ee1539d3c3" providerId="ADAL" clId="{8FB64FC8-C722-4CA7-9E78-BBCEB9BBD525}" dt="2025-05-07T13:17:55.648" v="1363"/>
          <ac:grpSpMkLst>
            <pc:docMk/>
            <pc:sldMk cId="4135751299" sldId="256"/>
            <ac:grpSpMk id="8" creationId="{E4556D3F-F9E0-4DD4-A96F-6A8297B92405}"/>
          </ac:grpSpMkLst>
        </pc:grpChg>
        <pc:grpChg chg="add del">
          <ac:chgData name="Evan Gichuhi [Internal Audit]" userId="20c45462-5a1f-42f6-b30f-22ee1539d3c3" providerId="ADAL" clId="{8FB64FC8-C722-4CA7-9E78-BBCEB9BBD525}" dt="2025-05-07T13:17:55.648" v="1363"/>
          <ac:grpSpMkLst>
            <pc:docMk/>
            <pc:sldMk cId="4135751299" sldId="256"/>
            <ac:grpSpMk id="9" creationId="{65EABBED-2B80-4B13-A7A8-1D34C4A02741}"/>
          </ac:grpSpMkLst>
        </pc:grpChg>
        <pc:grpChg chg="add del">
          <ac:chgData name="Evan Gichuhi [Internal Audit]" userId="20c45462-5a1f-42f6-b30f-22ee1539d3c3" providerId="ADAL" clId="{8FB64FC8-C722-4CA7-9E78-BBCEB9BBD525}" dt="2025-05-07T09:38:47.196" v="82" actId="26606"/>
          <ac:grpSpMkLst>
            <pc:docMk/>
            <pc:sldMk cId="4135751299" sldId="256"/>
            <ac:grpSpMk id="12" creationId="{3AF6A671-C637-4547-85F4-51B6D1881399}"/>
          </ac:grpSpMkLst>
        </pc:grpChg>
        <pc:grpChg chg="add del">
          <ac:chgData name="Evan Gichuhi [Internal Audit]" userId="20c45462-5a1f-42f6-b30f-22ee1539d3c3" providerId="ADAL" clId="{8FB64FC8-C722-4CA7-9E78-BBCEB9BBD525}" dt="2025-05-07T09:38:26.288" v="71" actId="26606"/>
          <ac:grpSpMkLst>
            <pc:docMk/>
            <pc:sldMk cId="4135751299" sldId="256"/>
            <ac:grpSpMk id="23" creationId="{3AF6A671-C637-4547-85F4-51B6D1881399}"/>
          </ac:grpSpMkLst>
        </pc:grpChg>
        <pc:grpChg chg="add del">
          <ac:chgData name="Evan Gichuhi [Internal Audit]" userId="20c45462-5a1f-42f6-b30f-22ee1539d3c3" providerId="ADAL" clId="{8FB64FC8-C722-4CA7-9E78-BBCEB9BBD525}" dt="2025-05-07T09:38:47.196" v="81" actId="26606"/>
          <ac:grpSpMkLst>
            <pc:docMk/>
            <pc:sldMk cId="4135751299" sldId="256"/>
            <ac:grpSpMk id="41" creationId="{032D8612-31EB-44CF-A1D0-14FD4C705424}"/>
          </ac:grpSpMkLst>
        </pc:grpChg>
        <pc:grpChg chg="add">
          <ac:chgData name="Evan Gichuhi [Internal Audit]" userId="20c45462-5a1f-42f6-b30f-22ee1539d3c3" providerId="ADAL" clId="{8FB64FC8-C722-4CA7-9E78-BBCEB9BBD525}" dt="2025-05-07T09:38:47.196" v="82" actId="26606"/>
          <ac:grpSpMkLst>
            <pc:docMk/>
            <pc:sldMk cId="4135751299" sldId="256"/>
            <ac:grpSpMk id="46" creationId="{3AF6A671-C637-4547-85F4-51B6D1881399}"/>
          </ac:grpSpMkLst>
        </pc:grpChg>
        <pc:picChg chg="add mod ord">
          <ac:chgData name="Evan Gichuhi [Internal Audit]" userId="20c45462-5a1f-42f6-b30f-22ee1539d3c3" providerId="ADAL" clId="{8FB64FC8-C722-4CA7-9E78-BBCEB9BBD525}" dt="2025-05-07T13:15:36.727" v="1346" actId="27614"/>
          <ac:picMkLst>
            <pc:docMk/>
            <pc:sldMk cId="4135751299" sldId="256"/>
            <ac:picMk id="5" creationId="{582018E0-DBBE-89F8-0260-A69A7B129058}"/>
          </ac:picMkLst>
        </pc:picChg>
      </pc:sldChg>
      <pc:sldChg chg="addSp delSp modSp new del mod setBg">
        <pc:chgData name="Evan Gichuhi [Internal Audit]" userId="20c45462-5a1f-42f6-b30f-22ee1539d3c3" providerId="ADAL" clId="{8FB64FC8-C722-4CA7-9E78-BBCEB9BBD525}" dt="2025-05-07T09:52:44.986" v="220" actId="2696"/>
        <pc:sldMkLst>
          <pc:docMk/>
          <pc:sldMk cId="1864722877" sldId="257"/>
        </pc:sldMkLst>
        <pc:spChg chg="mo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2" creationId="{6512B174-635F-569B-B994-822A9D60821B}"/>
          </ac:spMkLst>
        </pc:spChg>
        <pc:spChg chg="add del mod">
          <ac:chgData name="Evan Gichuhi [Internal Audit]" userId="20c45462-5a1f-42f6-b30f-22ee1539d3c3" providerId="ADAL" clId="{8FB64FC8-C722-4CA7-9E78-BBCEB9BBD525}" dt="2025-05-07T09:49:08.990" v="180" actId="26606"/>
          <ac:spMkLst>
            <pc:docMk/>
            <pc:sldMk cId="1864722877" sldId="257"/>
            <ac:spMk id="3" creationId="{9EE621D2-A9B4-E193-2ED4-F6413CA41644}"/>
          </ac:spMkLst>
        </pc:spChg>
        <pc:spChg chg="add del">
          <ac:chgData name="Evan Gichuhi [Internal Audit]" userId="20c45462-5a1f-42f6-b30f-22ee1539d3c3" providerId="ADAL" clId="{8FB64FC8-C722-4CA7-9E78-BBCEB9BBD525}" dt="2025-05-07T09:50:06.252" v="190" actId="26606"/>
          <ac:spMkLst>
            <pc:docMk/>
            <pc:sldMk cId="1864722877" sldId="257"/>
            <ac:spMk id="8" creationId="{C2554CA6-288E-4202-BC52-2E5A8F0C0AED}"/>
          </ac:spMkLst>
        </pc:spChg>
        <pc:spChg chg="add del">
          <ac:chgData name="Evan Gichuhi [Internal Audit]" userId="20c45462-5a1f-42f6-b30f-22ee1539d3c3" providerId="ADAL" clId="{8FB64FC8-C722-4CA7-9E78-BBCEB9BBD525}" dt="2025-05-07T09:49:08.974" v="179" actId="26606"/>
          <ac:spMkLst>
            <pc:docMk/>
            <pc:sldMk cId="1864722877" sldId="257"/>
            <ac:spMk id="10" creationId="{E51BA4DF-2BD4-4EC2-B1DB-B27C8AC71864}"/>
          </ac:spMkLst>
        </pc:spChg>
        <pc:spChg chg="add del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2" creationId="{5B7778FC-632E-4DCA-A7CB-0D7731CCF970}"/>
          </ac:spMkLst>
        </pc:spChg>
        <pc:spChg chg="add del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3" creationId="{B10BB131-AC8E-4A8E-A5D1-36260F720C3B}"/>
          </ac:spMkLst>
        </pc:spChg>
        <pc:spChg chg="add del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4" creationId="{FA23A907-97FB-4A8F-880A-DD77401C4296}"/>
          </ac:spMkLst>
        </pc:spChg>
        <pc:spChg chg="add del mo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5" creationId="{9EE621D2-A9B4-E193-2ED4-F6413CA41644}"/>
          </ac:spMkLst>
        </pc:spChg>
        <pc:spChg chg="ad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8" creationId="{BACC6370-2D7E-4714-9D71-7542949D7D5D}"/>
          </ac:spMkLst>
        </pc:spChg>
        <pc:spChg chg="ad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19" creationId="{256B2C21-A230-48C0-8DF1-C46611373C44}"/>
          </ac:spMkLst>
        </pc:spChg>
        <pc:spChg chg="ad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20" creationId="{3847E18C-932D-4C95-AABA-FEC7C9499AD7}"/>
          </ac:spMkLst>
        </pc:spChg>
        <pc:spChg chg="add del">
          <ac:chgData name="Evan Gichuhi [Internal Audit]" userId="20c45462-5a1f-42f6-b30f-22ee1539d3c3" providerId="ADAL" clId="{8FB64FC8-C722-4CA7-9E78-BBCEB9BBD525}" dt="2025-05-07T09:50:06.252" v="190" actId="26606"/>
          <ac:spMkLst>
            <pc:docMk/>
            <pc:sldMk cId="1864722877" sldId="257"/>
            <ac:spMk id="21" creationId="{BACC6370-2D7E-4714-9D71-7542949D7D5D}"/>
          </ac:spMkLst>
        </pc:spChg>
        <pc:spChg chg="ad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22" creationId="{3150CB11-0C61-439E-910F-5787759E72A0}"/>
          </ac:spMkLst>
        </pc:spChg>
        <pc:spChg chg="add del">
          <ac:chgData name="Evan Gichuhi [Internal Audit]" userId="20c45462-5a1f-42f6-b30f-22ee1539d3c3" providerId="ADAL" clId="{8FB64FC8-C722-4CA7-9E78-BBCEB9BBD525}" dt="2025-05-07T09:50:06.252" v="190" actId="26606"/>
          <ac:spMkLst>
            <pc:docMk/>
            <pc:sldMk cId="1864722877" sldId="257"/>
            <ac:spMk id="23" creationId="{F68B3F68-107C-434F-AA38-110D5EA91B85}"/>
          </ac:spMkLst>
        </pc:spChg>
        <pc:spChg chg="add del">
          <ac:chgData name="Evan Gichuhi [Internal Audit]" userId="20c45462-5a1f-42f6-b30f-22ee1539d3c3" providerId="ADAL" clId="{8FB64FC8-C722-4CA7-9E78-BBCEB9BBD525}" dt="2025-05-07T09:50:06.252" v="190" actId="26606"/>
          <ac:spMkLst>
            <pc:docMk/>
            <pc:sldMk cId="1864722877" sldId="257"/>
            <ac:spMk id="25" creationId="{AAD0DBB9-1A4B-4391-81D4-CB19F9AB918A}"/>
          </ac:spMkLst>
        </pc:spChg>
        <pc:spChg chg="add del">
          <ac:chgData name="Evan Gichuhi [Internal Audit]" userId="20c45462-5a1f-42f6-b30f-22ee1539d3c3" providerId="ADAL" clId="{8FB64FC8-C722-4CA7-9E78-BBCEB9BBD525}" dt="2025-05-07T09:50:06.252" v="190" actId="26606"/>
          <ac:spMkLst>
            <pc:docMk/>
            <pc:sldMk cId="1864722877" sldId="257"/>
            <ac:spMk id="27" creationId="{063BBA22-50EA-4C4D-BE05-F1CE4E63AA56}"/>
          </ac:spMkLst>
        </pc:spChg>
        <pc:spChg chg="add">
          <ac:chgData name="Evan Gichuhi [Internal Audit]" userId="20c45462-5a1f-42f6-b30f-22ee1539d3c3" providerId="ADAL" clId="{8FB64FC8-C722-4CA7-9E78-BBCEB9BBD525}" dt="2025-05-07T09:52:33.179" v="219" actId="26606"/>
          <ac:spMkLst>
            <pc:docMk/>
            <pc:sldMk cId="1864722877" sldId="257"/>
            <ac:spMk id="29" creationId="{43F8A58B-5155-44CE-A5FF-7647B47D0A7A}"/>
          </ac:spMkLst>
        </pc:spChg>
        <pc:graphicFrameChg chg="add del">
          <ac:chgData name="Evan Gichuhi [Internal Audit]" userId="20c45462-5a1f-42f6-b30f-22ee1539d3c3" providerId="ADAL" clId="{8FB64FC8-C722-4CA7-9E78-BBCEB9BBD525}" dt="2025-05-07T09:49:08.974" v="179" actId="26606"/>
          <ac:graphicFrameMkLst>
            <pc:docMk/>
            <pc:sldMk cId="1864722877" sldId="257"/>
            <ac:graphicFrameMk id="5" creationId="{D799BD7D-957B-DEC2-C54D-04FA520BB046}"/>
          </ac:graphicFrameMkLst>
        </pc:graphicFrameChg>
        <pc:graphicFrameChg chg="mod">
          <ac:chgData name="Evan Gichuhi [Internal Audit]" userId="20c45462-5a1f-42f6-b30f-22ee1539d3c3" providerId="ADAL" clId="{8FB64FC8-C722-4CA7-9E78-BBCEB9BBD525}" dt="2025-05-07T09:49:49.959" v="189" actId="20577"/>
          <ac:graphicFrameMkLst>
            <pc:docMk/>
            <pc:sldMk cId="1864722877" sldId="257"/>
            <ac:graphicFrameMk id="17" creationId="{49DEDDB8-E073-3230-2986-A7EA436461E8}"/>
          </ac:graphicFrameMkLst>
        </pc:graphicFrameChg>
        <pc:picChg chg="add del">
          <ac:chgData name="Evan Gichuhi [Internal Audit]" userId="20c45462-5a1f-42f6-b30f-22ee1539d3c3" providerId="ADAL" clId="{8FB64FC8-C722-4CA7-9E78-BBCEB9BBD525}" dt="2025-05-07T09:49:08.974" v="179" actId="26606"/>
          <ac:picMkLst>
            <pc:docMk/>
            <pc:sldMk cId="1864722877" sldId="257"/>
            <ac:picMk id="6" creationId="{F0C57E67-D94B-D959-8227-E20B8C8CF68C}"/>
          </ac:picMkLst>
        </pc:picChg>
      </pc:sldChg>
      <pc:sldChg chg="addSp delSp modSp new mod setBg delDesignElem">
        <pc:chgData name="Evan Gichuhi [Internal Audit]" userId="20c45462-5a1f-42f6-b30f-22ee1539d3c3" providerId="ADAL" clId="{8FB64FC8-C722-4CA7-9E78-BBCEB9BBD525}" dt="2025-05-07T13:14:44.667" v="1331"/>
        <pc:sldMkLst>
          <pc:docMk/>
          <pc:sldMk cId="3803998882" sldId="258"/>
        </pc:sldMkLst>
        <pc:spChg chg="add del mod">
          <ac:chgData name="Evan Gichuhi [Internal Audit]" userId="20c45462-5a1f-42f6-b30f-22ee1539d3c3" providerId="ADAL" clId="{8FB64FC8-C722-4CA7-9E78-BBCEB9BBD525}" dt="2025-05-07T09:52:17.865" v="218" actId="26606"/>
          <ac:spMkLst>
            <pc:docMk/>
            <pc:sldMk cId="3803998882" sldId="258"/>
            <ac:spMk id="2" creationId="{C6518DCB-8191-D489-9BCD-EF2139FC5691}"/>
          </ac:spMkLst>
        </pc:spChg>
        <pc:spChg chg="del mod">
          <ac:chgData name="Evan Gichuhi [Internal Audit]" userId="20c45462-5a1f-42f6-b30f-22ee1539d3c3" providerId="ADAL" clId="{8FB64FC8-C722-4CA7-9E78-BBCEB9BBD525}" dt="2025-05-07T09:48:13.420" v="171" actId="26606"/>
          <ac:spMkLst>
            <pc:docMk/>
            <pc:sldMk cId="3803998882" sldId="258"/>
            <ac:spMk id="3" creationId="{26E55522-933B-3AF5-F343-62CBB9D38469}"/>
          </ac:spMkLst>
        </pc:spChg>
        <pc:spChg chg="add del mod">
          <ac:chgData name="Evan Gichuhi [Internal Audit]" userId="20c45462-5a1f-42f6-b30f-22ee1539d3c3" providerId="ADAL" clId="{8FB64FC8-C722-4CA7-9E78-BBCEB9BBD525}" dt="2025-05-07T09:48:27.325" v="173" actId="478"/>
          <ac:spMkLst>
            <pc:docMk/>
            <pc:sldMk cId="3803998882" sldId="258"/>
            <ac:spMk id="6" creationId="{1410BFA7-D6B4-853F-C903-D2E78201F9A4}"/>
          </ac:spMkLst>
        </pc:spChg>
        <pc:spChg chg="add del">
          <ac:chgData name="Evan Gichuhi [Internal Audit]" userId="20c45462-5a1f-42f6-b30f-22ee1539d3c3" providerId="ADAL" clId="{8FB64FC8-C722-4CA7-9E78-BBCEB9BBD525}" dt="2025-05-07T09:50:49.149" v="207" actId="26606"/>
          <ac:spMkLst>
            <pc:docMk/>
            <pc:sldMk cId="3803998882" sldId="258"/>
            <ac:spMk id="9" creationId="{0C541B88-1AE9-40C3-AFD5-967787C1979F}"/>
          </ac:spMkLst>
        </pc:spChg>
        <pc:spChg chg="add del">
          <ac:chgData name="Evan Gichuhi [Internal Audit]" userId="20c45462-5a1f-42f6-b30f-22ee1539d3c3" providerId="ADAL" clId="{8FB64FC8-C722-4CA7-9E78-BBCEB9BBD525}" dt="2025-05-07T09:50:49.149" v="207" actId="26606"/>
          <ac:spMkLst>
            <pc:docMk/>
            <pc:sldMk cId="3803998882" sldId="258"/>
            <ac:spMk id="11" creationId="{E5F17139-31EE-46AC-B04F-DBBD852DD6CB}"/>
          </ac:spMkLst>
        </pc:spChg>
        <pc:spChg chg="add del">
          <ac:chgData name="Evan Gichuhi [Internal Audit]" userId="20c45462-5a1f-42f6-b30f-22ee1539d3c3" providerId="ADAL" clId="{8FB64FC8-C722-4CA7-9E78-BBCEB9BBD525}" dt="2025-05-07T09:50:49.149" v="207" actId="26606"/>
          <ac:spMkLst>
            <pc:docMk/>
            <pc:sldMk cId="3803998882" sldId="258"/>
            <ac:spMk id="17" creationId="{89D16701-DA76-4F72-BB63-E2C3FFBDFE0F}"/>
          </ac:spMkLst>
        </pc:spChg>
        <pc:spChg chg="add del">
          <ac:chgData name="Evan Gichuhi [Internal Audit]" userId="20c45462-5a1f-42f6-b30f-22ee1539d3c3" providerId="ADAL" clId="{8FB64FC8-C722-4CA7-9E78-BBCEB9BBD525}" dt="2025-05-07T09:50:49.149" v="207" actId="26606"/>
          <ac:spMkLst>
            <pc:docMk/>
            <pc:sldMk cId="3803998882" sldId="258"/>
            <ac:spMk id="19" creationId="{1CC28BE1-9DC6-43FE-9582-39F091098D77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3803998882" sldId="258"/>
            <ac:spMk id="36" creationId="{DCC231C8-C761-4B31-9B1C-C6D19248C6B3}"/>
          </ac:spMkLst>
        </pc:spChg>
        <pc:spChg chg="add del">
          <ac:chgData name="Evan Gichuhi [Internal Audit]" userId="20c45462-5a1f-42f6-b30f-22ee1539d3c3" providerId="ADAL" clId="{8FB64FC8-C722-4CA7-9E78-BBCEB9BBD525}" dt="2025-05-07T09:52:17.865" v="218" actId="26606"/>
          <ac:spMkLst>
            <pc:docMk/>
            <pc:sldMk cId="3803998882" sldId="258"/>
            <ac:spMk id="38" creationId="{7D144591-E9E9-4209-8701-3BB48A917D51}"/>
          </ac:spMkLst>
        </pc:spChg>
        <pc:spChg chg="add del">
          <ac:chgData name="Evan Gichuhi [Internal Audit]" userId="20c45462-5a1f-42f6-b30f-22ee1539d3c3" providerId="ADAL" clId="{8FB64FC8-C722-4CA7-9E78-BBCEB9BBD525}" dt="2025-05-07T09:48:30.813" v="175" actId="26606"/>
          <ac:spMkLst>
            <pc:docMk/>
            <pc:sldMk cId="3803998882" sldId="258"/>
            <ac:spMk id="39" creationId="{0C541B88-1AE9-40C3-AFD5-967787C1979F}"/>
          </ac:spMkLst>
        </pc:spChg>
        <pc:spChg chg="add del">
          <ac:chgData name="Evan Gichuhi [Internal Audit]" userId="20c45462-5a1f-42f6-b30f-22ee1539d3c3" providerId="ADAL" clId="{8FB64FC8-C722-4CA7-9E78-BBCEB9BBD525}" dt="2025-05-07T09:48:30.813" v="175" actId="26606"/>
          <ac:spMkLst>
            <pc:docMk/>
            <pc:sldMk cId="3803998882" sldId="258"/>
            <ac:spMk id="41" creationId="{E5F17139-31EE-46AC-B04F-DBBD852DD6CB}"/>
          </ac:spMkLst>
        </pc:spChg>
        <pc:spChg chg="add del">
          <ac:chgData name="Evan Gichuhi [Internal Audit]" userId="20c45462-5a1f-42f6-b30f-22ee1539d3c3" providerId="ADAL" clId="{8FB64FC8-C722-4CA7-9E78-BBCEB9BBD525}" dt="2025-05-07T09:48:30.813" v="175" actId="26606"/>
          <ac:spMkLst>
            <pc:docMk/>
            <pc:sldMk cId="3803998882" sldId="258"/>
            <ac:spMk id="47" creationId="{89D16701-DA76-4F72-BB63-E2C3FFBDFE0F}"/>
          </ac:spMkLst>
        </pc:spChg>
        <pc:spChg chg="add del">
          <ac:chgData name="Evan Gichuhi [Internal Audit]" userId="20c45462-5a1f-42f6-b30f-22ee1539d3c3" providerId="ADAL" clId="{8FB64FC8-C722-4CA7-9E78-BBCEB9BBD525}" dt="2025-05-07T09:48:30.813" v="175" actId="26606"/>
          <ac:spMkLst>
            <pc:docMk/>
            <pc:sldMk cId="3803998882" sldId="258"/>
            <ac:spMk id="49" creationId="{1CC28BE1-9DC6-43FE-9582-39F091098D77}"/>
          </ac:spMkLst>
        </pc:spChg>
        <pc:spChg chg="add del">
          <ac:chgData name="Evan Gichuhi [Internal Audit]" userId="20c45462-5a1f-42f6-b30f-22ee1539d3c3" providerId="ADAL" clId="{8FB64FC8-C722-4CA7-9E78-BBCEB9BBD525}" dt="2025-05-07T09:48:34.793" v="177" actId="26606"/>
          <ac:spMkLst>
            <pc:docMk/>
            <pc:sldMk cId="3803998882" sldId="258"/>
            <ac:spMk id="66" creationId="{0C541B88-1AE9-40C3-AFD5-967787C1979F}"/>
          </ac:spMkLst>
        </pc:spChg>
        <pc:spChg chg="add del">
          <ac:chgData name="Evan Gichuhi [Internal Audit]" userId="20c45462-5a1f-42f6-b30f-22ee1539d3c3" providerId="ADAL" clId="{8FB64FC8-C722-4CA7-9E78-BBCEB9BBD525}" dt="2025-05-07T09:48:34.793" v="177" actId="26606"/>
          <ac:spMkLst>
            <pc:docMk/>
            <pc:sldMk cId="3803998882" sldId="258"/>
            <ac:spMk id="67" creationId="{E5F17139-31EE-46AC-B04F-DBBD852DD6CB}"/>
          </ac:spMkLst>
        </pc:spChg>
        <pc:spChg chg="add del">
          <ac:chgData name="Evan Gichuhi [Internal Audit]" userId="20c45462-5a1f-42f6-b30f-22ee1539d3c3" providerId="ADAL" clId="{8FB64FC8-C722-4CA7-9E78-BBCEB9BBD525}" dt="2025-05-07T09:48:34.793" v="177" actId="26606"/>
          <ac:spMkLst>
            <pc:docMk/>
            <pc:sldMk cId="3803998882" sldId="258"/>
            <ac:spMk id="71" creationId="{89D16701-DA76-4F72-BB63-E2C3FFBDFE0F}"/>
          </ac:spMkLst>
        </pc:spChg>
        <pc:spChg chg="add del">
          <ac:chgData name="Evan Gichuhi [Internal Audit]" userId="20c45462-5a1f-42f6-b30f-22ee1539d3c3" providerId="ADAL" clId="{8FB64FC8-C722-4CA7-9E78-BBCEB9BBD525}" dt="2025-05-07T09:48:34.793" v="177" actId="26606"/>
          <ac:spMkLst>
            <pc:docMk/>
            <pc:sldMk cId="3803998882" sldId="258"/>
            <ac:spMk id="72" creationId="{1CC28BE1-9DC6-43FE-9582-39F091098D77}"/>
          </ac:spMkLst>
        </pc:spChg>
        <pc:grpChg chg="add del">
          <ac:chgData name="Evan Gichuhi [Internal Audit]" userId="20c45462-5a1f-42f6-b30f-22ee1539d3c3" providerId="ADAL" clId="{8FB64FC8-C722-4CA7-9E78-BBCEB9BBD525}" dt="2025-05-07T09:50:49.149" v="207" actId="26606"/>
          <ac:grpSpMkLst>
            <pc:docMk/>
            <pc:sldMk cId="3803998882" sldId="258"/>
            <ac:grpSpMk id="13" creationId="{7CF625D3-71A3-4F30-A096-8EF334E959D0}"/>
          </ac:grpSpMkLst>
        </pc:grpChg>
        <pc:grpChg chg="add del">
          <ac:chgData name="Evan Gichuhi [Internal Audit]" userId="20c45462-5a1f-42f6-b30f-22ee1539d3c3" providerId="ADAL" clId="{8FB64FC8-C722-4CA7-9E78-BBCEB9BBD525}" dt="2025-05-07T09:50:49.149" v="207" actId="26606"/>
          <ac:grpSpMkLst>
            <pc:docMk/>
            <pc:sldMk cId="3803998882" sldId="258"/>
            <ac:grpSpMk id="21" creationId="{AF9AF3F3-CE0C-4125-BDD7-346487FA0B40}"/>
          </ac:grpSpMkLst>
        </pc:grpChg>
        <pc:grpChg chg="add del">
          <ac:chgData name="Evan Gichuhi [Internal Audit]" userId="20c45462-5a1f-42f6-b30f-22ee1539d3c3" providerId="ADAL" clId="{8FB64FC8-C722-4CA7-9E78-BBCEB9BBD525}" dt="2025-05-07T09:48:30.813" v="175" actId="26606"/>
          <ac:grpSpMkLst>
            <pc:docMk/>
            <pc:sldMk cId="3803998882" sldId="258"/>
            <ac:grpSpMk id="51" creationId="{AF9AF3F3-CE0C-4125-BDD7-346487FA0B40}"/>
          </ac:grpSpMkLst>
        </pc:grpChg>
        <pc:grpChg chg="add del">
          <ac:chgData name="Evan Gichuhi [Internal Audit]" userId="20c45462-5a1f-42f6-b30f-22ee1539d3c3" providerId="ADAL" clId="{8FB64FC8-C722-4CA7-9E78-BBCEB9BBD525}" dt="2025-05-07T09:48:34.793" v="177" actId="26606"/>
          <ac:grpSpMkLst>
            <pc:docMk/>
            <pc:sldMk cId="3803998882" sldId="258"/>
            <ac:grpSpMk id="68" creationId="{7CF625D3-71A3-4F30-A096-8EF334E959D0}"/>
          </ac:grpSpMkLst>
        </pc:grpChg>
        <pc:graphicFrameChg chg="add mod modGraphic">
          <ac:chgData name="Evan Gichuhi [Internal Audit]" userId="20c45462-5a1f-42f6-b30f-22ee1539d3c3" providerId="ADAL" clId="{8FB64FC8-C722-4CA7-9E78-BBCEB9BBD525}" dt="2025-05-07T13:09:27.158" v="1161"/>
          <ac:graphicFrameMkLst>
            <pc:docMk/>
            <pc:sldMk cId="3803998882" sldId="258"/>
            <ac:graphicFrameMk id="5" creationId="{ECB58B21-35E0-D0E8-A627-455D361E8AD8}"/>
          </ac:graphicFrameMkLst>
        </pc:graphicFrameChg>
      </pc:sldChg>
      <pc:sldChg chg="addSp delSp modSp new mod setBg delDesignElem">
        <pc:chgData name="Evan Gichuhi [Internal Audit]" userId="20c45462-5a1f-42f6-b30f-22ee1539d3c3" providerId="ADAL" clId="{8FB64FC8-C722-4CA7-9E78-BBCEB9BBD525}" dt="2025-05-07T13:26:24.790" v="1415" actId="20577"/>
        <pc:sldMkLst>
          <pc:docMk/>
          <pc:sldMk cId="1150494055" sldId="259"/>
        </pc:sldMkLst>
        <pc:spChg chg="mod">
          <ac:chgData name="Evan Gichuhi [Internal Audit]" userId="20c45462-5a1f-42f6-b30f-22ee1539d3c3" providerId="ADAL" clId="{8FB64FC8-C722-4CA7-9E78-BBCEB9BBD525}" dt="2025-05-07T09:53:59.330" v="258" actId="26606"/>
          <ac:spMkLst>
            <pc:docMk/>
            <pc:sldMk cId="1150494055" sldId="259"/>
            <ac:spMk id="2" creationId="{BD4B7902-A5AB-7B99-5B74-09D0B8C815FC}"/>
          </ac:spMkLst>
        </pc:spChg>
        <pc:spChg chg="del mod">
          <ac:chgData name="Evan Gichuhi [Internal Audit]" userId="20c45462-5a1f-42f6-b30f-22ee1539d3c3" providerId="ADAL" clId="{8FB64FC8-C722-4CA7-9E78-BBCEB9BBD525}" dt="2025-05-07T09:53:59.330" v="258" actId="26606"/>
          <ac:spMkLst>
            <pc:docMk/>
            <pc:sldMk cId="1150494055" sldId="259"/>
            <ac:spMk id="3" creationId="{E7D157C3-A709-80DD-474C-4F030F0A04A0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1150494055" sldId="259"/>
            <ac:spMk id="9" creationId="{DCC231C8-C761-4B31-9B1C-C6D19248C6B3}"/>
          </ac:spMkLst>
        </pc:spChg>
        <pc:graphicFrameChg chg="add mod">
          <ac:chgData name="Evan Gichuhi [Internal Audit]" userId="20c45462-5a1f-42f6-b30f-22ee1539d3c3" providerId="ADAL" clId="{8FB64FC8-C722-4CA7-9E78-BBCEB9BBD525}" dt="2025-05-07T13:26:24.790" v="1415" actId="20577"/>
          <ac:graphicFrameMkLst>
            <pc:docMk/>
            <pc:sldMk cId="1150494055" sldId="259"/>
            <ac:graphicFrameMk id="5" creationId="{0FF08C95-EBBE-F9D7-C401-1E6666A2569A}"/>
          </ac:graphicFrameMkLst>
        </pc:graphicFrameChg>
      </pc:sldChg>
      <pc:sldChg chg="addSp delSp modSp new mod setBg delDesignElem">
        <pc:chgData name="Evan Gichuhi [Internal Audit]" userId="20c45462-5a1f-42f6-b30f-22ee1539d3c3" providerId="ADAL" clId="{8FB64FC8-C722-4CA7-9E78-BBCEB9BBD525}" dt="2025-05-07T13:17:55.648" v="1363"/>
        <pc:sldMkLst>
          <pc:docMk/>
          <pc:sldMk cId="706306289" sldId="260"/>
        </pc:sldMkLst>
        <pc:spChg chg="mod">
          <ac:chgData name="Evan Gichuhi [Internal Audit]" userId="20c45462-5a1f-42f6-b30f-22ee1539d3c3" providerId="ADAL" clId="{8FB64FC8-C722-4CA7-9E78-BBCEB9BBD525}" dt="2025-05-07T13:16:35.874" v="1350" actId="26606"/>
          <ac:spMkLst>
            <pc:docMk/>
            <pc:sldMk cId="706306289" sldId="260"/>
            <ac:spMk id="2" creationId="{8F3719AF-592D-BE59-ACFD-0441E65E5D03}"/>
          </ac:spMkLst>
        </pc:spChg>
        <pc:spChg chg="del mod">
          <ac:chgData name="Evan Gichuhi [Internal Audit]" userId="20c45462-5a1f-42f6-b30f-22ee1539d3c3" providerId="ADAL" clId="{8FB64FC8-C722-4CA7-9E78-BBCEB9BBD525}" dt="2025-05-07T09:56:50.908" v="275" actId="26606"/>
          <ac:spMkLst>
            <pc:docMk/>
            <pc:sldMk cId="706306289" sldId="260"/>
            <ac:spMk id="3" creationId="{E30DC17D-DD2F-E37A-0940-5C7C2C6C6029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706306289" sldId="260"/>
            <ac:spMk id="9" creationId="{BACC6370-2D7E-4714-9D71-7542949D7D5D}"/>
          </ac:spMkLst>
        </pc:spChg>
        <pc:spChg chg="add del">
          <ac:chgData name="Evan Gichuhi [Internal Audit]" userId="20c45462-5a1f-42f6-b30f-22ee1539d3c3" providerId="ADAL" clId="{8FB64FC8-C722-4CA7-9E78-BBCEB9BBD525}" dt="2025-05-07T13:16:35.874" v="1350" actId="26606"/>
          <ac:spMkLst>
            <pc:docMk/>
            <pc:sldMk cId="706306289" sldId="260"/>
            <ac:spMk id="10" creationId="{BACC6370-2D7E-4714-9D71-7542949D7D5D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706306289" sldId="260"/>
            <ac:spMk id="11" creationId="{F68B3F68-107C-434F-AA38-110D5EA91B85}"/>
          </ac:spMkLst>
        </pc:spChg>
        <pc:spChg chg="add del">
          <ac:chgData name="Evan Gichuhi [Internal Audit]" userId="20c45462-5a1f-42f6-b30f-22ee1539d3c3" providerId="ADAL" clId="{8FB64FC8-C722-4CA7-9E78-BBCEB9BBD525}" dt="2025-05-07T13:16:35.874" v="1350" actId="26606"/>
          <ac:spMkLst>
            <pc:docMk/>
            <pc:sldMk cId="706306289" sldId="260"/>
            <ac:spMk id="12" creationId="{F68B3F68-107C-434F-AA38-110D5EA91B85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706306289" sldId="260"/>
            <ac:spMk id="13" creationId="{AAD0DBB9-1A4B-4391-81D4-CB19F9AB918A}"/>
          </ac:spMkLst>
        </pc:spChg>
        <pc:spChg chg="add del">
          <ac:chgData name="Evan Gichuhi [Internal Audit]" userId="20c45462-5a1f-42f6-b30f-22ee1539d3c3" providerId="ADAL" clId="{8FB64FC8-C722-4CA7-9E78-BBCEB9BBD525}" dt="2025-05-07T13:16:35.874" v="1350" actId="26606"/>
          <ac:spMkLst>
            <pc:docMk/>
            <pc:sldMk cId="706306289" sldId="260"/>
            <ac:spMk id="14" creationId="{AAD0DBB9-1A4B-4391-81D4-CB19F9AB918A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706306289" sldId="260"/>
            <ac:spMk id="15" creationId="{063BBA22-50EA-4C4D-BE05-F1CE4E63AA56}"/>
          </ac:spMkLst>
        </pc:spChg>
        <pc:spChg chg="add del">
          <ac:chgData name="Evan Gichuhi [Internal Audit]" userId="20c45462-5a1f-42f6-b30f-22ee1539d3c3" providerId="ADAL" clId="{8FB64FC8-C722-4CA7-9E78-BBCEB9BBD525}" dt="2025-05-07T13:16:35.874" v="1350" actId="26606"/>
          <ac:spMkLst>
            <pc:docMk/>
            <pc:sldMk cId="706306289" sldId="260"/>
            <ac:spMk id="16" creationId="{063BBA22-50EA-4C4D-BE05-F1CE4E63AA56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706306289" sldId="260"/>
            <ac:spMk id="18" creationId="{BACC6370-2D7E-4714-9D71-7542949D7D5D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706306289" sldId="260"/>
            <ac:spMk id="19" creationId="{F68B3F68-107C-434F-AA38-110D5EA91B85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706306289" sldId="260"/>
            <ac:spMk id="20" creationId="{AAD0DBB9-1A4B-4391-81D4-CB19F9AB918A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706306289" sldId="260"/>
            <ac:spMk id="21" creationId="{063BBA22-50EA-4C4D-BE05-F1CE4E63AA56}"/>
          </ac:spMkLst>
        </pc:spChg>
        <pc:graphicFrameChg chg="add mod modGraphic">
          <ac:chgData name="Evan Gichuhi [Internal Audit]" userId="20c45462-5a1f-42f6-b30f-22ee1539d3c3" providerId="ADAL" clId="{8FB64FC8-C722-4CA7-9E78-BBCEB9BBD525}" dt="2025-05-07T13:16:35.874" v="1351" actId="26606"/>
          <ac:graphicFrameMkLst>
            <pc:docMk/>
            <pc:sldMk cId="706306289" sldId="260"/>
            <ac:graphicFrameMk id="5" creationId="{8B003778-3901-6C95-28D9-6CD2B0AAF240}"/>
          </ac:graphicFrameMkLst>
        </pc:graphicFrameChg>
      </pc:sldChg>
      <pc:sldChg chg="new del">
        <pc:chgData name="Evan Gichuhi [Internal Audit]" userId="20c45462-5a1f-42f6-b30f-22ee1539d3c3" providerId="ADAL" clId="{8FB64FC8-C722-4CA7-9E78-BBCEB9BBD525}" dt="2025-05-07T12:25:43.854" v="406" actId="2696"/>
        <pc:sldMkLst>
          <pc:docMk/>
          <pc:sldMk cId="74740502" sldId="261"/>
        </pc:sldMkLst>
      </pc:sldChg>
      <pc:sldChg chg="addSp delSp modSp new mod setBg setClrOvrMap delDesignElem">
        <pc:chgData name="Evan Gichuhi [Internal Audit]" userId="20c45462-5a1f-42f6-b30f-22ee1539d3c3" providerId="ADAL" clId="{8FB64FC8-C722-4CA7-9E78-BBCEB9BBD525}" dt="2025-05-07T13:17:55.648" v="1363"/>
        <pc:sldMkLst>
          <pc:docMk/>
          <pc:sldMk cId="2899639539" sldId="262"/>
        </pc:sldMkLst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2899639539" sldId="262"/>
            <ac:spMk id="2" creationId="{60606C1E-6F12-0484-5D82-5C4F3FEF159D}"/>
          </ac:spMkLst>
        </pc:spChg>
        <pc:spChg chg="del mod">
          <ac:chgData name="Evan Gichuhi [Internal Audit]" userId="20c45462-5a1f-42f6-b30f-22ee1539d3c3" providerId="ADAL" clId="{8FB64FC8-C722-4CA7-9E78-BBCEB9BBD525}" dt="2025-05-07T10:00:16.411" v="311" actId="26606"/>
          <ac:spMkLst>
            <pc:docMk/>
            <pc:sldMk cId="2899639539" sldId="262"/>
            <ac:spMk id="3" creationId="{DB299CB4-A255-1EE0-5642-B3CE2A685FE7}"/>
          </ac:spMkLst>
        </pc:spChg>
        <pc:spChg chg="add del">
          <ac:chgData name="Evan Gichuhi [Internal Audit]" userId="20c45462-5a1f-42f6-b30f-22ee1539d3c3" providerId="ADAL" clId="{8FB64FC8-C722-4CA7-9E78-BBCEB9BBD525}" dt="2025-05-07T10:00:53.727" v="313" actId="26606"/>
          <ac:spMkLst>
            <pc:docMk/>
            <pc:sldMk cId="2899639539" sldId="262"/>
            <ac:spMk id="9" creationId="{BACC6370-2D7E-4714-9D71-7542949D7D5D}"/>
          </ac:spMkLst>
        </pc:spChg>
        <pc:spChg chg="add">
          <ac:chgData name="Evan Gichuhi [Internal Audit]" userId="20c45462-5a1f-42f6-b30f-22ee1539d3c3" providerId="ADAL" clId="{8FB64FC8-C722-4CA7-9E78-BBCEB9BBD525}" dt="2025-05-07T10:00:16.411" v="311" actId="26606"/>
          <ac:spMkLst>
            <pc:docMk/>
            <pc:sldMk cId="2899639539" sldId="262"/>
            <ac:spMk id="11" creationId="{256B2C21-A230-48C0-8DF1-C46611373C44}"/>
          </ac:spMkLst>
        </pc:spChg>
        <pc:spChg chg="add">
          <ac:chgData name="Evan Gichuhi [Internal Audit]" userId="20c45462-5a1f-42f6-b30f-22ee1539d3c3" providerId="ADAL" clId="{8FB64FC8-C722-4CA7-9E78-BBCEB9BBD525}" dt="2025-05-07T10:00:16.411" v="311" actId="26606"/>
          <ac:spMkLst>
            <pc:docMk/>
            <pc:sldMk cId="2899639539" sldId="262"/>
            <ac:spMk id="13" creationId="{3847E18C-932D-4C95-AABA-FEC7C9499AD7}"/>
          </ac:spMkLst>
        </pc:spChg>
        <pc:spChg chg="add del">
          <ac:chgData name="Evan Gichuhi [Internal Audit]" userId="20c45462-5a1f-42f6-b30f-22ee1539d3c3" providerId="ADAL" clId="{8FB64FC8-C722-4CA7-9E78-BBCEB9BBD525}" dt="2025-05-07T10:00:53.727" v="313" actId="26606"/>
          <ac:spMkLst>
            <pc:docMk/>
            <pc:sldMk cId="2899639539" sldId="262"/>
            <ac:spMk id="15" creationId="{3150CB11-0C61-439E-910F-5787759E72A0}"/>
          </ac:spMkLst>
        </pc:spChg>
        <pc:spChg chg="add del">
          <ac:chgData name="Evan Gichuhi [Internal Audit]" userId="20c45462-5a1f-42f6-b30f-22ee1539d3c3" providerId="ADAL" clId="{8FB64FC8-C722-4CA7-9E78-BBCEB9BBD525}" dt="2025-05-07T10:00:53.727" v="313" actId="26606"/>
          <ac:spMkLst>
            <pc:docMk/>
            <pc:sldMk cId="2899639539" sldId="262"/>
            <ac:spMk id="17" creationId="{43F8A58B-5155-44CE-A5FF-7647B47D0A7A}"/>
          </ac:spMkLst>
        </pc:spChg>
        <pc:spChg chg="add del">
          <ac:chgData name="Evan Gichuhi [Internal Audit]" userId="20c45462-5a1f-42f6-b30f-22ee1539d3c3" providerId="ADAL" clId="{8FB64FC8-C722-4CA7-9E78-BBCEB9BBD525}" dt="2025-05-07T10:00:53.727" v="313" actId="26606"/>
          <ac:spMkLst>
            <pc:docMk/>
            <pc:sldMk cId="2899639539" sldId="262"/>
            <ac:spMk id="19" creationId="{443F2ACA-E6D6-4028-82DD-F03C262D5DE6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24" creationId="{2E17E911-875F-4DE5-8699-99D9F1805A5D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26" creationId="{CD9FE4EF-C4D8-49A0-B2FF-81D8DB7D8A24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28" creationId="{4300840D-0A0B-4512-BACA-B439D5B9C57C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30" creationId="{D2B78728-A580-49A7-84F9-6EF6F583ADE0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32" creationId="{38FAA1A1-D861-433F-88FA-1E9D6FD31D11}"/>
          </ac:spMkLst>
        </pc:spChg>
        <pc:spChg chg="add del">
          <ac:chgData name="Evan Gichuhi [Internal Audit]" userId="20c45462-5a1f-42f6-b30f-22ee1539d3c3" providerId="ADAL" clId="{8FB64FC8-C722-4CA7-9E78-BBCEB9BBD525}" dt="2025-05-07T13:10:56.644" v="1207" actId="26606"/>
          <ac:spMkLst>
            <pc:docMk/>
            <pc:sldMk cId="2899639539" sldId="262"/>
            <ac:spMk id="34" creationId="{8D71EDA1-87BF-4D5D-AB79-F346FD19278A}"/>
          </ac:spMkLst>
        </pc:spChg>
        <pc:spChg chg="add del">
          <ac:chgData name="Evan Gichuhi [Internal Audit]" userId="20c45462-5a1f-42f6-b30f-22ee1539d3c3" providerId="ADAL" clId="{8FB64FC8-C722-4CA7-9E78-BBCEB9BBD525}" dt="2025-05-07T13:10:48.081" v="1204" actId="26606"/>
          <ac:spMkLst>
            <pc:docMk/>
            <pc:sldMk cId="2899639539" sldId="262"/>
            <ac:spMk id="39" creationId="{DCC231C8-C761-4B31-9B1C-C6D19248C6B3}"/>
          </ac:spMkLst>
        </pc:spChg>
        <pc:spChg chg="add del">
          <ac:chgData name="Evan Gichuhi [Internal Audit]" userId="20c45462-5a1f-42f6-b30f-22ee1539d3c3" providerId="ADAL" clId="{8FB64FC8-C722-4CA7-9E78-BBCEB9BBD525}" dt="2025-05-07T13:10:56.629" v="1206" actId="26606"/>
          <ac:spMkLst>
            <pc:docMk/>
            <pc:sldMk cId="2899639539" sldId="262"/>
            <ac:spMk id="41" creationId="{7FA2962B-21B6-4689-A95D-A8FF6ADE47F1}"/>
          </ac:spMkLst>
        </pc:spChg>
        <pc:spChg chg="add del">
          <ac:chgData name="Evan Gichuhi [Internal Audit]" userId="20c45462-5a1f-42f6-b30f-22ee1539d3c3" providerId="ADAL" clId="{8FB64FC8-C722-4CA7-9E78-BBCEB9BBD525}" dt="2025-05-07T13:10:56.629" v="1206" actId="26606"/>
          <ac:spMkLst>
            <pc:docMk/>
            <pc:sldMk cId="2899639539" sldId="262"/>
            <ac:spMk id="57" creationId="{A00D2CE1-35C1-46E6-BD59-CEE668BD90F4}"/>
          </ac:spMkLst>
        </pc:spChg>
        <pc:spChg chg="add del">
          <ac:chgData name="Evan Gichuhi [Internal Audit]" userId="20c45462-5a1f-42f6-b30f-22ee1539d3c3" providerId="ADAL" clId="{8FB64FC8-C722-4CA7-9E78-BBCEB9BBD525}" dt="2025-05-07T13:10:56.629" v="1206" actId="26606"/>
          <ac:spMkLst>
            <pc:docMk/>
            <pc:sldMk cId="2899639539" sldId="262"/>
            <ac:spMk id="65" creationId="{E18403B7-F2C7-4C07-8522-21C31910902C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2899639539" sldId="262"/>
            <ac:spMk id="73" creationId="{955A2079-FA98-4876-80F0-72364A7D2EA4}"/>
          </ac:spMkLst>
        </pc:spChg>
        <pc:graphicFrameChg chg="add mod modGraphic">
          <ac:chgData name="Evan Gichuhi [Internal Audit]" userId="20c45462-5a1f-42f6-b30f-22ee1539d3c3" providerId="ADAL" clId="{8FB64FC8-C722-4CA7-9E78-BBCEB9BBD525}" dt="2025-05-07T13:11:20.224" v="1211"/>
          <ac:graphicFrameMkLst>
            <pc:docMk/>
            <pc:sldMk cId="2899639539" sldId="262"/>
            <ac:graphicFrameMk id="5" creationId="{B91E3459-DB6C-C347-4162-7EE55EB994AF}"/>
          </ac:graphicFrameMkLst>
        </pc:graphicFrameChg>
      </pc:sldChg>
      <pc:sldChg chg="addSp delSp modSp new mod setBg delDesignElem">
        <pc:chgData name="Evan Gichuhi [Internal Audit]" userId="20c45462-5a1f-42f6-b30f-22ee1539d3c3" providerId="ADAL" clId="{8FB64FC8-C722-4CA7-9E78-BBCEB9BBD525}" dt="2025-05-07T13:28:10.341" v="1420" actId="20577"/>
        <pc:sldMkLst>
          <pc:docMk/>
          <pc:sldMk cId="3619528492" sldId="263"/>
        </pc:sldMkLst>
        <pc:spChg chg="mod">
          <ac:chgData name="Evan Gichuhi [Internal Audit]" userId="20c45462-5a1f-42f6-b30f-22ee1539d3c3" providerId="ADAL" clId="{8FB64FC8-C722-4CA7-9E78-BBCEB9BBD525}" dt="2025-05-07T13:28:10.341" v="1420" actId="20577"/>
          <ac:spMkLst>
            <pc:docMk/>
            <pc:sldMk cId="3619528492" sldId="263"/>
            <ac:spMk id="2" creationId="{0F49E827-1632-C4B9-07AA-8F44B4B0F883}"/>
          </ac:spMkLst>
        </pc:spChg>
        <pc:spChg chg="del">
          <ac:chgData name="Evan Gichuhi [Internal Audit]" userId="20c45462-5a1f-42f6-b30f-22ee1539d3c3" providerId="ADAL" clId="{8FB64FC8-C722-4CA7-9E78-BBCEB9BBD525}" dt="2025-05-07T12:16:10.245" v="370" actId="22"/>
          <ac:spMkLst>
            <pc:docMk/>
            <pc:sldMk cId="3619528492" sldId="263"/>
            <ac:spMk id="3" creationId="{F8FBC091-CCA4-12FB-E4DD-E5B8419502B0}"/>
          </ac:spMkLst>
        </pc:spChg>
        <pc:spChg chg="add del">
          <ac:chgData name="Evan Gichuhi [Internal Audit]" userId="20c45462-5a1f-42f6-b30f-22ee1539d3c3" providerId="ADAL" clId="{8FB64FC8-C722-4CA7-9E78-BBCEB9BBD525}" dt="2025-05-07T12:23:43.399" v="382" actId="26606"/>
          <ac:spMkLst>
            <pc:docMk/>
            <pc:sldMk cId="3619528492" sldId="263"/>
            <ac:spMk id="10" creationId="{47942995-B07F-4636-9A06-C6A104B260A8}"/>
          </ac:spMkLst>
        </pc:spChg>
        <pc:spChg chg="add del">
          <ac:chgData name="Evan Gichuhi [Internal Audit]" userId="20c45462-5a1f-42f6-b30f-22ee1539d3c3" providerId="ADAL" clId="{8FB64FC8-C722-4CA7-9E78-BBCEB9BBD525}" dt="2025-05-07T12:23:43.399" v="382" actId="26606"/>
          <ac:spMkLst>
            <pc:docMk/>
            <pc:sldMk cId="3619528492" sldId="263"/>
            <ac:spMk id="17" creationId="{B81933D1-5615-42C7-9C0B-4EB7105CCE2D}"/>
          </ac:spMkLst>
        </pc:spChg>
        <pc:spChg chg="add del">
          <ac:chgData name="Evan Gichuhi [Internal Audit]" userId="20c45462-5a1f-42f6-b30f-22ee1539d3c3" providerId="ADAL" clId="{8FB64FC8-C722-4CA7-9E78-BBCEB9BBD525}" dt="2025-05-07T12:23:43.399" v="382" actId="26606"/>
          <ac:spMkLst>
            <pc:docMk/>
            <pc:sldMk cId="3619528492" sldId="263"/>
            <ac:spMk id="19" creationId="{19C9EAEA-39D0-4B0E-A0EB-51E7B26740B1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3619528492" sldId="263"/>
            <ac:spMk id="24" creationId="{91DC6ABD-215C-4EA8-A483-CEF5B99AB385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3619528492" sldId="263"/>
            <ac:spMk id="30" creationId="{04357C93-F0CB-4A1C-8F77-4E9063789819}"/>
          </ac:spMkLst>
        </pc:spChg>
        <pc:grpChg chg="add del">
          <ac:chgData name="Evan Gichuhi [Internal Audit]" userId="20c45462-5a1f-42f6-b30f-22ee1539d3c3" providerId="ADAL" clId="{8FB64FC8-C722-4CA7-9E78-BBCEB9BBD525}" dt="2025-05-07T12:23:43.399" v="382" actId="26606"/>
          <ac:grpSpMkLst>
            <pc:docMk/>
            <pc:sldMk cId="3619528492" sldId="263"/>
            <ac:grpSpMk id="12" creationId="{032D8612-31EB-44CF-A1D0-14FD4C705424}"/>
          </ac:grpSpMkLst>
        </pc:grpChg>
        <pc:grpChg chg="add del">
          <ac:chgData name="Evan Gichuhi [Internal Audit]" userId="20c45462-5a1f-42f6-b30f-22ee1539d3c3" providerId="ADAL" clId="{8FB64FC8-C722-4CA7-9E78-BBCEB9BBD525}" dt="2025-05-07T13:14:44.667" v="1331"/>
          <ac:grpSpMkLst>
            <pc:docMk/>
            <pc:sldMk cId="3619528492" sldId="263"/>
            <ac:grpSpMk id="26" creationId="{3AF6A671-C637-4547-85F4-51B6D1881399}"/>
          </ac:grpSpMkLst>
        </pc:grpChg>
        <pc:picChg chg="add mod ord">
          <ac:chgData name="Evan Gichuhi [Internal Audit]" userId="20c45462-5a1f-42f6-b30f-22ee1539d3c3" providerId="ADAL" clId="{8FB64FC8-C722-4CA7-9E78-BBCEB9BBD525}" dt="2025-05-07T12:24:18.639" v="405" actId="14100"/>
          <ac:picMkLst>
            <pc:docMk/>
            <pc:sldMk cId="3619528492" sldId="263"/>
            <ac:picMk id="5" creationId="{A1ED0742-0D3B-6E4D-D44A-AE78D0E75C0F}"/>
          </ac:picMkLst>
        </pc:picChg>
      </pc:sldChg>
      <pc:sldChg chg="addSp delSp modSp new mod setBg">
        <pc:chgData name="Evan Gichuhi [Internal Audit]" userId="20c45462-5a1f-42f6-b30f-22ee1539d3c3" providerId="ADAL" clId="{8FB64FC8-C722-4CA7-9E78-BBCEB9BBD525}" dt="2025-05-07T12:33:58.735" v="539" actId="20577"/>
        <pc:sldMkLst>
          <pc:docMk/>
          <pc:sldMk cId="1930426941" sldId="264"/>
        </pc:sldMkLst>
        <pc:spChg chg="mod">
          <ac:chgData name="Evan Gichuhi [Internal Audit]" userId="20c45462-5a1f-42f6-b30f-22ee1539d3c3" providerId="ADAL" clId="{8FB64FC8-C722-4CA7-9E78-BBCEB9BBD525}" dt="2025-05-07T12:32:45.994" v="524" actId="113"/>
          <ac:spMkLst>
            <pc:docMk/>
            <pc:sldMk cId="1930426941" sldId="264"/>
            <ac:spMk id="2" creationId="{C4AD0D9C-35B8-B399-4A93-2E535265FA03}"/>
          </ac:spMkLst>
        </pc:spChg>
        <pc:spChg chg="del">
          <ac:chgData name="Evan Gichuhi [Internal Audit]" userId="20c45462-5a1f-42f6-b30f-22ee1539d3c3" providerId="ADAL" clId="{8FB64FC8-C722-4CA7-9E78-BBCEB9BBD525}" dt="2025-05-07T12:25:54.946" v="408" actId="22"/>
          <ac:spMkLst>
            <pc:docMk/>
            <pc:sldMk cId="1930426941" sldId="264"/>
            <ac:spMk id="3" creationId="{62799E55-7F8D-F807-1F65-6C3F30312891}"/>
          </ac:spMkLst>
        </pc:spChg>
        <pc:spChg chg="add mod">
          <ac:chgData name="Evan Gichuhi [Internal Audit]" userId="20c45462-5a1f-42f6-b30f-22ee1539d3c3" providerId="ADAL" clId="{8FB64FC8-C722-4CA7-9E78-BBCEB9BBD525}" dt="2025-05-07T12:33:58.735" v="539" actId="20577"/>
          <ac:spMkLst>
            <pc:docMk/>
            <pc:sldMk cId="1930426941" sldId="264"/>
            <ac:spMk id="7" creationId="{6086A139-8363-1A27-7C6E-88BF299B64EC}"/>
          </ac:spMkLst>
        </pc:spChg>
        <pc:spChg chg="add del">
          <ac:chgData name="Evan Gichuhi [Internal Audit]" userId="20c45462-5a1f-42f6-b30f-22ee1539d3c3" providerId="ADAL" clId="{8FB64FC8-C722-4CA7-9E78-BBCEB9BBD525}" dt="2025-05-07T12:30:01.308" v="493" actId="26606"/>
          <ac:spMkLst>
            <pc:docMk/>
            <pc:sldMk cId="1930426941" sldId="264"/>
            <ac:spMk id="14" creationId="{56688E73-49B9-4052-A836-D248C825D70D}"/>
          </ac:spMkLst>
        </pc:spChg>
        <pc:spChg chg="add del">
          <ac:chgData name="Evan Gichuhi [Internal Audit]" userId="20c45462-5a1f-42f6-b30f-22ee1539d3c3" providerId="ADAL" clId="{8FB64FC8-C722-4CA7-9E78-BBCEB9BBD525}" dt="2025-05-07T12:30:01.308" v="493" actId="26606"/>
          <ac:spMkLst>
            <pc:docMk/>
            <pc:sldMk cId="1930426941" sldId="264"/>
            <ac:spMk id="16" creationId="{5B6AEE0C-07FE-4154-BC7C-2F20530BC556}"/>
          </ac:spMkLst>
        </pc:spChg>
        <pc:picChg chg="add del mod ord">
          <ac:chgData name="Evan Gichuhi [Internal Audit]" userId="20c45462-5a1f-42f6-b30f-22ee1539d3c3" providerId="ADAL" clId="{8FB64FC8-C722-4CA7-9E78-BBCEB9BBD525}" dt="2025-05-07T12:28:14.141" v="456" actId="478"/>
          <ac:picMkLst>
            <pc:docMk/>
            <pc:sldMk cId="1930426941" sldId="264"/>
            <ac:picMk id="5" creationId="{19D7BD7F-6327-3192-A55E-818E5678A20B}"/>
          </ac:picMkLst>
        </pc:picChg>
        <pc:picChg chg="add mod ord">
          <ac:chgData name="Evan Gichuhi [Internal Audit]" userId="20c45462-5a1f-42f6-b30f-22ee1539d3c3" providerId="ADAL" clId="{8FB64FC8-C722-4CA7-9E78-BBCEB9BBD525}" dt="2025-05-07T12:33:49.227" v="537" actId="14100"/>
          <ac:picMkLst>
            <pc:docMk/>
            <pc:sldMk cId="1930426941" sldId="264"/>
            <ac:picMk id="9" creationId="{3738364C-EAA0-1019-4673-9F02EC7BCDE0}"/>
          </ac:picMkLst>
        </pc:picChg>
      </pc:sldChg>
      <pc:sldChg chg="addSp delSp modSp new del mod setBg">
        <pc:chgData name="Evan Gichuhi [Internal Audit]" userId="20c45462-5a1f-42f6-b30f-22ee1539d3c3" providerId="ADAL" clId="{8FB64FC8-C722-4CA7-9E78-BBCEB9BBD525}" dt="2025-05-07T13:12:51.100" v="1289" actId="2696"/>
        <pc:sldMkLst>
          <pc:docMk/>
          <pc:sldMk cId="4294841948" sldId="265"/>
        </pc:sldMkLst>
        <pc:spChg chg="mod">
          <ac:chgData name="Evan Gichuhi [Internal Audit]" userId="20c45462-5a1f-42f6-b30f-22ee1539d3c3" providerId="ADAL" clId="{8FB64FC8-C722-4CA7-9E78-BBCEB9BBD525}" dt="2025-05-07T12:38:33.581" v="747" actId="26606"/>
          <ac:spMkLst>
            <pc:docMk/>
            <pc:sldMk cId="4294841948" sldId="265"/>
            <ac:spMk id="2" creationId="{C4A15988-FF02-8989-4CB0-5C4EF806CC3B}"/>
          </ac:spMkLst>
        </pc:spChg>
        <pc:spChg chg="add del mod">
          <ac:chgData name="Evan Gichuhi [Internal Audit]" userId="20c45462-5a1f-42f6-b30f-22ee1539d3c3" providerId="ADAL" clId="{8FB64FC8-C722-4CA7-9E78-BBCEB9BBD525}" dt="2025-05-07T12:38:33.581" v="747" actId="26606"/>
          <ac:spMkLst>
            <pc:docMk/>
            <pc:sldMk cId="4294841948" sldId="265"/>
            <ac:spMk id="3" creationId="{2285BA69-4363-CAE0-625D-48A01DAEF48B}"/>
          </ac:spMkLst>
        </pc:spChg>
        <pc:spChg chg="add">
          <ac:chgData name="Evan Gichuhi [Internal Audit]" userId="20c45462-5a1f-42f6-b30f-22ee1539d3c3" providerId="ADAL" clId="{8FB64FC8-C722-4CA7-9E78-BBCEB9BBD525}" dt="2025-05-07T12:38:33.581" v="747" actId="26606"/>
          <ac:spMkLst>
            <pc:docMk/>
            <pc:sldMk cId="4294841948" sldId="265"/>
            <ac:spMk id="6" creationId="{DCC231C8-C761-4B31-9B1C-C6D19248C6B3}"/>
          </ac:spMkLst>
        </pc:spChg>
        <pc:spChg chg="add del">
          <ac:chgData name="Evan Gichuhi [Internal Audit]" userId="20c45462-5a1f-42f6-b30f-22ee1539d3c3" providerId="ADAL" clId="{8FB64FC8-C722-4CA7-9E78-BBCEB9BBD525}" dt="2025-05-07T12:38:19.594" v="745" actId="26606"/>
          <ac:spMkLst>
            <pc:docMk/>
            <pc:sldMk cId="4294841948" sldId="265"/>
            <ac:spMk id="9" creationId="{DCC231C8-C761-4B31-9B1C-C6D19248C6B3}"/>
          </ac:spMkLst>
        </pc:spChg>
        <pc:graphicFrameChg chg="add del">
          <ac:chgData name="Evan Gichuhi [Internal Audit]" userId="20c45462-5a1f-42f6-b30f-22ee1539d3c3" providerId="ADAL" clId="{8FB64FC8-C722-4CA7-9E78-BBCEB9BBD525}" dt="2025-05-07T12:38:19.594" v="745" actId="26606"/>
          <ac:graphicFrameMkLst>
            <pc:docMk/>
            <pc:sldMk cId="4294841948" sldId="265"/>
            <ac:graphicFrameMk id="5" creationId="{129F08E7-861C-1EBF-1E5C-8A6850E970E1}"/>
          </ac:graphicFrameMkLst>
        </pc:graphicFrameChg>
        <pc:graphicFrameChg chg="add mod">
          <ac:chgData name="Evan Gichuhi [Internal Audit]" userId="20c45462-5a1f-42f6-b30f-22ee1539d3c3" providerId="ADAL" clId="{8FB64FC8-C722-4CA7-9E78-BBCEB9BBD525}" dt="2025-05-07T12:38:45.572" v="760" actId="20577"/>
          <ac:graphicFrameMkLst>
            <pc:docMk/>
            <pc:sldMk cId="4294841948" sldId="265"/>
            <ac:graphicFrameMk id="7" creationId="{B37C7FDC-D14D-17BE-70F3-A58CDF1CF347}"/>
          </ac:graphicFrameMkLst>
        </pc:graphicFrameChg>
      </pc:sldChg>
      <pc:sldChg chg="addSp delSp modSp new del mod">
        <pc:chgData name="Evan Gichuhi [Internal Audit]" userId="20c45462-5a1f-42f6-b30f-22ee1539d3c3" providerId="ADAL" clId="{8FB64FC8-C722-4CA7-9E78-BBCEB9BBD525}" dt="2025-05-07T12:51:06.619" v="956" actId="2696"/>
        <pc:sldMkLst>
          <pc:docMk/>
          <pc:sldMk cId="1041439776" sldId="266"/>
        </pc:sldMkLst>
        <pc:spChg chg="mod">
          <ac:chgData name="Evan Gichuhi [Internal Audit]" userId="20c45462-5a1f-42f6-b30f-22ee1539d3c3" providerId="ADAL" clId="{8FB64FC8-C722-4CA7-9E78-BBCEB9BBD525}" dt="2025-05-07T12:39:40.543" v="856" actId="20577"/>
          <ac:spMkLst>
            <pc:docMk/>
            <pc:sldMk cId="1041439776" sldId="266"/>
            <ac:spMk id="2" creationId="{5A697DF3-3A90-D1E8-03C2-BCA9A924470F}"/>
          </ac:spMkLst>
        </pc:spChg>
        <pc:spChg chg="mod">
          <ac:chgData name="Evan Gichuhi [Internal Audit]" userId="20c45462-5a1f-42f6-b30f-22ee1539d3c3" providerId="ADAL" clId="{8FB64FC8-C722-4CA7-9E78-BBCEB9BBD525}" dt="2025-05-07T12:40:25.559" v="860" actId="20577"/>
          <ac:spMkLst>
            <pc:docMk/>
            <pc:sldMk cId="1041439776" sldId="266"/>
            <ac:spMk id="3" creationId="{83032526-DD57-3E9B-8FD1-3D7D8B905155}"/>
          </ac:spMkLst>
        </pc:spChg>
        <pc:picChg chg="add del mod">
          <ac:chgData name="Evan Gichuhi [Internal Audit]" userId="20c45462-5a1f-42f6-b30f-22ee1539d3c3" providerId="ADAL" clId="{8FB64FC8-C722-4CA7-9E78-BBCEB9BBD525}" dt="2025-05-07T12:41:20.470" v="919" actId="21"/>
          <ac:picMkLst>
            <pc:docMk/>
            <pc:sldMk cId="1041439776" sldId="266"/>
            <ac:picMk id="5" creationId="{C726C3E1-AA39-4A50-66B0-D07348B20FAA}"/>
          </ac:picMkLst>
        </pc:picChg>
      </pc:sldChg>
      <pc:sldChg chg="addSp modSp new mod">
        <pc:chgData name="Evan Gichuhi [Internal Audit]" userId="20c45462-5a1f-42f6-b30f-22ee1539d3c3" providerId="ADAL" clId="{8FB64FC8-C722-4CA7-9E78-BBCEB9BBD525}" dt="2025-05-07T13:17:55.648" v="1363"/>
        <pc:sldMkLst>
          <pc:docMk/>
          <pc:sldMk cId="3958133109" sldId="267"/>
        </pc:sldMkLst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958133109" sldId="267"/>
            <ac:spMk id="2" creationId="{BCF912D1-80D3-403F-C370-9618EC17DC8F}"/>
          </ac:spMkLst>
        </pc:spChg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958133109" sldId="267"/>
            <ac:spMk id="3" creationId="{2725CC8F-ECBB-7E02-9BBF-E073F5D72C79}"/>
          </ac:spMkLst>
        </pc:spChg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958133109" sldId="267"/>
            <ac:spMk id="4" creationId="{E520C9FA-914D-D4E1-0960-CF072A58FB6A}"/>
          </ac:spMkLst>
        </pc:spChg>
        <pc:picChg chg="add mod">
          <ac:chgData name="Evan Gichuhi [Internal Audit]" userId="20c45462-5a1f-42f6-b30f-22ee1539d3c3" providerId="ADAL" clId="{8FB64FC8-C722-4CA7-9E78-BBCEB9BBD525}" dt="2025-05-07T12:49:58.313" v="950" actId="1076"/>
          <ac:picMkLst>
            <pc:docMk/>
            <pc:sldMk cId="3958133109" sldId="267"/>
            <ac:picMk id="5" creationId="{C726C3E1-AA39-4A50-66B0-D07348B20FAA}"/>
          </ac:picMkLst>
        </pc:picChg>
        <pc:picChg chg="add mod">
          <ac:chgData name="Evan Gichuhi [Internal Audit]" userId="20c45462-5a1f-42f6-b30f-22ee1539d3c3" providerId="ADAL" clId="{8FB64FC8-C722-4CA7-9E78-BBCEB9BBD525}" dt="2025-05-07T12:50:46.520" v="955" actId="14100"/>
          <ac:picMkLst>
            <pc:docMk/>
            <pc:sldMk cId="3958133109" sldId="267"/>
            <ac:picMk id="7" creationId="{A8C91E30-0715-8015-887B-2977F93259AE}"/>
          </ac:picMkLst>
        </pc:picChg>
      </pc:sldChg>
      <pc:sldChg chg="addSp delSp modSp new mod">
        <pc:chgData name="Evan Gichuhi [Internal Audit]" userId="20c45462-5a1f-42f6-b30f-22ee1539d3c3" providerId="ADAL" clId="{8FB64FC8-C722-4CA7-9E78-BBCEB9BBD525}" dt="2025-05-07T13:29:56.509" v="1431" actId="20577"/>
        <pc:sldMkLst>
          <pc:docMk/>
          <pc:sldMk cId="3851025600" sldId="268"/>
        </pc:sldMkLst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851025600" sldId="268"/>
            <ac:spMk id="2" creationId="{879668D8-F433-33BB-BA42-B630C91A9943}"/>
          </ac:spMkLst>
        </pc:spChg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851025600" sldId="268"/>
            <ac:spMk id="3" creationId="{0C79FE83-4C6C-654D-737D-F96D588A7E6E}"/>
          </ac:spMkLst>
        </pc:spChg>
        <pc:spChg chg="mod">
          <ac:chgData name="Evan Gichuhi [Internal Audit]" userId="20c45462-5a1f-42f6-b30f-22ee1539d3c3" providerId="ADAL" clId="{8FB64FC8-C722-4CA7-9E78-BBCEB9BBD525}" dt="2025-05-07T13:29:56.509" v="1431" actId="20577"/>
          <ac:spMkLst>
            <pc:docMk/>
            <pc:sldMk cId="3851025600" sldId="268"/>
            <ac:spMk id="4" creationId="{43B224EF-07C8-19D7-30EF-1039BA3CC612}"/>
          </ac:spMkLst>
        </pc:spChg>
        <pc:spChg chg="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851025600" sldId="268"/>
            <ac:spMk id="5" creationId="{ED94CF6E-218F-E52C-6117-64F5A7FC4F8B}"/>
          </ac:spMkLst>
        </pc:spChg>
        <pc:spChg chg="add del mod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851025600" sldId="268"/>
            <ac:spMk id="6" creationId="{5C1C0BAD-EA80-E4CC-F669-B811ED621E7E}"/>
          </ac:spMkLst>
        </pc:spChg>
        <pc:graphicFrameChg chg="add del">
          <ac:chgData name="Evan Gichuhi [Internal Audit]" userId="20c45462-5a1f-42f6-b30f-22ee1539d3c3" providerId="ADAL" clId="{8FB64FC8-C722-4CA7-9E78-BBCEB9BBD525}" dt="2025-05-07T13:01:44.831" v="1094" actId="26606"/>
          <ac:graphicFrameMkLst>
            <pc:docMk/>
            <pc:sldMk cId="3851025600" sldId="268"/>
            <ac:graphicFrameMk id="12" creationId="{B258ECA3-777F-EF87-0208-A5A18FA9C2D7}"/>
          </ac:graphicFrameMkLst>
        </pc:graphicFrameChg>
        <pc:graphicFrameChg chg="add del">
          <ac:chgData name="Evan Gichuhi [Internal Audit]" userId="20c45462-5a1f-42f6-b30f-22ee1539d3c3" providerId="ADAL" clId="{8FB64FC8-C722-4CA7-9E78-BBCEB9BBD525}" dt="2025-05-07T13:01:46.294" v="1096" actId="26606"/>
          <ac:graphicFrameMkLst>
            <pc:docMk/>
            <pc:sldMk cId="3851025600" sldId="268"/>
            <ac:graphicFrameMk id="14" creationId="{BED80EDC-9BC9-9B32-744D-8A8871B0056F}"/>
          </ac:graphicFrameMkLst>
        </pc:graphicFrameChg>
        <pc:graphicFrameChg chg="add del">
          <ac:chgData name="Evan Gichuhi [Internal Audit]" userId="20c45462-5a1f-42f6-b30f-22ee1539d3c3" providerId="ADAL" clId="{8FB64FC8-C722-4CA7-9E78-BBCEB9BBD525}" dt="2025-05-07T13:02:05.925" v="1098" actId="26606"/>
          <ac:graphicFrameMkLst>
            <pc:docMk/>
            <pc:sldMk cId="3851025600" sldId="268"/>
            <ac:graphicFrameMk id="16" creationId="{A1D143C1-C0C7-6030-E783-DABFCEBD229D}"/>
          </ac:graphicFrameMkLst>
        </pc:graphicFrameChg>
        <pc:picChg chg="add mod">
          <ac:chgData name="Evan Gichuhi [Internal Audit]" userId="20c45462-5a1f-42f6-b30f-22ee1539d3c3" providerId="ADAL" clId="{8FB64FC8-C722-4CA7-9E78-BBCEB9BBD525}" dt="2025-05-07T12:58:28.869" v="1081" actId="14100"/>
          <ac:picMkLst>
            <pc:docMk/>
            <pc:sldMk cId="3851025600" sldId="268"/>
            <ac:picMk id="8" creationId="{ECAE15B2-04D7-DA81-DAB6-2F0420184C50}"/>
          </ac:picMkLst>
        </pc:picChg>
        <pc:picChg chg="add mod">
          <ac:chgData name="Evan Gichuhi [Internal Audit]" userId="20c45462-5a1f-42f6-b30f-22ee1539d3c3" providerId="ADAL" clId="{8FB64FC8-C722-4CA7-9E78-BBCEB9BBD525}" dt="2025-05-07T13:02:12.328" v="1101" actId="1076"/>
          <ac:picMkLst>
            <pc:docMk/>
            <pc:sldMk cId="3851025600" sldId="268"/>
            <ac:picMk id="10" creationId="{A29B2431-5FC6-8584-9411-2B17E3D6E480}"/>
          </ac:picMkLst>
        </pc:picChg>
      </pc:sldChg>
      <pc:sldChg chg="addSp delSp modSp new mod modTransition setBg modAnim delDesignElem">
        <pc:chgData name="Evan Gichuhi [Internal Audit]" userId="20c45462-5a1f-42f6-b30f-22ee1539d3c3" providerId="ADAL" clId="{8FB64FC8-C722-4CA7-9E78-BBCEB9BBD525}" dt="2025-05-07T13:29:16.559" v="1428"/>
        <pc:sldMkLst>
          <pc:docMk/>
          <pc:sldMk cId="3826253893" sldId="269"/>
        </pc:sldMkLst>
        <pc:spChg chg="mod">
          <ac:chgData name="Evan Gichuhi [Internal Audit]" userId="20c45462-5a1f-42f6-b30f-22ee1539d3c3" providerId="ADAL" clId="{8FB64FC8-C722-4CA7-9E78-BBCEB9BBD525}" dt="2025-05-07T13:17:11.513" v="1354" actId="26606"/>
          <ac:spMkLst>
            <pc:docMk/>
            <pc:sldMk cId="3826253893" sldId="269"/>
            <ac:spMk id="2" creationId="{FA43B917-FB13-AD10-1E7A-05ED3C93E115}"/>
          </ac:spMkLst>
        </pc:spChg>
        <pc:spChg chg="del mod">
          <ac:chgData name="Evan Gichuhi [Internal Audit]" userId="20c45462-5a1f-42f6-b30f-22ee1539d3c3" providerId="ADAL" clId="{8FB64FC8-C722-4CA7-9E78-BBCEB9BBD525}" dt="2025-05-07T13:13:47.153" v="1313" actId="478"/>
          <ac:spMkLst>
            <pc:docMk/>
            <pc:sldMk cId="3826253893" sldId="269"/>
            <ac:spMk id="3" creationId="{02B6C4CB-7FB5-3A58-4377-1072DDFC2C72}"/>
          </ac:spMkLst>
        </pc:spChg>
        <pc:spChg chg="add del">
          <ac:chgData name="Evan Gichuhi [Internal Audit]" userId="20c45462-5a1f-42f6-b30f-22ee1539d3c3" providerId="ADAL" clId="{8FB64FC8-C722-4CA7-9E78-BBCEB9BBD525}" dt="2025-05-07T13:17:55.648" v="1363"/>
          <ac:spMkLst>
            <pc:docMk/>
            <pc:sldMk cId="3826253893" sldId="269"/>
            <ac:spMk id="4" creationId="{C7D023E4-8DE1-436E-9847-ED6A4B4B04FD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8" creationId="{8C790BE2-4E4F-4AAF-81A2-4A6F4885EBE6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10" creationId="{D28B54C3-B57B-472A-B96E-1FCB67093DC2}"/>
          </ac:spMkLst>
        </pc:spChg>
        <pc:spChg chg="add del">
          <ac:chgData name="Evan Gichuhi [Internal Audit]" userId="20c45462-5a1f-42f6-b30f-22ee1539d3c3" providerId="ADAL" clId="{8FB64FC8-C722-4CA7-9E78-BBCEB9BBD525}" dt="2025-05-07T13:15:22.864" v="1341"/>
          <ac:spMkLst>
            <pc:docMk/>
            <pc:sldMk cId="3826253893" sldId="269"/>
            <ac:spMk id="11" creationId="{4FA533C5-33E3-4611-AF9F-72811D8B26A6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12" creationId="{7DB3C429-F8DA-49B9-AF84-21996FCF78B5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14" creationId="{E12088DD-B1AD-40E0-8B86-1D87A2CCD9BE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16" creationId="{C4C9F2B0-1044-46EB-8AEB-C3BFFDE6C2CC}"/>
          </ac:spMkLst>
        </pc:spChg>
        <pc:spChg chg="add del">
          <ac:chgData name="Evan Gichuhi [Internal Audit]" userId="20c45462-5a1f-42f6-b30f-22ee1539d3c3" providerId="ADAL" clId="{8FB64FC8-C722-4CA7-9E78-BBCEB9BBD525}" dt="2025-05-07T13:15:22.864" v="1341"/>
          <ac:spMkLst>
            <pc:docMk/>
            <pc:sldMk cId="3826253893" sldId="269"/>
            <ac:spMk id="17" creationId="{87F0FDC4-AD8C-47D9-9131-623C98ADB0AE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18" creationId="{0C395952-4E26-45A2-8756-2ADFD6E53C6E}"/>
          </ac:spMkLst>
        </pc:spChg>
        <pc:spChg chg="add del">
          <ac:chgData name="Evan Gichuhi [Internal Audit]" userId="20c45462-5a1f-42f6-b30f-22ee1539d3c3" providerId="ADAL" clId="{8FB64FC8-C722-4CA7-9E78-BBCEB9BBD525}" dt="2025-05-07T13:15:22.864" v="1341"/>
          <ac:spMkLst>
            <pc:docMk/>
            <pc:sldMk cId="3826253893" sldId="269"/>
            <ac:spMk id="19" creationId="{C28D0172-F2E0-4763-9C35-F022664959D8}"/>
          </ac:spMkLst>
        </pc:spChg>
        <pc:spChg chg="add del">
          <ac:chgData name="Evan Gichuhi [Internal Audit]" userId="20c45462-5a1f-42f6-b30f-22ee1539d3c3" providerId="ADAL" clId="{8FB64FC8-C722-4CA7-9E78-BBCEB9BBD525}" dt="2025-05-07T13:14:03.186" v="1316" actId="26606"/>
          <ac:spMkLst>
            <pc:docMk/>
            <pc:sldMk cId="3826253893" sldId="269"/>
            <ac:spMk id="20" creationId="{4734BADF-9461-4621-B112-2D7BABEA7DD0}"/>
          </ac:spMkLst>
        </pc:spChg>
        <pc:spChg chg="add del">
          <ac:chgData name="Evan Gichuhi [Internal Audit]" userId="20c45462-5a1f-42f6-b30f-22ee1539d3c3" providerId="ADAL" clId="{8FB64FC8-C722-4CA7-9E78-BBCEB9BBD525}" dt="2025-05-07T13:15:22.864" v="1341"/>
          <ac:spMkLst>
            <pc:docMk/>
            <pc:sldMk cId="3826253893" sldId="269"/>
            <ac:spMk id="21" creationId="{9F2851FB-E841-4509-8A6D-A416376EA380}"/>
          </ac:spMkLst>
        </pc:spChg>
        <pc:spChg chg="add del">
          <ac:chgData name="Evan Gichuhi [Internal Audit]" userId="20c45462-5a1f-42f6-b30f-22ee1539d3c3" providerId="ADAL" clId="{8FB64FC8-C722-4CA7-9E78-BBCEB9BBD525}" dt="2025-05-07T13:15:22.864" v="1341"/>
          <ac:spMkLst>
            <pc:docMk/>
            <pc:sldMk cId="3826253893" sldId="269"/>
            <ac:spMk id="23" creationId="{DF6FB2B2-CE21-407F-B22E-302DADC2C3D3}"/>
          </ac:spMkLst>
        </pc:spChg>
        <pc:spChg chg="add del">
          <ac:chgData name="Evan Gichuhi [Internal Audit]" userId="20c45462-5a1f-42f6-b30f-22ee1539d3c3" providerId="ADAL" clId="{8FB64FC8-C722-4CA7-9E78-BBCEB9BBD525}" dt="2025-05-07T13:14:03.140" v="1315" actId="26606"/>
          <ac:spMkLst>
            <pc:docMk/>
            <pc:sldMk cId="3826253893" sldId="269"/>
            <ac:spMk id="31" creationId="{AFF4A713-7B75-4B21-90D7-5AB19547C728}"/>
          </ac:spMkLst>
        </pc:spChg>
        <pc:spChg chg="add del">
          <ac:chgData name="Evan Gichuhi [Internal Audit]" userId="20c45462-5a1f-42f6-b30f-22ee1539d3c3" providerId="ADAL" clId="{8FB64FC8-C722-4CA7-9E78-BBCEB9BBD525}" dt="2025-05-07T13:14:03.140" v="1315" actId="26606"/>
          <ac:spMkLst>
            <pc:docMk/>
            <pc:sldMk cId="3826253893" sldId="269"/>
            <ac:spMk id="33" creationId="{DC631C0B-6DA6-4E57-8231-CE32B3434A7E}"/>
          </ac:spMkLst>
        </pc:spChg>
        <pc:spChg chg="add del">
          <ac:chgData name="Evan Gichuhi [Internal Audit]" userId="20c45462-5a1f-42f6-b30f-22ee1539d3c3" providerId="ADAL" clId="{8FB64FC8-C722-4CA7-9E78-BBCEB9BBD525}" dt="2025-05-07T13:14:03.140" v="1315" actId="26606"/>
          <ac:spMkLst>
            <pc:docMk/>
            <pc:sldMk cId="3826253893" sldId="269"/>
            <ac:spMk id="35" creationId="{C29501E6-A978-4A61-9689-9085AF97A53A}"/>
          </ac:spMkLst>
        </pc:spChg>
        <pc:spChg chg="add del">
          <ac:chgData name="Evan Gichuhi [Internal Audit]" userId="20c45462-5a1f-42f6-b30f-22ee1539d3c3" providerId="ADAL" clId="{8FB64FC8-C722-4CA7-9E78-BBCEB9BBD525}" dt="2025-05-07T13:14:44.667" v="1331"/>
          <ac:spMkLst>
            <pc:docMk/>
            <pc:sldMk cId="3826253893" sldId="269"/>
            <ac:spMk id="39" creationId="{C7D023E4-8DE1-436E-9847-ED6A4B4B04FD}"/>
          </ac:spMkLst>
        </pc:spChg>
        <pc:grpChg chg="add del">
          <ac:chgData name="Evan Gichuhi [Internal Audit]" userId="20c45462-5a1f-42f6-b30f-22ee1539d3c3" providerId="ADAL" clId="{8FB64FC8-C722-4CA7-9E78-BBCEB9BBD525}" dt="2025-05-07T13:17:55.648" v="1363"/>
          <ac:grpSpMkLst>
            <pc:docMk/>
            <pc:sldMk cId="3826253893" sldId="269"/>
            <ac:grpSpMk id="5" creationId="{1FEC590B-3306-47E9-BD67-97F3F76169A4}"/>
          </ac:grpSpMkLst>
        </pc:grpChg>
        <pc:grpChg chg="add del">
          <ac:chgData name="Evan Gichuhi [Internal Audit]" userId="20c45462-5a1f-42f6-b30f-22ee1539d3c3" providerId="ADAL" clId="{8FB64FC8-C722-4CA7-9E78-BBCEB9BBD525}" dt="2025-05-07T13:17:55.648" v="1363"/>
          <ac:grpSpMkLst>
            <pc:docMk/>
            <pc:sldMk cId="3826253893" sldId="269"/>
            <ac:grpSpMk id="24" creationId="{A47AAF5E-1692-48C9-98FB-6432BF0BC4F7}"/>
          </ac:grpSpMkLst>
        </pc:grpChg>
        <pc:grpChg chg="del">
          <ac:chgData name="Evan Gichuhi [Internal Audit]" userId="20c45462-5a1f-42f6-b30f-22ee1539d3c3" providerId="ADAL" clId="{8FB64FC8-C722-4CA7-9E78-BBCEB9BBD525}" dt="2025-05-07T13:14:44.667" v="1331"/>
          <ac:grpSpMkLst>
            <pc:docMk/>
            <pc:sldMk cId="3826253893" sldId="269"/>
            <ac:grpSpMk id="40" creationId="{1FEC590B-3306-47E9-BD67-97F3F76169A4}"/>
          </ac:grpSpMkLst>
        </pc:grpChg>
        <pc:grpChg chg="add del">
          <ac:chgData name="Evan Gichuhi [Internal Audit]" userId="20c45462-5a1f-42f6-b30f-22ee1539d3c3" providerId="ADAL" clId="{8FB64FC8-C722-4CA7-9E78-BBCEB9BBD525}" dt="2025-05-07T13:14:44.667" v="1331"/>
          <ac:grpSpMkLst>
            <pc:docMk/>
            <pc:sldMk cId="3826253893" sldId="269"/>
            <ac:grpSpMk id="42" creationId="{A47AAF5E-1692-48C9-98FB-6432BF0BC4F7}"/>
          </ac:grpSpMkLst>
        </pc:grpChg>
        <pc:picChg chg="add del">
          <ac:chgData name="Evan Gichuhi [Internal Audit]" userId="20c45462-5a1f-42f6-b30f-22ee1539d3c3" providerId="ADAL" clId="{8FB64FC8-C722-4CA7-9E78-BBCEB9BBD525}" dt="2025-05-07T13:15:22.864" v="1341"/>
          <ac:picMkLst>
            <pc:docMk/>
            <pc:sldMk cId="3826253893" sldId="269"/>
            <ac:picMk id="7" creationId="{91B28F63-CF00-448F-B141-FE33C33B1891}"/>
          </ac:picMkLst>
        </pc:picChg>
        <pc:picChg chg="add del">
          <ac:chgData name="Evan Gichuhi [Internal Audit]" userId="20c45462-5a1f-42f6-b30f-22ee1539d3c3" providerId="ADAL" clId="{8FB64FC8-C722-4CA7-9E78-BBCEB9BBD525}" dt="2025-05-07T13:15:22.864" v="1341"/>
          <ac:picMkLst>
            <pc:docMk/>
            <pc:sldMk cId="3826253893" sldId="269"/>
            <ac:picMk id="9" creationId="{2AE609E2-8522-44E4-9077-980E5BCF3E14}"/>
          </ac:picMkLst>
        </pc:picChg>
        <pc:picChg chg="add del">
          <ac:chgData name="Evan Gichuhi [Internal Audit]" userId="20c45462-5a1f-42f6-b30f-22ee1539d3c3" providerId="ADAL" clId="{8FB64FC8-C722-4CA7-9E78-BBCEB9BBD525}" dt="2025-05-07T13:15:22.864" v="1341"/>
          <ac:picMkLst>
            <pc:docMk/>
            <pc:sldMk cId="3826253893" sldId="269"/>
            <ac:picMk id="13" creationId="{8949AD42-25FD-4C3D-9EEE-B7FEC5809988}"/>
          </ac:picMkLst>
        </pc:picChg>
        <pc:picChg chg="add del">
          <ac:chgData name="Evan Gichuhi [Internal Audit]" userId="20c45462-5a1f-42f6-b30f-22ee1539d3c3" providerId="ADAL" clId="{8FB64FC8-C722-4CA7-9E78-BBCEB9BBD525}" dt="2025-05-07T13:15:22.864" v="1341"/>
          <ac:picMkLst>
            <pc:docMk/>
            <pc:sldMk cId="3826253893" sldId="269"/>
            <ac:picMk id="15" creationId="{6AC7D913-60B7-4603-881B-831DA5D3A940}"/>
          </ac:picMkLst>
        </pc:picChg>
      </pc:sldChg>
      <pc:sldChg chg="addSp delSp modSp new mod setBg">
        <pc:chgData name="Evan Gichuhi [Internal Audit]" userId="20c45462-5a1f-42f6-b30f-22ee1539d3c3" providerId="ADAL" clId="{8FB64FC8-C722-4CA7-9E78-BBCEB9BBD525}" dt="2025-05-07T13:22:05.765" v="1400"/>
        <pc:sldMkLst>
          <pc:docMk/>
          <pc:sldMk cId="880138175" sldId="270"/>
        </pc:sldMkLst>
        <pc:spChg chg="mo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2" creationId="{DEC9F5FD-E54E-6B6A-FCD0-C78396910099}"/>
          </ac:spMkLst>
        </pc:spChg>
        <pc:spChg chg="del mo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3" creationId="{BBD6849D-21A3-FD6D-F56A-492CA22AECA2}"/>
          </ac:spMkLst>
        </pc:spChg>
        <pc:spChg chg="add del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8" creationId="{815925C2-A704-4D47-B1C1-3FCA52512EC1}"/>
          </ac:spMkLst>
        </pc:spChg>
        <pc:spChg chg="add del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10" creationId="{01D4315C-C23C-4FD3-98DF-08C29E2292A8}"/>
          </ac:spMkLst>
        </pc:spChg>
        <pc:spChg chg="ad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29" creationId="{BACC6370-2D7E-4714-9D71-7542949D7D5D}"/>
          </ac:spMkLst>
        </pc:spChg>
        <pc:spChg chg="ad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31" creationId="{F68B3F68-107C-434F-AA38-110D5EA91B85}"/>
          </ac:spMkLst>
        </pc:spChg>
        <pc:spChg chg="ad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33" creationId="{AAD0DBB9-1A4B-4391-81D4-CB19F9AB918A}"/>
          </ac:spMkLst>
        </pc:spChg>
        <pc:spChg chg="add">
          <ac:chgData name="Evan Gichuhi [Internal Audit]" userId="20c45462-5a1f-42f6-b30f-22ee1539d3c3" providerId="ADAL" clId="{8FB64FC8-C722-4CA7-9E78-BBCEB9BBD525}" dt="2025-05-07T13:21:18.546" v="1395" actId="26606"/>
          <ac:spMkLst>
            <pc:docMk/>
            <pc:sldMk cId="880138175" sldId="270"/>
            <ac:spMk id="35" creationId="{063BBA22-50EA-4C4D-BE05-F1CE4E63AA56}"/>
          </ac:spMkLst>
        </pc:spChg>
        <pc:grpChg chg="add">
          <ac:chgData name="Evan Gichuhi [Internal Audit]" userId="20c45462-5a1f-42f6-b30f-22ee1539d3c3" providerId="ADAL" clId="{8FB64FC8-C722-4CA7-9E78-BBCEB9BBD525}" dt="2025-05-07T13:20:31.380" v="1385" actId="26606"/>
          <ac:grpSpMkLst>
            <pc:docMk/>
            <pc:sldMk cId="880138175" sldId="270"/>
            <ac:grpSpMk id="12" creationId="{5E6B47BC-43FD-4C91-8BFF-B41B99A8A39E}"/>
          </ac:grpSpMkLst>
        </pc:grpChg>
        <pc:grpChg chg="add del">
          <ac:chgData name="Evan Gichuhi [Internal Audit]" userId="20c45462-5a1f-42f6-b30f-22ee1539d3c3" providerId="ADAL" clId="{8FB64FC8-C722-4CA7-9E78-BBCEB9BBD525}" dt="2025-05-07T13:21:18.546" v="1395" actId="26606"/>
          <ac:grpSpMkLst>
            <pc:docMk/>
            <pc:sldMk cId="880138175" sldId="270"/>
            <ac:grpSpMk id="16" creationId="{43F5E015-E085-4624-B431-B42414448684}"/>
          </ac:grpSpMkLst>
        </pc:grpChg>
        <pc:graphicFrameChg chg="add mod">
          <ac:chgData name="Evan Gichuhi [Internal Audit]" userId="20c45462-5a1f-42f6-b30f-22ee1539d3c3" providerId="ADAL" clId="{8FB64FC8-C722-4CA7-9E78-BBCEB9BBD525}" dt="2025-05-07T13:22:05.765" v="1400"/>
          <ac:graphicFrameMkLst>
            <pc:docMk/>
            <pc:sldMk cId="880138175" sldId="270"/>
            <ac:graphicFrameMk id="25" creationId="{A44662A4-2E77-19EF-6B97-27E209A3FC5F}"/>
          </ac:graphicFrameMkLst>
        </pc:graphicFrameChg>
      </pc:sldChg>
      <pc:sldChg chg="addSp delSp modSp new mod setBg">
        <pc:chgData name="Evan Gichuhi [Internal Audit]" userId="20c45462-5a1f-42f6-b30f-22ee1539d3c3" providerId="ADAL" clId="{8FB64FC8-C722-4CA7-9E78-BBCEB9BBD525}" dt="2025-05-07T13:31:03.011" v="1435" actId="26606"/>
        <pc:sldMkLst>
          <pc:docMk/>
          <pc:sldMk cId="1724161697" sldId="271"/>
        </pc:sldMkLst>
        <pc:spChg chg="mod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2" creationId="{B1B535E6-3CE3-A26B-02C9-75C8DF6049F7}"/>
          </ac:spMkLst>
        </pc:spChg>
        <pc:spChg chg="del">
          <ac:chgData name="Evan Gichuhi [Internal Audit]" userId="20c45462-5a1f-42f6-b30f-22ee1539d3c3" providerId="ADAL" clId="{8FB64FC8-C722-4CA7-9E78-BBCEB9BBD525}" dt="2025-05-07T13:23:00.676" v="1411" actId="478"/>
          <ac:spMkLst>
            <pc:docMk/>
            <pc:sldMk cId="1724161697" sldId="271"/>
            <ac:spMk id="3" creationId="{A210AE24-8551-0B90-5F45-A5B89C3542B8}"/>
          </ac:spMkLst>
        </pc:spChg>
        <pc:spChg chg="add del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11" creationId="{74751229-0244-4FBB-BED1-407467F4C951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16" creationId="{489B7BFD-8F45-4093-AD9C-91B15B0503D9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18" creationId="{BDEB5F14-5014-49D1-B590-9E2B7721C079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20" creationId="{3D2B953D-3D65-4BA7-80E6-139390790639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22" creationId="{4CA0A0B8-0ABD-4C1D-8BDE-4D94C94FDA4E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24" creationId="{FF2923AC-40BC-4610-B6BD-AECABAF6DF68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30" creationId="{F47059C0-3CD3-44C5-9FBC-C5CEA6D94E73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43" creationId="{D245B05D-DA60-40E2-8A0A-B078C91D7037}"/>
          </ac:spMkLst>
        </pc:spChg>
        <pc:spChg chg="add del">
          <ac:chgData name="Evan Gichuhi [Internal Audit]" userId="20c45462-5a1f-42f6-b30f-22ee1539d3c3" providerId="ADAL" clId="{8FB64FC8-C722-4CA7-9E78-BBCEB9BBD525}" dt="2025-05-07T13:30:57.962" v="1433" actId="26606"/>
          <ac:spMkLst>
            <pc:docMk/>
            <pc:sldMk cId="1724161697" sldId="271"/>
            <ac:spMk id="45" creationId="{401FD61C-FC3A-43C0-9641-28B0C1A54201}"/>
          </ac:spMkLst>
        </pc:spChg>
        <pc:spChg chg="add del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47" creationId="{1574D71B-7917-4BD7-887C-1D652DB0DFC4}"/>
          </ac:spMkLst>
        </pc:spChg>
        <pc:spChg chg="add del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48" creationId="{99413ED5-9ED4-4772-BCE4-2BCAE6B12E35}"/>
          </ac:spMkLst>
        </pc:spChg>
        <pc:spChg chg="add del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49" creationId="{04357C93-F0CB-4A1C-8F77-4E9063789819}"/>
          </ac:spMkLst>
        </pc:spChg>
        <pc:spChg chg="add del">
          <ac:chgData name="Evan Gichuhi [Internal Audit]" userId="20c45462-5a1f-42f6-b30f-22ee1539d3c3" providerId="ADAL" clId="{8FB64FC8-C722-4CA7-9E78-BBCEB9BBD525}" dt="2025-05-07T13:31:03.011" v="1435" actId="26606"/>
          <ac:spMkLst>
            <pc:docMk/>
            <pc:sldMk cId="1724161697" sldId="271"/>
            <ac:spMk id="50" creationId="{6CF143E5-57C3-46A3-91A2-EDAA7A8E6A75}"/>
          </ac:spMkLst>
        </pc:spChg>
        <pc:picChg chg="add mod">
          <ac:chgData name="Evan Gichuhi [Internal Audit]" userId="20c45462-5a1f-42f6-b30f-22ee1539d3c3" providerId="ADAL" clId="{8FB64FC8-C722-4CA7-9E78-BBCEB9BBD525}" dt="2025-05-07T13:31:03.011" v="1435" actId="26606"/>
          <ac:picMkLst>
            <pc:docMk/>
            <pc:sldMk cId="1724161697" sldId="271"/>
            <ac:picMk id="6" creationId="{3B2494C2-E2F3-A82F-220B-47F85C3EC02B}"/>
          </ac:picMkLst>
        </pc:picChg>
        <pc:picChg chg="add del">
          <ac:chgData name="Evan Gichuhi [Internal Audit]" userId="20c45462-5a1f-42f6-b30f-22ee1539d3c3" providerId="ADAL" clId="{8FB64FC8-C722-4CA7-9E78-BBCEB9BBD525}" dt="2025-05-07T13:31:03.011" v="1435" actId="26606"/>
          <ac:picMkLst>
            <pc:docMk/>
            <pc:sldMk cId="1724161697" sldId="271"/>
            <ac:picMk id="8" creationId="{082E031C-682D-4F6C-A6A3-B11D1A728A6D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10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10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43C3E-8CC3-42B2-8FC2-3B4B90D4F3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44BF55-613C-4F84-9CDD-716C6DBA8E72}">
      <dgm:prSet/>
      <dgm:spPr/>
      <dgm:t>
        <a:bodyPr/>
        <a:lstStyle/>
        <a:p>
          <a:r>
            <a:rPr lang="en-KE" dirty="0"/>
            <a:t>Our company offers telecommunication service</a:t>
          </a:r>
          <a:r>
            <a:rPr lang="en-US" dirty="0"/>
            <a:t>s</a:t>
          </a:r>
          <a:r>
            <a:rPr lang="en-KE" dirty="0"/>
            <a:t> to customers spread across various location</a:t>
          </a:r>
          <a:r>
            <a:rPr lang="en-US" dirty="0"/>
            <a:t>s</a:t>
          </a:r>
        </a:p>
      </dgm:t>
    </dgm:pt>
    <dgm:pt modelId="{0333F95D-F39D-4D67-BEDF-06DAD278ABC3}" type="parTrans" cxnId="{C77DFFFE-DC0A-4383-AFA4-2ECCE6F61513}">
      <dgm:prSet/>
      <dgm:spPr/>
      <dgm:t>
        <a:bodyPr/>
        <a:lstStyle/>
        <a:p>
          <a:endParaRPr lang="en-US"/>
        </a:p>
      </dgm:t>
    </dgm:pt>
    <dgm:pt modelId="{DAD50E0D-C3CA-4E67-A433-DD293039B714}" type="sibTrans" cxnId="{C77DFFFE-DC0A-4383-AFA4-2ECCE6F61513}">
      <dgm:prSet/>
      <dgm:spPr/>
      <dgm:t>
        <a:bodyPr/>
        <a:lstStyle/>
        <a:p>
          <a:endParaRPr lang="en-US"/>
        </a:p>
      </dgm:t>
    </dgm:pt>
    <dgm:pt modelId="{DA977C1C-5CE6-4C1C-A63B-518C31E2DCAF}">
      <dgm:prSet/>
      <dgm:spPr/>
      <dgm:t>
        <a:bodyPr/>
        <a:lstStyle/>
        <a:p>
          <a:r>
            <a:rPr lang="en-KE"/>
            <a:t>Customers enjoy diverse billing tariffs and subscription packages.</a:t>
          </a:r>
          <a:endParaRPr lang="en-US"/>
        </a:p>
      </dgm:t>
    </dgm:pt>
    <dgm:pt modelId="{9643F9D5-8DE3-4AFD-B245-A00871E24798}" type="parTrans" cxnId="{00E420C2-D9A6-4979-9ED0-CF835C1DD764}">
      <dgm:prSet/>
      <dgm:spPr/>
      <dgm:t>
        <a:bodyPr/>
        <a:lstStyle/>
        <a:p>
          <a:endParaRPr lang="en-US"/>
        </a:p>
      </dgm:t>
    </dgm:pt>
    <dgm:pt modelId="{6CE50830-B322-43A8-B05A-0A714AFBD99B}" type="sibTrans" cxnId="{00E420C2-D9A6-4979-9ED0-CF835C1DD764}">
      <dgm:prSet/>
      <dgm:spPr/>
      <dgm:t>
        <a:bodyPr/>
        <a:lstStyle/>
        <a:p>
          <a:endParaRPr lang="en-US"/>
        </a:p>
      </dgm:t>
    </dgm:pt>
    <dgm:pt modelId="{7C1F1DB7-BFB2-4A24-BD83-84234348CC64}" type="pres">
      <dgm:prSet presAssocID="{64043C3E-8CC3-42B2-8FC2-3B4B90D4F356}" presName="linear" presStyleCnt="0">
        <dgm:presLayoutVars>
          <dgm:animLvl val="lvl"/>
          <dgm:resizeHandles val="exact"/>
        </dgm:presLayoutVars>
      </dgm:prSet>
      <dgm:spPr/>
    </dgm:pt>
    <dgm:pt modelId="{795763EB-48D2-4B39-A8D8-2E7DAD4B3B68}" type="pres">
      <dgm:prSet presAssocID="{C544BF55-613C-4F84-9CDD-716C6DBA8E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B73653-B210-4527-88B5-2C06DFBC0BBB}" type="pres">
      <dgm:prSet presAssocID="{DAD50E0D-C3CA-4E67-A433-DD293039B714}" presName="spacer" presStyleCnt="0"/>
      <dgm:spPr/>
    </dgm:pt>
    <dgm:pt modelId="{F86BEA19-9D44-472C-8F2C-F95957CD3D94}" type="pres">
      <dgm:prSet presAssocID="{DA977C1C-5CE6-4C1C-A63B-518C31E2DC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752658-4733-4E70-9ABA-C4E7817972C6}" type="presOf" srcId="{64043C3E-8CC3-42B2-8FC2-3B4B90D4F356}" destId="{7C1F1DB7-BFB2-4A24-BD83-84234348CC64}" srcOrd="0" destOrd="0" presId="urn:microsoft.com/office/officeart/2005/8/layout/vList2"/>
    <dgm:cxn modelId="{AFC12C7F-2002-4DD8-93BC-8753B7AB163B}" type="presOf" srcId="{DA977C1C-5CE6-4C1C-A63B-518C31E2DCAF}" destId="{F86BEA19-9D44-472C-8F2C-F95957CD3D94}" srcOrd="0" destOrd="0" presId="urn:microsoft.com/office/officeart/2005/8/layout/vList2"/>
    <dgm:cxn modelId="{00E420C2-D9A6-4979-9ED0-CF835C1DD764}" srcId="{64043C3E-8CC3-42B2-8FC2-3B4B90D4F356}" destId="{DA977C1C-5CE6-4C1C-A63B-518C31E2DCAF}" srcOrd="1" destOrd="0" parTransId="{9643F9D5-8DE3-4AFD-B245-A00871E24798}" sibTransId="{6CE50830-B322-43A8-B05A-0A714AFBD99B}"/>
    <dgm:cxn modelId="{94944CF2-5DAF-404D-A32B-111D47C8CBE8}" type="presOf" srcId="{C544BF55-613C-4F84-9CDD-716C6DBA8E72}" destId="{795763EB-48D2-4B39-A8D8-2E7DAD4B3B68}" srcOrd="0" destOrd="0" presId="urn:microsoft.com/office/officeart/2005/8/layout/vList2"/>
    <dgm:cxn modelId="{C77DFFFE-DC0A-4383-AFA4-2ECCE6F61513}" srcId="{64043C3E-8CC3-42B2-8FC2-3B4B90D4F356}" destId="{C544BF55-613C-4F84-9CDD-716C6DBA8E72}" srcOrd="0" destOrd="0" parTransId="{0333F95D-F39D-4D67-BEDF-06DAD278ABC3}" sibTransId="{DAD50E0D-C3CA-4E67-A433-DD293039B714}"/>
    <dgm:cxn modelId="{7DC05B60-4DC6-415E-997A-A3E853423BAF}" type="presParOf" srcId="{7C1F1DB7-BFB2-4A24-BD83-84234348CC64}" destId="{795763EB-48D2-4B39-A8D8-2E7DAD4B3B68}" srcOrd="0" destOrd="0" presId="urn:microsoft.com/office/officeart/2005/8/layout/vList2"/>
    <dgm:cxn modelId="{3AC01D2D-151B-43F8-9030-10E6F2951ED9}" type="presParOf" srcId="{7C1F1DB7-BFB2-4A24-BD83-84234348CC64}" destId="{48B73653-B210-4527-88B5-2C06DFBC0BBB}" srcOrd="1" destOrd="0" presId="urn:microsoft.com/office/officeart/2005/8/layout/vList2"/>
    <dgm:cxn modelId="{DD7B8DB8-E391-4798-9F6C-A06CA9B49AE0}" type="presParOf" srcId="{7C1F1DB7-BFB2-4A24-BD83-84234348CC64}" destId="{F86BEA19-9D44-472C-8F2C-F95957CD3D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5FC8B-E513-4CC1-B3EC-6D925370B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74B1CC06-3FC8-4071-B397-33733538C34E}">
      <dgm:prSet/>
      <dgm:spPr/>
      <dgm:t>
        <a:bodyPr/>
        <a:lstStyle/>
        <a:p>
          <a:r>
            <a:rPr lang="en-US" dirty="0"/>
            <a:t>Desired Outcome</a:t>
          </a:r>
        </a:p>
      </dgm:t>
    </dgm:pt>
    <dgm:pt modelId="{16209B18-5936-4411-87D2-D19DDEAF7A75}" type="parTrans" cxnId="{846C66FA-A85E-4899-83E5-1A14C4812B6A}">
      <dgm:prSet/>
      <dgm:spPr/>
      <dgm:t>
        <a:bodyPr/>
        <a:lstStyle/>
        <a:p>
          <a:endParaRPr lang="en-US"/>
        </a:p>
      </dgm:t>
    </dgm:pt>
    <dgm:pt modelId="{B0E62CE0-2B76-4DF2-B667-D191B4D7C67A}" type="sibTrans" cxnId="{846C66FA-A85E-4899-83E5-1A14C4812B6A}">
      <dgm:prSet/>
      <dgm:spPr/>
      <dgm:t>
        <a:bodyPr/>
        <a:lstStyle/>
        <a:p>
          <a:endParaRPr lang="en-US"/>
        </a:p>
      </dgm:t>
    </dgm:pt>
    <dgm:pt modelId="{B3AC6D5B-557C-4B85-B653-43DBFEBFF280}">
      <dgm:prSet/>
      <dgm:spPr/>
      <dgm:t>
        <a:bodyPr/>
        <a:lstStyle/>
        <a:p>
          <a:r>
            <a:rPr lang="en-KE"/>
            <a:t>Grow the customer base.</a:t>
          </a:r>
          <a:endParaRPr lang="en-US"/>
        </a:p>
      </dgm:t>
    </dgm:pt>
    <dgm:pt modelId="{168F91B6-DF98-48FD-9EFD-3A2500C908C9}" type="parTrans" cxnId="{45ACD93A-170E-4C56-A605-7B21BA04D151}">
      <dgm:prSet/>
      <dgm:spPr/>
      <dgm:t>
        <a:bodyPr/>
        <a:lstStyle/>
        <a:p>
          <a:endParaRPr lang="en-US"/>
        </a:p>
      </dgm:t>
    </dgm:pt>
    <dgm:pt modelId="{648EFE4F-25D3-4B34-9255-00E0406D0AA3}" type="sibTrans" cxnId="{45ACD93A-170E-4C56-A605-7B21BA04D151}">
      <dgm:prSet/>
      <dgm:spPr/>
      <dgm:t>
        <a:bodyPr/>
        <a:lstStyle/>
        <a:p>
          <a:endParaRPr lang="en-US"/>
        </a:p>
      </dgm:t>
    </dgm:pt>
    <dgm:pt modelId="{1715ACEC-77A9-46E0-8DD6-588C6C9E8EBD}">
      <dgm:prSet/>
      <dgm:spPr/>
      <dgm:t>
        <a:bodyPr/>
        <a:lstStyle/>
        <a:p>
          <a:r>
            <a:rPr lang="en-KE"/>
            <a:t>Minimize customer retention costs.</a:t>
          </a:r>
          <a:endParaRPr lang="en-US"/>
        </a:p>
      </dgm:t>
    </dgm:pt>
    <dgm:pt modelId="{43DF0169-42C5-49CF-BCB3-C318E55D82CD}" type="parTrans" cxnId="{15D9B371-F5F9-4792-BDEB-53EF0BBA7287}">
      <dgm:prSet/>
      <dgm:spPr/>
      <dgm:t>
        <a:bodyPr/>
        <a:lstStyle/>
        <a:p>
          <a:endParaRPr lang="en-US"/>
        </a:p>
      </dgm:t>
    </dgm:pt>
    <dgm:pt modelId="{3CF2D087-F35D-4A3E-80A7-B0543F7A1556}" type="sibTrans" cxnId="{15D9B371-F5F9-4792-BDEB-53EF0BBA7287}">
      <dgm:prSet/>
      <dgm:spPr/>
      <dgm:t>
        <a:bodyPr/>
        <a:lstStyle/>
        <a:p>
          <a:endParaRPr lang="en-US"/>
        </a:p>
      </dgm:t>
    </dgm:pt>
    <dgm:pt modelId="{C3696A0E-7006-45EB-8F73-EDDCEA4E9B81}">
      <dgm:prSet/>
      <dgm:spPr/>
      <dgm:t>
        <a:bodyPr/>
        <a:lstStyle/>
        <a:p>
          <a:r>
            <a:rPr lang="en-KE"/>
            <a:t>Understand customer behaviours</a:t>
          </a:r>
          <a:endParaRPr lang="en-US"/>
        </a:p>
      </dgm:t>
    </dgm:pt>
    <dgm:pt modelId="{2AB3A8DE-6AEE-4022-AEB4-8072475FF4C4}" type="parTrans" cxnId="{066AC4E0-D024-4188-833D-ECB672D5EA5A}">
      <dgm:prSet/>
      <dgm:spPr/>
      <dgm:t>
        <a:bodyPr/>
        <a:lstStyle/>
        <a:p>
          <a:endParaRPr lang="en-US"/>
        </a:p>
      </dgm:t>
    </dgm:pt>
    <dgm:pt modelId="{4E8740AE-7C1D-447B-8BDF-CFBE338474D7}" type="sibTrans" cxnId="{066AC4E0-D024-4188-833D-ECB672D5EA5A}">
      <dgm:prSet/>
      <dgm:spPr/>
      <dgm:t>
        <a:bodyPr/>
        <a:lstStyle/>
        <a:p>
          <a:endParaRPr lang="en-US"/>
        </a:p>
      </dgm:t>
    </dgm:pt>
    <dgm:pt modelId="{40833FFE-6BB0-4FAC-AE01-717ED29C074D}">
      <dgm:prSet/>
      <dgm:spPr/>
      <dgm:t>
        <a:bodyPr/>
        <a:lstStyle/>
        <a:p>
          <a:r>
            <a:rPr lang="en-KE"/>
            <a:t>Predict and minimize churn</a:t>
          </a:r>
          <a:br>
            <a:rPr lang="en-KE"/>
          </a:br>
          <a:endParaRPr lang="en-US"/>
        </a:p>
      </dgm:t>
    </dgm:pt>
    <dgm:pt modelId="{23D0F6B6-9F1B-4511-B6C4-5D531E193B4D}" type="parTrans" cxnId="{6EC3B584-1E83-4D1C-9990-8947E234A784}">
      <dgm:prSet/>
      <dgm:spPr/>
      <dgm:t>
        <a:bodyPr/>
        <a:lstStyle/>
        <a:p>
          <a:endParaRPr lang="en-US"/>
        </a:p>
      </dgm:t>
    </dgm:pt>
    <dgm:pt modelId="{78DAB622-BB91-4BA3-A32B-676A2D634E38}" type="sibTrans" cxnId="{6EC3B584-1E83-4D1C-9990-8947E234A784}">
      <dgm:prSet/>
      <dgm:spPr/>
      <dgm:t>
        <a:bodyPr/>
        <a:lstStyle/>
        <a:p>
          <a:endParaRPr lang="en-US"/>
        </a:p>
      </dgm:t>
    </dgm:pt>
    <dgm:pt modelId="{3A8A53D3-6AD5-4CB6-A1A5-E2C3D0CB2D6C}" type="pres">
      <dgm:prSet presAssocID="{A045FC8B-E513-4CC1-B3EC-6D925370BD22}" presName="root" presStyleCnt="0">
        <dgm:presLayoutVars>
          <dgm:dir/>
          <dgm:resizeHandles val="exact"/>
        </dgm:presLayoutVars>
      </dgm:prSet>
      <dgm:spPr/>
    </dgm:pt>
    <dgm:pt modelId="{D3F5D4E7-BCC5-4C95-A789-599CD59E9A21}" type="pres">
      <dgm:prSet presAssocID="{74B1CC06-3FC8-4071-B397-33733538C34E}" presName="compNode" presStyleCnt="0"/>
      <dgm:spPr/>
    </dgm:pt>
    <dgm:pt modelId="{255845AC-31D4-4E35-B945-23EC410CB233}" type="pres">
      <dgm:prSet presAssocID="{74B1CC06-3FC8-4071-B397-33733538C34E}" presName="bgRect" presStyleLbl="bgShp" presStyleIdx="0" presStyleCnt="5" custLinFactNeighborX="-17664" custLinFactNeighborY="-7369"/>
      <dgm:spPr/>
    </dgm:pt>
    <dgm:pt modelId="{A976D4DF-BBD9-4239-9513-070DEE8D80BE}" type="pres">
      <dgm:prSet presAssocID="{74B1CC06-3FC8-4071-B397-33733538C3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5B3D258-7256-4763-8C05-C1E0DA83B82F}" type="pres">
      <dgm:prSet presAssocID="{74B1CC06-3FC8-4071-B397-33733538C34E}" presName="spaceRect" presStyleCnt="0"/>
      <dgm:spPr/>
    </dgm:pt>
    <dgm:pt modelId="{8179509C-3FD6-4C20-B30A-F96DF2BE8038}" type="pres">
      <dgm:prSet presAssocID="{74B1CC06-3FC8-4071-B397-33733538C34E}" presName="parTx" presStyleLbl="revTx" presStyleIdx="0" presStyleCnt="5">
        <dgm:presLayoutVars>
          <dgm:chMax val="0"/>
          <dgm:chPref val="0"/>
        </dgm:presLayoutVars>
      </dgm:prSet>
      <dgm:spPr/>
    </dgm:pt>
    <dgm:pt modelId="{BCFCA4DE-A4F1-4ACA-BEC9-A6A315E28A6B}" type="pres">
      <dgm:prSet presAssocID="{B0E62CE0-2B76-4DF2-B667-D191B4D7C67A}" presName="sibTrans" presStyleCnt="0"/>
      <dgm:spPr/>
    </dgm:pt>
    <dgm:pt modelId="{7C3FA55A-2E05-4E3F-9874-44EE49440B5F}" type="pres">
      <dgm:prSet presAssocID="{B3AC6D5B-557C-4B85-B653-43DBFEBFF280}" presName="compNode" presStyleCnt="0"/>
      <dgm:spPr/>
    </dgm:pt>
    <dgm:pt modelId="{C4EDB3A8-75A7-4910-9C14-48D614F14C9E}" type="pres">
      <dgm:prSet presAssocID="{B3AC6D5B-557C-4B85-B653-43DBFEBFF280}" presName="bgRect" presStyleLbl="bgShp" presStyleIdx="1" presStyleCnt="5"/>
      <dgm:spPr/>
    </dgm:pt>
    <dgm:pt modelId="{059B5F1F-7C3B-42A0-ACB7-372A602A5ACC}" type="pres">
      <dgm:prSet presAssocID="{B3AC6D5B-557C-4B85-B653-43DBFEBFF2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745A813-5F3D-4A17-9D90-723757BD5C17}" type="pres">
      <dgm:prSet presAssocID="{B3AC6D5B-557C-4B85-B653-43DBFEBFF280}" presName="spaceRect" presStyleCnt="0"/>
      <dgm:spPr/>
    </dgm:pt>
    <dgm:pt modelId="{DDD8DDC5-A0C0-406A-8ADE-E73F52E037ED}" type="pres">
      <dgm:prSet presAssocID="{B3AC6D5B-557C-4B85-B653-43DBFEBFF280}" presName="parTx" presStyleLbl="revTx" presStyleIdx="1" presStyleCnt="5">
        <dgm:presLayoutVars>
          <dgm:chMax val="0"/>
          <dgm:chPref val="0"/>
        </dgm:presLayoutVars>
      </dgm:prSet>
      <dgm:spPr/>
    </dgm:pt>
    <dgm:pt modelId="{1E7CC611-95E2-44A1-A9F6-0ADF0C824FFB}" type="pres">
      <dgm:prSet presAssocID="{648EFE4F-25D3-4B34-9255-00E0406D0AA3}" presName="sibTrans" presStyleCnt="0"/>
      <dgm:spPr/>
    </dgm:pt>
    <dgm:pt modelId="{1A58AD24-FC88-40C6-A984-7293AE6B3000}" type="pres">
      <dgm:prSet presAssocID="{1715ACEC-77A9-46E0-8DD6-588C6C9E8EBD}" presName="compNode" presStyleCnt="0"/>
      <dgm:spPr/>
    </dgm:pt>
    <dgm:pt modelId="{33FAED1B-60D0-461E-8859-3647A79C6729}" type="pres">
      <dgm:prSet presAssocID="{1715ACEC-77A9-46E0-8DD6-588C6C9E8EBD}" presName="bgRect" presStyleLbl="bgShp" presStyleIdx="2" presStyleCnt="5"/>
      <dgm:spPr/>
    </dgm:pt>
    <dgm:pt modelId="{A71BCAF6-E443-4622-A2B9-6CED14039E4B}" type="pres">
      <dgm:prSet presAssocID="{1715ACEC-77A9-46E0-8DD6-588C6C9E8E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0BB77B4A-3BC6-4076-94C5-8D9D05065444}" type="pres">
      <dgm:prSet presAssocID="{1715ACEC-77A9-46E0-8DD6-588C6C9E8EBD}" presName="spaceRect" presStyleCnt="0"/>
      <dgm:spPr/>
    </dgm:pt>
    <dgm:pt modelId="{278CE233-2160-4997-9DFD-61A4DCAD1BA8}" type="pres">
      <dgm:prSet presAssocID="{1715ACEC-77A9-46E0-8DD6-588C6C9E8EBD}" presName="parTx" presStyleLbl="revTx" presStyleIdx="2" presStyleCnt="5">
        <dgm:presLayoutVars>
          <dgm:chMax val="0"/>
          <dgm:chPref val="0"/>
        </dgm:presLayoutVars>
      </dgm:prSet>
      <dgm:spPr/>
    </dgm:pt>
    <dgm:pt modelId="{50CF04EC-CBBA-4471-ACE8-FC288030D2AE}" type="pres">
      <dgm:prSet presAssocID="{3CF2D087-F35D-4A3E-80A7-B0543F7A1556}" presName="sibTrans" presStyleCnt="0"/>
      <dgm:spPr/>
    </dgm:pt>
    <dgm:pt modelId="{7103D4FB-28D4-4805-A45C-A366751B1C14}" type="pres">
      <dgm:prSet presAssocID="{C3696A0E-7006-45EB-8F73-EDDCEA4E9B81}" presName="compNode" presStyleCnt="0"/>
      <dgm:spPr/>
    </dgm:pt>
    <dgm:pt modelId="{CCAD655F-AE19-4F5E-B57C-C0DEC9527EBC}" type="pres">
      <dgm:prSet presAssocID="{C3696A0E-7006-45EB-8F73-EDDCEA4E9B81}" presName="bgRect" presStyleLbl="bgShp" presStyleIdx="3" presStyleCnt="5"/>
      <dgm:spPr/>
    </dgm:pt>
    <dgm:pt modelId="{0F55E5FD-A8C5-409D-8B51-4207943909EC}" type="pres">
      <dgm:prSet presAssocID="{C3696A0E-7006-45EB-8F73-EDDCEA4E9B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E20402-B4D7-4E71-BA0A-71215FE9FCA4}" type="pres">
      <dgm:prSet presAssocID="{C3696A0E-7006-45EB-8F73-EDDCEA4E9B81}" presName="spaceRect" presStyleCnt="0"/>
      <dgm:spPr/>
    </dgm:pt>
    <dgm:pt modelId="{6783E93E-E679-4C73-B14C-1EAA5371C257}" type="pres">
      <dgm:prSet presAssocID="{C3696A0E-7006-45EB-8F73-EDDCEA4E9B81}" presName="parTx" presStyleLbl="revTx" presStyleIdx="3" presStyleCnt="5">
        <dgm:presLayoutVars>
          <dgm:chMax val="0"/>
          <dgm:chPref val="0"/>
        </dgm:presLayoutVars>
      </dgm:prSet>
      <dgm:spPr/>
    </dgm:pt>
    <dgm:pt modelId="{48C6060F-7E30-480E-86C3-D28C8376250A}" type="pres">
      <dgm:prSet presAssocID="{4E8740AE-7C1D-447B-8BDF-CFBE338474D7}" presName="sibTrans" presStyleCnt="0"/>
      <dgm:spPr/>
    </dgm:pt>
    <dgm:pt modelId="{01418416-6471-4858-BB44-166F40152108}" type="pres">
      <dgm:prSet presAssocID="{40833FFE-6BB0-4FAC-AE01-717ED29C074D}" presName="compNode" presStyleCnt="0"/>
      <dgm:spPr/>
    </dgm:pt>
    <dgm:pt modelId="{9AF31D35-70D1-4467-AFF9-40668846522D}" type="pres">
      <dgm:prSet presAssocID="{40833FFE-6BB0-4FAC-AE01-717ED29C074D}" presName="bgRect" presStyleLbl="bgShp" presStyleIdx="4" presStyleCnt="5"/>
      <dgm:spPr/>
    </dgm:pt>
    <dgm:pt modelId="{C472E375-96DF-47CE-8479-0FC7663C75F6}" type="pres">
      <dgm:prSet presAssocID="{40833FFE-6BB0-4FAC-AE01-717ED29C07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92E11F-4B03-4D25-8F0F-02DE8A007E51}" type="pres">
      <dgm:prSet presAssocID="{40833FFE-6BB0-4FAC-AE01-717ED29C074D}" presName="spaceRect" presStyleCnt="0"/>
      <dgm:spPr/>
    </dgm:pt>
    <dgm:pt modelId="{15A8F719-63E3-4BA3-883B-F7E120D4F419}" type="pres">
      <dgm:prSet presAssocID="{40833FFE-6BB0-4FAC-AE01-717ED29C074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8ED81D-B322-4020-83CB-3DF436613200}" type="presOf" srcId="{C3696A0E-7006-45EB-8F73-EDDCEA4E9B81}" destId="{6783E93E-E679-4C73-B14C-1EAA5371C257}" srcOrd="0" destOrd="0" presId="urn:microsoft.com/office/officeart/2018/2/layout/IconVerticalSolidList"/>
    <dgm:cxn modelId="{45ACD93A-170E-4C56-A605-7B21BA04D151}" srcId="{A045FC8B-E513-4CC1-B3EC-6D925370BD22}" destId="{B3AC6D5B-557C-4B85-B653-43DBFEBFF280}" srcOrd="1" destOrd="0" parTransId="{168F91B6-DF98-48FD-9EFD-3A2500C908C9}" sibTransId="{648EFE4F-25D3-4B34-9255-00E0406D0AA3}"/>
    <dgm:cxn modelId="{C1D23050-0E6B-42AC-88A9-3CEB18E2D049}" type="presOf" srcId="{B3AC6D5B-557C-4B85-B653-43DBFEBFF280}" destId="{DDD8DDC5-A0C0-406A-8ADE-E73F52E037ED}" srcOrd="0" destOrd="0" presId="urn:microsoft.com/office/officeart/2018/2/layout/IconVerticalSolidList"/>
    <dgm:cxn modelId="{15D9B371-F5F9-4792-BDEB-53EF0BBA7287}" srcId="{A045FC8B-E513-4CC1-B3EC-6D925370BD22}" destId="{1715ACEC-77A9-46E0-8DD6-588C6C9E8EBD}" srcOrd="2" destOrd="0" parTransId="{43DF0169-42C5-49CF-BCB3-C318E55D82CD}" sibTransId="{3CF2D087-F35D-4A3E-80A7-B0543F7A1556}"/>
    <dgm:cxn modelId="{61042C7B-FEAA-43E5-864B-FB7B6A92AAC7}" type="presOf" srcId="{74B1CC06-3FC8-4071-B397-33733538C34E}" destId="{8179509C-3FD6-4C20-B30A-F96DF2BE8038}" srcOrd="0" destOrd="0" presId="urn:microsoft.com/office/officeart/2018/2/layout/IconVerticalSolidList"/>
    <dgm:cxn modelId="{6EC3B584-1E83-4D1C-9990-8947E234A784}" srcId="{A045FC8B-E513-4CC1-B3EC-6D925370BD22}" destId="{40833FFE-6BB0-4FAC-AE01-717ED29C074D}" srcOrd="4" destOrd="0" parTransId="{23D0F6B6-9F1B-4511-B6C4-5D531E193B4D}" sibTransId="{78DAB622-BB91-4BA3-A32B-676A2D634E38}"/>
    <dgm:cxn modelId="{FFC9D3D2-86DC-48C0-9343-267049DFE780}" type="presOf" srcId="{40833FFE-6BB0-4FAC-AE01-717ED29C074D}" destId="{15A8F719-63E3-4BA3-883B-F7E120D4F419}" srcOrd="0" destOrd="0" presId="urn:microsoft.com/office/officeart/2018/2/layout/IconVerticalSolidList"/>
    <dgm:cxn modelId="{066AC4E0-D024-4188-833D-ECB672D5EA5A}" srcId="{A045FC8B-E513-4CC1-B3EC-6D925370BD22}" destId="{C3696A0E-7006-45EB-8F73-EDDCEA4E9B81}" srcOrd="3" destOrd="0" parTransId="{2AB3A8DE-6AEE-4022-AEB4-8072475FF4C4}" sibTransId="{4E8740AE-7C1D-447B-8BDF-CFBE338474D7}"/>
    <dgm:cxn modelId="{31187AF5-DFE8-423D-A2E4-7DECE85DC222}" type="presOf" srcId="{A045FC8B-E513-4CC1-B3EC-6D925370BD22}" destId="{3A8A53D3-6AD5-4CB6-A1A5-E2C3D0CB2D6C}" srcOrd="0" destOrd="0" presId="urn:microsoft.com/office/officeart/2018/2/layout/IconVerticalSolidList"/>
    <dgm:cxn modelId="{8F0D84F5-BF4B-42C5-8287-1956FDB1DF52}" type="presOf" srcId="{1715ACEC-77A9-46E0-8DD6-588C6C9E8EBD}" destId="{278CE233-2160-4997-9DFD-61A4DCAD1BA8}" srcOrd="0" destOrd="0" presId="urn:microsoft.com/office/officeart/2018/2/layout/IconVerticalSolidList"/>
    <dgm:cxn modelId="{846C66FA-A85E-4899-83E5-1A14C4812B6A}" srcId="{A045FC8B-E513-4CC1-B3EC-6D925370BD22}" destId="{74B1CC06-3FC8-4071-B397-33733538C34E}" srcOrd="0" destOrd="0" parTransId="{16209B18-5936-4411-87D2-D19DDEAF7A75}" sibTransId="{B0E62CE0-2B76-4DF2-B667-D191B4D7C67A}"/>
    <dgm:cxn modelId="{2D0E15D2-51B8-46DD-ADB8-950C9B24F473}" type="presParOf" srcId="{3A8A53D3-6AD5-4CB6-A1A5-E2C3D0CB2D6C}" destId="{D3F5D4E7-BCC5-4C95-A789-599CD59E9A21}" srcOrd="0" destOrd="0" presId="urn:microsoft.com/office/officeart/2018/2/layout/IconVerticalSolidList"/>
    <dgm:cxn modelId="{D91CE3F1-5093-4FAD-B967-1F88E94355CD}" type="presParOf" srcId="{D3F5D4E7-BCC5-4C95-A789-599CD59E9A21}" destId="{255845AC-31D4-4E35-B945-23EC410CB233}" srcOrd="0" destOrd="0" presId="urn:microsoft.com/office/officeart/2018/2/layout/IconVerticalSolidList"/>
    <dgm:cxn modelId="{AA3F9D74-E035-461C-B866-A5E5F715D2F0}" type="presParOf" srcId="{D3F5D4E7-BCC5-4C95-A789-599CD59E9A21}" destId="{A976D4DF-BBD9-4239-9513-070DEE8D80BE}" srcOrd="1" destOrd="0" presId="urn:microsoft.com/office/officeart/2018/2/layout/IconVerticalSolidList"/>
    <dgm:cxn modelId="{4E7EE267-C24E-4542-A3B9-3C7B7CACFE05}" type="presParOf" srcId="{D3F5D4E7-BCC5-4C95-A789-599CD59E9A21}" destId="{45B3D258-7256-4763-8C05-C1E0DA83B82F}" srcOrd="2" destOrd="0" presId="urn:microsoft.com/office/officeart/2018/2/layout/IconVerticalSolidList"/>
    <dgm:cxn modelId="{98041B87-C8B5-41E4-B5F4-9BC99470C42A}" type="presParOf" srcId="{D3F5D4E7-BCC5-4C95-A789-599CD59E9A21}" destId="{8179509C-3FD6-4C20-B30A-F96DF2BE8038}" srcOrd="3" destOrd="0" presId="urn:microsoft.com/office/officeart/2018/2/layout/IconVerticalSolidList"/>
    <dgm:cxn modelId="{8CDC5BB9-4E6F-40F4-B01E-8C1AE733E597}" type="presParOf" srcId="{3A8A53D3-6AD5-4CB6-A1A5-E2C3D0CB2D6C}" destId="{BCFCA4DE-A4F1-4ACA-BEC9-A6A315E28A6B}" srcOrd="1" destOrd="0" presId="urn:microsoft.com/office/officeart/2018/2/layout/IconVerticalSolidList"/>
    <dgm:cxn modelId="{6AF9155C-1A7B-4C43-B2C2-948D8B8DEB44}" type="presParOf" srcId="{3A8A53D3-6AD5-4CB6-A1A5-E2C3D0CB2D6C}" destId="{7C3FA55A-2E05-4E3F-9874-44EE49440B5F}" srcOrd="2" destOrd="0" presId="urn:microsoft.com/office/officeart/2018/2/layout/IconVerticalSolidList"/>
    <dgm:cxn modelId="{04611364-C166-48ED-BDCC-4B7069318DBD}" type="presParOf" srcId="{7C3FA55A-2E05-4E3F-9874-44EE49440B5F}" destId="{C4EDB3A8-75A7-4910-9C14-48D614F14C9E}" srcOrd="0" destOrd="0" presId="urn:microsoft.com/office/officeart/2018/2/layout/IconVerticalSolidList"/>
    <dgm:cxn modelId="{ADAC1FDF-D558-499F-8CF9-FEB98F1291AE}" type="presParOf" srcId="{7C3FA55A-2E05-4E3F-9874-44EE49440B5F}" destId="{059B5F1F-7C3B-42A0-ACB7-372A602A5ACC}" srcOrd="1" destOrd="0" presId="urn:microsoft.com/office/officeart/2018/2/layout/IconVerticalSolidList"/>
    <dgm:cxn modelId="{BC8C952E-1546-424A-8B51-DE0B0C3845CD}" type="presParOf" srcId="{7C3FA55A-2E05-4E3F-9874-44EE49440B5F}" destId="{D745A813-5F3D-4A17-9D90-723757BD5C17}" srcOrd="2" destOrd="0" presId="urn:microsoft.com/office/officeart/2018/2/layout/IconVerticalSolidList"/>
    <dgm:cxn modelId="{2D64F4CE-B01E-4F6B-80DC-538DF7EB52B8}" type="presParOf" srcId="{7C3FA55A-2E05-4E3F-9874-44EE49440B5F}" destId="{DDD8DDC5-A0C0-406A-8ADE-E73F52E037ED}" srcOrd="3" destOrd="0" presId="urn:microsoft.com/office/officeart/2018/2/layout/IconVerticalSolidList"/>
    <dgm:cxn modelId="{F25634FB-3528-40BF-9C6D-3E336CEF1BA0}" type="presParOf" srcId="{3A8A53D3-6AD5-4CB6-A1A5-E2C3D0CB2D6C}" destId="{1E7CC611-95E2-44A1-A9F6-0ADF0C824FFB}" srcOrd="3" destOrd="0" presId="urn:microsoft.com/office/officeart/2018/2/layout/IconVerticalSolidList"/>
    <dgm:cxn modelId="{EAC1B818-51F9-49C1-B12A-EB6DF82F7027}" type="presParOf" srcId="{3A8A53D3-6AD5-4CB6-A1A5-E2C3D0CB2D6C}" destId="{1A58AD24-FC88-40C6-A984-7293AE6B3000}" srcOrd="4" destOrd="0" presId="urn:microsoft.com/office/officeart/2018/2/layout/IconVerticalSolidList"/>
    <dgm:cxn modelId="{FDAF1A59-33DC-4B6E-A8C2-730BE646DC09}" type="presParOf" srcId="{1A58AD24-FC88-40C6-A984-7293AE6B3000}" destId="{33FAED1B-60D0-461E-8859-3647A79C6729}" srcOrd="0" destOrd="0" presId="urn:microsoft.com/office/officeart/2018/2/layout/IconVerticalSolidList"/>
    <dgm:cxn modelId="{53548FF8-2C66-4B40-A97E-75188C194F85}" type="presParOf" srcId="{1A58AD24-FC88-40C6-A984-7293AE6B3000}" destId="{A71BCAF6-E443-4622-A2B9-6CED14039E4B}" srcOrd="1" destOrd="0" presId="urn:microsoft.com/office/officeart/2018/2/layout/IconVerticalSolidList"/>
    <dgm:cxn modelId="{AF280062-4312-49BF-A5CF-B8CEF114EA01}" type="presParOf" srcId="{1A58AD24-FC88-40C6-A984-7293AE6B3000}" destId="{0BB77B4A-3BC6-4076-94C5-8D9D05065444}" srcOrd="2" destOrd="0" presId="urn:microsoft.com/office/officeart/2018/2/layout/IconVerticalSolidList"/>
    <dgm:cxn modelId="{A25A53F6-2728-484D-A40E-784A46D8007A}" type="presParOf" srcId="{1A58AD24-FC88-40C6-A984-7293AE6B3000}" destId="{278CE233-2160-4997-9DFD-61A4DCAD1BA8}" srcOrd="3" destOrd="0" presId="urn:microsoft.com/office/officeart/2018/2/layout/IconVerticalSolidList"/>
    <dgm:cxn modelId="{9AFED493-1C8F-4CD0-A1D9-868069B5CF7E}" type="presParOf" srcId="{3A8A53D3-6AD5-4CB6-A1A5-E2C3D0CB2D6C}" destId="{50CF04EC-CBBA-4471-ACE8-FC288030D2AE}" srcOrd="5" destOrd="0" presId="urn:microsoft.com/office/officeart/2018/2/layout/IconVerticalSolidList"/>
    <dgm:cxn modelId="{99611534-BDC4-4190-9EE0-032D35A02264}" type="presParOf" srcId="{3A8A53D3-6AD5-4CB6-A1A5-E2C3D0CB2D6C}" destId="{7103D4FB-28D4-4805-A45C-A366751B1C14}" srcOrd="6" destOrd="0" presId="urn:microsoft.com/office/officeart/2018/2/layout/IconVerticalSolidList"/>
    <dgm:cxn modelId="{BEA9E786-7B78-4CC2-B1C3-9A002B7B419F}" type="presParOf" srcId="{7103D4FB-28D4-4805-A45C-A366751B1C14}" destId="{CCAD655F-AE19-4F5E-B57C-C0DEC9527EBC}" srcOrd="0" destOrd="0" presId="urn:microsoft.com/office/officeart/2018/2/layout/IconVerticalSolidList"/>
    <dgm:cxn modelId="{FC626C7D-3A16-4187-9B1D-30536ECE3B44}" type="presParOf" srcId="{7103D4FB-28D4-4805-A45C-A366751B1C14}" destId="{0F55E5FD-A8C5-409D-8B51-4207943909EC}" srcOrd="1" destOrd="0" presId="urn:microsoft.com/office/officeart/2018/2/layout/IconVerticalSolidList"/>
    <dgm:cxn modelId="{07D66420-2B46-4969-9EB7-4C99AAD96CD1}" type="presParOf" srcId="{7103D4FB-28D4-4805-A45C-A366751B1C14}" destId="{D7E20402-B4D7-4E71-BA0A-71215FE9FCA4}" srcOrd="2" destOrd="0" presId="urn:microsoft.com/office/officeart/2018/2/layout/IconVerticalSolidList"/>
    <dgm:cxn modelId="{98CE7432-110B-4F4A-A95E-7895E1DC53D2}" type="presParOf" srcId="{7103D4FB-28D4-4805-A45C-A366751B1C14}" destId="{6783E93E-E679-4C73-B14C-1EAA5371C257}" srcOrd="3" destOrd="0" presId="urn:microsoft.com/office/officeart/2018/2/layout/IconVerticalSolidList"/>
    <dgm:cxn modelId="{5BDCD693-51A3-4848-B52A-934B60283A50}" type="presParOf" srcId="{3A8A53D3-6AD5-4CB6-A1A5-E2C3D0CB2D6C}" destId="{48C6060F-7E30-480E-86C3-D28C8376250A}" srcOrd="7" destOrd="0" presId="urn:microsoft.com/office/officeart/2018/2/layout/IconVerticalSolidList"/>
    <dgm:cxn modelId="{8E604B31-0107-4D9E-AF41-8E7F26D0F32D}" type="presParOf" srcId="{3A8A53D3-6AD5-4CB6-A1A5-E2C3D0CB2D6C}" destId="{01418416-6471-4858-BB44-166F40152108}" srcOrd="8" destOrd="0" presId="urn:microsoft.com/office/officeart/2018/2/layout/IconVerticalSolidList"/>
    <dgm:cxn modelId="{445DDBB7-1997-4929-8ED9-AB8841AF92E3}" type="presParOf" srcId="{01418416-6471-4858-BB44-166F40152108}" destId="{9AF31D35-70D1-4467-AFF9-40668846522D}" srcOrd="0" destOrd="0" presId="urn:microsoft.com/office/officeart/2018/2/layout/IconVerticalSolidList"/>
    <dgm:cxn modelId="{7F81E714-2D72-450A-B8FE-521504C43FBC}" type="presParOf" srcId="{01418416-6471-4858-BB44-166F40152108}" destId="{C472E375-96DF-47CE-8479-0FC7663C75F6}" srcOrd="1" destOrd="0" presId="urn:microsoft.com/office/officeart/2018/2/layout/IconVerticalSolidList"/>
    <dgm:cxn modelId="{6E68A15F-DF58-488C-A579-081744DD93A3}" type="presParOf" srcId="{01418416-6471-4858-BB44-166F40152108}" destId="{B192E11F-4B03-4D25-8F0F-02DE8A007E51}" srcOrd="2" destOrd="0" presId="urn:microsoft.com/office/officeart/2018/2/layout/IconVerticalSolidList"/>
    <dgm:cxn modelId="{AB7FED1F-9544-4E8B-869F-4B88877A1EBC}" type="presParOf" srcId="{01418416-6471-4858-BB44-166F40152108}" destId="{15A8F719-63E3-4BA3-883B-F7E120D4F4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36A1D-2EEF-4F3A-834C-0F59E0A0E77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391ACF-0203-4EE8-A4D9-91468FAA04BF}">
      <dgm:prSet/>
      <dgm:spPr/>
      <dgm:t>
        <a:bodyPr/>
        <a:lstStyle/>
        <a:p>
          <a:r>
            <a:rPr lang="en-KE" dirty="0"/>
            <a:t>Identify the factors that influence churn.  </a:t>
          </a:r>
          <a:endParaRPr lang="en-US" dirty="0"/>
        </a:p>
      </dgm:t>
    </dgm:pt>
    <dgm:pt modelId="{8F664802-E21F-4F53-A9A5-4DFC63EC56AC}" type="parTrans" cxnId="{DA394B3B-FD6D-4BDC-A965-A36E7C46C663}">
      <dgm:prSet/>
      <dgm:spPr/>
      <dgm:t>
        <a:bodyPr/>
        <a:lstStyle/>
        <a:p>
          <a:endParaRPr lang="en-US"/>
        </a:p>
      </dgm:t>
    </dgm:pt>
    <dgm:pt modelId="{DF7F6E50-0A7E-4A04-8ACD-852ED656B5A8}" type="sibTrans" cxnId="{DA394B3B-FD6D-4BDC-A965-A36E7C46C6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6DFB78-5C8A-4D23-A568-20E7EA057218}">
      <dgm:prSet/>
      <dgm:spPr/>
      <dgm:t>
        <a:bodyPr/>
        <a:lstStyle/>
        <a:p>
          <a:r>
            <a:rPr lang="en-KE"/>
            <a:t>Identify customers who are likely to exit.  </a:t>
          </a:r>
          <a:endParaRPr lang="en-US"/>
        </a:p>
      </dgm:t>
    </dgm:pt>
    <dgm:pt modelId="{0E5449D2-EACC-4899-9BB8-270AFF963EE5}" type="parTrans" cxnId="{459FE497-A432-466C-BBE2-D55F431E0453}">
      <dgm:prSet/>
      <dgm:spPr/>
      <dgm:t>
        <a:bodyPr/>
        <a:lstStyle/>
        <a:p>
          <a:endParaRPr lang="en-US"/>
        </a:p>
      </dgm:t>
    </dgm:pt>
    <dgm:pt modelId="{4FBD15F5-88B1-4B1C-AB1A-F269769C28A1}" type="sibTrans" cxnId="{459FE497-A432-466C-BBE2-D55F431E04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C2D9D58-AD62-48CF-B2C0-AC6A9997D768}">
      <dgm:prSet/>
      <dgm:spPr/>
      <dgm:t>
        <a:bodyPr/>
        <a:lstStyle/>
        <a:p>
          <a:r>
            <a:rPr lang="en-KE"/>
            <a:t>Propose way forward to manage churn </a:t>
          </a:r>
          <a:endParaRPr lang="en-US"/>
        </a:p>
      </dgm:t>
    </dgm:pt>
    <dgm:pt modelId="{D7BDDEEA-436E-4B82-A6CB-BC711DACA8B4}" type="parTrans" cxnId="{2959D32A-DAA8-4883-9328-CD817EC86D2F}">
      <dgm:prSet/>
      <dgm:spPr/>
      <dgm:t>
        <a:bodyPr/>
        <a:lstStyle/>
        <a:p>
          <a:endParaRPr lang="en-US"/>
        </a:p>
      </dgm:t>
    </dgm:pt>
    <dgm:pt modelId="{C171A608-09C6-4471-ABB9-30E52EFC8976}" type="sibTrans" cxnId="{2959D32A-DAA8-4883-9328-CD817EC86D2F}">
      <dgm:prSet phldrT="3" phldr="0"/>
      <dgm:spPr/>
      <dgm:t>
        <a:bodyPr/>
        <a:lstStyle/>
        <a:p>
          <a:endParaRPr lang="en-US"/>
        </a:p>
      </dgm:t>
    </dgm:pt>
    <dgm:pt modelId="{6D11E720-F8F8-46DE-B7C8-1F039AA4B9DF}" type="pres">
      <dgm:prSet presAssocID="{36036A1D-2EEF-4F3A-834C-0F59E0A0E779}" presName="Name0" presStyleCnt="0">
        <dgm:presLayoutVars>
          <dgm:dir/>
          <dgm:resizeHandles val="exact"/>
        </dgm:presLayoutVars>
      </dgm:prSet>
      <dgm:spPr/>
    </dgm:pt>
    <dgm:pt modelId="{A590274D-A9D9-4A8C-8C34-1844940CA5B0}" type="pres">
      <dgm:prSet presAssocID="{FA391ACF-0203-4EE8-A4D9-91468FAA04BF}" presName="node" presStyleLbl="node1" presStyleIdx="0" presStyleCnt="3">
        <dgm:presLayoutVars>
          <dgm:bulletEnabled val="1"/>
        </dgm:presLayoutVars>
      </dgm:prSet>
      <dgm:spPr/>
    </dgm:pt>
    <dgm:pt modelId="{17D4D591-61BE-4B5E-9092-3BE06BD8FDAB}" type="pres">
      <dgm:prSet presAssocID="{DF7F6E50-0A7E-4A04-8ACD-852ED656B5A8}" presName="sibTrans" presStyleLbl="sibTrans1D1" presStyleIdx="0" presStyleCnt="2"/>
      <dgm:spPr/>
    </dgm:pt>
    <dgm:pt modelId="{5AF010D1-222B-4C5D-B203-B41BDAB454D1}" type="pres">
      <dgm:prSet presAssocID="{DF7F6E50-0A7E-4A04-8ACD-852ED656B5A8}" presName="connectorText" presStyleLbl="sibTrans1D1" presStyleIdx="0" presStyleCnt="2"/>
      <dgm:spPr/>
    </dgm:pt>
    <dgm:pt modelId="{5EF87A8A-97D5-43A8-BFBF-81CE7BC972C5}" type="pres">
      <dgm:prSet presAssocID="{E76DFB78-5C8A-4D23-A568-20E7EA057218}" presName="node" presStyleLbl="node1" presStyleIdx="1" presStyleCnt="3">
        <dgm:presLayoutVars>
          <dgm:bulletEnabled val="1"/>
        </dgm:presLayoutVars>
      </dgm:prSet>
      <dgm:spPr/>
    </dgm:pt>
    <dgm:pt modelId="{22AD49FC-A53B-4BE9-9F69-BD5A587B10A1}" type="pres">
      <dgm:prSet presAssocID="{4FBD15F5-88B1-4B1C-AB1A-F269769C28A1}" presName="sibTrans" presStyleLbl="sibTrans1D1" presStyleIdx="1" presStyleCnt="2"/>
      <dgm:spPr/>
    </dgm:pt>
    <dgm:pt modelId="{CD873723-17A1-4DA9-A696-B12092989724}" type="pres">
      <dgm:prSet presAssocID="{4FBD15F5-88B1-4B1C-AB1A-F269769C28A1}" presName="connectorText" presStyleLbl="sibTrans1D1" presStyleIdx="1" presStyleCnt="2"/>
      <dgm:spPr/>
    </dgm:pt>
    <dgm:pt modelId="{707196C0-3CBD-445A-B49B-171CCD688DAF}" type="pres">
      <dgm:prSet presAssocID="{6C2D9D58-AD62-48CF-B2C0-AC6A9997D7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18D8C13-ED12-4B10-87B8-B0B30E3ED508}" type="presOf" srcId="{FA391ACF-0203-4EE8-A4D9-91468FAA04BF}" destId="{A590274D-A9D9-4A8C-8C34-1844940CA5B0}" srcOrd="0" destOrd="0" presId="urn:microsoft.com/office/officeart/2016/7/layout/RepeatingBendingProcessNew"/>
    <dgm:cxn modelId="{434B491C-40F4-498F-8B9A-C0EDC1C4D045}" type="presOf" srcId="{DF7F6E50-0A7E-4A04-8ACD-852ED656B5A8}" destId="{5AF010D1-222B-4C5D-B203-B41BDAB454D1}" srcOrd="1" destOrd="0" presId="urn:microsoft.com/office/officeart/2016/7/layout/RepeatingBendingProcessNew"/>
    <dgm:cxn modelId="{2959D32A-DAA8-4883-9328-CD817EC86D2F}" srcId="{36036A1D-2EEF-4F3A-834C-0F59E0A0E779}" destId="{6C2D9D58-AD62-48CF-B2C0-AC6A9997D768}" srcOrd="2" destOrd="0" parTransId="{D7BDDEEA-436E-4B82-A6CB-BC711DACA8B4}" sibTransId="{C171A608-09C6-4471-ABB9-30E52EFC8976}"/>
    <dgm:cxn modelId="{DA394B3B-FD6D-4BDC-A965-A36E7C46C663}" srcId="{36036A1D-2EEF-4F3A-834C-0F59E0A0E779}" destId="{FA391ACF-0203-4EE8-A4D9-91468FAA04BF}" srcOrd="0" destOrd="0" parTransId="{8F664802-E21F-4F53-A9A5-4DFC63EC56AC}" sibTransId="{DF7F6E50-0A7E-4A04-8ACD-852ED656B5A8}"/>
    <dgm:cxn modelId="{8337DB3B-6060-421A-83FF-777C300F2B19}" type="presOf" srcId="{4FBD15F5-88B1-4B1C-AB1A-F269769C28A1}" destId="{22AD49FC-A53B-4BE9-9F69-BD5A587B10A1}" srcOrd="0" destOrd="0" presId="urn:microsoft.com/office/officeart/2016/7/layout/RepeatingBendingProcessNew"/>
    <dgm:cxn modelId="{E197996E-9F79-4EDE-8BB9-5948E46D1A34}" type="presOf" srcId="{E76DFB78-5C8A-4D23-A568-20E7EA057218}" destId="{5EF87A8A-97D5-43A8-BFBF-81CE7BC972C5}" srcOrd="0" destOrd="0" presId="urn:microsoft.com/office/officeart/2016/7/layout/RepeatingBendingProcessNew"/>
    <dgm:cxn modelId="{85D04477-D554-45FB-A2FD-57268E7B5EFC}" type="presOf" srcId="{4FBD15F5-88B1-4B1C-AB1A-F269769C28A1}" destId="{CD873723-17A1-4DA9-A696-B12092989724}" srcOrd="1" destOrd="0" presId="urn:microsoft.com/office/officeart/2016/7/layout/RepeatingBendingProcessNew"/>
    <dgm:cxn modelId="{75805097-E8C7-42D8-B0DA-4F85A2C0D09C}" type="presOf" srcId="{DF7F6E50-0A7E-4A04-8ACD-852ED656B5A8}" destId="{17D4D591-61BE-4B5E-9092-3BE06BD8FDAB}" srcOrd="0" destOrd="0" presId="urn:microsoft.com/office/officeart/2016/7/layout/RepeatingBendingProcessNew"/>
    <dgm:cxn modelId="{459FE497-A432-466C-BBE2-D55F431E0453}" srcId="{36036A1D-2EEF-4F3A-834C-0F59E0A0E779}" destId="{E76DFB78-5C8A-4D23-A568-20E7EA057218}" srcOrd="1" destOrd="0" parTransId="{0E5449D2-EACC-4899-9BB8-270AFF963EE5}" sibTransId="{4FBD15F5-88B1-4B1C-AB1A-F269769C28A1}"/>
    <dgm:cxn modelId="{623A5FA1-89B3-4B7E-A9D4-005272598B94}" type="presOf" srcId="{6C2D9D58-AD62-48CF-B2C0-AC6A9997D768}" destId="{707196C0-3CBD-445A-B49B-171CCD688DAF}" srcOrd="0" destOrd="0" presId="urn:microsoft.com/office/officeart/2016/7/layout/RepeatingBendingProcessNew"/>
    <dgm:cxn modelId="{88975EB7-B324-4A63-90C0-912731885FBF}" type="presOf" srcId="{36036A1D-2EEF-4F3A-834C-0F59E0A0E779}" destId="{6D11E720-F8F8-46DE-B7C8-1F039AA4B9DF}" srcOrd="0" destOrd="0" presId="urn:microsoft.com/office/officeart/2016/7/layout/RepeatingBendingProcessNew"/>
    <dgm:cxn modelId="{40A18675-8013-4D54-A6EF-2073362B9FCF}" type="presParOf" srcId="{6D11E720-F8F8-46DE-B7C8-1F039AA4B9DF}" destId="{A590274D-A9D9-4A8C-8C34-1844940CA5B0}" srcOrd="0" destOrd="0" presId="urn:microsoft.com/office/officeart/2016/7/layout/RepeatingBendingProcessNew"/>
    <dgm:cxn modelId="{D0320C8A-3E03-478B-AFB8-8BBA51F624CC}" type="presParOf" srcId="{6D11E720-F8F8-46DE-B7C8-1F039AA4B9DF}" destId="{17D4D591-61BE-4B5E-9092-3BE06BD8FDAB}" srcOrd="1" destOrd="0" presId="urn:microsoft.com/office/officeart/2016/7/layout/RepeatingBendingProcessNew"/>
    <dgm:cxn modelId="{E4D348FC-70C3-423E-A7C3-2796344709B5}" type="presParOf" srcId="{17D4D591-61BE-4B5E-9092-3BE06BD8FDAB}" destId="{5AF010D1-222B-4C5D-B203-B41BDAB454D1}" srcOrd="0" destOrd="0" presId="urn:microsoft.com/office/officeart/2016/7/layout/RepeatingBendingProcessNew"/>
    <dgm:cxn modelId="{CF40C22E-8CBD-4EEA-869A-A6066A4AB3FF}" type="presParOf" srcId="{6D11E720-F8F8-46DE-B7C8-1F039AA4B9DF}" destId="{5EF87A8A-97D5-43A8-BFBF-81CE7BC972C5}" srcOrd="2" destOrd="0" presId="urn:microsoft.com/office/officeart/2016/7/layout/RepeatingBendingProcessNew"/>
    <dgm:cxn modelId="{9B74906D-8121-4CA1-80C3-FBF96C352383}" type="presParOf" srcId="{6D11E720-F8F8-46DE-B7C8-1F039AA4B9DF}" destId="{22AD49FC-A53B-4BE9-9F69-BD5A587B10A1}" srcOrd="3" destOrd="0" presId="urn:microsoft.com/office/officeart/2016/7/layout/RepeatingBendingProcessNew"/>
    <dgm:cxn modelId="{656E9E9F-38EF-468D-9E7F-D6EA1564E344}" type="presParOf" srcId="{22AD49FC-A53B-4BE9-9F69-BD5A587B10A1}" destId="{CD873723-17A1-4DA9-A696-B12092989724}" srcOrd="0" destOrd="0" presId="urn:microsoft.com/office/officeart/2016/7/layout/RepeatingBendingProcessNew"/>
    <dgm:cxn modelId="{56BC3BD0-94D2-4E27-BFB6-ECEBDA556A0A}" type="presParOf" srcId="{6D11E720-F8F8-46DE-B7C8-1F039AA4B9DF}" destId="{707196C0-3CBD-445A-B49B-171CCD688DAF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C9B381-1B01-4E2D-B95B-3DBE3A180BFA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B959EB-1A6C-47CF-97B1-ED276FC76B86}">
      <dgm:prSet/>
      <dgm:spPr/>
      <dgm:t>
        <a:bodyPr/>
        <a:lstStyle/>
        <a:p>
          <a:r>
            <a:rPr lang="en-KE" dirty="0"/>
            <a:t>Capture at least 85% of all the customer who churn(Recall of 85%).</a:t>
          </a:r>
          <a:endParaRPr lang="en-US" dirty="0"/>
        </a:p>
      </dgm:t>
    </dgm:pt>
    <dgm:pt modelId="{68D1932C-4050-469C-A695-E8E64947D4FE}" type="parTrans" cxnId="{715EF45A-5BC6-41EF-956A-092192203B9B}">
      <dgm:prSet/>
      <dgm:spPr/>
      <dgm:t>
        <a:bodyPr/>
        <a:lstStyle/>
        <a:p>
          <a:endParaRPr lang="en-US"/>
        </a:p>
      </dgm:t>
    </dgm:pt>
    <dgm:pt modelId="{F23948DB-7DDE-4C29-A744-48BB6BC3B457}" type="sibTrans" cxnId="{715EF45A-5BC6-41EF-956A-092192203B9B}">
      <dgm:prSet/>
      <dgm:spPr/>
      <dgm:t>
        <a:bodyPr/>
        <a:lstStyle/>
        <a:p>
          <a:endParaRPr lang="en-US"/>
        </a:p>
      </dgm:t>
    </dgm:pt>
    <dgm:pt modelId="{C88ABF70-9DA0-47C8-B76C-62E2FC7B0EBF}">
      <dgm:prSet/>
      <dgm:spPr/>
      <dgm:t>
        <a:bodyPr/>
        <a:lstStyle/>
        <a:p>
          <a:r>
            <a:rPr lang="en-KE"/>
            <a:t>High ability to exclude false positives and false negatives achieving an F1 score of at least 85%.</a:t>
          </a:r>
          <a:endParaRPr lang="en-US"/>
        </a:p>
      </dgm:t>
    </dgm:pt>
    <dgm:pt modelId="{D2F1741E-30EE-47A4-92F9-376C46A043FE}" type="parTrans" cxnId="{B839108A-E1D9-43DC-AE43-F1D8955B932A}">
      <dgm:prSet/>
      <dgm:spPr/>
      <dgm:t>
        <a:bodyPr/>
        <a:lstStyle/>
        <a:p>
          <a:endParaRPr lang="en-US"/>
        </a:p>
      </dgm:t>
    </dgm:pt>
    <dgm:pt modelId="{8BDECA9B-4461-4A4C-9FD4-AF02BBA7C6FD}" type="sibTrans" cxnId="{B839108A-E1D9-43DC-AE43-F1D8955B932A}">
      <dgm:prSet/>
      <dgm:spPr/>
      <dgm:t>
        <a:bodyPr/>
        <a:lstStyle/>
        <a:p>
          <a:endParaRPr lang="en-US"/>
        </a:p>
      </dgm:t>
    </dgm:pt>
    <dgm:pt modelId="{C83340A1-4F44-435D-8CEC-D0B5774A993F}">
      <dgm:prSet/>
      <dgm:spPr/>
      <dgm:t>
        <a:bodyPr/>
        <a:lstStyle/>
        <a:p>
          <a:r>
            <a:rPr lang="en-KE" dirty="0"/>
            <a:t>Identify features that influence customer churn.</a:t>
          </a:r>
          <a:endParaRPr lang="en-US" dirty="0"/>
        </a:p>
      </dgm:t>
    </dgm:pt>
    <dgm:pt modelId="{199A46F6-6DE7-43D3-AFB0-B4D78BCAA97C}" type="parTrans" cxnId="{8A92C129-3CC7-422B-BB09-4BC761581108}">
      <dgm:prSet/>
      <dgm:spPr/>
      <dgm:t>
        <a:bodyPr/>
        <a:lstStyle/>
        <a:p>
          <a:endParaRPr lang="en-US"/>
        </a:p>
      </dgm:t>
    </dgm:pt>
    <dgm:pt modelId="{5D2C30DC-61AB-4011-9782-6F7189166D78}" type="sibTrans" cxnId="{8A92C129-3CC7-422B-BB09-4BC761581108}">
      <dgm:prSet/>
      <dgm:spPr/>
      <dgm:t>
        <a:bodyPr/>
        <a:lstStyle/>
        <a:p>
          <a:endParaRPr lang="en-US"/>
        </a:p>
      </dgm:t>
    </dgm:pt>
    <dgm:pt modelId="{14A4A843-A199-4437-BDB5-92F42168236D}" type="pres">
      <dgm:prSet presAssocID="{ADC9B381-1B01-4E2D-B95B-3DBE3A180BFA}" presName="diagram" presStyleCnt="0">
        <dgm:presLayoutVars>
          <dgm:dir/>
          <dgm:resizeHandles val="exact"/>
        </dgm:presLayoutVars>
      </dgm:prSet>
      <dgm:spPr/>
    </dgm:pt>
    <dgm:pt modelId="{3F9C6974-E79D-43A8-8653-1048636A0A6A}" type="pres">
      <dgm:prSet presAssocID="{F3B959EB-1A6C-47CF-97B1-ED276FC76B86}" presName="arrow" presStyleLbl="node1" presStyleIdx="0" presStyleCnt="3" custScaleX="190632">
        <dgm:presLayoutVars>
          <dgm:bulletEnabled val="1"/>
        </dgm:presLayoutVars>
      </dgm:prSet>
      <dgm:spPr/>
    </dgm:pt>
    <dgm:pt modelId="{4FA5564E-1199-4B24-B633-2500DC03F8E0}" type="pres">
      <dgm:prSet presAssocID="{C88ABF70-9DA0-47C8-B76C-62E2FC7B0EBF}" presName="arrow" presStyleLbl="node1" presStyleIdx="1" presStyleCnt="3" custScaleX="151210">
        <dgm:presLayoutVars>
          <dgm:bulletEnabled val="1"/>
        </dgm:presLayoutVars>
      </dgm:prSet>
      <dgm:spPr/>
    </dgm:pt>
    <dgm:pt modelId="{412855E0-0542-4B7A-92B0-4968CB5A2837}" type="pres">
      <dgm:prSet presAssocID="{C83340A1-4F44-435D-8CEC-D0B5774A993F}" presName="arrow" presStyleLbl="node1" presStyleIdx="2" presStyleCnt="3" custScaleX="154461">
        <dgm:presLayoutVars>
          <dgm:bulletEnabled val="1"/>
        </dgm:presLayoutVars>
      </dgm:prSet>
      <dgm:spPr/>
    </dgm:pt>
  </dgm:ptLst>
  <dgm:cxnLst>
    <dgm:cxn modelId="{8A92C129-3CC7-422B-BB09-4BC761581108}" srcId="{ADC9B381-1B01-4E2D-B95B-3DBE3A180BFA}" destId="{C83340A1-4F44-435D-8CEC-D0B5774A993F}" srcOrd="2" destOrd="0" parTransId="{199A46F6-6DE7-43D3-AFB0-B4D78BCAA97C}" sibTransId="{5D2C30DC-61AB-4011-9782-6F7189166D78}"/>
    <dgm:cxn modelId="{416AB734-0C9D-416D-B8CC-5B6B4B7D95E1}" type="presOf" srcId="{ADC9B381-1B01-4E2D-B95B-3DBE3A180BFA}" destId="{14A4A843-A199-4437-BDB5-92F42168236D}" srcOrd="0" destOrd="0" presId="urn:microsoft.com/office/officeart/2005/8/layout/arrow5"/>
    <dgm:cxn modelId="{715EF45A-5BC6-41EF-956A-092192203B9B}" srcId="{ADC9B381-1B01-4E2D-B95B-3DBE3A180BFA}" destId="{F3B959EB-1A6C-47CF-97B1-ED276FC76B86}" srcOrd="0" destOrd="0" parTransId="{68D1932C-4050-469C-A695-E8E64947D4FE}" sibTransId="{F23948DB-7DDE-4C29-A744-48BB6BC3B457}"/>
    <dgm:cxn modelId="{B4572082-9B89-4DEF-A90E-7036C914A334}" type="presOf" srcId="{C88ABF70-9DA0-47C8-B76C-62E2FC7B0EBF}" destId="{4FA5564E-1199-4B24-B633-2500DC03F8E0}" srcOrd="0" destOrd="0" presId="urn:microsoft.com/office/officeart/2005/8/layout/arrow5"/>
    <dgm:cxn modelId="{B839108A-E1D9-43DC-AE43-F1D8955B932A}" srcId="{ADC9B381-1B01-4E2D-B95B-3DBE3A180BFA}" destId="{C88ABF70-9DA0-47C8-B76C-62E2FC7B0EBF}" srcOrd="1" destOrd="0" parTransId="{D2F1741E-30EE-47A4-92F9-376C46A043FE}" sibTransId="{8BDECA9B-4461-4A4C-9FD4-AF02BBA7C6FD}"/>
    <dgm:cxn modelId="{F4FBD395-84F3-4A3C-9018-C269560ACB93}" type="presOf" srcId="{F3B959EB-1A6C-47CF-97B1-ED276FC76B86}" destId="{3F9C6974-E79D-43A8-8653-1048636A0A6A}" srcOrd="0" destOrd="0" presId="urn:microsoft.com/office/officeart/2005/8/layout/arrow5"/>
    <dgm:cxn modelId="{CE9EF4D3-0DFF-49C2-BD78-09148FBD74C8}" type="presOf" srcId="{C83340A1-4F44-435D-8CEC-D0B5774A993F}" destId="{412855E0-0542-4B7A-92B0-4968CB5A2837}" srcOrd="0" destOrd="0" presId="urn:microsoft.com/office/officeart/2005/8/layout/arrow5"/>
    <dgm:cxn modelId="{C618C3A8-5E5F-4AC3-9C54-16F749313EB5}" type="presParOf" srcId="{14A4A843-A199-4437-BDB5-92F42168236D}" destId="{3F9C6974-E79D-43A8-8653-1048636A0A6A}" srcOrd="0" destOrd="0" presId="urn:microsoft.com/office/officeart/2005/8/layout/arrow5"/>
    <dgm:cxn modelId="{420850DD-DD79-418C-BC67-B78D8828E023}" type="presParOf" srcId="{14A4A843-A199-4437-BDB5-92F42168236D}" destId="{4FA5564E-1199-4B24-B633-2500DC03F8E0}" srcOrd="1" destOrd="0" presId="urn:microsoft.com/office/officeart/2005/8/layout/arrow5"/>
    <dgm:cxn modelId="{AF4A1C1B-7C2C-4467-9816-9BDF1A552BA7}" type="presParOf" srcId="{14A4A843-A199-4437-BDB5-92F42168236D}" destId="{412855E0-0542-4B7A-92B0-4968CB5A283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F253-6851-4D9B-9DDD-9633CFA978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8D9B043-FE26-445C-BCC1-A1BDD2FB8248}">
      <dgm:prSet custT="1"/>
      <dgm:spPr/>
      <dgm:t>
        <a:bodyPr/>
        <a:lstStyle/>
        <a:p>
          <a:pPr>
            <a:defRPr cap="all"/>
          </a:pPr>
          <a:r>
            <a:rPr lang="en-US" sz="1100" dirty="0"/>
            <a:t>T</a:t>
          </a:r>
          <a:r>
            <a:rPr lang="en-KE" sz="1100" dirty="0"/>
            <a:t>he company to adopts the improved decision tree classifier </a:t>
          </a:r>
          <a:r>
            <a:rPr lang="en-KE" sz="1200" dirty="0"/>
            <a:t>model</a:t>
          </a:r>
          <a:r>
            <a:rPr lang="en-KE" sz="1100" dirty="0"/>
            <a:t> to predict the churn.</a:t>
          </a:r>
          <a:endParaRPr lang="en-US" sz="1100" dirty="0"/>
        </a:p>
      </dgm:t>
    </dgm:pt>
    <dgm:pt modelId="{4C1E67B7-DC89-4E23-B457-D02918BD4622}" type="parTrans" cxnId="{24DBA85F-6223-4B2A-A63E-3C6F625D1270}">
      <dgm:prSet/>
      <dgm:spPr/>
      <dgm:t>
        <a:bodyPr/>
        <a:lstStyle/>
        <a:p>
          <a:endParaRPr lang="en-US"/>
        </a:p>
      </dgm:t>
    </dgm:pt>
    <dgm:pt modelId="{1A74C643-BC32-4C98-8EED-351EFF36C012}" type="sibTrans" cxnId="{24DBA85F-6223-4B2A-A63E-3C6F625D1270}">
      <dgm:prSet/>
      <dgm:spPr/>
      <dgm:t>
        <a:bodyPr/>
        <a:lstStyle/>
        <a:p>
          <a:endParaRPr lang="en-US"/>
        </a:p>
      </dgm:t>
    </dgm:pt>
    <dgm:pt modelId="{E75C66F9-F697-400D-8033-811F1FB3496C}">
      <dgm:prSet/>
      <dgm:spPr/>
      <dgm:t>
        <a:bodyPr/>
        <a:lstStyle/>
        <a:p>
          <a:pPr>
            <a:defRPr cap="all"/>
          </a:pPr>
          <a:r>
            <a:rPr lang="en-KE" dirty="0"/>
            <a:t>The management to take not that there will be </a:t>
          </a:r>
          <a:r>
            <a:rPr lang="en-KE" b="1" dirty="0"/>
            <a:t>7% risk</a:t>
          </a:r>
          <a:r>
            <a:rPr lang="en-KE" dirty="0"/>
            <a:t> that true churners will not be detected by the model.</a:t>
          </a:r>
          <a:endParaRPr lang="en-US" dirty="0"/>
        </a:p>
      </dgm:t>
    </dgm:pt>
    <dgm:pt modelId="{276A62B8-659D-4DFF-B613-476ADAAAB75E}" type="parTrans" cxnId="{A84D2C22-DA7E-43D7-B1AB-2F8B42CEE577}">
      <dgm:prSet/>
      <dgm:spPr/>
      <dgm:t>
        <a:bodyPr/>
        <a:lstStyle/>
        <a:p>
          <a:endParaRPr lang="en-US"/>
        </a:p>
      </dgm:t>
    </dgm:pt>
    <dgm:pt modelId="{EBD2A9A1-0B43-4DAB-8F85-74BAAD0C2DCE}" type="sibTrans" cxnId="{A84D2C22-DA7E-43D7-B1AB-2F8B42CEE577}">
      <dgm:prSet/>
      <dgm:spPr/>
      <dgm:t>
        <a:bodyPr/>
        <a:lstStyle/>
        <a:p>
          <a:endParaRPr lang="en-US"/>
        </a:p>
      </dgm:t>
    </dgm:pt>
    <dgm:pt modelId="{8215CB3A-2856-4871-8B32-0F2B2AA201EF}">
      <dgm:prSet/>
      <dgm:spPr/>
      <dgm:t>
        <a:bodyPr/>
        <a:lstStyle/>
        <a:p>
          <a:pPr>
            <a:defRPr cap="all"/>
          </a:pPr>
          <a:r>
            <a:rPr lang="en-KE" dirty="0"/>
            <a:t>The company undertakes a business impact analysis of the 7% risk to evaluate further investments needed to improve the model.</a:t>
          </a:r>
          <a:endParaRPr lang="en-US" dirty="0"/>
        </a:p>
      </dgm:t>
    </dgm:pt>
    <dgm:pt modelId="{F746CA69-CF94-4335-8FD2-189938D211FA}" type="parTrans" cxnId="{00E65ECF-FEC8-4013-98D3-0DF1497C5741}">
      <dgm:prSet/>
      <dgm:spPr/>
      <dgm:t>
        <a:bodyPr/>
        <a:lstStyle/>
        <a:p>
          <a:endParaRPr lang="en-US"/>
        </a:p>
      </dgm:t>
    </dgm:pt>
    <dgm:pt modelId="{CFCE8927-B382-4B72-AFDB-BFE2B3F9F294}" type="sibTrans" cxnId="{00E65ECF-FEC8-4013-98D3-0DF1497C5741}">
      <dgm:prSet/>
      <dgm:spPr/>
      <dgm:t>
        <a:bodyPr/>
        <a:lstStyle/>
        <a:p>
          <a:endParaRPr lang="en-US"/>
        </a:p>
      </dgm:t>
    </dgm:pt>
    <dgm:pt modelId="{6F360085-FF7D-4D0C-8C36-5EC6C79F0726}">
      <dgm:prSet/>
      <dgm:spPr/>
      <dgm:t>
        <a:bodyPr/>
        <a:lstStyle/>
        <a:p>
          <a:pPr>
            <a:defRPr cap="all"/>
          </a:pPr>
          <a:r>
            <a:rPr lang="en-KE" dirty="0"/>
            <a:t>With new discoveries on the customer profiles, continued enhancement of the model be done to improve its utility.</a:t>
          </a:r>
          <a:endParaRPr lang="en-US" dirty="0"/>
        </a:p>
      </dgm:t>
    </dgm:pt>
    <dgm:pt modelId="{36685DE4-7E2E-4ACA-AF79-1D887C7A44AE}" type="parTrans" cxnId="{51595D35-37AB-413B-9DC0-0317CB1448D4}">
      <dgm:prSet/>
      <dgm:spPr/>
      <dgm:t>
        <a:bodyPr/>
        <a:lstStyle/>
        <a:p>
          <a:endParaRPr lang="en-US"/>
        </a:p>
      </dgm:t>
    </dgm:pt>
    <dgm:pt modelId="{D5A7F174-3148-4D65-8282-19B77E033B51}" type="sibTrans" cxnId="{51595D35-37AB-413B-9DC0-0317CB1448D4}">
      <dgm:prSet/>
      <dgm:spPr/>
      <dgm:t>
        <a:bodyPr/>
        <a:lstStyle/>
        <a:p>
          <a:endParaRPr lang="en-US"/>
        </a:p>
      </dgm:t>
    </dgm:pt>
    <dgm:pt modelId="{3D75130E-17EC-46E9-B4B5-9AD1272E4F85}" type="pres">
      <dgm:prSet presAssocID="{7F9AF253-6851-4D9B-9DDD-9633CFA978C7}" presName="root" presStyleCnt="0">
        <dgm:presLayoutVars>
          <dgm:dir/>
          <dgm:resizeHandles val="exact"/>
        </dgm:presLayoutVars>
      </dgm:prSet>
      <dgm:spPr/>
    </dgm:pt>
    <dgm:pt modelId="{963D5D25-063E-401C-8450-5FDA0FD8097B}" type="pres">
      <dgm:prSet presAssocID="{E8D9B043-FE26-445C-BCC1-A1BDD2FB8248}" presName="compNode" presStyleCnt="0"/>
      <dgm:spPr/>
    </dgm:pt>
    <dgm:pt modelId="{2401C419-52F1-4051-B735-097F5AF534CD}" type="pres">
      <dgm:prSet presAssocID="{E8D9B043-FE26-445C-BCC1-A1BDD2FB824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7E53E55-338D-400D-B670-74191EC6464B}" type="pres">
      <dgm:prSet presAssocID="{E8D9B043-FE26-445C-BCC1-A1BDD2FB82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D23F4C-302C-44B5-B062-2BA0BB3E0A8E}" type="pres">
      <dgm:prSet presAssocID="{E8D9B043-FE26-445C-BCC1-A1BDD2FB8248}" presName="spaceRect" presStyleCnt="0"/>
      <dgm:spPr/>
    </dgm:pt>
    <dgm:pt modelId="{BF6E29ED-A7D8-4EA2-ACFB-104D8249AF21}" type="pres">
      <dgm:prSet presAssocID="{E8D9B043-FE26-445C-BCC1-A1BDD2FB8248}" presName="textRect" presStyleLbl="revTx" presStyleIdx="0" presStyleCnt="4" custScaleY="185793">
        <dgm:presLayoutVars>
          <dgm:chMax val="1"/>
          <dgm:chPref val="1"/>
        </dgm:presLayoutVars>
      </dgm:prSet>
      <dgm:spPr/>
    </dgm:pt>
    <dgm:pt modelId="{2B295489-30A8-4AB4-BA86-D5A6E8CA80B5}" type="pres">
      <dgm:prSet presAssocID="{1A74C643-BC32-4C98-8EED-351EFF36C012}" presName="sibTrans" presStyleCnt="0"/>
      <dgm:spPr/>
    </dgm:pt>
    <dgm:pt modelId="{05E7A600-70DA-4C83-8D6B-E07CC85133A9}" type="pres">
      <dgm:prSet presAssocID="{E75C66F9-F697-400D-8033-811F1FB3496C}" presName="compNode" presStyleCnt="0"/>
      <dgm:spPr/>
    </dgm:pt>
    <dgm:pt modelId="{DC31B890-8905-473B-AEB7-34BF86629950}" type="pres">
      <dgm:prSet presAssocID="{E75C66F9-F697-400D-8033-811F1FB349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AA823B-E067-4A46-B2D5-D6599DA0F431}" type="pres">
      <dgm:prSet presAssocID="{E75C66F9-F697-400D-8033-811F1FB349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CBC0D1F-318A-492B-8331-BD13B7DBD30A}" type="pres">
      <dgm:prSet presAssocID="{E75C66F9-F697-400D-8033-811F1FB3496C}" presName="spaceRect" presStyleCnt="0"/>
      <dgm:spPr/>
    </dgm:pt>
    <dgm:pt modelId="{E7F8B458-FDB1-4603-87B5-5CAA845421ED}" type="pres">
      <dgm:prSet presAssocID="{E75C66F9-F697-400D-8033-811F1FB3496C}" presName="textRect" presStyleLbl="revTx" presStyleIdx="1" presStyleCnt="4" custScaleY="160248">
        <dgm:presLayoutVars>
          <dgm:chMax val="1"/>
          <dgm:chPref val="1"/>
        </dgm:presLayoutVars>
      </dgm:prSet>
      <dgm:spPr/>
    </dgm:pt>
    <dgm:pt modelId="{821E101A-0189-409F-A93B-3ADAA7D69124}" type="pres">
      <dgm:prSet presAssocID="{EBD2A9A1-0B43-4DAB-8F85-74BAAD0C2DCE}" presName="sibTrans" presStyleCnt="0"/>
      <dgm:spPr/>
    </dgm:pt>
    <dgm:pt modelId="{B7ED99E6-B2C9-41EC-8695-EF8FE793EC3D}" type="pres">
      <dgm:prSet presAssocID="{8215CB3A-2856-4871-8B32-0F2B2AA201EF}" presName="compNode" presStyleCnt="0"/>
      <dgm:spPr/>
    </dgm:pt>
    <dgm:pt modelId="{EE8D9D71-CD15-41E9-A4D9-AD6B345A69E5}" type="pres">
      <dgm:prSet presAssocID="{8215CB3A-2856-4871-8B32-0F2B2AA201E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D67988-AACA-48C8-940B-ECBF8EA449D1}" type="pres">
      <dgm:prSet presAssocID="{8215CB3A-2856-4871-8B32-0F2B2AA20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C326691-7F7F-474D-B480-F2FF66B642DE}" type="pres">
      <dgm:prSet presAssocID="{8215CB3A-2856-4871-8B32-0F2B2AA201EF}" presName="spaceRect" presStyleCnt="0"/>
      <dgm:spPr/>
    </dgm:pt>
    <dgm:pt modelId="{C4FC850C-5063-457B-8CF3-EBE6406180EA}" type="pres">
      <dgm:prSet presAssocID="{8215CB3A-2856-4871-8B32-0F2B2AA201EF}" presName="textRect" presStyleLbl="revTx" presStyleIdx="2" presStyleCnt="4" custScaleY="178826">
        <dgm:presLayoutVars>
          <dgm:chMax val="1"/>
          <dgm:chPref val="1"/>
        </dgm:presLayoutVars>
      </dgm:prSet>
      <dgm:spPr/>
    </dgm:pt>
    <dgm:pt modelId="{9879776C-3E66-4B08-8281-55B4B059B44B}" type="pres">
      <dgm:prSet presAssocID="{CFCE8927-B382-4B72-AFDB-BFE2B3F9F294}" presName="sibTrans" presStyleCnt="0"/>
      <dgm:spPr/>
    </dgm:pt>
    <dgm:pt modelId="{312CB006-9C46-4B98-8856-86506575E15A}" type="pres">
      <dgm:prSet presAssocID="{6F360085-FF7D-4D0C-8C36-5EC6C79F0726}" presName="compNode" presStyleCnt="0"/>
      <dgm:spPr/>
    </dgm:pt>
    <dgm:pt modelId="{831DBC17-B68C-4E9D-993D-D5BC224059F0}" type="pres">
      <dgm:prSet presAssocID="{6F360085-FF7D-4D0C-8C36-5EC6C79F072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2403E6-2FC6-42D9-9474-D46D39676AA7}" type="pres">
      <dgm:prSet presAssocID="{6F360085-FF7D-4D0C-8C36-5EC6C79F0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FC1DDB1-9CD7-4791-9218-92AC5BE4F29E}" type="pres">
      <dgm:prSet presAssocID="{6F360085-FF7D-4D0C-8C36-5EC6C79F0726}" presName="spaceRect" presStyleCnt="0"/>
      <dgm:spPr/>
    </dgm:pt>
    <dgm:pt modelId="{3FB2DD9D-63E5-45D8-8633-1FF509AFBECF}" type="pres">
      <dgm:prSet presAssocID="{6F360085-FF7D-4D0C-8C36-5EC6C79F0726}" presName="textRect" presStyleLbl="revTx" presStyleIdx="3" presStyleCnt="4" custScaleY="170191">
        <dgm:presLayoutVars>
          <dgm:chMax val="1"/>
          <dgm:chPref val="1"/>
        </dgm:presLayoutVars>
      </dgm:prSet>
      <dgm:spPr/>
    </dgm:pt>
  </dgm:ptLst>
  <dgm:cxnLst>
    <dgm:cxn modelId="{207AA501-60B0-4881-A972-C193BC3F4FBC}" type="presOf" srcId="{E8D9B043-FE26-445C-BCC1-A1BDD2FB8248}" destId="{BF6E29ED-A7D8-4EA2-ACFB-104D8249AF21}" srcOrd="0" destOrd="0" presId="urn:microsoft.com/office/officeart/2018/5/layout/IconLeafLabelList"/>
    <dgm:cxn modelId="{9F41F021-F21A-4769-A620-43878B12BAE5}" type="presOf" srcId="{7F9AF253-6851-4D9B-9DDD-9633CFA978C7}" destId="{3D75130E-17EC-46E9-B4B5-9AD1272E4F85}" srcOrd="0" destOrd="0" presId="urn:microsoft.com/office/officeart/2018/5/layout/IconLeafLabelList"/>
    <dgm:cxn modelId="{A84D2C22-DA7E-43D7-B1AB-2F8B42CEE577}" srcId="{7F9AF253-6851-4D9B-9DDD-9633CFA978C7}" destId="{E75C66F9-F697-400D-8033-811F1FB3496C}" srcOrd="1" destOrd="0" parTransId="{276A62B8-659D-4DFF-B613-476ADAAAB75E}" sibTransId="{EBD2A9A1-0B43-4DAB-8F85-74BAAD0C2DCE}"/>
    <dgm:cxn modelId="{51595D35-37AB-413B-9DC0-0317CB1448D4}" srcId="{7F9AF253-6851-4D9B-9DDD-9633CFA978C7}" destId="{6F360085-FF7D-4D0C-8C36-5EC6C79F0726}" srcOrd="3" destOrd="0" parTransId="{36685DE4-7E2E-4ACA-AF79-1D887C7A44AE}" sibTransId="{D5A7F174-3148-4D65-8282-19B77E033B51}"/>
    <dgm:cxn modelId="{24DBA85F-6223-4B2A-A63E-3C6F625D1270}" srcId="{7F9AF253-6851-4D9B-9DDD-9633CFA978C7}" destId="{E8D9B043-FE26-445C-BCC1-A1BDD2FB8248}" srcOrd="0" destOrd="0" parTransId="{4C1E67B7-DC89-4E23-B457-D02918BD4622}" sibTransId="{1A74C643-BC32-4C98-8EED-351EFF36C012}"/>
    <dgm:cxn modelId="{11F2737D-18FB-4FE5-8978-BBC3FF2066A8}" type="presOf" srcId="{E75C66F9-F697-400D-8033-811F1FB3496C}" destId="{E7F8B458-FDB1-4603-87B5-5CAA845421ED}" srcOrd="0" destOrd="0" presId="urn:microsoft.com/office/officeart/2018/5/layout/IconLeafLabelList"/>
    <dgm:cxn modelId="{7549E97F-1A7D-40D8-929E-10D4C698A014}" type="presOf" srcId="{8215CB3A-2856-4871-8B32-0F2B2AA201EF}" destId="{C4FC850C-5063-457B-8CF3-EBE6406180EA}" srcOrd="0" destOrd="0" presId="urn:microsoft.com/office/officeart/2018/5/layout/IconLeafLabelList"/>
    <dgm:cxn modelId="{45FE6BA9-966A-4920-9B98-7D82242BF7F1}" type="presOf" srcId="{6F360085-FF7D-4D0C-8C36-5EC6C79F0726}" destId="{3FB2DD9D-63E5-45D8-8633-1FF509AFBECF}" srcOrd="0" destOrd="0" presId="urn:microsoft.com/office/officeart/2018/5/layout/IconLeafLabelList"/>
    <dgm:cxn modelId="{00E65ECF-FEC8-4013-98D3-0DF1497C5741}" srcId="{7F9AF253-6851-4D9B-9DDD-9633CFA978C7}" destId="{8215CB3A-2856-4871-8B32-0F2B2AA201EF}" srcOrd="2" destOrd="0" parTransId="{F746CA69-CF94-4335-8FD2-189938D211FA}" sibTransId="{CFCE8927-B382-4B72-AFDB-BFE2B3F9F294}"/>
    <dgm:cxn modelId="{EECAAADF-EBCE-4CC9-B846-3A65A1C32C53}" type="presParOf" srcId="{3D75130E-17EC-46E9-B4B5-9AD1272E4F85}" destId="{963D5D25-063E-401C-8450-5FDA0FD8097B}" srcOrd="0" destOrd="0" presId="urn:microsoft.com/office/officeart/2018/5/layout/IconLeafLabelList"/>
    <dgm:cxn modelId="{20E038C4-2C27-4D0C-990E-54C1CAC3978F}" type="presParOf" srcId="{963D5D25-063E-401C-8450-5FDA0FD8097B}" destId="{2401C419-52F1-4051-B735-097F5AF534CD}" srcOrd="0" destOrd="0" presId="urn:microsoft.com/office/officeart/2018/5/layout/IconLeafLabelList"/>
    <dgm:cxn modelId="{2453CC23-8541-43C5-B86C-C35F7FBF37DF}" type="presParOf" srcId="{963D5D25-063E-401C-8450-5FDA0FD8097B}" destId="{97E53E55-338D-400D-B670-74191EC6464B}" srcOrd="1" destOrd="0" presId="urn:microsoft.com/office/officeart/2018/5/layout/IconLeafLabelList"/>
    <dgm:cxn modelId="{EFF0B18F-6D61-400A-A6F9-EF1F1FF796F2}" type="presParOf" srcId="{963D5D25-063E-401C-8450-5FDA0FD8097B}" destId="{D4D23F4C-302C-44B5-B062-2BA0BB3E0A8E}" srcOrd="2" destOrd="0" presId="urn:microsoft.com/office/officeart/2018/5/layout/IconLeafLabelList"/>
    <dgm:cxn modelId="{DF937341-C60C-43CF-9FA4-CC5C31D00C97}" type="presParOf" srcId="{963D5D25-063E-401C-8450-5FDA0FD8097B}" destId="{BF6E29ED-A7D8-4EA2-ACFB-104D8249AF21}" srcOrd="3" destOrd="0" presId="urn:microsoft.com/office/officeart/2018/5/layout/IconLeafLabelList"/>
    <dgm:cxn modelId="{CA2A94A8-1246-4628-833F-00B909E96B67}" type="presParOf" srcId="{3D75130E-17EC-46E9-B4B5-9AD1272E4F85}" destId="{2B295489-30A8-4AB4-BA86-D5A6E8CA80B5}" srcOrd="1" destOrd="0" presId="urn:microsoft.com/office/officeart/2018/5/layout/IconLeafLabelList"/>
    <dgm:cxn modelId="{F71DC3D2-ABB1-495F-A7B0-CC9BBA3E211C}" type="presParOf" srcId="{3D75130E-17EC-46E9-B4B5-9AD1272E4F85}" destId="{05E7A600-70DA-4C83-8D6B-E07CC85133A9}" srcOrd="2" destOrd="0" presId="urn:microsoft.com/office/officeart/2018/5/layout/IconLeafLabelList"/>
    <dgm:cxn modelId="{8FCDA1F7-CE0A-45C2-B9DB-095EDBFE3EB4}" type="presParOf" srcId="{05E7A600-70DA-4C83-8D6B-E07CC85133A9}" destId="{DC31B890-8905-473B-AEB7-34BF86629950}" srcOrd="0" destOrd="0" presId="urn:microsoft.com/office/officeart/2018/5/layout/IconLeafLabelList"/>
    <dgm:cxn modelId="{57DBB8F8-49A5-45A7-8097-421A09CF2875}" type="presParOf" srcId="{05E7A600-70DA-4C83-8D6B-E07CC85133A9}" destId="{69AA823B-E067-4A46-B2D5-D6599DA0F431}" srcOrd="1" destOrd="0" presId="urn:microsoft.com/office/officeart/2018/5/layout/IconLeafLabelList"/>
    <dgm:cxn modelId="{552D1DE9-3A13-4DE9-9814-FD26051F28C3}" type="presParOf" srcId="{05E7A600-70DA-4C83-8D6B-E07CC85133A9}" destId="{0CBC0D1F-318A-492B-8331-BD13B7DBD30A}" srcOrd="2" destOrd="0" presId="urn:microsoft.com/office/officeart/2018/5/layout/IconLeafLabelList"/>
    <dgm:cxn modelId="{492EA6EC-85CF-4775-B8F5-7BC5B2ADE755}" type="presParOf" srcId="{05E7A600-70DA-4C83-8D6B-E07CC85133A9}" destId="{E7F8B458-FDB1-4603-87B5-5CAA845421ED}" srcOrd="3" destOrd="0" presId="urn:microsoft.com/office/officeart/2018/5/layout/IconLeafLabelList"/>
    <dgm:cxn modelId="{08C1773C-13B9-4065-9483-C14CB46F4F9A}" type="presParOf" srcId="{3D75130E-17EC-46E9-B4B5-9AD1272E4F85}" destId="{821E101A-0189-409F-A93B-3ADAA7D69124}" srcOrd="3" destOrd="0" presId="urn:microsoft.com/office/officeart/2018/5/layout/IconLeafLabelList"/>
    <dgm:cxn modelId="{56FC5513-C9D9-4E93-B3B7-4A5F66BBF980}" type="presParOf" srcId="{3D75130E-17EC-46E9-B4B5-9AD1272E4F85}" destId="{B7ED99E6-B2C9-41EC-8695-EF8FE793EC3D}" srcOrd="4" destOrd="0" presId="urn:microsoft.com/office/officeart/2018/5/layout/IconLeafLabelList"/>
    <dgm:cxn modelId="{5F09EC6A-E115-40A7-B6C2-3ED7C12F1446}" type="presParOf" srcId="{B7ED99E6-B2C9-41EC-8695-EF8FE793EC3D}" destId="{EE8D9D71-CD15-41E9-A4D9-AD6B345A69E5}" srcOrd="0" destOrd="0" presId="urn:microsoft.com/office/officeart/2018/5/layout/IconLeafLabelList"/>
    <dgm:cxn modelId="{34F9C00A-9921-4F53-BABD-74735B064A24}" type="presParOf" srcId="{B7ED99E6-B2C9-41EC-8695-EF8FE793EC3D}" destId="{26D67988-AACA-48C8-940B-ECBF8EA449D1}" srcOrd="1" destOrd="0" presId="urn:microsoft.com/office/officeart/2018/5/layout/IconLeafLabelList"/>
    <dgm:cxn modelId="{15536F6C-FF7E-43E8-A4D5-057EEF3CCB6C}" type="presParOf" srcId="{B7ED99E6-B2C9-41EC-8695-EF8FE793EC3D}" destId="{EC326691-7F7F-474D-B480-F2FF66B642DE}" srcOrd="2" destOrd="0" presId="urn:microsoft.com/office/officeart/2018/5/layout/IconLeafLabelList"/>
    <dgm:cxn modelId="{72A93BE1-43F2-4686-A01A-AC24CEFED162}" type="presParOf" srcId="{B7ED99E6-B2C9-41EC-8695-EF8FE793EC3D}" destId="{C4FC850C-5063-457B-8CF3-EBE6406180EA}" srcOrd="3" destOrd="0" presId="urn:microsoft.com/office/officeart/2018/5/layout/IconLeafLabelList"/>
    <dgm:cxn modelId="{0D1C9E55-8797-4D45-86D9-3BED16879919}" type="presParOf" srcId="{3D75130E-17EC-46E9-B4B5-9AD1272E4F85}" destId="{9879776C-3E66-4B08-8281-55B4B059B44B}" srcOrd="5" destOrd="0" presId="urn:microsoft.com/office/officeart/2018/5/layout/IconLeafLabelList"/>
    <dgm:cxn modelId="{41EB9EAF-DD22-412B-B41D-61234E1EE458}" type="presParOf" srcId="{3D75130E-17EC-46E9-B4B5-9AD1272E4F85}" destId="{312CB006-9C46-4B98-8856-86506575E15A}" srcOrd="6" destOrd="0" presId="urn:microsoft.com/office/officeart/2018/5/layout/IconLeafLabelList"/>
    <dgm:cxn modelId="{98A2F6EA-8289-481E-9398-D887DC050203}" type="presParOf" srcId="{312CB006-9C46-4B98-8856-86506575E15A}" destId="{831DBC17-B68C-4E9D-993D-D5BC224059F0}" srcOrd="0" destOrd="0" presId="urn:microsoft.com/office/officeart/2018/5/layout/IconLeafLabelList"/>
    <dgm:cxn modelId="{722606D6-D4DF-40E4-81BE-29E4A42D8279}" type="presParOf" srcId="{312CB006-9C46-4B98-8856-86506575E15A}" destId="{8A2403E6-2FC6-42D9-9474-D46D39676AA7}" srcOrd="1" destOrd="0" presId="urn:microsoft.com/office/officeart/2018/5/layout/IconLeafLabelList"/>
    <dgm:cxn modelId="{9C48BED0-A93C-4B2B-81B9-F28046192391}" type="presParOf" srcId="{312CB006-9C46-4B98-8856-86506575E15A}" destId="{0FC1DDB1-9CD7-4791-9218-92AC5BE4F29E}" srcOrd="2" destOrd="0" presId="urn:microsoft.com/office/officeart/2018/5/layout/IconLeafLabelList"/>
    <dgm:cxn modelId="{00F44DB0-B7A1-4689-A2AB-0C2ADD28E96E}" type="presParOf" srcId="{312CB006-9C46-4B98-8856-86506575E15A}" destId="{3FB2DD9D-63E5-45D8-8633-1FF509AFBE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63EB-48D2-4B39-A8D8-2E7DAD4B3B68}">
      <dsp:nvSpPr>
        <dsp:cNvPr id="0" name=""/>
        <dsp:cNvSpPr/>
      </dsp:nvSpPr>
      <dsp:spPr>
        <a:xfrm>
          <a:off x="0" y="131184"/>
          <a:ext cx="6263640" cy="2569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600" kern="1200" dirty="0"/>
            <a:t>Our company offers telecommunication service</a:t>
          </a:r>
          <a:r>
            <a:rPr lang="en-US" sz="3600" kern="1200" dirty="0"/>
            <a:t>s</a:t>
          </a:r>
          <a:r>
            <a:rPr lang="en-KE" sz="3600" kern="1200" dirty="0"/>
            <a:t> to customers spread across various location</a:t>
          </a:r>
          <a:r>
            <a:rPr lang="en-US" sz="3600" kern="1200" dirty="0"/>
            <a:t>s</a:t>
          </a:r>
        </a:p>
      </dsp:txBody>
      <dsp:txXfrm>
        <a:off x="125424" y="256608"/>
        <a:ext cx="6012792" cy="2318471"/>
      </dsp:txXfrm>
    </dsp:sp>
    <dsp:sp modelId="{F86BEA19-9D44-472C-8F2C-F95957CD3D94}">
      <dsp:nvSpPr>
        <dsp:cNvPr id="0" name=""/>
        <dsp:cNvSpPr/>
      </dsp:nvSpPr>
      <dsp:spPr>
        <a:xfrm>
          <a:off x="0" y="2804183"/>
          <a:ext cx="6263640" cy="256931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600" kern="1200"/>
            <a:t>Customers enjoy diverse billing tariffs and subscription packages.</a:t>
          </a:r>
          <a:endParaRPr lang="en-US" sz="3600" kern="1200"/>
        </a:p>
      </dsp:txBody>
      <dsp:txXfrm>
        <a:off x="125424" y="2929607"/>
        <a:ext cx="6012792" cy="2318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45AC-31D4-4E35-B945-23EC410CB233}">
      <dsp:nvSpPr>
        <dsp:cNvPr id="0" name=""/>
        <dsp:cNvSpPr/>
      </dsp:nvSpPr>
      <dsp:spPr>
        <a:xfrm>
          <a:off x="0" y="0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6D4DF-BBD9-4239-9513-070DEE8D80B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9509C-3FD6-4C20-B30A-F96DF2BE8038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Desired Outcome</a:t>
          </a:r>
        </a:p>
      </dsp:txBody>
      <dsp:txXfrm>
        <a:off x="1057996" y="4300"/>
        <a:ext cx="5205643" cy="916014"/>
      </dsp:txXfrm>
    </dsp:sp>
    <dsp:sp modelId="{C4EDB3A8-75A7-4910-9C14-48D614F14C9E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B5F1F-7C3B-42A0-ACB7-372A602A5ACC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8DDC5-A0C0-406A-8ADE-E73F52E037ED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900" kern="1200"/>
            <a:t>Grow the customer base.</a:t>
          </a:r>
          <a:endParaRPr lang="en-US" sz="1900" kern="1200"/>
        </a:p>
      </dsp:txBody>
      <dsp:txXfrm>
        <a:off x="1057996" y="1149318"/>
        <a:ext cx="5205643" cy="916014"/>
      </dsp:txXfrm>
    </dsp:sp>
    <dsp:sp modelId="{33FAED1B-60D0-461E-8859-3647A79C6729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BCAF6-E443-4622-A2B9-6CED14039E4B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CE233-2160-4997-9DFD-61A4DCAD1BA8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900" kern="1200"/>
            <a:t>Minimize customer retention costs.</a:t>
          </a:r>
          <a:endParaRPr lang="en-US" sz="1900" kern="1200"/>
        </a:p>
      </dsp:txBody>
      <dsp:txXfrm>
        <a:off x="1057996" y="2294336"/>
        <a:ext cx="5205643" cy="916014"/>
      </dsp:txXfrm>
    </dsp:sp>
    <dsp:sp modelId="{CCAD655F-AE19-4F5E-B57C-C0DEC9527EBC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E5FD-A8C5-409D-8B51-4207943909EC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3E93E-E679-4C73-B14C-1EAA5371C257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900" kern="1200"/>
            <a:t>Understand customer behaviours</a:t>
          </a:r>
          <a:endParaRPr lang="en-US" sz="1900" kern="1200"/>
        </a:p>
      </dsp:txBody>
      <dsp:txXfrm>
        <a:off x="1057996" y="3439354"/>
        <a:ext cx="5205643" cy="916014"/>
      </dsp:txXfrm>
    </dsp:sp>
    <dsp:sp modelId="{9AF31D35-70D1-4467-AFF9-40668846522D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E375-96DF-47CE-8479-0FC7663C75F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F719-63E3-4BA3-883B-F7E120D4F41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900" kern="1200"/>
            <a:t>Predict and minimize churn</a:t>
          </a:r>
          <a:br>
            <a:rPr lang="en-KE" sz="1900" kern="1200"/>
          </a:br>
          <a:endParaRPr lang="en-US" sz="1900" kern="1200"/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D591-61BE-4B5E-9092-3BE06BD8FDAB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188" y="45720"/>
              </a:lnTo>
            </a:path>
            <a:path>
              <a:moveTo>
                <a:pt x="446513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3408255" y="1918930"/>
        <a:ext cx="198324" cy="354944"/>
      </dsp:txXfrm>
    </dsp:sp>
    <dsp:sp modelId="{A590274D-A9D9-4A8C-8C34-1844940CA5B0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100" kern="1200" dirty="0"/>
            <a:t>Identify the factors that influence churn.  </a:t>
          </a:r>
          <a:endParaRPr lang="en-US" sz="3100" kern="1200" dirty="0"/>
        </a:p>
      </dsp:txBody>
      <dsp:txXfrm>
        <a:off x="8377" y="1150355"/>
        <a:ext cx="3153489" cy="1892093"/>
      </dsp:txXfrm>
    </dsp:sp>
    <dsp:sp modelId="{22AD49FC-A53B-4BE9-9F69-BD5A587B10A1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188" y="45720"/>
              </a:lnTo>
            </a:path>
            <a:path>
              <a:moveTo>
                <a:pt x="446513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7287048" y="1918930"/>
        <a:ext cx="198324" cy="354944"/>
      </dsp:txXfrm>
    </dsp:sp>
    <dsp:sp modelId="{5EF87A8A-97D5-43A8-BFBF-81CE7BC972C5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100" kern="1200"/>
            <a:t>Identify customers who are likely to exit.  </a:t>
          </a:r>
          <a:endParaRPr lang="en-US" sz="3100" kern="1200"/>
        </a:p>
      </dsp:txBody>
      <dsp:txXfrm>
        <a:off x="3887169" y="1150355"/>
        <a:ext cx="3153489" cy="1892093"/>
      </dsp:txXfrm>
    </dsp:sp>
    <dsp:sp modelId="{707196C0-3CBD-445A-B49B-171CCD688DAF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100" kern="1200"/>
            <a:t>Propose way forward to manage churn </a:t>
          </a:r>
          <a:endParaRPr lang="en-US" sz="3100" kern="1200"/>
        </a:p>
      </dsp:txBody>
      <dsp:txXfrm>
        <a:off x="7765961" y="1150355"/>
        <a:ext cx="3153489" cy="1892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C6974-E79D-43A8-8653-1048636A0A6A}">
      <dsp:nvSpPr>
        <dsp:cNvPr id="0" name=""/>
        <dsp:cNvSpPr/>
      </dsp:nvSpPr>
      <dsp:spPr>
        <a:xfrm>
          <a:off x="3202835" y="92"/>
          <a:ext cx="4145274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 dirty="0"/>
            <a:t>Capture at least 85% of all the customer who churn(Recall of 85%).</a:t>
          </a:r>
          <a:endParaRPr lang="en-US" sz="1400" kern="1200" dirty="0"/>
        </a:p>
      </dsp:txBody>
      <dsp:txXfrm>
        <a:off x="4239154" y="92"/>
        <a:ext cx="2072637" cy="1793954"/>
      </dsp:txXfrm>
    </dsp:sp>
    <dsp:sp modelId="{4FA5564E-1199-4B24-B633-2500DC03F8E0}">
      <dsp:nvSpPr>
        <dsp:cNvPr id="0" name=""/>
        <dsp:cNvSpPr/>
      </dsp:nvSpPr>
      <dsp:spPr>
        <a:xfrm rot="7200000">
          <a:off x="4888842" y="2177961"/>
          <a:ext cx="3288047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/>
            <a:t>High ability to exclude false positives and false negatives achieving an F1 score of at least 85%.</a:t>
          </a:r>
          <a:endParaRPr lang="en-US" sz="1400" kern="1200"/>
        </a:p>
      </dsp:txBody>
      <dsp:txXfrm rot="-5400000">
        <a:off x="5800666" y="2538328"/>
        <a:ext cx="1793954" cy="1644023"/>
      </dsp:txXfrm>
    </dsp:sp>
    <dsp:sp modelId="{412855E0-0542-4B7A-92B0-4968CB5A2837}">
      <dsp:nvSpPr>
        <dsp:cNvPr id="0" name=""/>
        <dsp:cNvSpPr/>
      </dsp:nvSpPr>
      <dsp:spPr>
        <a:xfrm rot="14400000">
          <a:off x="2338710" y="2177961"/>
          <a:ext cx="3358739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 dirty="0"/>
            <a:t>Identify features that influence customer churn.</a:t>
          </a:r>
          <a:endParaRPr lang="en-US" sz="1400" kern="1200" dirty="0"/>
        </a:p>
      </dsp:txBody>
      <dsp:txXfrm rot="5400000">
        <a:off x="2956326" y="2520655"/>
        <a:ext cx="1793954" cy="1679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1C419-52F1-4051-B735-097F5AF534CD}">
      <dsp:nvSpPr>
        <dsp:cNvPr id="0" name=""/>
        <dsp:cNvSpPr/>
      </dsp:nvSpPr>
      <dsp:spPr>
        <a:xfrm>
          <a:off x="562927" y="633779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3E55-338D-400D-B670-74191EC6464B}">
      <dsp:nvSpPr>
        <dsp:cNvPr id="0" name=""/>
        <dsp:cNvSpPr/>
      </dsp:nvSpPr>
      <dsp:spPr>
        <a:xfrm>
          <a:off x="871091" y="941942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29ED-A7D8-4EA2-ACFB-104D8249AF21}">
      <dsp:nvSpPr>
        <dsp:cNvPr id="0" name=""/>
        <dsp:cNvSpPr/>
      </dsp:nvSpPr>
      <dsp:spPr>
        <a:xfrm>
          <a:off x="100682" y="2221316"/>
          <a:ext cx="2370489" cy="1337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</a:t>
          </a:r>
          <a:r>
            <a:rPr lang="en-KE" sz="1100" kern="1200" dirty="0"/>
            <a:t>he company to adopts the improved decision tree classifier </a:t>
          </a:r>
          <a:r>
            <a:rPr lang="en-KE" sz="1200" kern="1200" dirty="0"/>
            <a:t>model</a:t>
          </a:r>
          <a:r>
            <a:rPr lang="en-KE" sz="1100" kern="1200" dirty="0"/>
            <a:t> to predict the churn.</a:t>
          </a:r>
          <a:endParaRPr lang="en-US" sz="1100" kern="1200" dirty="0"/>
        </a:p>
      </dsp:txBody>
      <dsp:txXfrm>
        <a:off x="100682" y="2221316"/>
        <a:ext cx="2370489" cy="1337709"/>
      </dsp:txXfrm>
    </dsp:sp>
    <dsp:sp modelId="{DC31B890-8905-473B-AEB7-34BF86629950}">
      <dsp:nvSpPr>
        <dsp:cNvPr id="0" name=""/>
        <dsp:cNvSpPr/>
      </dsp:nvSpPr>
      <dsp:spPr>
        <a:xfrm>
          <a:off x="3348252" y="679760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A823B-E067-4A46-B2D5-D6599DA0F431}">
      <dsp:nvSpPr>
        <dsp:cNvPr id="0" name=""/>
        <dsp:cNvSpPr/>
      </dsp:nvSpPr>
      <dsp:spPr>
        <a:xfrm>
          <a:off x="3656416" y="987923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8B458-FDB1-4603-87B5-5CAA845421ED}">
      <dsp:nvSpPr>
        <dsp:cNvPr id="0" name=""/>
        <dsp:cNvSpPr/>
      </dsp:nvSpPr>
      <dsp:spPr>
        <a:xfrm>
          <a:off x="2886007" y="2359259"/>
          <a:ext cx="2370489" cy="115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200" kern="1200" dirty="0"/>
            <a:t>The management to take not that there will be </a:t>
          </a:r>
          <a:r>
            <a:rPr lang="en-KE" sz="1200" b="1" kern="1200" dirty="0"/>
            <a:t>7% risk</a:t>
          </a:r>
          <a:r>
            <a:rPr lang="en-KE" sz="1200" kern="1200" dirty="0"/>
            <a:t> that true churners will not be detected by the model.</a:t>
          </a:r>
          <a:endParaRPr lang="en-US" sz="1200" kern="1200" dirty="0"/>
        </a:p>
      </dsp:txBody>
      <dsp:txXfrm>
        <a:off x="2886007" y="2359259"/>
        <a:ext cx="2370489" cy="1153785"/>
      </dsp:txXfrm>
    </dsp:sp>
    <dsp:sp modelId="{EE8D9D71-CD15-41E9-A4D9-AD6B345A69E5}">
      <dsp:nvSpPr>
        <dsp:cNvPr id="0" name=""/>
        <dsp:cNvSpPr/>
      </dsp:nvSpPr>
      <dsp:spPr>
        <a:xfrm>
          <a:off x="6133577" y="646319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67988-AACA-48C8-940B-ECBF8EA449D1}">
      <dsp:nvSpPr>
        <dsp:cNvPr id="0" name=""/>
        <dsp:cNvSpPr/>
      </dsp:nvSpPr>
      <dsp:spPr>
        <a:xfrm>
          <a:off x="6441741" y="954483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50C-5063-457B-8CF3-EBE6406180EA}">
      <dsp:nvSpPr>
        <dsp:cNvPr id="0" name=""/>
        <dsp:cNvSpPr/>
      </dsp:nvSpPr>
      <dsp:spPr>
        <a:xfrm>
          <a:off x="5671332" y="2258937"/>
          <a:ext cx="2370489" cy="128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200" kern="1200" dirty="0"/>
            <a:t>The company undertakes a business impact analysis of the 7% risk to evaluate further investments needed to improve the model.</a:t>
          </a:r>
          <a:endParaRPr lang="en-US" sz="1200" kern="1200" dirty="0"/>
        </a:p>
      </dsp:txBody>
      <dsp:txXfrm>
        <a:off x="5671332" y="2258937"/>
        <a:ext cx="2370489" cy="1287547"/>
      </dsp:txXfrm>
    </dsp:sp>
    <dsp:sp modelId="{831DBC17-B68C-4E9D-993D-D5BC224059F0}">
      <dsp:nvSpPr>
        <dsp:cNvPr id="0" name=""/>
        <dsp:cNvSpPr/>
      </dsp:nvSpPr>
      <dsp:spPr>
        <a:xfrm>
          <a:off x="8918902" y="66186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403E6-2FC6-42D9-9474-D46D39676AA7}">
      <dsp:nvSpPr>
        <dsp:cNvPr id="0" name=""/>
        <dsp:cNvSpPr/>
      </dsp:nvSpPr>
      <dsp:spPr>
        <a:xfrm>
          <a:off x="9227066" y="970026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2DD9D-63E5-45D8-8633-1FF509AFBECF}">
      <dsp:nvSpPr>
        <dsp:cNvPr id="0" name=""/>
        <dsp:cNvSpPr/>
      </dsp:nvSpPr>
      <dsp:spPr>
        <a:xfrm>
          <a:off x="8456657" y="2305566"/>
          <a:ext cx="2370489" cy="122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200" kern="1200" dirty="0"/>
            <a:t>With new discoveries on the customer profiles, continued enhancement of the model be done to improve its utility.</a:t>
          </a:r>
          <a:endParaRPr lang="en-US" sz="1200" kern="1200" dirty="0"/>
        </a:p>
      </dsp:txBody>
      <dsp:txXfrm>
        <a:off x="8456657" y="2305566"/>
        <a:ext cx="2370489" cy="122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06EC-2262-DE68-C6C8-5FD76FB4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D2D1-A09F-49FB-583F-F67CC6C7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8D59-AEF6-2750-7B2A-ECC7DD4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F322-174D-6781-BEAB-BE101207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8DE3-DD6D-926B-1097-E6769550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03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ED7E-B2C7-8016-51AD-EB2746E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DC435-9C1C-BAD9-1781-3D54FDE9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ADA7-1AE3-4F98-8DF2-2A7292D9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ED90-EE6B-67C6-A17A-845623DD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2873-3C32-82F5-6810-1029693E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37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9FF0-3077-72A2-0185-5A251BC32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B5038-640F-5E86-3FD7-C36B4E64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3CF9-0B86-29B6-E813-AF305F01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A375-4951-4355-BD46-B27F0DB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D8D9-91B8-CF00-E51E-C88375CD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437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CB85-A6CC-CA70-B701-3689D36C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E684-1F22-C1A2-5993-065152B3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B861-18AB-8D66-2D01-F0DC84F5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98E8-57DB-AC19-7FB2-FDCFCE3E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0A61-FA6D-0C6F-49D8-6D58DA7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10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5B87-366C-DF8E-D113-1E48404D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03404-D12B-2AAF-9D13-02E06387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7157-C6E3-EA4A-1A63-7C438395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4110-F824-F17C-912C-18F9537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387C-5014-079E-3003-55D8DEF6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799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28CC-D6B8-1375-9D6E-050365B7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16E4-6883-1544-002E-1FA65BA9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9FB27-9BF7-EFCE-EE47-332DE929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4CE5-447D-0E92-5F65-F4010E6F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2E2B-4FA5-FFDC-D85F-D3891F83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7F40-9512-0559-393A-04B5F22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491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C58-587E-C70D-E185-410F46F6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E157-33CC-5242-8A32-6E1CFF27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FF075-6E1A-CA25-92B5-41E49231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66B5F-3ABF-8466-8D60-8A8774CE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37963-3943-66F8-D449-9C27013B9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4A31-EC97-85BE-F8F3-63D9E55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9F625-A420-D8C7-97F3-31CCDED0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77D49-D507-D2D9-72BC-BD6D67A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96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CA22-000F-6849-4FEC-57B76A29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6AD7-E7D1-5B7C-C41A-3BC2AA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FE013-7927-040C-A52A-4DDDA836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580-BC81-400D-258D-1F599C0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39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15351-9808-F7F5-FD43-6F048C81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491E0-2884-5D3E-E682-D22F2935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1929-614C-60F1-0AF6-B434C32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389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E4B1-5AA0-E683-EBAD-7226F35E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D689-272D-9862-5BBA-E6F65F28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F68EA-79AA-EC9D-9A96-49B14C61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1176-77B0-5C1E-451A-C228E2B2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BB30-D279-86E4-DD92-7E026FDD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39DD-A10B-B6CD-7E56-5FA673A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54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1917-DFF0-8003-3118-55435D25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306CF-744D-B4A8-4B9E-5B9DDA0E7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87AEB-637E-2F1D-7142-E93680FB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89219-0189-BCCD-FB71-1765B3F8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31A0-76B1-3F1E-7904-AC90645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049F-153B-D575-8885-F98165FF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2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8CDDB-8998-5788-E1A3-0C876DF9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F531-3F17-3E66-901F-B4DBBD8B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0B3A-0081-23E2-AC12-4654C0D5C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3CA4C-7051-49ED-9D32-D3E079DC22AA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DF0E-6C28-26DE-36EE-6DFA5764B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43FD-24B3-65CA-6FC5-432950DAD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16AFD-D7B7-4BC9-8A28-0CDDDFAC11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599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aph with two people&#10;&#10;AI-generated content may be incorrect.">
            <a:extLst>
              <a:ext uri="{FF2B5EF4-FFF2-40B4-BE49-F238E27FC236}">
                <a16:creationId xmlns:a16="http://schemas.microsoft.com/office/drawing/2014/main" id="{582018E0-DBBE-89F8-0260-A69A7B12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56" b="-1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438A90-EBD8-860F-97ED-57B7711E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59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CUSTOMER CHURN PREDICTION PROJECT</a:t>
            </a:r>
            <a:endParaRPr lang="en-KE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4B2C8-C349-E9CA-35BD-731AD145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4654295"/>
            <a:ext cx="5631417" cy="1473549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Predictive analytics </a:t>
            </a:r>
            <a:endParaRPr lang="en-K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8D8-F433-33BB-BA42-B630C91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 Evaluation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FE83-4C6C-654D-737D-F96D588A7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Decision tree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224EF-07C8-19D7-30EF-1039BA3CC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 accuracy improved to 96%.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Ability to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correctly predict churners improved to 87%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score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churners has improved to 86% 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model   exceeded the company thresholds.</a:t>
            </a:r>
          </a:p>
          <a:p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4CF6E-218F-E52C-6117-64F5A7FC4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Improved Decision Tree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C0BAD-EA80-E4CC-F669-B811ED621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 accuracy was 98%.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ability to correctly predict churners was 87%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between precision and recall at 83%</a:t>
            </a:r>
          </a:p>
          <a:p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E15B2-04D7-DA81-DAB6-2F042018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0" y="4733835"/>
            <a:ext cx="4842701" cy="1520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B2431-5FC6-8584-9411-2B17E3D6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85" y="3956652"/>
            <a:ext cx="4636785" cy="24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F5FD-E54E-6B6A-FCD0-C7839691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  <a:endParaRPr lang="en-KE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44662A4-2E77-19EF-6B97-27E209A3F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4001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3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535E6-3CE3-A26B-02C9-75C8DF60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Thank you</a:t>
            </a:r>
            <a:endParaRPr lang="en-KE" sz="520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B2494C2-E2F3-A82F-220B-47F85C3E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082E031C-682D-4F6C-A6A3-B11D1A728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7902-A5AB-7B99-5B74-09D0B8C8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b="1" kern="10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KE" sz="5200" b="1" kern="10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Overview:</a:t>
            </a:r>
            <a:br>
              <a:rPr lang="en-KE" sz="5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KE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08C95-EBBE-F9D7-C401-1E6666A2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6185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49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8DCB-8191-D489-9BCD-EF2139FC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3907971" cy="5567891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KE" sz="28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Current </a:t>
            </a:r>
            <a:r>
              <a:rPr lang="en-KE" sz="28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</a:t>
            </a:r>
            <a:r>
              <a:rPr lang="en-US" sz="28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s:</a:t>
            </a:r>
            <a:br>
              <a:rPr lang="en-US" sz="33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3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drop in re</a:t>
            </a:r>
            <a:r>
              <a:rPr lang="en-US" sz="2800" kern="100" dirty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current </a:t>
            </a:r>
            <a: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venue</a:t>
            </a:r>
            <a:br>
              <a:rPr lang="en-US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Expensive budgets on customer retention.</a:t>
            </a:r>
            <a:br>
              <a:rPr lang="en-US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28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Sustained customer churn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58B21-35E0-D0E8-A627-455D361E8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911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99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19AF-592D-BE59-ACFD-0441E65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system-ui"/>
              </a:rPr>
              <a:t>      Objectives of the Project </a:t>
            </a:r>
            <a:br>
              <a:rPr lang="en-US" sz="2800" b="0" i="0">
                <a:solidFill>
                  <a:srgbClr val="FFFFFF"/>
                </a:solidFill>
                <a:effectLst/>
                <a:latin typeface="system-ui"/>
              </a:rPr>
            </a:br>
            <a:endParaRPr lang="en-KE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03778-3901-6C95-28D9-6CD2B0AAF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820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0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6C1E-6F12-0484-5D82-5C4F3FEF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KE" sz="5400" b="1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Success Metrics</a:t>
            </a:r>
            <a:endParaRPr lang="en-KE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E3459-DB6C-C347-4162-7EE55EB99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6320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6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E827-1632-C4B9-07AA-8F44B4B0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0"/>
            <a:ext cx="3798655" cy="4788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b="1" dirty="0"/>
              <a:t>F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actors influencing churn: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Chunners  had received a higher customer service calls</a:t>
            </a:r>
            <a:r>
              <a:rPr lang="en-US" sz="2400" dirty="0"/>
              <a:t> .</a:t>
            </a:r>
            <a:br>
              <a:rPr lang="en-US" sz="2400" dirty="0"/>
            </a:br>
            <a:r>
              <a:rPr lang="en-US" sz="2400" dirty="0"/>
              <a:t>Service recovery was done.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Churners experienced relatively higher total charges.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Churners experienced higher day time charges.  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hart&#10;&#10;AI-generated content may be incorrect.">
            <a:extLst>
              <a:ext uri="{FF2B5EF4-FFF2-40B4-BE49-F238E27FC236}">
                <a16:creationId xmlns:a16="http://schemas.microsoft.com/office/drawing/2014/main" id="{A1ED0742-0D3B-6E4D-D44A-AE78D0E7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2" y="632396"/>
            <a:ext cx="5916168" cy="476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D9C-35B8-B399-4A93-2E535265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/>
              <a:t>Churn summary by subscription type</a:t>
            </a:r>
            <a:endParaRPr lang="en-KE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86A139-8363-1A27-7C6E-88BF299B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500350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9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55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8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Less customers were on voice mail plan.</a:t>
            </a:r>
            <a:br>
              <a:rPr lang="en-KE" sz="8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8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More customers were retained.</a:t>
            </a:r>
            <a:endParaRPr lang="en-US" sz="8000" kern="100" dirty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KE" sz="8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 customers were not on international plan.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br>
              <a:rPr lang="en-KE" sz="55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KE" sz="55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8364C-EAA0-1019-4673-9F02EC7B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7" y="1554480"/>
            <a:ext cx="9244149" cy="33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6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43B917-FB13-AD10-1E7A-05ED3C93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8262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2D1-80D3-403F-C370-9618EC1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Models Evaluation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CC8F-ECBB-7E02-9BBF-E073F5D72C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Basic Model</a:t>
            </a:r>
          </a:p>
          <a:p>
            <a:pPr marL="0" indent="0">
              <a:buNone/>
            </a:pPr>
            <a: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Was 85% accurate.</a:t>
            </a:r>
            <a:b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Lower capacity to correctly predict churners since it is only accurate 55% of the time.</a:t>
            </a:r>
            <a:b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Of all the customers who churned, the model only predicted 18%.</a:t>
            </a:r>
            <a:b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model has a higher balanced score of F1 of 92% in predicting non churners.</a:t>
            </a:r>
            <a:endParaRPr lang="en-US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C9FA-914D-D4E1-0960-CF072A58FB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model</a:t>
            </a:r>
          </a:p>
          <a:p>
            <a:pPr marL="0" indent="0">
              <a:buNone/>
            </a:pP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 78% accurate.</a:t>
            </a:r>
            <a:b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ability to correctly predict churners 72%</a:t>
            </a:r>
            <a:b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churners has improved to 50% F1 score</a:t>
            </a:r>
            <a:b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K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Performed better in predicting churners than the base model.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6C3E1-AA39-4A50-66B0-D07348B2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4983480" cy="163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91E30-0715-8015-887B-2977F932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34" y="3932512"/>
            <a:ext cx="4753210" cy="19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ec84e8f-8c1d-4ecc-a417-006e622c2a1d}" enabled="0" method="" siteId="{3ec84e8f-8c1d-4ecc-a417-006e622c2a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</TotalTime>
  <Words>473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Book Antiqua</vt:lpstr>
      <vt:lpstr>system-ui</vt:lpstr>
      <vt:lpstr>Wingdings</vt:lpstr>
      <vt:lpstr>Office Theme</vt:lpstr>
      <vt:lpstr>CUSTOMER CHURN PREDICTION PROJECT</vt:lpstr>
      <vt:lpstr>                                  Overview: </vt:lpstr>
      <vt:lpstr>The  Current challenges:  Significant drop in recurrent venue   Expensive budgets on customer retention.  Sustained customer churn</vt:lpstr>
      <vt:lpstr>      Objectives of the Project  </vt:lpstr>
      <vt:lpstr>  Model Success Metrics</vt:lpstr>
      <vt:lpstr>Factors influencing churn:  Chunners  had received a higher customer service calls . Service recovery was done.  Churners experienced relatively higher total charges.  Churners experienced higher day time charges.   </vt:lpstr>
      <vt:lpstr>Churn summary by subscription type</vt:lpstr>
      <vt:lpstr>Models performance </vt:lpstr>
      <vt:lpstr>Logistic Regression Models Evaluation</vt:lpstr>
      <vt:lpstr>Decision Tree Models Evaluation</vt:lpstr>
      <vt:lpstr>Recommendations</vt:lpstr>
      <vt:lpstr>Thank you</vt:lpstr>
    </vt:vector>
  </TitlesOfParts>
  <Company>The Cooperative Bank of Kenya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Gichuhi [Internal Audit]</dc:creator>
  <cp:lastModifiedBy>HP</cp:lastModifiedBy>
  <cp:revision>2</cp:revision>
  <dcterms:created xsi:type="dcterms:W3CDTF">2025-05-07T09:32:14Z</dcterms:created>
  <dcterms:modified xsi:type="dcterms:W3CDTF">2025-05-08T16:58:23Z</dcterms:modified>
</cp:coreProperties>
</file>