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  <p:sldId id="263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K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54CB641-A392-4989-B1E3-384D1E67C635}" v="41" dt="2025-02-07T11:29:55.4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2" autoAdjust="0"/>
    <p:restoredTop sz="94660"/>
  </p:normalViewPr>
  <p:slideViewPr>
    <p:cSldViewPr snapToGrid="0">
      <p:cViewPr varScale="1">
        <p:scale>
          <a:sx n="82" d="100"/>
          <a:sy n="82" d="100"/>
        </p:scale>
        <p:origin x="887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van Gichuhi [Internal Audit]" userId="20c45462-5a1f-42f6-b30f-22ee1539d3c3" providerId="ADAL" clId="{F54CB641-A392-4989-B1E3-384D1E67C635}"/>
    <pc:docChg chg="undo custSel addSld delSld modSld sldOrd">
      <pc:chgData name="Evan Gichuhi [Internal Audit]" userId="20c45462-5a1f-42f6-b30f-22ee1539d3c3" providerId="ADAL" clId="{F54CB641-A392-4989-B1E3-384D1E67C635}" dt="2025-02-07T11:30:26.927" v="3394" actId="113"/>
      <pc:docMkLst>
        <pc:docMk/>
      </pc:docMkLst>
      <pc:sldChg chg="addSp delSp modSp del mod setBg addAnim delAnim modAnim">
        <pc:chgData name="Evan Gichuhi [Internal Audit]" userId="20c45462-5a1f-42f6-b30f-22ee1539d3c3" providerId="ADAL" clId="{F54CB641-A392-4989-B1E3-384D1E67C635}" dt="2025-02-07T09:22:38.084" v="662" actId="2696"/>
        <pc:sldMkLst>
          <pc:docMk/>
          <pc:sldMk cId="2946319319" sldId="256"/>
        </pc:sldMkLst>
        <pc:spChg chg="mod">
          <ac:chgData name="Evan Gichuhi [Internal Audit]" userId="20c45462-5a1f-42f6-b30f-22ee1539d3c3" providerId="ADAL" clId="{F54CB641-A392-4989-B1E3-384D1E67C635}" dt="2025-02-07T09:12:41.694" v="60" actId="20577"/>
          <ac:spMkLst>
            <pc:docMk/>
            <pc:sldMk cId="2946319319" sldId="256"/>
            <ac:spMk id="2" creationId="{23D7BFD1-8462-0891-DDFB-9CE6ECFFF072}"/>
          </ac:spMkLst>
        </pc:spChg>
        <pc:spChg chg="mod">
          <ac:chgData name="Evan Gichuhi [Internal Audit]" userId="20c45462-5a1f-42f6-b30f-22ee1539d3c3" providerId="ADAL" clId="{F54CB641-A392-4989-B1E3-384D1E67C635}" dt="2025-02-07T09:12:05.522" v="48"/>
          <ac:spMkLst>
            <pc:docMk/>
            <pc:sldMk cId="2946319319" sldId="256"/>
            <ac:spMk id="3" creationId="{D317B043-6D2A-4D76-5A6D-EF956B8E5876}"/>
          </ac:spMkLst>
        </pc:spChg>
        <pc:spChg chg="add del">
          <ac:chgData name="Evan Gichuhi [Internal Audit]" userId="20c45462-5a1f-42f6-b30f-22ee1539d3c3" providerId="ADAL" clId="{F54CB641-A392-4989-B1E3-384D1E67C635}" dt="2025-02-07T09:11:41.324" v="40" actId="26606"/>
          <ac:spMkLst>
            <pc:docMk/>
            <pc:sldMk cId="2946319319" sldId="256"/>
            <ac:spMk id="9" creationId="{C1DD1A8A-57D5-4A81-AD04-532B043C5611}"/>
          </ac:spMkLst>
        </pc:spChg>
        <pc:spChg chg="add del">
          <ac:chgData name="Evan Gichuhi [Internal Audit]" userId="20c45462-5a1f-42f6-b30f-22ee1539d3c3" providerId="ADAL" clId="{F54CB641-A392-4989-B1E3-384D1E67C635}" dt="2025-02-07T09:11:38.928" v="38" actId="26606"/>
          <ac:spMkLst>
            <pc:docMk/>
            <pc:sldMk cId="2946319319" sldId="256"/>
            <ac:spMk id="10" creationId="{A3363022-C969-41E9-8EB2-E4C94908C1FA}"/>
          </ac:spMkLst>
        </pc:spChg>
        <pc:spChg chg="add del">
          <ac:chgData name="Evan Gichuhi [Internal Audit]" userId="20c45462-5a1f-42f6-b30f-22ee1539d3c3" providerId="ADAL" clId="{F54CB641-A392-4989-B1E3-384D1E67C635}" dt="2025-02-07T09:11:41.324" v="40" actId="26606"/>
          <ac:spMkLst>
            <pc:docMk/>
            <pc:sldMk cId="2946319319" sldId="256"/>
            <ac:spMk id="11" creationId="{007891EC-4501-44ED-A8C8-B11B6DB767AB}"/>
          </ac:spMkLst>
        </pc:spChg>
        <pc:spChg chg="add del">
          <ac:chgData name="Evan Gichuhi [Internal Audit]" userId="20c45462-5a1f-42f6-b30f-22ee1539d3c3" providerId="ADAL" clId="{F54CB641-A392-4989-B1E3-384D1E67C635}" dt="2025-02-07T09:11:38.928" v="38" actId="26606"/>
          <ac:spMkLst>
            <pc:docMk/>
            <pc:sldMk cId="2946319319" sldId="256"/>
            <ac:spMk id="12" creationId="{8D1AD6B3-BE88-4CEB-BA17-790657CC4729}"/>
          </ac:spMkLst>
        </pc:spChg>
        <pc:spChg chg="add del">
          <ac:chgData name="Evan Gichuhi [Internal Audit]" userId="20c45462-5a1f-42f6-b30f-22ee1539d3c3" providerId="ADAL" clId="{F54CB641-A392-4989-B1E3-384D1E67C635}" dt="2025-02-07T09:11:54.493" v="43" actId="26606"/>
          <ac:spMkLst>
            <pc:docMk/>
            <pc:sldMk cId="2946319319" sldId="256"/>
            <ac:spMk id="13" creationId="{11A95761-C93E-94BF-087D-D2A823789EAB}"/>
          </ac:spMkLst>
        </pc:spChg>
        <pc:spChg chg="add del">
          <ac:chgData name="Evan Gichuhi [Internal Audit]" userId="20c45462-5a1f-42f6-b30f-22ee1539d3c3" providerId="ADAL" clId="{F54CB641-A392-4989-B1E3-384D1E67C635}" dt="2025-02-07T09:11:54.493" v="43" actId="26606"/>
          <ac:spMkLst>
            <pc:docMk/>
            <pc:sldMk cId="2946319319" sldId="256"/>
            <ac:spMk id="15" creationId="{6E63D1A5-FD49-4756-F62E-786C34E631EF}"/>
          </ac:spMkLst>
        </pc:spChg>
        <pc:spChg chg="add del">
          <ac:chgData name="Evan Gichuhi [Internal Audit]" userId="20c45462-5a1f-42f6-b30f-22ee1539d3c3" providerId="ADAL" clId="{F54CB641-A392-4989-B1E3-384D1E67C635}" dt="2025-02-07T09:11:54.493" v="43" actId="26606"/>
          <ac:spMkLst>
            <pc:docMk/>
            <pc:sldMk cId="2946319319" sldId="256"/>
            <ac:spMk id="17" creationId="{4D60F200-5EB0-B223-2439-C96C67F0FEE1}"/>
          </ac:spMkLst>
        </pc:spChg>
        <pc:spChg chg="add del">
          <ac:chgData name="Evan Gichuhi [Internal Audit]" userId="20c45462-5a1f-42f6-b30f-22ee1539d3c3" providerId="ADAL" clId="{F54CB641-A392-4989-B1E3-384D1E67C635}" dt="2025-02-07T09:11:54.493" v="43" actId="26606"/>
          <ac:spMkLst>
            <pc:docMk/>
            <pc:sldMk cId="2946319319" sldId="256"/>
            <ac:spMk id="18" creationId="{F92CB243-67C5-E304-31A0-4D7D607BAFBA}"/>
          </ac:spMkLst>
        </pc:spChg>
        <pc:spChg chg="add">
          <ac:chgData name="Evan Gichuhi [Internal Audit]" userId="20c45462-5a1f-42f6-b30f-22ee1539d3c3" providerId="ADAL" clId="{F54CB641-A392-4989-B1E3-384D1E67C635}" dt="2025-02-07T09:11:54.502" v="44" actId="26606"/>
          <ac:spMkLst>
            <pc:docMk/>
            <pc:sldMk cId="2946319319" sldId="256"/>
            <ac:spMk id="20" creationId="{A3363022-C969-41E9-8EB2-E4C94908C1FA}"/>
          </ac:spMkLst>
        </pc:spChg>
        <pc:spChg chg="add">
          <ac:chgData name="Evan Gichuhi [Internal Audit]" userId="20c45462-5a1f-42f6-b30f-22ee1539d3c3" providerId="ADAL" clId="{F54CB641-A392-4989-B1E3-384D1E67C635}" dt="2025-02-07T09:11:54.502" v="44" actId="26606"/>
          <ac:spMkLst>
            <pc:docMk/>
            <pc:sldMk cId="2946319319" sldId="256"/>
            <ac:spMk id="21" creationId="{8D1AD6B3-BE88-4CEB-BA17-790657CC4729}"/>
          </ac:spMkLst>
        </pc:spChg>
        <pc:grpChg chg="add del">
          <ac:chgData name="Evan Gichuhi [Internal Audit]" userId="20c45462-5a1f-42f6-b30f-22ee1539d3c3" providerId="ADAL" clId="{F54CB641-A392-4989-B1E3-384D1E67C635}" dt="2025-02-07T09:11:38.928" v="38" actId="26606"/>
          <ac:grpSpMkLst>
            <pc:docMk/>
            <pc:sldMk cId="2946319319" sldId="256"/>
            <ac:grpSpMk id="14" creationId="{89D1390B-7E13-4B4F-9CB2-391063412E54}"/>
          </ac:grpSpMkLst>
        </pc:grpChg>
        <pc:grpChg chg="add">
          <ac:chgData name="Evan Gichuhi [Internal Audit]" userId="20c45462-5a1f-42f6-b30f-22ee1539d3c3" providerId="ADAL" clId="{F54CB641-A392-4989-B1E3-384D1E67C635}" dt="2025-02-07T09:11:54.502" v="44" actId="26606"/>
          <ac:grpSpMkLst>
            <pc:docMk/>
            <pc:sldMk cId="2946319319" sldId="256"/>
            <ac:grpSpMk id="23" creationId="{89D1390B-7E13-4B4F-9CB2-391063412E54}"/>
          </ac:grpSpMkLst>
        </pc:grpChg>
        <pc:picChg chg="add del">
          <ac:chgData name="Evan Gichuhi [Internal Audit]" userId="20c45462-5a1f-42f6-b30f-22ee1539d3c3" providerId="ADAL" clId="{F54CB641-A392-4989-B1E3-384D1E67C635}" dt="2025-02-07T09:11:41.324" v="40" actId="26606"/>
          <ac:picMkLst>
            <pc:docMk/>
            <pc:sldMk cId="2946319319" sldId="256"/>
            <ac:picMk id="5" creationId="{0CD4E6CE-4D36-6F20-314F-03ED89432DA9}"/>
          </ac:picMkLst>
        </pc:picChg>
        <pc:picChg chg="add del">
          <ac:chgData name="Evan Gichuhi [Internal Audit]" userId="20c45462-5a1f-42f6-b30f-22ee1539d3c3" providerId="ADAL" clId="{F54CB641-A392-4989-B1E3-384D1E67C635}" dt="2025-02-07T09:11:38.928" v="38" actId="26606"/>
          <ac:picMkLst>
            <pc:docMk/>
            <pc:sldMk cId="2946319319" sldId="256"/>
            <ac:picMk id="7" creationId="{4F7BE643-F770-B6AE-4F29-9D1CD8C751DD}"/>
          </ac:picMkLst>
        </pc:picChg>
        <pc:picChg chg="add del">
          <ac:chgData name="Evan Gichuhi [Internal Audit]" userId="20c45462-5a1f-42f6-b30f-22ee1539d3c3" providerId="ADAL" clId="{F54CB641-A392-4989-B1E3-384D1E67C635}" dt="2025-02-07T09:11:54.493" v="43" actId="26606"/>
          <ac:picMkLst>
            <pc:docMk/>
            <pc:sldMk cId="2946319319" sldId="256"/>
            <ac:picMk id="16" creationId="{F37149ED-920C-D53F-29E6-414B898CBD1A}"/>
          </ac:picMkLst>
        </pc:picChg>
        <pc:picChg chg="add">
          <ac:chgData name="Evan Gichuhi [Internal Audit]" userId="20c45462-5a1f-42f6-b30f-22ee1539d3c3" providerId="ADAL" clId="{F54CB641-A392-4989-B1E3-384D1E67C635}" dt="2025-02-07T09:11:54.502" v="44" actId="26606"/>
          <ac:picMkLst>
            <pc:docMk/>
            <pc:sldMk cId="2946319319" sldId="256"/>
            <ac:picMk id="22" creationId="{4F7BE643-F770-B6AE-4F29-9D1CD8C751DD}"/>
          </ac:picMkLst>
        </pc:picChg>
      </pc:sldChg>
      <pc:sldChg chg="addSp delSp modSp new mod setBg delDesignElem">
        <pc:chgData name="Evan Gichuhi [Internal Audit]" userId="20c45462-5a1f-42f6-b30f-22ee1539d3c3" providerId="ADAL" clId="{F54CB641-A392-4989-B1E3-384D1E67C635}" dt="2025-02-07T11:22:44.014" v="3180" actId="20577"/>
        <pc:sldMkLst>
          <pc:docMk/>
          <pc:sldMk cId="2404274768" sldId="257"/>
        </pc:sldMkLst>
        <pc:spChg chg="mod">
          <ac:chgData name="Evan Gichuhi [Internal Audit]" userId="20c45462-5a1f-42f6-b30f-22ee1539d3c3" providerId="ADAL" clId="{F54CB641-A392-4989-B1E3-384D1E67C635}" dt="2025-02-07T11:21:16.745" v="3118" actId="20577"/>
          <ac:spMkLst>
            <pc:docMk/>
            <pc:sldMk cId="2404274768" sldId="257"/>
            <ac:spMk id="2" creationId="{205471AD-C720-0D68-4C65-8E9DB14783CC}"/>
          </ac:spMkLst>
        </pc:spChg>
        <pc:spChg chg="del mod">
          <ac:chgData name="Evan Gichuhi [Internal Audit]" userId="20c45462-5a1f-42f6-b30f-22ee1539d3c3" providerId="ADAL" clId="{F54CB641-A392-4989-B1E3-384D1E67C635}" dt="2025-02-07T09:20:22.207" v="475"/>
          <ac:spMkLst>
            <pc:docMk/>
            <pc:sldMk cId="2404274768" sldId="257"/>
            <ac:spMk id="3" creationId="{0F516303-45FD-DB50-1B4C-664BE265B518}"/>
          </ac:spMkLst>
        </pc:spChg>
        <pc:spChg chg="add mod">
          <ac:chgData name="Evan Gichuhi [Internal Audit]" userId="20c45462-5a1f-42f6-b30f-22ee1539d3c3" providerId="ADAL" clId="{F54CB641-A392-4989-B1E3-384D1E67C635}" dt="2025-02-07T11:22:44.014" v="3180" actId="20577"/>
          <ac:spMkLst>
            <pc:docMk/>
            <pc:sldMk cId="2404274768" sldId="257"/>
            <ac:spMk id="4" creationId="{DDCCFE22-D4ED-7DA7-9351-D2E325023C16}"/>
          </ac:spMkLst>
        </pc:spChg>
        <pc:spChg chg="add del">
          <ac:chgData name="Evan Gichuhi [Internal Audit]" userId="20c45462-5a1f-42f6-b30f-22ee1539d3c3" providerId="ADAL" clId="{F54CB641-A392-4989-B1E3-384D1E67C635}" dt="2025-02-07T10:04:56.004" v="2355"/>
          <ac:spMkLst>
            <pc:docMk/>
            <pc:sldMk cId="2404274768" sldId="257"/>
            <ac:spMk id="9" creationId="{18873D23-2DCF-4B31-A009-95721C06E8E1}"/>
          </ac:spMkLst>
        </pc:spChg>
        <pc:spChg chg="add del">
          <ac:chgData name="Evan Gichuhi [Internal Audit]" userId="20c45462-5a1f-42f6-b30f-22ee1539d3c3" providerId="ADAL" clId="{F54CB641-A392-4989-B1E3-384D1E67C635}" dt="2025-02-07T10:04:56.004" v="2355"/>
          <ac:spMkLst>
            <pc:docMk/>
            <pc:sldMk cId="2404274768" sldId="257"/>
            <ac:spMk id="11" creationId="{C13EF075-D4EF-4929-ADBC-91B27DA19955}"/>
          </ac:spMkLst>
        </pc:spChg>
        <pc:grpChg chg="add del">
          <ac:chgData name="Evan Gichuhi [Internal Audit]" userId="20c45462-5a1f-42f6-b30f-22ee1539d3c3" providerId="ADAL" clId="{F54CB641-A392-4989-B1E3-384D1E67C635}" dt="2025-02-07T10:04:56.004" v="2355"/>
          <ac:grpSpMkLst>
            <pc:docMk/>
            <pc:sldMk cId="2404274768" sldId="257"/>
            <ac:grpSpMk id="13" creationId="{DAA26DFA-AAB2-4973-9C17-16D587C7B198}"/>
          </ac:grpSpMkLst>
        </pc:grpChg>
      </pc:sldChg>
      <pc:sldChg chg="modSp new del mod">
        <pc:chgData name="Evan Gichuhi [Internal Audit]" userId="20c45462-5a1f-42f6-b30f-22ee1539d3c3" providerId="ADAL" clId="{F54CB641-A392-4989-B1E3-384D1E67C635}" dt="2025-02-07T09:18:37.663" v="467" actId="2696"/>
        <pc:sldMkLst>
          <pc:docMk/>
          <pc:sldMk cId="97126991" sldId="258"/>
        </pc:sldMkLst>
        <pc:spChg chg="mod">
          <ac:chgData name="Evan Gichuhi [Internal Audit]" userId="20c45462-5a1f-42f6-b30f-22ee1539d3c3" providerId="ADAL" clId="{F54CB641-A392-4989-B1E3-384D1E67C635}" dt="2025-02-07T09:18:00.559" v="466"/>
          <ac:spMkLst>
            <pc:docMk/>
            <pc:sldMk cId="97126991" sldId="258"/>
            <ac:spMk id="2" creationId="{4289B213-3C05-B109-2AC5-673ADCE715EE}"/>
          </ac:spMkLst>
        </pc:spChg>
      </pc:sldChg>
      <pc:sldChg chg="addSp delSp modSp add mod setBg addAnim delDesignElem">
        <pc:chgData name="Evan Gichuhi [Internal Audit]" userId="20c45462-5a1f-42f6-b30f-22ee1539d3c3" providerId="ADAL" clId="{F54CB641-A392-4989-B1E3-384D1E67C635}" dt="2025-02-07T10:04:56.004" v="2355"/>
        <pc:sldMkLst>
          <pc:docMk/>
          <pc:sldMk cId="646267188" sldId="258"/>
        </pc:sldMkLst>
        <pc:spChg chg="mod">
          <ac:chgData name="Evan Gichuhi [Internal Audit]" userId="20c45462-5a1f-42f6-b30f-22ee1539d3c3" providerId="ADAL" clId="{F54CB641-A392-4989-B1E3-384D1E67C635}" dt="2025-02-07T09:30:31.741" v="1181" actId="26606"/>
          <ac:spMkLst>
            <pc:docMk/>
            <pc:sldMk cId="646267188" sldId="258"/>
            <ac:spMk id="2" creationId="{EF5183C9-7647-FEBE-DEF8-1CC67E4E2C2C}"/>
          </ac:spMkLst>
        </pc:spChg>
        <pc:spChg chg="mod">
          <ac:chgData name="Evan Gichuhi [Internal Audit]" userId="20c45462-5a1f-42f6-b30f-22ee1539d3c3" providerId="ADAL" clId="{F54CB641-A392-4989-B1E3-384D1E67C635}" dt="2025-02-07T09:30:48.604" v="1185" actId="20577"/>
          <ac:spMkLst>
            <pc:docMk/>
            <pc:sldMk cId="646267188" sldId="258"/>
            <ac:spMk id="3" creationId="{C7D766E3-2E16-D892-D9FE-FCBE51F8B424}"/>
          </ac:spMkLst>
        </pc:spChg>
        <pc:spChg chg="add del">
          <ac:chgData name="Evan Gichuhi [Internal Audit]" userId="20c45462-5a1f-42f6-b30f-22ee1539d3c3" providerId="ADAL" clId="{F54CB641-A392-4989-B1E3-384D1E67C635}" dt="2025-02-07T09:29:41.308" v="1160" actId="26606"/>
          <ac:spMkLst>
            <pc:docMk/>
            <pc:sldMk cId="646267188" sldId="258"/>
            <ac:spMk id="8" creationId="{A8DB9CD9-59B1-4D73-BC4C-98796A48EF9B}"/>
          </ac:spMkLst>
        </pc:spChg>
        <pc:spChg chg="add del">
          <ac:chgData name="Evan Gichuhi [Internal Audit]" userId="20c45462-5a1f-42f6-b30f-22ee1539d3c3" providerId="ADAL" clId="{F54CB641-A392-4989-B1E3-384D1E67C635}" dt="2025-02-07T09:29:41.308" v="1160" actId="26606"/>
          <ac:spMkLst>
            <pc:docMk/>
            <pc:sldMk cId="646267188" sldId="258"/>
            <ac:spMk id="10" creationId="{8874A6A9-41FF-4E33-AFA8-F9F81436A59E}"/>
          </ac:spMkLst>
        </pc:spChg>
        <pc:spChg chg="add del">
          <ac:chgData name="Evan Gichuhi [Internal Audit]" userId="20c45462-5a1f-42f6-b30f-22ee1539d3c3" providerId="ADAL" clId="{F54CB641-A392-4989-B1E3-384D1E67C635}" dt="2025-02-07T09:30:31.741" v="1181" actId="26606"/>
          <ac:spMkLst>
            <pc:docMk/>
            <pc:sldMk cId="646267188" sldId="258"/>
            <ac:spMk id="22" creationId="{6DDA8CE9-E0A6-4FF2-823D-D08607606DC2}"/>
          </ac:spMkLst>
        </pc:spChg>
        <pc:spChg chg="add del">
          <ac:chgData name="Evan Gichuhi [Internal Audit]" userId="20c45462-5a1f-42f6-b30f-22ee1539d3c3" providerId="ADAL" clId="{F54CB641-A392-4989-B1E3-384D1E67C635}" dt="2025-02-07T09:30:31.741" v="1181" actId="26606"/>
          <ac:spMkLst>
            <pc:docMk/>
            <pc:sldMk cId="646267188" sldId="258"/>
            <ac:spMk id="23" creationId="{11195564-33B9-434B-9641-764F5905A56F}"/>
          </ac:spMkLst>
        </pc:spChg>
        <pc:spChg chg="add del">
          <ac:chgData name="Evan Gichuhi [Internal Audit]" userId="20c45462-5a1f-42f6-b30f-22ee1539d3c3" providerId="ADAL" clId="{F54CB641-A392-4989-B1E3-384D1E67C635}" dt="2025-02-07T09:30:31.732" v="1180" actId="26606"/>
          <ac:spMkLst>
            <pc:docMk/>
            <pc:sldMk cId="646267188" sldId="258"/>
            <ac:spMk id="35" creationId="{A8DB9CD9-59B1-4D73-BC4C-98796A48EF9B}"/>
          </ac:spMkLst>
        </pc:spChg>
        <pc:spChg chg="add del">
          <ac:chgData name="Evan Gichuhi [Internal Audit]" userId="20c45462-5a1f-42f6-b30f-22ee1539d3c3" providerId="ADAL" clId="{F54CB641-A392-4989-B1E3-384D1E67C635}" dt="2025-02-07T09:30:31.732" v="1180" actId="26606"/>
          <ac:spMkLst>
            <pc:docMk/>
            <pc:sldMk cId="646267188" sldId="258"/>
            <ac:spMk id="37" creationId="{8874A6A9-41FF-4E33-AFA8-F9F81436A59E}"/>
          </ac:spMkLst>
        </pc:spChg>
        <pc:spChg chg="add del">
          <ac:chgData name="Evan Gichuhi [Internal Audit]" userId="20c45462-5a1f-42f6-b30f-22ee1539d3c3" providerId="ADAL" clId="{F54CB641-A392-4989-B1E3-384D1E67C635}" dt="2025-02-07T10:04:56.004" v="2355"/>
          <ac:spMkLst>
            <pc:docMk/>
            <pc:sldMk cId="646267188" sldId="258"/>
            <ac:spMk id="50" creationId="{88EB6E95-9C89-4CFF-A598-F278D0DFB39E}"/>
          </ac:spMkLst>
        </pc:spChg>
        <pc:spChg chg="add del">
          <ac:chgData name="Evan Gichuhi [Internal Audit]" userId="20c45462-5a1f-42f6-b30f-22ee1539d3c3" providerId="ADAL" clId="{F54CB641-A392-4989-B1E3-384D1E67C635}" dt="2025-02-07T10:04:56.004" v="2355"/>
          <ac:spMkLst>
            <pc:docMk/>
            <pc:sldMk cId="646267188" sldId="258"/>
            <ac:spMk id="51" creationId="{474CD0F4-EA2A-4E5D-AE73-1112C1CA2A19}"/>
          </ac:spMkLst>
        </pc:spChg>
        <pc:grpChg chg="add del">
          <ac:chgData name="Evan Gichuhi [Internal Audit]" userId="20c45462-5a1f-42f6-b30f-22ee1539d3c3" providerId="ADAL" clId="{F54CB641-A392-4989-B1E3-384D1E67C635}" dt="2025-02-07T09:29:41.308" v="1160" actId="26606"/>
          <ac:grpSpMkLst>
            <pc:docMk/>
            <pc:sldMk cId="646267188" sldId="258"/>
            <ac:grpSpMk id="12" creationId="{721D730E-1F97-4071-B143-B05E6D2599BC}"/>
          </ac:grpSpMkLst>
        </pc:grpChg>
        <pc:grpChg chg="add del">
          <ac:chgData name="Evan Gichuhi [Internal Audit]" userId="20c45462-5a1f-42f6-b30f-22ee1539d3c3" providerId="ADAL" clId="{F54CB641-A392-4989-B1E3-384D1E67C635}" dt="2025-02-07T09:30:31.741" v="1181" actId="26606"/>
          <ac:grpSpMkLst>
            <pc:docMk/>
            <pc:sldMk cId="646267188" sldId="258"/>
            <ac:grpSpMk id="24" creationId="{1D18C537-E336-47C4-836B-C342A230F8F3}"/>
          </ac:grpSpMkLst>
        </pc:grpChg>
        <pc:grpChg chg="add del">
          <ac:chgData name="Evan Gichuhi [Internal Audit]" userId="20c45462-5a1f-42f6-b30f-22ee1539d3c3" providerId="ADAL" clId="{F54CB641-A392-4989-B1E3-384D1E67C635}" dt="2025-02-07T09:30:31.741" v="1181" actId="26606"/>
          <ac:grpSpMkLst>
            <pc:docMk/>
            <pc:sldMk cId="646267188" sldId="258"/>
            <ac:grpSpMk id="29" creationId="{5A1259D8-0C3A-4069-A22F-537BBBB61A9C}"/>
          </ac:grpSpMkLst>
        </pc:grpChg>
        <pc:grpChg chg="add del">
          <ac:chgData name="Evan Gichuhi [Internal Audit]" userId="20c45462-5a1f-42f6-b30f-22ee1539d3c3" providerId="ADAL" clId="{F54CB641-A392-4989-B1E3-384D1E67C635}" dt="2025-02-07T09:30:31.732" v="1180" actId="26606"/>
          <ac:grpSpMkLst>
            <pc:docMk/>
            <pc:sldMk cId="646267188" sldId="258"/>
            <ac:grpSpMk id="39" creationId="{721D730E-1F97-4071-B143-B05E6D2599BC}"/>
          </ac:grpSpMkLst>
        </pc:grpChg>
        <pc:grpChg chg="add del">
          <ac:chgData name="Evan Gichuhi [Internal Audit]" userId="20c45462-5a1f-42f6-b30f-22ee1539d3c3" providerId="ADAL" clId="{F54CB641-A392-4989-B1E3-384D1E67C635}" dt="2025-02-07T10:04:56.004" v="2355"/>
          <ac:grpSpMkLst>
            <pc:docMk/>
            <pc:sldMk cId="646267188" sldId="258"/>
            <ac:grpSpMk id="52" creationId="{A1EDC8FC-C3D1-4FE4-8E66-29767478DBDB}"/>
          </ac:grpSpMkLst>
        </pc:grpChg>
        <pc:grpChg chg="add del">
          <ac:chgData name="Evan Gichuhi [Internal Audit]" userId="20c45462-5a1f-42f6-b30f-22ee1539d3c3" providerId="ADAL" clId="{F54CB641-A392-4989-B1E3-384D1E67C635}" dt="2025-02-07T10:04:56.004" v="2355"/>
          <ac:grpSpMkLst>
            <pc:docMk/>
            <pc:sldMk cId="646267188" sldId="258"/>
            <ac:grpSpMk id="57" creationId="{1BC136B2-4D8D-4561-95D5-56167F4116BD}"/>
          </ac:grpSpMkLst>
        </pc:grpChg>
      </pc:sldChg>
      <pc:sldChg chg="modSp new del mod">
        <pc:chgData name="Evan Gichuhi [Internal Audit]" userId="20c45462-5a1f-42f6-b30f-22ee1539d3c3" providerId="ADAL" clId="{F54CB641-A392-4989-B1E3-384D1E67C635}" dt="2025-02-07T09:26:55.420" v="900" actId="2696"/>
        <pc:sldMkLst>
          <pc:docMk/>
          <pc:sldMk cId="1000736833" sldId="259"/>
        </pc:sldMkLst>
        <pc:spChg chg="mod">
          <ac:chgData name="Evan Gichuhi [Internal Audit]" userId="20c45462-5a1f-42f6-b30f-22ee1539d3c3" providerId="ADAL" clId="{F54CB641-A392-4989-B1E3-384D1E67C635}" dt="2025-02-07T09:26:42.795" v="899" actId="20577"/>
          <ac:spMkLst>
            <pc:docMk/>
            <pc:sldMk cId="1000736833" sldId="259"/>
            <ac:spMk id="2" creationId="{0B48EC7A-A7F3-5838-FE73-23E7530CD5FB}"/>
          </ac:spMkLst>
        </pc:spChg>
      </pc:sldChg>
      <pc:sldChg chg="addSp delSp modSp new mod setBg delDesignElem">
        <pc:chgData name="Evan Gichuhi [Internal Audit]" userId="20c45462-5a1f-42f6-b30f-22ee1539d3c3" providerId="ADAL" clId="{F54CB641-A392-4989-B1E3-384D1E67C635}" dt="2025-02-07T11:23:02.757" v="3182" actId="14100"/>
        <pc:sldMkLst>
          <pc:docMk/>
          <pc:sldMk cId="1972060602" sldId="259"/>
        </pc:sldMkLst>
        <pc:spChg chg="mod">
          <ac:chgData name="Evan Gichuhi [Internal Audit]" userId="20c45462-5a1f-42f6-b30f-22ee1539d3c3" providerId="ADAL" clId="{F54CB641-A392-4989-B1E3-384D1E67C635}" dt="2025-02-07T09:31:05.652" v="1188" actId="20577"/>
          <ac:spMkLst>
            <pc:docMk/>
            <pc:sldMk cId="1972060602" sldId="259"/>
            <ac:spMk id="2" creationId="{683C4DDC-6C35-0DA8-799E-36A6955E2006}"/>
          </ac:spMkLst>
        </pc:spChg>
        <pc:spChg chg="mod">
          <ac:chgData name="Evan Gichuhi [Internal Audit]" userId="20c45462-5a1f-42f6-b30f-22ee1539d3c3" providerId="ADAL" clId="{F54CB641-A392-4989-B1E3-384D1E67C635}" dt="2025-02-07T11:23:02.757" v="3182" actId="14100"/>
          <ac:spMkLst>
            <pc:docMk/>
            <pc:sldMk cId="1972060602" sldId="259"/>
            <ac:spMk id="3" creationId="{6018303E-BEB6-9EFC-05F2-EEE91943AE4E}"/>
          </ac:spMkLst>
        </pc:spChg>
        <pc:spChg chg="add del">
          <ac:chgData name="Evan Gichuhi [Internal Audit]" userId="20c45462-5a1f-42f6-b30f-22ee1539d3c3" providerId="ADAL" clId="{F54CB641-A392-4989-B1E3-384D1E67C635}" dt="2025-02-07T09:29:23.746" v="1158" actId="26606"/>
          <ac:spMkLst>
            <pc:docMk/>
            <pc:sldMk cId="1972060602" sldId="259"/>
            <ac:spMk id="8" creationId="{17718681-A12E-49D6-9925-DD7C68176D61}"/>
          </ac:spMkLst>
        </pc:spChg>
        <pc:spChg chg="add del">
          <ac:chgData name="Evan Gichuhi [Internal Audit]" userId="20c45462-5a1f-42f6-b30f-22ee1539d3c3" providerId="ADAL" clId="{F54CB641-A392-4989-B1E3-384D1E67C635}" dt="2025-02-07T09:29:23.746" v="1158" actId="26606"/>
          <ac:spMkLst>
            <pc:docMk/>
            <pc:sldMk cId="1972060602" sldId="259"/>
            <ac:spMk id="10" creationId="{FBD77573-9EF2-4C35-8285-A1CF6FBB0EA5}"/>
          </ac:spMkLst>
        </pc:spChg>
        <pc:spChg chg="add del">
          <ac:chgData name="Evan Gichuhi [Internal Audit]" userId="20c45462-5a1f-42f6-b30f-22ee1539d3c3" providerId="ADAL" clId="{F54CB641-A392-4989-B1E3-384D1E67C635}" dt="2025-02-07T10:04:56.004" v="2355"/>
          <ac:spMkLst>
            <pc:docMk/>
            <pc:sldMk cId="1972060602" sldId="259"/>
            <ac:spMk id="15" creationId="{18873D23-2DCF-4B31-A009-95721C06E8E1}"/>
          </ac:spMkLst>
        </pc:spChg>
        <pc:spChg chg="add del">
          <ac:chgData name="Evan Gichuhi [Internal Audit]" userId="20c45462-5a1f-42f6-b30f-22ee1539d3c3" providerId="ADAL" clId="{F54CB641-A392-4989-B1E3-384D1E67C635}" dt="2025-02-07T10:04:56.004" v="2355"/>
          <ac:spMkLst>
            <pc:docMk/>
            <pc:sldMk cId="1972060602" sldId="259"/>
            <ac:spMk id="17" creationId="{C13EF075-D4EF-4929-ADBC-91B27DA19955}"/>
          </ac:spMkLst>
        </pc:spChg>
        <pc:grpChg chg="add del">
          <ac:chgData name="Evan Gichuhi [Internal Audit]" userId="20c45462-5a1f-42f6-b30f-22ee1539d3c3" providerId="ADAL" clId="{F54CB641-A392-4989-B1E3-384D1E67C635}" dt="2025-02-07T10:04:56.004" v="2355"/>
          <ac:grpSpMkLst>
            <pc:docMk/>
            <pc:sldMk cId="1972060602" sldId="259"/>
            <ac:grpSpMk id="19" creationId="{DAA26DFA-AAB2-4973-9C17-16D587C7B198}"/>
          </ac:grpSpMkLst>
        </pc:grpChg>
      </pc:sldChg>
      <pc:sldChg chg="addSp delSp modSp new mod setBg delDesignElem">
        <pc:chgData name="Evan Gichuhi [Internal Audit]" userId="20c45462-5a1f-42f6-b30f-22ee1539d3c3" providerId="ADAL" clId="{F54CB641-A392-4989-B1E3-384D1E67C635}" dt="2025-02-07T11:24:43.792" v="3300" actId="20577"/>
        <pc:sldMkLst>
          <pc:docMk/>
          <pc:sldMk cId="3234814266" sldId="260"/>
        </pc:sldMkLst>
        <pc:spChg chg="mod">
          <ac:chgData name="Evan Gichuhi [Internal Audit]" userId="20c45462-5a1f-42f6-b30f-22ee1539d3c3" providerId="ADAL" clId="{F54CB641-A392-4989-B1E3-384D1E67C635}" dt="2025-02-07T11:23:28.626" v="3189" actId="14100"/>
          <ac:spMkLst>
            <pc:docMk/>
            <pc:sldMk cId="3234814266" sldId="260"/>
            <ac:spMk id="2" creationId="{7315F867-11CB-090C-F2C7-D50E39AB8822}"/>
          </ac:spMkLst>
        </pc:spChg>
        <pc:spChg chg="mod ord">
          <ac:chgData name="Evan Gichuhi [Internal Audit]" userId="20c45462-5a1f-42f6-b30f-22ee1539d3c3" providerId="ADAL" clId="{F54CB641-A392-4989-B1E3-384D1E67C635}" dt="2025-02-07T11:24:43.792" v="3300" actId="20577"/>
          <ac:spMkLst>
            <pc:docMk/>
            <pc:sldMk cId="3234814266" sldId="260"/>
            <ac:spMk id="3" creationId="{7429C9A9-D049-DE22-01E0-8F8133F169F3}"/>
          </ac:spMkLst>
        </pc:spChg>
        <pc:spChg chg="add del">
          <ac:chgData name="Evan Gichuhi [Internal Audit]" userId="20c45462-5a1f-42f6-b30f-22ee1539d3c3" providerId="ADAL" clId="{F54CB641-A392-4989-B1E3-384D1E67C635}" dt="2025-02-07T09:34:50.781" v="1258" actId="26606"/>
          <ac:spMkLst>
            <pc:docMk/>
            <pc:sldMk cId="3234814266" sldId="260"/>
            <ac:spMk id="10" creationId="{A3363022-C969-41E9-8EB2-E4C94908C1FA}"/>
          </ac:spMkLst>
        </pc:spChg>
        <pc:spChg chg="add del">
          <ac:chgData name="Evan Gichuhi [Internal Audit]" userId="20c45462-5a1f-42f6-b30f-22ee1539d3c3" providerId="ADAL" clId="{F54CB641-A392-4989-B1E3-384D1E67C635}" dt="2025-02-07T09:34:50.781" v="1258" actId="26606"/>
          <ac:spMkLst>
            <pc:docMk/>
            <pc:sldMk cId="3234814266" sldId="260"/>
            <ac:spMk id="12" creationId="{8D1AD6B3-BE88-4CEB-BA17-790657CC4729}"/>
          </ac:spMkLst>
        </pc:spChg>
        <pc:spChg chg="add del">
          <ac:chgData name="Evan Gichuhi [Internal Audit]" userId="20c45462-5a1f-42f6-b30f-22ee1539d3c3" providerId="ADAL" clId="{F54CB641-A392-4989-B1E3-384D1E67C635}" dt="2025-02-07T09:34:50.775" v="1257" actId="26606"/>
          <ac:spMkLst>
            <pc:docMk/>
            <pc:sldMk cId="3234814266" sldId="260"/>
            <ac:spMk id="22" creationId="{B6FACB3C-9069-4791-BC5C-0DB7CD19B853}"/>
          </ac:spMkLst>
        </pc:spChg>
        <pc:spChg chg="add del">
          <ac:chgData name="Evan Gichuhi [Internal Audit]" userId="20c45462-5a1f-42f6-b30f-22ee1539d3c3" providerId="ADAL" clId="{F54CB641-A392-4989-B1E3-384D1E67C635}" dt="2025-02-07T09:34:50.775" v="1257" actId="26606"/>
          <ac:spMkLst>
            <pc:docMk/>
            <pc:sldMk cId="3234814266" sldId="260"/>
            <ac:spMk id="24" creationId="{71F2038E-D777-4B76-81DD-DD13EE91B9DD}"/>
          </ac:spMkLst>
        </pc:spChg>
        <pc:spChg chg="add del">
          <ac:chgData name="Evan Gichuhi [Internal Audit]" userId="20c45462-5a1f-42f6-b30f-22ee1539d3c3" providerId="ADAL" clId="{F54CB641-A392-4989-B1E3-384D1E67C635}" dt="2025-02-07T10:04:56.004" v="2355"/>
          <ac:spMkLst>
            <pc:docMk/>
            <pc:sldMk cId="3234814266" sldId="260"/>
            <ac:spMk id="32" creationId="{3346177D-ADC4-4968-B747-5CFCD390B5B9}"/>
          </ac:spMkLst>
        </pc:spChg>
        <pc:spChg chg="add del">
          <ac:chgData name="Evan Gichuhi [Internal Audit]" userId="20c45462-5a1f-42f6-b30f-22ee1539d3c3" providerId="ADAL" clId="{F54CB641-A392-4989-B1E3-384D1E67C635}" dt="2025-02-07T10:04:56.004" v="2355"/>
          <ac:spMkLst>
            <pc:docMk/>
            <pc:sldMk cId="3234814266" sldId="260"/>
            <ac:spMk id="33" creationId="{0844A943-BF79-4FEA-ABB1-3BD54D236606}"/>
          </ac:spMkLst>
        </pc:spChg>
        <pc:spChg chg="add del">
          <ac:chgData name="Evan Gichuhi [Internal Audit]" userId="20c45462-5a1f-42f6-b30f-22ee1539d3c3" providerId="ADAL" clId="{F54CB641-A392-4989-B1E3-384D1E67C635}" dt="2025-02-07T10:04:56.004" v="2355"/>
          <ac:spMkLst>
            <pc:docMk/>
            <pc:sldMk cId="3234814266" sldId="260"/>
            <ac:spMk id="34" creationId="{6437CC72-F4A8-4DC3-AFAB-D22C482C8100}"/>
          </ac:spMkLst>
        </pc:spChg>
        <pc:grpChg chg="add del">
          <ac:chgData name="Evan Gichuhi [Internal Audit]" userId="20c45462-5a1f-42f6-b30f-22ee1539d3c3" providerId="ADAL" clId="{F54CB641-A392-4989-B1E3-384D1E67C635}" dt="2025-02-07T09:34:50.781" v="1258" actId="26606"/>
          <ac:grpSpMkLst>
            <pc:docMk/>
            <pc:sldMk cId="3234814266" sldId="260"/>
            <ac:grpSpMk id="14" creationId="{89D1390B-7E13-4B4F-9CB2-391063412E54}"/>
          </ac:grpSpMkLst>
        </pc:grpChg>
        <pc:grpChg chg="add del">
          <ac:chgData name="Evan Gichuhi [Internal Audit]" userId="20c45462-5a1f-42f6-b30f-22ee1539d3c3" providerId="ADAL" clId="{F54CB641-A392-4989-B1E3-384D1E67C635}" dt="2025-02-07T09:34:50.775" v="1257" actId="26606"/>
          <ac:grpSpMkLst>
            <pc:docMk/>
            <pc:sldMk cId="3234814266" sldId="260"/>
            <ac:grpSpMk id="26" creationId="{DD354807-230F-4402-B1B9-F733A8F1F190}"/>
          </ac:grpSpMkLst>
        </pc:grpChg>
        <pc:picChg chg="add mod">
          <ac:chgData name="Evan Gichuhi [Internal Audit]" userId="20c45462-5a1f-42f6-b30f-22ee1539d3c3" providerId="ADAL" clId="{F54CB641-A392-4989-B1E3-384D1E67C635}" dt="2025-02-07T09:34:50.781" v="1258" actId="26606"/>
          <ac:picMkLst>
            <pc:docMk/>
            <pc:sldMk cId="3234814266" sldId="260"/>
            <ac:picMk id="7" creationId="{506EB246-E554-ADFE-4EFA-F180207C0072}"/>
          </ac:picMkLst>
        </pc:picChg>
      </pc:sldChg>
      <pc:sldChg chg="addSp delSp modSp new mod setBg delDesignElem">
        <pc:chgData name="Evan Gichuhi [Internal Audit]" userId="20c45462-5a1f-42f6-b30f-22ee1539d3c3" providerId="ADAL" clId="{F54CB641-A392-4989-B1E3-384D1E67C635}" dt="2025-02-07T11:28:01.487" v="3368" actId="27636"/>
        <pc:sldMkLst>
          <pc:docMk/>
          <pc:sldMk cId="2031801382" sldId="261"/>
        </pc:sldMkLst>
        <pc:spChg chg="mod">
          <ac:chgData name="Evan Gichuhi [Internal Audit]" userId="20c45462-5a1f-42f6-b30f-22ee1539d3c3" providerId="ADAL" clId="{F54CB641-A392-4989-B1E3-384D1E67C635}" dt="2025-02-07T11:27:49.798" v="3366" actId="14100"/>
          <ac:spMkLst>
            <pc:docMk/>
            <pc:sldMk cId="2031801382" sldId="261"/>
            <ac:spMk id="2" creationId="{51E8A6CF-451C-ABFA-4282-E738B078F182}"/>
          </ac:spMkLst>
        </pc:spChg>
        <pc:spChg chg="mod">
          <ac:chgData name="Evan Gichuhi [Internal Audit]" userId="20c45462-5a1f-42f6-b30f-22ee1539d3c3" providerId="ADAL" clId="{F54CB641-A392-4989-B1E3-384D1E67C635}" dt="2025-02-07T11:28:01.487" v="3368" actId="27636"/>
          <ac:spMkLst>
            <pc:docMk/>
            <pc:sldMk cId="2031801382" sldId="261"/>
            <ac:spMk id="3" creationId="{A829CFCF-39E7-118D-9580-C46A7FB2672D}"/>
          </ac:spMkLst>
        </pc:spChg>
        <pc:spChg chg="add del">
          <ac:chgData name="Evan Gichuhi [Internal Audit]" userId="20c45462-5a1f-42f6-b30f-22ee1539d3c3" providerId="ADAL" clId="{F54CB641-A392-4989-B1E3-384D1E67C635}" dt="2025-02-07T09:54:00.796" v="1885" actId="478"/>
          <ac:spMkLst>
            <pc:docMk/>
            <pc:sldMk cId="2031801382" sldId="261"/>
            <ac:spMk id="4" creationId="{E848DB49-7274-940D-756A-A15CA9DCD90C}"/>
          </ac:spMkLst>
        </pc:spChg>
        <pc:spChg chg="add del">
          <ac:chgData name="Evan Gichuhi [Internal Audit]" userId="20c45462-5a1f-42f6-b30f-22ee1539d3c3" providerId="ADAL" clId="{F54CB641-A392-4989-B1E3-384D1E67C635}" dt="2025-02-07T09:40:46.574" v="1494" actId="26606"/>
          <ac:spMkLst>
            <pc:docMk/>
            <pc:sldMk cId="2031801382" sldId="261"/>
            <ac:spMk id="8" creationId="{889C5E17-24D0-4696-A3C5-A2261FB455FA}"/>
          </ac:spMkLst>
        </pc:spChg>
        <pc:spChg chg="add del">
          <ac:chgData name="Evan Gichuhi [Internal Audit]" userId="20c45462-5a1f-42f6-b30f-22ee1539d3c3" providerId="ADAL" clId="{F54CB641-A392-4989-B1E3-384D1E67C635}" dt="2025-02-07T09:40:46.574" v="1494" actId="26606"/>
          <ac:spMkLst>
            <pc:docMk/>
            <pc:sldMk cId="2031801382" sldId="261"/>
            <ac:spMk id="10" creationId="{6929B58F-2358-44CC-ACE5-EF1BD3C6C824}"/>
          </ac:spMkLst>
        </pc:spChg>
        <pc:spChg chg="add del">
          <ac:chgData name="Evan Gichuhi [Internal Audit]" userId="20c45462-5a1f-42f6-b30f-22ee1539d3c3" providerId="ADAL" clId="{F54CB641-A392-4989-B1E3-384D1E67C635}" dt="2025-02-07T09:41:05.129" v="1499" actId="26606"/>
          <ac:spMkLst>
            <pc:docMk/>
            <pc:sldMk cId="2031801382" sldId="261"/>
            <ac:spMk id="20" creationId="{18873D23-2DCF-4B31-A009-95721C06E8E1}"/>
          </ac:spMkLst>
        </pc:spChg>
        <pc:spChg chg="add del">
          <ac:chgData name="Evan Gichuhi [Internal Audit]" userId="20c45462-5a1f-42f6-b30f-22ee1539d3c3" providerId="ADAL" clId="{F54CB641-A392-4989-B1E3-384D1E67C635}" dt="2025-02-07T09:41:05.129" v="1499" actId="26606"/>
          <ac:spMkLst>
            <pc:docMk/>
            <pc:sldMk cId="2031801382" sldId="261"/>
            <ac:spMk id="22" creationId="{C13EF075-D4EF-4929-ADBC-91B27DA19955}"/>
          </ac:spMkLst>
        </pc:spChg>
        <pc:spChg chg="add del">
          <ac:chgData name="Evan Gichuhi [Internal Audit]" userId="20c45462-5a1f-42f6-b30f-22ee1539d3c3" providerId="ADAL" clId="{F54CB641-A392-4989-B1E3-384D1E67C635}" dt="2025-02-07T09:55:44.407" v="1972" actId="26606"/>
          <ac:spMkLst>
            <pc:docMk/>
            <pc:sldMk cId="2031801382" sldId="261"/>
            <ac:spMk id="33" creationId="{18873D23-2DCF-4B31-A009-95721C06E8E1}"/>
          </ac:spMkLst>
        </pc:spChg>
        <pc:spChg chg="add del">
          <ac:chgData name="Evan Gichuhi [Internal Audit]" userId="20c45462-5a1f-42f6-b30f-22ee1539d3c3" providerId="ADAL" clId="{F54CB641-A392-4989-B1E3-384D1E67C635}" dt="2025-02-07T09:55:44.407" v="1972" actId="26606"/>
          <ac:spMkLst>
            <pc:docMk/>
            <pc:sldMk cId="2031801382" sldId="261"/>
            <ac:spMk id="35" creationId="{C13EF075-D4EF-4929-ADBC-91B27DA19955}"/>
          </ac:spMkLst>
        </pc:spChg>
        <pc:spChg chg="add del">
          <ac:chgData name="Evan Gichuhi [Internal Audit]" userId="20c45462-5a1f-42f6-b30f-22ee1539d3c3" providerId="ADAL" clId="{F54CB641-A392-4989-B1E3-384D1E67C635}" dt="2025-02-07T10:04:56.004" v="2355"/>
          <ac:spMkLst>
            <pc:docMk/>
            <pc:sldMk cId="2031801382" sldId="261"/>
            <ac:spMk id="46" creationId="{2B97F24A-32CE-4C1C-A50D-3016B394DCFB}"/>
          </ac:spMkLst>
        </pc:spChg>
        <pc:spChg chg="add del">
          <ac:chgData name="Evan Gichuhi [Internal Audit]" userId="20c45462-5a1f-42f6-b30f-22ee1539d3c3" providerId="ADAL" clId="{F54CB641-A392-4989-B1E3-384D1E67C635}" dt="2025-02-07T10:04:56.004" v="2355"/>
          <ac:spMkLst>
            <pc:docMk/>
            <pc:sldMk cId="2031801382" sldId="261"/>
            <ac:spMk id="48" creationId="{6357EC4F-235E-4222-A36F-C7878ACE37F2}"/>
          </ac:spMkLst>
        </pc:spChg>
        <pc:grpChg chg="add del">
          <ac:chgData name="Evan Gichuhi [Internal Audit]" userId="20c45462-5a1f-42f6-b30f-22ee1539d3c3" providerId="ADAL" clId="{F54CB641-A392-4989-B1E3-384D1E67C635}" dt="2025-02-07T09:40:46.574" v="1494" actId="26606"/>
          <ac:grpSpMkLst>
            <pc:docMk/>
            <pc:sldMk cId="2031801382" sldId="261"/>
            <ac:grpSpMk id="12" creationId="{09DA5303-A1AF-4830-806C-51FCD96188B7}"/>
          </ac:grpSpMkLst>
        </pc:grpChg>
        <pc:grpChg chg="add del">
          <ac:chgData name="Evan Gichuhi [Internal Audit]" userId="20c45462-5a1f-42f6-b30f-22ee1539d3c3" providerId="ADAL" clId="{F54CB641-A392-4989-B1E3-384D1E67C635}" dt="2025-02-07T09:41:05.129" v="1499" actId="26606"/>
          <ac:grpSpMkLst>
            <pc:docMk/>
            <pc:sldMk cId="2031801382" sldId="261"/>
            <ac:grpSpMk id="24" creationId="{DAA26DFA-AAB2-4973-9C17-16D587C7B198}"/>
          </ac:grpSpMkLst>
        </pc:grpChg>
        <pc:grpChg chg="add del">
          <ac:chgData name="Evan Gichuhi [Internal Audit]" userId="20c45462-5a1f-42f6-b30f-22ee1539d3c3" providerId="ADAL" clId="{F54CB641-A392-4989-B1E3-384D1E67C635}" dt="2025-02-07T09:55:44.407" v="1972" actId="26606"/>
          <ac:grpSpMkLst>
            <pc:docMk/>
            <pc:sldMk cId="2031801382" sldId="261"/>
            <ac:grpSpMk id="37" creationId="{DAA26DFA-AAB2-4973-9C17-16D587C7B198}"/>
          </ac:grpSpMkLst>
        </pc:grpChg>
        <pc:picChg chg="add del mod">
          <ac:chgData name="Evan Gichuhi [Internal Audit]" userId="20c45462-5a1f-42f6-b30f-22ee1539d3c3" providerId="ADAL" clId="{F54CB641-A392-4989-B1E3-384D1E67C635}" dt="2025-02-07T11:26:30.896" v="3336" actId="478"/>
          <ac:picMkLst>
            <pc:docMk/>
            <pc:sldMk cId="2031801382" sldId="261"/>
            <ac:picMk id="6" creationId="{12D4F3D5-2C92-EB4F-01B3-F3AAFB89A2D9}"/>
          </ac:picMkLst>
        </pc:picChg>
        <pc:picChg chg="add mod">
          <ac:chgData name="Evan Gichuhi [Internal Audit]" userId="20c45462-5a1f-42f6-b30f-22ee1539d3c3" providerId="ADAL" clId="{F54CB641-A392-4989-B1E3-384D1E67C635}" dt="2025-02-07T09:53:21.422" v="1865" actId="1076"/>
          <ac:picMkLst>
            <pc:docMk/>
            <pc:sldMk cId="2031801382" sldId="261"/>
            <ac:picMk id="7" creationId="{12D4F3D5-2C92-EB4F-01B3-F3AAFB89A2D9}"/>
          </ac:picMkLst>
        </pc:picChg>
        <pc:picChg chg="add mod">
          <ac:chgData name="Evan Gichuhi [Internal Audit]" userId="20c45462-5a1f-42f6-b30f-22ee1539d3c3" providerId="ADAL" clId="{F54CB641-A392-4989-B1E3-384D1E67C635}" dt="2025-02-07T11:27:05.570" v="3346" actId="14100"/>
          <ac:picMkLst>
            <pc:docMk/>
            <pc:sldMk cId="2031801382" sldId="261"/>
            <ac:picMk id="11" creationId="{826629A8-67F3-0F39-4851-28A7EC3C0059}"/>
          </ac:picMkLst>
        </pc:picChg>
      </pc:sldChg>
      <pc:sldChg chg="addSp delSp modSp new mod ord setBg delDesignElem">
        <pc:chgData name="Evan Gichuhi [Internal Audit]" userId="20c45462-5a1f-42f6-b30f-22ee1539d3c3" providerId="ADAL" clId="{F54CB641-A392-4989-B1E3-384D1E67C635}" dt="2025-02-07T11:28:30.970" v="3378" actId="20577"/>
        <pc:sldMkLst>
          <pc:docMk/>
          <pc:sldMk cId="338908139" sldId="262"/>
        </pc:sldMkLst>
        <pc:spChg chg="mod">
          <ac:chgData name="Evan Gichuhi [Internal Audit]" userId="20c45462-5a1f-42f6-b30f-22ee1539d3c3" providerId="ADAL" clId="{F54CB641-A392-4989-B1E3-384D1E67C635}" dt="2025-02-07T09:43:45.996" v="1646" actId="14100"/>
          <ac:spMkLst>
            <pc:docMk/>
            <pc:sldMk cId="338908139" sldId="262"/>
            <ac:spMk id="2" creationId="{49102232-3EF7-2715-D310-B6F2A37AAA18}"/>
          </ac:spMkLst>
        </pc:spChg>
        <pc:spChg chg="mod ord">
          <ac:chgData name="Evan Gichuhi [Internal Audit]" userId="20c45462-5a1f-42f6-b30f-22ee1539d3c3" providerId="ADAL" clId="{F54CB641-A392-4989-B1E3-384D1E67C635}" dt="2025-02-07T11:28:30.970" v="3378" actId="20577"/>
          <ac:spMkLst>
            <pc:docMk/>
            <pc:sldMk cId="338908139" sldId="262"/>
            <ac:spMk id="3" creationId="{FAD421B9-4B9B-5028-9139-B1CBA5B1481B}"/>
          </ac:spMkLst>
        </pc:spChg>
        <pc:spChg chg="add del">
          <ac:chgData name="Evan Gichuhi [Internal Audit]" userId="20c45462-5a1f-42f6-b30f-22ee1539d3c3" providerId="ADAL" clId="{F54CB641-A392-4989-B1E3-384D1E67C635}" dt="2025-02-07T09:43:29.487" v="1640" actId="26606"/>
          <ac:spMkLst>
            <pc:docMk/>
            <pc:sldMk cId="338908139" sldId="262"/>
            <ac:spMk id="10" creationId="{A3363022-C969-41E9-8EB2-E4C94908C1FA}"/>
          </ac:spMkLst>
        </pc:spChg>
        <pc:spChg chg="add del">
          <ac:chgData name="Evan Gichuhi [Internal Audit]" userId="20c45462-5a1f-42f6-b30f-22ee1539d3c3" providerId="ADAL" clId="{F54CB641-A392-4989-B1E3-384D1E67C635}" dt="2025-02-07T09:43:29.487" v="1640" actId="26606"/>
          <ac:spMkLst>
            <pc:docMk/>
            <pc:sldMk cId="338908139" sldId="262"/>
            <ac:spMk id="12" creationId="{8D1AD6B3-BE88-4CEB-BA17-790657CC4729}"/>
          </ac:spMkLst>
        </pc:spChg>
        <pc:spChg chg="add del">
          <ac:chgData name="Evan Gichuhi [Internal Audit]" userId="20c45462-5a1f-42f6-b30f-22ee1539d3c3" providerId="ADAL" clId="{F54CB641-A392-4989-B1E3-384D1E67C635}" dt="2025-02-07T10:04:56.004" v="2355"/>
          <ac:spMkLst>
            <pc:docMk/>
            <pc:sldMk cId="338908139" sldId="262"/>
            <ac:spMk id="22" creationId="{9D25F302-27C5-414F-97F8-6EA0A6C028BA}"/>
          </ac:spMkLst>
        </pc:spChg>
        <pc:spChg chg="add del">
          <ac:chgData name="Evan Gichuhi [Internal Audit]" userId="20c45462-5a1f-42f6-b30f-22ee1539d3c3" providerId="ADAL" clId="{F54CB641-A392-4989-B1E3-384D1E67C635}" dt="2025-02-07T10:04:56.004" v="2355"/>
          <ac:spMkLst>
            <pc:docMk/>
            <pc:sldMk cId="338908139" sldId="262"/>
            <ac:spMk id="24" creationId="{830A36F8-48C2-4842-A87B-8CE8DF4E7FD2}"/>
          </ac:spMkLst>
        </pc:spChg>
        <pc:spChg chg="add del">
          <ac:chgData name="Evan Gichuhi [Internal Audit]" userId="20c45462-5a1f-42f6-b30f-22ee1539d3c3" providerId="ADAL" clId="{F54CB641-A392-4989-B1E3-384D1E67C635}" dt="2025-02-07T10:04:56.004" v="2355"/>
          <ac:spMkLst>
            <pc:docMk/>
            <pc:sldMk cId="338908139" sldId="262"/>
            <ac:spMk id="26" creationId="{8F451A30-466B-4996-9BA5-CD6ABCC6D558}"/>
          </ac:spMkLst>
        </pc:spChg>
        <pc:grpChg chg="add del">
          <ac:chgData name="Evan Gichuhi [Internal Audit]" userId="20c45462-5a1f-42f6-b30f-22ee1539d3c3" providerId="ADAL" clId="{F54CB641-A392-4989-B1E3-384D1E67C635}" dt="2025-02-07T09:43:29.487" v="1640" actId="26606"/>
          <ac:grpSpMkLst>
            <pc:docMk/>
            <pc:sldMk cId="338908139" sldId="262"/>
            <ac:grpSpMk id="14" creationId="{89D1390B-7E13-4B4F-9CB2-391063412E54}"/>
          </ac:grpSpMkLst>
        </pc:grpChg>
        <pc:picChg chg="add mod">
          <ac:chgData name="Evan Gichuhi [Internal Audit]" userId="20c45462-5a1f-42f6-b30f-22ee1539d3c3" providerId="ADAL" clId="{F54CB641-A392-4989-B1E3-384D1E67C635}" dt="2025-02-07T09:43:29.487" v="1640" actId="26606"/>
          <ac:picMkLst>
            <pc:docMk/>
            <pc:sldMk cId="338908139" sldId="262"/>
            <ac:picMk id="7" creationId="{F16B21C7-E940-7720-D914-230D61FCDEA4}"/>
          </ac:picMkLst>
        </pc:picChg>
      </pc:sldChg>
      <pc:sldChg chg="addSp delSp modSp new mod setBg delDesignElem">
        <pc:chgData name="Evan Gichuhi [Internal Audit]" userId="20c45462-5a1f-42f6-b30f-22ee1539d3c3" providerId="ADAL" clId="{F54CB641-A392-4989-B1E3-384D1E67C635}" dt="2025-02-07T11:29:15.542" v="3380"/>
        <pc:sldMkLst>
          <pc:docMk/>
          <pc:sldMk cId="2918120803" sldId="263"/>
        </pc:sldMkLst>
        <pc:spChg chg="mod">
          <ac:chgData name="Evan Gichuhi [Internal Audit]" userId="20c45462-5a1f-42f6-b30f-22ee1539d3c3" providerId="ADAL" clId="{F54CB641-A392-4989-B1E3-384D1E67C635}" dt="2025-02-07T10:04:25.485" v="2324" actId="27636"/>
          <ac:spMkLst>
            <pc:docMk/>
            <pc:sldMk cId="2918120803" sldId="263"/>
            <ac:spMk id="2" creationId="{665C6AA8-212C-1C37-4E12-46B97E1467D1}"/>
          </ac:spMkLst>
        </pc:spChg>
        <pc:spChg chg="mod">
          <ac:chgData name="Evan Gichuhi [Internal Audit]" userId="20c45462-5a1f-42f6-b30f-22ee1539d3c3" providerId="ADAL" clId="{F54CB641-A392-4989-B1E3-384D1E67C635}" dt="2025-02-07T11:13:51.062" v="2629" actId="20577"/>
          <ac:spMkLst>
            <pc:docMk/>
            <pc:sldMk cId="2918120803" sldId="263"/>
            <ac:spMk id="3" creationId="{73412138-5B2E-A9F8-33F9-4135C56D20EE}"/>
          </ac:spMkLst>
        </pc:spChg>
        <pc:spChg chg="add del">
          <ac:chgData name="Evan Gichuhi [Internal Audit]" userId="20c45462-5a1f-42f6-b30f-22ee1539d3c3" providerId="ADAL" clId="{F54CB641-A392-4989-B1E3-384D1E67C635}" dt="2025-02-07T10:04:56.004" v="2355"/>
          <ac:spMkLst>
            <pc:docMk/>
            <pc:sldMk cId="2918120803" sldId="263"/>
            <ac:spMk id="10" creationId="{3C54F4CE-85F0-46ED-80DA-9518C9251AD1}"/>
          </ac:spMkLst>
        </pc:spChg>
        <pc:spChg chg="add del">
          <ac:chgData name="Evan Gichuhi [Internal Audit]" userId="20c45462-5a1f-42f6-b30f-22ee1539d3c3" providerId="ADAL" clId="{F54CB641-A392-4989-B1E3-384D1E67C635}" dt="2025-02-07T10:04:56.004" v="2355"/>
          <ac:spMkLst>
            <pc:docMk/>
            <pc:sldMk cId="2918120803" sldId="263"/>
            <ac:spMk id="12" creationId="{DADD1FCA-8ACB-4958-81DD-4CDD6D3E1921}"/>
          </ac:spMkLst>
        </pc:spChg>
        <pc:picChg chg="add mod">
          <ac:chgData name="Evan Gichuhi [Internal Audit]" userId="20c45462-5a1f-42f6-b30f-22ee1539d3c3" providerId="ADAL" clId="{F54CB641-A392-4989-B1E3-384D1E67C635}" dt="2025-02-07T11:29:15.542" v="3380"/>
          <ac:picMkLst>
            <pc:docMk/>
            <pc:sldMk cId="2918120803" sldId="263"/>
            <ac:picMk id="5" creationId="{B0C5010E-6C0B-DB2B-5BA2-B7537F12622E}"/>
          </ac:picMkLst>
        </pc:picChg>
      </pc:sldChg>
      <pc:sldChg chg="addSp delSp modSp new mod ord setBg addAnim delAnim setClrOvrMap delDesignElem">
        <pc:chgData name="Evan Gichuhi [Internal Audit]" userId="20c45462-5a1f-42f6-b30f-22ee1539d3c3" providerId="ADAL" clId="{F54CB641-A392-4989-B1E3-384D1E67C635}" dt="2025-02-07T10:04:56.004" v="2355"/>
        <pc:sldMkLst>
          <pc:docMk/>
          <pc:sldMk cId="1238927631" sldId="264"/>
        </pc:sldMkLst>
        <pc:spChg chg="mod">
          <ac:chgData name="Evan Gichuhi [Internal Audit]" userId="20c45462-5a1f-42f6-b30f-22ee1539d3c3" providerId="ADAL" clId="{F54CB641-A392-4989-B1E3-384D1E67C635}" dt="2025-02-07T09:58:07.345" v="2021" actId="26606"/>
          <ac:spMkLst>
            <pc:docMk/>
            <pc:sldMk cId="1238927631" sldId="264"/>
            <ac:spMk id="2" creationId="{F7EF8158-37F5-397E-428C-B774B78210BC}"/>
          </ac:spMkLst>
        </pc:spChg>
        <pc:spChg chg="add del">
          <ac:chgData name="Evan Gichuhi [Internal Audit]" userId="20c45462-5a1f-42f6-b30f-22ee1539d3c3" providerId="ADAL" clId="{F54CB641-A392-4989-B1E3-384D1E67C635}" dt="2025-02-07T09:57:28.640" v="2003" actId="26606"/>
          <ac:spMkLst>
            <pc:docMk/>
            <pc:sldMk cId="1238927631" sldId="264"/>
            <ac:spMk id="7" creationId="{66B332A4-D438-4773-A77F-5ED49A448D9D}"/>
          </ac:spMkLst>
        </pc:spChg>
        <pc:spChg chg="add del">
          <ac:chgData name="Evan Gichuhi [Internal Audit]" userId="20c45462-5a1f-42f6-b30f-22ee1539d3c3" providerId="ADAL" clId="{F54CB641-A392-4989-B1E3-384D1E67C635}" dt="2025-02-07T09:57:28.640" v="2003" actId="26606"/>
          <ac:spMkLst>
            <pc:docMk/>
            <pc:sldMk cId="1238927631" sldId="264"/>
            <ac:spMk id="9" creationId="{DF9AD32D-FF05-44F4-BD4D-9CEE89B71EB9}"/>
          </ac:spMkLst>
        </pc:spChg>
        <pc:spChg chg="add del">
          <ac:chgData name="Evan Gichuhi [Internal Audit]" userId="20c45462-5a1f-42f6-b30f-22ee1539d3c3" providerId="ADAL" clId="{F54CB641-A392-4989-B1E3-384D1E67C635}" dt="2025-02-07T09:57:35.620" v="2005" actId="26606"/>
          <ac:spMkLst>
            <pc:docMk/>
            <pc:sldMk cId="1238927631" sldId="264"/>
            <ac:spMk id="11" creationId="{0BD8B065-EE51-4AE2-A94C-86249998FD7B}"/>
          </ac:spMkLst>
        </pc:spChg>
        <pc:spChg chg="add del">
          <ac:chgData name="Evan Gichuhi [Internal Audit]" userId="20c45462-5a1f-42f6-b30f-22ee1539d3c3" providerId="ADAL" clId="{F54CB641-A392-4989-B1E3-384D1E67C635}" dt="2025-02-07T09:57:35.620" v="2005" actId="26606"/>
          <ac:spMkLst>
            <pc:docMk/>
            <pc:sldMk cId="1238927631" sldId="264"/>
            <ac:spMk id="12" creationId="{73A25D70-4A55-4F72-B9C5-A69CDBF4DB42}"/>
          </ac:spMkLst>
        </pc:spChg>
        <pc:spChg chg="add del">
          <ac:chgData name="Evan Gichuhi [Internal Audit]" userId="20c45462-5a1f-42f6-b30f-22ee1539d3c3" providerId="ADAL" clId="{F54CB641-A392-4989-B1E3-384D1E67C635}" dt="2025-02-07T09:57:35.620" v="2005" actId="26606"/>
          <ac:spMkLst>
            <pc:docMk/>
            <pc:sldMk cId="1238927631" sldId="264"/>
            <ac:spMk id="18" creationId="{54957100-6D8B-4161-9F2F-C0A949EC84C4}"/>
          </ac:spMkLst>
        </pc:spChg>
        <pc:spChg chg="add del">
          <ac:chgData name="Evan Gichuhi [Internal Audit]" userId="20c45462-5a1f-42f6-b30f-22ee1539d3c3" providerId="ADAL" clId="{F54CB641-A392-4989-B1E3-384D1E67C635}" dt="2025-02-07T09:57:37.487" v="2007" actId="26606"/>
          <ac:spMkLst>
            <pc:docMk/>
            <pc:sldMk cId="1238927631" sldId="264"/>
            <ac:spMk id="25" creationId="{FFD48BC7-DC40-47DE-87EE-9F4B6ECB9ABB}"/>
          </ac:spMkLst>
        </pc:spChg>
        <pc:spChg chg="add del">
          <ac:chgData name="Evan Gichuhi [Internal Audit]" userId="20c45462-5a1f-42f6-b30f-22ee1539d3c3" providerId="ADAL" clId="{F54CB641-A392-4989-B1E3-384D1E67C635}" dt="2025-02-07T09:57:37.487" v="2007" actId="26606"/>
          <ac:spMkLst>
            <pc:docMk/>
            <pc:sldMk cId="1238927631" sldId="264"/>
            <ac:spMk id="26" creationId="{E502BBC7-2C76-46F3-BC24-5985BC13DB88}"/>
          </ac:spMkLst>
        </pc:spChg>
        <pc:spChg chg="add del">
          <ac:chgData name="Evan Gichuhi [Internal Audit]" userId="20c45462-5a1f-42f6-b30f-22ee1539d3c3" providerId="ADAL" clId="{F54CB641-A392-4989-B1E3-384D1E67C635}" dt="2025-02-07T09:57:37.487" v="2007" actId="26606"/>
          <ac:spMkLst>
            <pc:docMk/>
            <pc:sldMk cId="1238927631" sldId="264"/>
            <ac:spMk id="27" creationId="{C7F28D52-2A5F-4D23-81AE-7CB8B591C7AF}"/>
          </ac:spMkLst>
        </pc:spChg>
        <pc:spChg chg="add del">
          <ac:chgData name="Evan Gichuhi [Internal Audit]" userId="20c45462-5a1f-42f6-b30f-22ee1539d3c3" providerId="ADAL" clId="{F54CB641-A392-4989-B1E3-384D1E67C635}" dt="2025-02-07T09:57:37.487" v="2007" actId="26606"/>
          <ac:spMkLst>
            <pc:docMk/>
            <pc:sldMk cId="1238927631" sldId="264"/>
            <ac:spMk id="28" creationId="{3629484E-3792-4B3D-89AD-7C8A1ED0E0D4}"/>
          </ac:spMkLst>
        </pc:spChg>
        <pc:spChg chg="add del">
          <ac:chgData name="Evan Gichuhi [Internal Audit]" userId="20c45462-5a1f-42f6-b30f-22ee1539d3c3" providerId="ADAL" clId="{F54CB641-A392-4989-B1E3-384D1E67C635}" dt="2025-02-07T09:57:45.988" v="2009" actId="26606"/>
          <ac:spMkLst>
            <pc:docMk/>
            <pc:sldMk cId="1238927631" sldId="264"/>
            <ac:spMk id="30" creationId="{6DDA8CE9-E0A6-4FF2-823D-D08607606DC2}"/>
          </ac:spMkLst>
        </pc:spChg>
        <pc:spChg chg="add del">
          <ac:chgData name="Evan Gichuhi [Internal Audit]" userId="20c45462-5a1f-42f6-b30f-22ee1539d3c3" providerId="ADAL" clId="{F54CB641-A392-4989-B1E3-384D1E67C635}" dt="2025-02-07T09:57:45.988" v="2009" actId="26606"/>
          <ac:spMkLst>
            <pc:docMk/>
            <pc:sldMk cId="1238927631" sldId="264"/>
            <ac:spMk id="31" creationId="{11195564-33B9-434B-9641-764F5905A56F}"/>
          </ac:spMkLst>
        </pc:spChg>
        <pc:spChg chg="add del">
          <ac:chgData name="Evan Gichuhi [Internal Audit]" userId="20c45462-5a1f-42f6-b30f-22ee1539d3c3" providerId="ADAL" clId="{F54CB641-A392-4989-B1E3-384D1E67C635}" dt="2025-02-07T09:57:50.245" v="2012" actId="26606"/>
          <ac:spMkLst>
            <pc:docMk/>
            <pc:sldMk cId="1238927631" sldId="264"/>
            <ac:spMk id="38" creationId="{66B332A4-D438-4773-A77F-5ED49A448D9D}"/>
          </ac:spMkLst>
        </pc:spChg>
        <pc:spChg chg="add del">
          <ac:chgData name="Evan Gichuhi [Internal Audit]" userId="20c45462-5a1f-42f6-b30f-22ee1539d3c3" providerId="ADAL" clId="{F54CB641-A392-4989-B1E3-384D1E67C635}" dt="2025-02-07T09:57:50.245" v="2012" actId="26606"/>
          <ac:spMkLst>
            <pc:docMk/>
            <pc:sldMk cId="1238927631" sldId="264"/>
            <ac:spMk id="39" creationId="{DF9AD32D-FF05-44F4-BD4D-9CEE89B71EB9}"/>
          </ac:spMkLst>
        </pc:spChg>
        <pc:spChg chg="add del">
          <ac:chgData name="Evan Gichuhi [Internal Audit]" userId="20c45462-5a1f-42f6-b30f-22ee1539d3c3" providerId="ADAL" clId="{F54CB641-A392-4989-B1E3-384D1E67C635}" dt="2025-02-07T09:57:52.503" v="2015" actId="26606"/>
          <ac:spMkLst>
            <pc:docMk/>
            <pc:sldMk cId="1238927631" sldId="264"/>
            <ac:spMk id="41" creationId="{943CAA20-3569-4189-9E48-239A229A86CA}"/>
          </ac:spMkLst>
        </pc:spChg>
        <pc:spChg chg="add del">
          <ac:chgData name="Evan Gichuhi [Internal Audit]" userId="20c45462-5a1f-42f6-b30f-22ee1539d3c3" providerId="ADAL" clId="{F54CB641-A392-4989-B1E3-384D1E67C635}" dt="2025-02-07T09:57:52.503" v="2015" actId="26606"/>
          <ac:spMkLst>
            <pc:docMk/>
            <pc:sldMk cId="1238927631" sldId="264"/>
            <ac:spMk id="42" creationId="{DA542B6D-E775-4832-91DC-2D20F857813A}"/>
          </ac:spMkLst>
        </pc:spChg>
        <pc:spChg chg="add del">
          <ac:chgData name="Evan Gichuhi [Internal Audit]" userId="20c45462-5a1f-42f6-b30f-22ee1539d3c3" providerId="ADAL" clId="{F54CB641-A392-4989-B1E3-384D1E67C635}" dt="2025-02-07T09:57:58.120" v="2017" actId="26606"/>
          <ac:spMkLst>
            <pc:docMk/>
            <pc:sldMk cId="1238927631" sldId="264"/>
            <ac:spMk id="44" creationId="{4D24BFD5-D814-402B-B6C4-EEF6AE14B0F2}"/>
          </ac:spMkLst>
        </pc:spChg>
        <pc:spChg chg="add del">
          <ac:chgData name="Evan Gichuhi [Internal Audit]" userId="20c45462-5a1f-42f6-b30f-22ee1539d3c3" providerId="ADAL" clId="{F54CB641-A392-4989-B1E3-384D1E67C635}" dt="2025-02-07T09:57:58.120" v="2017" actId="26606"/>
          <ac:spMkLst>
            <pc:docMk/>
            <pc:sldMk cId="1238927631" sldId="264"/>
            <ac:spMk id="45" creationId="{36FED7E8-9A97-475F-9FA4-113410D4433B}"/>
          </ac:spMkLst>
        </pc:spChg>
        <pc:spChg chg="add del">
          <ac:chgData name="Evan Gichuhi [Internal Audit]" userId="20c45462-5a1f-42f6-b30f-22ee1539d3c3" providerId="ADAL" clId="{F54CB641-A392-4989-B1E3-384D1E67C635}" dt="2025-02-07T09:57:58.120" v="2017" actId="26606"/>
          <ac:spMkLst>
            <pc:docMk/>
            <pc:sldMk cId="1238927631" sldId="264"/>
            <ac:spMk id="46" creationId="{2A39B854-4B6C-4F7F-A602-6F97770CED70}"/>
          </ac:spMkLst>
        </pc:spChg>
        <pc:spChg chg="add del">
          <ac:chgData name="Evan Gichuhi [Internal Audit]" userId="20c45462-5a1f-42f6-b30f-22ee1539d3c3" providerId="ADAL" clId="{F54CB641-A392-4989-B1E3-384D1E67C635}" dt="2025-02-07T09:58:07.345" v="2021" actId="26606"/>
          <ac:spMkLst>
            <pc:docMk/>
            <pc:sldMk cId="1238927631" sldId="264"/>
            <ac:spMk id="48" creationId="{73A25D70-4A55-4F72-B9C5-A69CDBF4DB42}"/>
          </ac:spMkLst>
        </pc:spChg>
        <pc:spChg chg="add del">
          <ac:chgData name="Evan Gichuhi [Internal Audit]" userId="20c45462-5a1f-42f6-b30f-22ee1539d3c3" providerId="ADAL" clId="{F54CB641-A392-4989-B1E3-384D1E67C635}" dt="2025-02-07T09:58:07.345" v="2021" actId="26606"/>
          <ac:spMkLst>
            <pc:docMk/>
            <pc:sldMk cId="1238927631" sldId="264"/>
            <ac:spMk id="49" creationId="{54957100-6D8B-4161-9F2F-C0A949EC84C4}"/>
          </ac:spMkLst>
        </pc:spChg>
        <pc:spChg chg="add del">
          <ac:chgData name="Evan Gichuhi [Internal Audit]" userId="20c45462-5a1f-42f6-b30f-22ee1539d3c3" providerId="ADAL" clId="{F54CB641-A392-4989-B1E3-384D1E67C635}" dt="2025-02-07T09:58:07.345" v="2021" actId="26606"/>
          <ac:spMkLst>
            <pc:docMk/>
            <pc:sldMk cId="1238927631" sldId="264"/>
            <ac:spMk id="50" creationId="{0BD8B065-EE51-4AE2-A94C-86249998FD7B}"/>
          </ac:spMkLst>
        </pc:spChg>
        <pc:spChg chg="add del">
          <ac:chgData name="Evan Gichuhi [Internal Audit]" userId="20c45462-5a1f-42f6-b30f-22ee1539d3c3" providerId="ADAL" clId="{F54CB641-A392-4989-B1E3-384D1E67C635}" dt="2025-02-07T10:04:56.004" v="2355"/>
          <ac:spMkLst>
            <pc:docMk/>
            <pc:sldMk cId="1238927631" sldId="264"/>
            <ac:spMk id="58" creationId="{5A292AEA-2528-46C0-B426-95822B6141FB}"/>
          </ac:spMkLst>
        </pc:spChg>
        <pc:spChg chg="add del">
          <ac:chgData name="Evan Gichuhi [Internal Audit]" userId="20c45462-5a1f-42f6-b30f-22ee1539d3c3" providerId="ADAL" clId="{F54CB641-A392-4989-B1E3-384D1E67C635}" dt="2025-02-07T10:04:56.004" v="2355"/>
          <ac:spMkLst>
            <pc:docMk/>
            <pc:sldMk cId="1238927631" sldId="264"/>
            <ac:spMk id="60" creationId="{D8B7B198-E4DF-43CD-AD8C-199884323745}"/>
          </ac:spMkLst>
        </pc:spChg>
        <pc:spChg chg="add del">
          <ac:chgData name="Evan Gichuhi [Internal Audit]" userId="20c45462-5a1f-42f6-b30f-22ee1539d3c3" providerId="ADAL" clId="{F54CB641-A392-4989-B1E3-384D1E67C635}" dt="2025-02-07T10:04:56.004" v="2355"/>
          <ac:spMkLst>
            <pc:docMk/>
            <pc:sldMk cId="1238927631" sldId="264"/>
            <ac:spMk id="62" creationId="{2BE67753-EA0E-4819-8D22-0B6600CF7231}"/>
          </ac:spMkLst>
        </pc:spChg>
        <pc:grpChg chg="add del">
          <ac:chgData name="Evan Gichuhi [Internal Audit]" userId="20c45462-5a1f-42f6-b30f-22ee1539d3c3" providerId="ADAL" clId="{F54CB641-A392-4989-B1E3-384D1E67C635}" dt="2025-02-07T09:57:35.620" v="2005" actId="26606"/>
          <ac:grpSpMkLst>
            <pc:docMk/>
            <pc:sldMk cId="1238927631" sldId="264"/>
            <ac:grpSpMk id="13" creationId="{18999293-B054-4B57-A26F-D04C2BB11338}"/>
          </ac:grpSpMkLst>
        </pc:grpChg>
        <pc:grpChg chg="add del">
          <ac:chgData name="Evan Gichuhi [Internal Audit]" userId="20c45462-5a1f-42f6-b30f-22ee1539d3c3" providerId="ADAL" clId="{F54CB641-A392-4989-B1E3-384D1E67C635}" dt="2025-02-07T09:57:45.988" v="2009" actId="26606"/>
          <ac:grpSpMkLst>
            <pc:docMk/>
            <pc:sldMk cId="1238927631" sldId="264"/>
            <ac:grpSpMk id="17" creationId="{5A1259D8-0C3A-4069-A22F-537BBBB61A9C}"/>
          </ac:grpSpMkLst>
        </pc:grpChg>
        <pc:grpChg chg="add del">
          <ac:chgData name="Evan Gichuhi [Internal Audit]" userId="20c45462-5a1f-42f6-b30f-22ee1539d3c3" providerId="ADAL" clId="{F54CB641-A392-4989-B1E3-384D1E67C635}" dt="2025-02-07T09:57:35.620" v="2005" actId="26606"/>
          <ac:grpSpMkLst>
            <pc:docMk/>
            <pc:sldMk cId="1238927631" sldId="264"/>
            <ac:grpSpMk id="19" creationId="{761945C4-D997-42F3-B59A-984CF0066715}"/>
          </ac:grpSpMkLst>
        </pc:grpChg>
        <pc:grpChg chg="add del">
          <ac:chgData name="Evan Gichuhi [Internal Audit]" userId="20c45462-5a1f-42f6-b30f-22ee1539d3c3" providerId="ADAL" clId="{F54CB641-A392-4989-B1E3-384D1E67C635}" dt="2025-02-07T09:57:45.988" v="2009" actId="26606"/>
          <ac:grpSpMkLst>
            <pc:docMk/>
            <pc:sldMk cId="1238927631" sldId="264"/>
            <ac:grpSpMk id="32" creationId="{1D18C537-E336-47C4-836B-C342A230F8F3}"/>
          </ac:grpSpMkLst>
        </pc:grpChg>
        <pc:grpChg chg="add del">
          <ac:chgData name="Evan Gichuhi [Internal Audit]" userId="20c45462-5a1f-42f6-b30f-22ee1539d3c3" providerId="ADAL" clId="{F54CB641-A392-4989-B1E3-384D1E67C635}" dt="2025-02-07T09:58:07.345" v="2021" actId="26606"/>
          <ac:grpSpMkLst>
            <pc:docMk/>
            <pc:sldMk cId="1238927631" sldId="264"/>
            <ac:grpSpMk id="51" creationId="{18999293-B054-4B57-A26F-D04C2BB11338}"/>
          </ac:grpSpMkLst>
        </pc:grpChg>
        <pc:grpChg chg="add del">
          <ac:chgData name="Evan Gichuhi [Internal Audit]" userId="20c45462-5a1f-42f6-b30f-22ee1539d3c3" providerId="ADAL" clId="{F54CB641-A392-4989-B1E3-384D1E67C635}" dt="2025-02-07T09:58:07.345" v="2021" actId="26606"/>
          <ac:grpSpMkLst>
            <pc:docMk/>
            <pc:sldMk cId="1238927631" sldId="264"/>
            <ac:grpSpMk id="53" creationId="{761945C4-D997-42F3-B59A-984CF0066715}"/>
          </ac:grpSpMkLst>
        </pc:grpChg>
        <pc:grpChg chg="add del">
          <ac:chgData name="Evan Gichuhi [Internal Audit]" userId="20c45462-5a1f-42f6-b30f-22ee1539d3c3" providerId="ADAL" clId="{F54CB641-A392-4989-B1E3-384D1E67C635}" dt="2025-02-07T10:04:56.004" v="2355"/>
          <ac:grpSpMkLst>
            <pc:docMk/>
            <pc:sldMk cId="1238927631" sldId="264"/>
            <ac:grpSpMk id="64" creationId="{D76D63AC-0421-45EC-B383-E79A61A78C6B}"/>
          </ac:grpSpMkLst>
        </pc:grpChg>
        <pc:grpChg chg="add del">
          <ac:chgData name="Evan Gichuhi [Internal Audit]" userId="20c45462-5a1f-42f6-b30f-22ee1539d3c3" providerId="ADAL" clId="{F54CB641-A392-4989-B1E3-384D1E67C635}" dt="2025-02-07T10:04:56.004" v="2355"/>
          <ac:grpSpMkLst>
            <pc:docMk/>
            <pc:sldMk cId="1238927631" sldId="264"/>
            <ac:grpSpMk id="73" creationId="{87F87F1B-42BA-4AC7-A4E2-41544DDB2CE3}"/>
          </ac:grpSpMkLst>
        </pc:grpChg>
        <pc:grpChg chg="add del">
          <ac:chgData name="Evan Gichuhi [Internal Audit]" userId="20c45462-5a1f-42f6-b30f-22ee1539d3c3" providerId="ADAL" clId="{F54CB641-A392-4989-B1E3-384D1E67C635}" dt="2025-02-07T10:04:56.004" v="2355"/>
          <ac:grpSpMkLst>
            <pc:docMk/>
            <pc:sldMk cId="1238927631" sldId="264"/>
            <ac:grpSpMk id="79" creationId="{967346A5-7569-4F15-AB5D-BE3DADF192C0}"/>
          </ac:grpSpMkLst>
        </pc:grpChg>
      </pc:sldChg>
      <pc:sldChg chg="addSp delSp modSp add mod">
        <pc:chgData name="Evan Gichuhi [Internal Audit]" userId="20c45462-5a1f-42f6-b30f-22ee1539d3c3" providerId="ADAL" clId="{F54CB641-A392-4989-B1E3-384D1E67C635}" dt="2025-02-07T11:29:59" v="3393" actId="14100"/>
        <pc:sldMkLst>
          <pc:docMk/>
          <pc:sldMk cId="892019556" sldId="265"/>
        </pc:sldMkLst>
        <pc:spChg chg="mod">
          <ac:chgData name="Evan Gichuhi [Internal Audit]" userId="20c45462-5a1f-42f6-b30f-22ee1539d3c3" providerId="ADAL" clId="{F54CB641-A392-4989-B1E3-384D1E67C635}" dt="2025-02-07T10:05:33.288" v="2372" actId="20577"/>
          <ac:spMkLst>
            <pc:docMk/>
            <pc:sldMk cId="892019556" sldId="265"/>
            <ac:spMk id="2" creationId="{C64D2659-06E9-E255-D03E-272A2746B818}"/>
          </ac:spMkLst>
        </pc:spChg>
        <pc:spChg chg="mod">
          <ac:chgData name="Evan Gichuhi [Internal Audit]" userId="20c45462-5a1f-42f6-b30f-22ee1539d3c3" providerId="ADAL" clId="{F54CB641-A392-4989-B1E3-384D1E67C635}" dt="2025-02-07T11:29:39.502" v="3389" actId="20577"/>
          <ac:spMkLst>
            <pc:docMk/>
            <pc:sldMk cId="892019556" sldId="265"/>
            <ac:spMk id="3" creationId="{B1A4FD53-6B13-241A-F9B6-2F38D31F9F90}"/>
          </ac:spMkLst>
        </pc:spChg>
        <pc:picChg chg="del">
          <ac:chgData name="Evan Gichuhi [Internal Audit]" userId="20c45462-5a1f-42f6-b30f-22ee1539d3c3" providerId="ADAL" clId="{F54CB641-A392-4989-B1E3-384D1E67C635}" dt="2025-02-07T10:05:45.239" v="2381" actId="478"/>
          <ac:picMkLst>
            <pc:docMk/>
            <pc:sldMk cId="892019556" sldId="265"/>
            <ac:picMk id="5" creationId="{9AF53DC8-5ED5-4F78-0E5E-75CACCA291B4}"/>
          </ac:picMkLst>
        </pc:picChg>
        <pc:picChg chg="add del mod">
          <ac:chgData name="Evan Gichuhi [Internal Audit]" userId="20c45462-5a1f-42f6-b30f-22ee1539d3c3" providerId="ADAL" clId="{F54CB641-A392-4989-B1E3-384D1E67C635}" dt="2025-02-07T10:08:15.248" v="2385" actId="478"/>
          <ac:picMkLst>
            <pc:docMk/>
            <pc:sldMk cId="892019556" sldId="265"/>
            <ac:picMk id="6" creationId="{0086FA6B-8A59-C865-7B3E-1DE37912BEA3}"/>
          </ac:picMkLst>
        </pc:picChg>
        <pc:picChg chg="add mod">
          <ac:chgData name="Evan Gichuhi [Internal Audit]" userId="20c45462-5a1f-42f6-b30f-22ee1539d3c3" providerId="ADAL" clId="{F54CB641-A392-4989-B1E3-384D1E67C635}" dt="2025-02-07T11:29:59" v="3393" actId="14100"/>
          <ac:picMkLst>
            <pc:docMk/>
            <pc:sldMk cId="892019556" sldId="265"/>
            <ac:picMk id="8" creationId="{691AE0C8-9AB8-C177-0B36-ACE2B11D4084}"/>
          </ac:picMkLst>
        </pc:picChg>
      </pc:sldChg>
      <pc:sldChg chg="addSp delSp modSp new mod modClrScheme chgLayout">
        <pc:chgData name="Evan Gichuhi [Internal Audit]" userId="20c45462-5a1f-42f6-b30f-22ee1539d3c3" providerId="ADAL" clId="{F54CB641-A392-4989-B1E3-384D1E67C635}" dt="2025-02-07T11:30:26.927" v="3394" actId="113"/>
        <pc:sldMkLst>
          <pc:docMk/>
          <pc:sldMk cId="3753270006" sldId="266"/>
        </pc:sldMkLst>
        <pc:spChg chg="mod ord">
          <ac:chgData name="Evan Gichuhi [Internal Audit]" userId="20c45462-5a1f-42f6-b30f-22ee1539d3c3" providerId="ADAL" clId="{F54CB641-A392-4989-B1E3-384D1E67C635}" dt="2025-02-07T11:09:21.344" v="2413" actId="700"/>
          <ac:spMkLst>
            <pc:docMk/>
            <pc:sldMk cId="3753270006" sldId="266"/>
            <ac:spMk id="2" creationId="{D592EA14-6225-F024-DB0D-6238A1402A54}"/>
          </ac:spMkLst>
        </pc:spChg>
        <pc:spChg chg="del mod">
          <ac:chgData name="Evan Gichuhi [Internal Audit]" userId="20c45462-5a1f-42f6-b30f-22ee1539d3c3" providerId="ADAL" clId="{F54CB641-A392-4989-B1E3-384D1E67C635}" dt="2025-02-07T11:08:31.341" v="2408" actId="478"/>
          <ac:spMkLst>
            <pc:docMk/>
            <pc:sldMk cId="3753270006" sldId="266"/>
            <ac:spMk id="3" creationId="{E0825D17-7F53-243A-ADA3-28BD2B62B446}"/>
          </ac:spMkLst>
        </pc:spChg>
        <pc:spChg chg="add del mod ord">
          <ac:chgData name="Evan Gichuhi [Internal Audit]" userId="20c45462-5a1f-42f6-b30f-22ee1539d3c3" providerId="ADAL" clId="{F54CB641-A392-4989-B1E3-384D1E67C635}" dt="2025-02-07T11:09:48.998" v="2419" actId="478"/>
          <ac:spMkLst>
            <pc:docMk/>
            <pc:sldMk cId="3753270006" sldId="266"/>
            <ac:spMk id="6" creationId="{3A7D75B9-0D6F-A1CD-0384-0E4B964F7B36}"/>
          </ac:spMkLst>
        </pc:spChg>
        <pc:spChg chg="add del mod ord">
          <ac:chgData name="Evan Gichuhi [Internal Audit]" userId="20c45462-5a1f-42f6-b30f-22ee1539d3c3" providerId="ADAL" clId="{F54CB641-A392-4989-B1E3-384D1E67C635}" dt="2025-02-07T11:09:44.520" v="2418" actId="478"/>
          <ac:spMkLst>
            <pc:docMk/>
            <pc:sldMk cId="3753270006" sldId="266"/>
            <ac:spMk id="7" creationId="{4F832F67-AF65-DE8E-54B8-C308310C9BBA}"/>
          </ac:spMkLst>
        </pc:spChg>
        <pc:spChg chg="add mod ord">
          <ac:chgData name="Evan Gichuhi [Internal Audit]" userId="20c45462-5a1f-42f6-b30f-22ee1539d3c3" providerId="ADAL" clId="{F54CB641-A392-4989-B1E3-384D1E67C635}" dt="2025-02-07T11:30:26.927" v="3394" actId="113"/>
          <ac:spMkLst>
            <pc:docMk/>
            <pc:sldMk cId="3753270006" sldId="266"/>
            <ac:spMk id="8" creationId="{15C088A3-40C8-86A2-9F36-AB63B54822A7}"/>
          </ac:spMkLst>
        </pc:spChg>
        <pc:spChg chg="add del mod ord">
          <ac:chgData name="Evan Gichuhi [Internal Audit]" userId="20c45462-5a1f-42f6-b30f-22ee1539d3c3" providerId="ADAL" clId="{F54CB641-A392-4989-B1E3-384D1E67C635}" dt="2025-02-07T11:11:28.865" v="2423" actId="478"/>
          <ac:spMkLst>
            <pc:docMk/>
            <pc:sldMk cId="3753270006" sldId="266"/>
            <ac:spMk id="9" creationId="{DCD6B05D-6A1D-C38C-619E-BB51D3D1BF56}"/>
          </ac:spMkLst>
        </pc:spChg>
        <pc:picChg chg="add mod">
          <ac:chgData name="Evan Gichuhi [Internal Audit]" userId="20c45462-5a1f-42f6-b30f-22ee1539d3c3" providerId="ADAL" clId="{F54CB641-A392-4989-B1E3-384D1E67C635}" dt="2025-02-07T11:12:13.016" v="2573" actId="14100"/>
          <ac:picMkLst>
            <pc:docMk/>
            <pc:sldMk cId="3753270006" sldId="266"/>
            <ac:picMk id="5" creationId="{933F7767-C1BF-05EB-3C49-7B299DD8577F}"/>
          </ac:picMkLst>
        </pc:picChg>
      </pc:sldChg>
      <pc:sldChg chg="modSp new mod">
        <pc:chgData name="Evan Gichuhi [Internal Audit]" userId="20c45462-5a1f-42f6-b30f-22ee1539d3c3" providerId="ADAL" clId="{F54CB641-A392-4989-B1E3-384D1E67C635}" dt="2025-02-07T11:20:47.768" v="3076" actId="5793"/>
        <pc:sldMkLst>
          <pc:docMk/>
          <pc:sldMk cId="436629808" sldId="267"/>
        </pc:sldMkLst>
        <pc:spChg chg="mod">
          <ac:chgData name="Evan Gichuhi [Internal Audit]" userId="20c45462-5a1f-42f6-b30f-22ee1539d3c3" providerId="ADAL" clId="{F54CB641-A392-4989-B1E3-384D1E67C635}" dt="2025-02-07T11:20:08.758" v="3013" actId="20577"/>
          <ac:spMkLst>
            <pc:docMk/>
            <pc:sldMk cId="436629808" sldId="267"/>
            <ac:spMk id="2" creationId="{BA3D53AD-161D-FA1E-7CBB-4D7A26F7FC1B}"/>
          </ac:spMkLst>
        </pc:spChg>
        <pc:spChg chg="mod">
          <ac:chgData name="Evan Gichuhi [Internal Audit]" userId="20c45462-5a1f-42f6-b30f-22ee1539d3c3" providerId="ADAL" clId="{F54CB641-A392-4989-B1E3-384D1E67C635}" dt="2025-02-07T11:20:47.768" v="3076" actId="5793"/>
          <ac:spMkLst>
            <pc:docMk/>
            <pc:sldMk cId="436629808" sldId="267"/>
            <ac:spMk id="3" creationId="{7B6A1B41-907F-004D-7FD9-BDDD0A9922C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6A931-5D10-89A8-21C4-6FDC810294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EA46A7-59BC-9ABC-827D-94F0C548A3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0B8DC-7C14-DF10-02F0-209B6A7C3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2310A-6ED5-40D7-9DAD-BE3A4DF8E5F9}" type="datetimeFigureOut">
              <a:rPr lang="en-KE" smtClean="0"/>
              <a:t>07/02/2025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C7C688-4CE4-D4E7-C515-DDD26C19F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B5F43B-74A6-FC3C-3FB0-49FF5FC10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14F6E-7521-459F-B621-F3079375542B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541473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FFEDE-BE1D-E9B1-003A-35D164209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7287B0-9BAA-1413-7024-DC65CD76B4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284258-D679-85F3-F715-18B0E0887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2310A-6ED5-40D7-9DAD-BE3A4DF8E5F9}" type="datetimeFigureOut">
              <a:rPr lang="en-KE" smtClean="0"/>
              <a:t>07/02/2025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524E2-FAD5-7290-B593-B3D1B809A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BBE3A2-2835-65BC-5A22-68BAA8C30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14F6E-7521-459F-B621-F3079375542B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320648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2B6C96-6195-AB66-8ABC-7293DCF983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0DB76B-56E3-3D65-E3A7-F6D7B7F768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821A6F-A77D-94BD-4149-033FEF124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2310A-6ED5-40D7-9DAD-BE3A4DF8E5F9}" type="datetimeFigureOut">
              <a:rPr lang="en-KE" smtClean="0"/>
              <a:t>07/02/2025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F07606-EC3E-3967-DC41-33063FBF3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2A09B1-D3D4-022F-D8AE-59F89E037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14F6E-7521-459F-B621-F3079375542B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85370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75836-0674-265D-1660-D167D64B2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64977-0412-79E5-3519-132C7C1472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32E4E4-7424-C749-FC7E-E23652B1E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2310A-6ED5-40D7-9DAD-BE3A4DF8E5F9}" type="datetimeFigureOut">
              <a:rPr lang="en-KE" smtClean="0"/>
              <a:t>07/02/2025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3CE90D-D20F-A965-741B-27761E4FD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B2E9F2-EBFC-6DDA-6006-5D69711D4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14F6E-7521-459F-B621-F3079375542B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194338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D3E01-1CC6-BF1C-0840-2F89062E4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8B323D-0DAB-DB1C-B51E-F5CDC9D169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7BC1F3-7A1B-61F5-D591-D26AF6D1A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2310A-6ED5-40D7-9DAD-BE3A4DF8E5F9}" type="datetimeFigureOut">
              <a:rPr lang="en-KE" smtClean="0"/>
              <a:t>07/02/2025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29E6E0-8429-8DB1-08D5-CCBE4B13C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4F4CEF-4621-8434-B859-3C771C372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14F6E-7521-459F-B621-F3079375542B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467919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CFF3A-DFBB-5DED-C3A5-88DF6D990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11A55-7CCA-8895-DDF6-D5F1B4F7DD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D422A-3963-5E53-C3EE-4DD46A0D7C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D2E16D-B0C4-89A8-5B3A-22A0370C9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2310A-6ED5-40D7-9DAD-BE3A4DF8E5F9}" type="datetimeFigureOut">
              <a:rPr lang="en-KE" smtClean="0"/>
              <a:t>07/02/2025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2E310E-8482-ED8A-B911-E114207D3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67B95F-AEDE-8606-1896-D0902968B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14F6E-7521-459F-B621-F3079375542B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596538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35F6D-A424-0B22-41E7-1B97D5CB6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B32611-4AED-7BAD-02C4-1D7B9CD30C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B58B9B-B64F-3909-4B23-8343114B2A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31BEEA-A331-8CE5-40F8-A21C0B2247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4C0601-D8C9-FBFC-BF00-C8B17CD003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8957C1-D928-8C1C-6FF9-E35A08C22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2310A-6ED5-40D7-9DAD-BE3A4DF8E5F9}" type="datetimeFigureOut">
              <a:rPr lang="en-KE" smtClean="0"/>
              <a:t>07/02/2025</a:t>
            </a:fld>
            <a:endParaRPr lang="en-K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9B6626-37AD-8FD5-FFF1-7BB6CF000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3C2BB3-D482-89CE-6AD2-12554E62D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14F6E-7521-459F-B621-F3079375542B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367350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21B72-44DE-03FD-9E36-A9AEC3924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A87CF1-3D65-1ED0-03A1-5BFC2EE66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2310A-6ED5-40D7-9DAD-BE3A4DF8E5F9}" type="datetimeFigureOut">
              <a:rPr lang="en-KE" smtClean="0"/>
              <a:t>07/02/2025</a:t>
            </a:fld>
            <a:endParaRPr lang="en-K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8B79B1-E4A7-FA9F-86C7-16B529B8C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9BE2E6-BCFA-CC5E-A13D-ADF08C18A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14F6E-7521-459F-B621-F3079375542B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860227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08FECD-AD60-978E-400C-3C538B531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2310A-6ED5-40D7-9DAD-BE3A4DF8E5F9}" type="datetimeFigureOut">
              <a:rPr lang="en-KE" smtClean="0"/>
              <a:t>07/02/2025</a:t>
            </a:fld>
            <a:endParaRPr lang="en-K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28E47E-90F0-5766-6BF6-EDEEB3EDA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43000E-1A35-C5B7-0F18-1BCF79FDD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14F6E-7521-459F-B621-F3079375542B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650682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41D78-D682-3E53-54F6-65E581631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9B637-D2BF-A44D-A2EB-BC575C1FEB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FAD3AB-114A-7A2C-40A4-FD79FEBA5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A61764-1A32-6C97-5300-5DC90452D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2310A-6ED5-40D7-9DAD-BE3A4DF8E5F9}" type="datetimeFigureOut">
              <a:rPr lang="en-KE" smtClean="0"/>
              <a:t>07/02/2025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55FEBC-94AA-1EE4-598F-B0EF4B2CA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D209C0-BE73-08F1-E083-2889B89EB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14F6E-7521-459F-B621-F3079375542B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459608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45430-6177-7634-0232-383072E80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8994DE-A5B9-5D69-0565-966FE2DF4E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68C1E4-2021-3AB7-7FAA-C0CAE62EE5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2ECA89-9B7D-9943-25A2-95EEEB01F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2310A-6ED5-40D7-9DAD-BE3A4DF8E5F9}" type="datetimeFigureOut">
              <a:rPr lang="en-KE" smtClean="0"/>
              <a:t>07/02/2025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A60249-1EE7-5030-79E0-17D83FE43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90DA5-0C12-2349-2A96-B8E835957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14F6E-7521-459F-B621-F3079375542B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389189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2037E5-F5B1-F5F2-D1A1-CF5887560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8FC936-66F0-325F-E15F-51D853FCB7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7BDBB5-4E26-8CA2-7E59-875EBE3375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562310A-6ED5-40D7-9DAD-BE3A4DF8E5F9}" type="datetimeFigureOut">
              <a:rPr lang="en-KE" smtClean="0"/>
              <a:t>07/02/2025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F5FC2D-CF05-97A7-D360-299B0925AD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9D916-1A84-7E0A-7FC1-C3E03F1F47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6F14F6E-7521-459F-B621-F3079375542B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692486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05471AD-C720-0D68-4C65-8E9DB14783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243013"/>
            <a:ext cx="3855720" cy="437197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br>
              <a:rPr lang="en-US" sz="36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sz="36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XYZ  AVIATION PROPO</a:t>
            </a:r>
            <a:r>
              <a:rPr lang="en-US" sz="3600" dirty="0">
                <a:solidFill>
                  <a:schemeClr val="tx2"/>
                </a:solidFill>
              </a:rPr>
              <a:t>SAL</a:t>
            </a:r>
            <a:endParaRPr lang="en-US" sz="36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DCCFE22-D4ED-7DA7-9351-D2E325023C1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6172200" y="804672"/>
            <a:ext cx="5221224" cy="523036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457200" marR="0" lvl="0" indent="-457200" algn="l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KE" sz="2800" b="1" dirty="0">
                <a:solidFill>
                  <a:schemeClr val="tx2"/>
                </a:solidFill>
              </a:rPr>
              <a:t>Introduction</a:t>
            </a:r>
            <a:endParaRPr kumimoji="0" lang="en-US" altLang="en-KE" sz="2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</a:endParaRPr>
          </a:p>
          <a:p>
            <a:pPr marL="457200" marR="0" lvl="0" indent="-457200" algn="l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KE" sz="2800" b="1" dirty="0">
                <a:solidFill>
                  <a:schemeClr val="tx2"/>
                </a:solidFill>
              </a:rPr>
              <a:t>Methodology</a:t>
            </a:r>
          </a:p>
          <a:p>
            <a:pPr marL="457200" marR="0" lvl="0" indent="-457200" algn="l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KE" sz="28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Assumptions </a:t>
            </a:r>
            <a:endParaRPr kumimoji="0" lang="en-US" altLang="en-KE" sz="2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</a:endParaRPr>
          </a:p>
          <a:p>
            <a:pPr marL="457200" marR="0" lvl="0" indent="-457200" algn="l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KE" sz="2800" b="1" dirty="0">
                <a:solidFill>
                  <a:schemeClr val="tx2"/>
                </a:solidFill>
              </a:rPr>
              <a:t>Data Analysis </a:t>
            </a:r>
            <a:endParaRPr kumimoji="0" lang="en-US" altLang="en-KE" sz="2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</a:endParaRPr>
          </a:p>
          <a:p>
            <a:pPr marL="457200" marR="0" lvl="0" indent="-457200" algn="l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KE" sz="28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Results</a:t>
            </a:r>
          </a:p>
          <a:p>
            <a:pPr marL="457200" marR="0" lvl="0" indent="-457200" algn="l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KE" sz="28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 Recommendations</a:t>
            </a:r>
            <a:r>
              <a:rPr kumimoji="0" lang="en-US" altLang="en-KE" sz="2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042747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2EA14-6225-F024-DB0D-6238A1402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GB" b="1" i="0" dirty="0">
                <a:effectLst/>
                <a:latin typeface="system-ui"/>
              </a:rPr>
            </a:br>
            <a:r>
              <a:rPr lang="en-GB" b="1" i="0" dirty="0">
                <a:effectLst/>
                <a:latin typeface="system-ui"/>
              </a:rPr>
              <a:t>Customer preference per make</a:t>
            </a:r>
            <a:br>
              <a:rPr lang="en-GB" b="1" i="0" dirty="0">
                <a:effectLst/>
                <a:latin typeface="system-ui"/>
              </a:rPr>
            </a:br>
            <a:endParaRPr lang="en-KE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5C088A3-40C8-86A2-9F36-AB63B54822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867711" y="1681163"/>
            <a:ext cx="9487677" cy="823912"/>
          </a:xfrm>
        </p:spPr>
        <p:txBody>
          <a:bodyPr/>
          <a:lstStyle/>
          <a:p>
            <a:r>
              <a:rPr lang="en-US" b="0" dirty="0"/>
              <a:t>The make with the highest customer preference was Boeing</a:t>
            </a:r>
            <a:endParaRPr lang="en-KE" b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3F7767-C1BF-05EB-3C49-7B299DD857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0980" y="2626467"/>
            <a:ext cx="8968901" cy="3511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270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D53AD-161D-FA1E-7CBB-4D7A26F7F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Recommendations</a:t>
            </a:r>
            <a:endParaRPr lang="en-K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A1B41-907F-004D-7FD9-BDDD0A992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recommend the company to invest in Boeing  aircrafts because: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It has the highest market share  having carried 222,653 passengers of the 504,515.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It has the 4</a:t>
            </a:r>
            <a:r>
              <a:rPr lang="en-US" baseline="30000" dirty="0"/>
              <a:t>th</a:t>
            </a:r>
            <a:r>
              <a:rPr lang="en-US" dirty="0"/>
              <a:t> lowest passenger  injury rate of 6.16%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It has  the 8</a:t>
            </a:r>
            <a:r>
              <a:rPr lang="en-US" baseline="30000" dirty="0"/>
              <a:t>th</a:t>
            </a:r>
            <a:r>
              <a:rPr lang="en-US" dirty="0"/>
              <a:t> lowest passenger fatality rate of 3.93%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436629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95B444A-488C-82BB-245C-F677E2C118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88EB6E95-9C89-4CFF-A598-F278D0DFB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74CD0F4-EA2A-4E5D-AE73-1112C1CA2A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5183C9-7647-FEBE-DEF8-1CC67E4E2C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1365403"/>
            <a:ext cx="6196391" cy="4127194"/>
          </a:xfrm>
        </p:spPr>
        <p:txBody>
          <a:bodyPr anchor="ctr">
            <a:normAutofit/>
          </a:bodyPr>
          <a:lstStyle/>
          <a:p>
            <a:pPr algn="l"/>
            <a:br>
              <a:rPr lang="en-GB" sz="5200" b="1" i="0" dirty="0">
                <a:solidFill>
                  <a:schemeClr val="tx2"/>
                </a:solidFill>
                <a:effectLst/>
                <a:latin typeface="system-ui"/>
              </a:rPr>
            </a:br>
            <a:br>
              <a:rPr lang="en-GB" sz="5200" b="1" i="0" dirty="0">
                <a:solidFill>
                  <a:schemeClr val="tx2"/>
                </a:solidFill>
                <a:effectLst/>
                <a:latin typeface="system-ui"/>
              </a:rPr>
            </a:br>
            <a:r>
              <a:rPr lang="en-GB" sz="5200" b="1" i="0" dirty="0">
                <a:solidFill>
                  <a:schemeClr val="tx2"/>
                </a:solidFill>
                <a:effectLst/>
                <a:latin typeface="system-ui"/>
              </a:rPr>
              <a:t>Introduction </a:t>
            </a:r>
            <a:endParaRPr lang="en-KE" sz="5200" dirty="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D766E3-2E16-D892-D9FE-FCBE51F8B4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56052" y="1200627"/>
            <a:ext cx="5739200" cy="4456747"/>
          </a:xfrm>
        </p:spPr>
        <p:txBody>
          <a:bodyPr anchor="ctr">
            <a:normAutofit/>
          </a:bodyPr>
          <a:lstStyle/>
          <a:p>
            <a:pPr algn="l"/>
            <a:r>
              <a:rPr lang="en-US" dirty="0">
                <a:solidFill>
                  <a:schemeClr val="tx2"/>
                </a:solidFill>
              </a:rPr>
              <a:t>The company is seeking to venture in air travel business and seeks to establish the least risky aircraft to invest in based on </a:t>
            </a:r>
            <a:r>
              <a:rPr lang="en-US" b="0" i="0" dirty="0">
                <a:solidFill>
                  <a:schemeClr val="tx2"/>
                </a:solidFill>
                <a:effectLst/>
                <a:latin typeface="system-ui"/>
              </a:rPr>
              <a:t>aviation Accident Database &amp; Synopses, up to 2023 downloaded from Kaggle.com</a:t>
            </a:r>
            <a:endParaRPr lang="en-KE" dirty="0">
              <a:solidFill>
                <a:schemeClr val="tx2"/>
              </a:solidFill>
            </a:endParaRP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A1EDC8FC-C3D1-4FE4-8E66-29767478D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51638344-E7F0-4958-8208-ADCB822569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4E1970FB-4D97-4834-84EC-E48B27CC1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EA7D5D6-1774-4826-A365-56CA591C9C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C9CE5CDD-EDFB-416F-889C-A7DB46AA9A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BC136B2-4D8D-4561-95D5-56167F4116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114799"/>
            <a:ext cx="3655725" cy="2743201"/>
            <a:chOff x="-305" y="-1"/>
            <a:chExt cx="3832880" cy="2876136"/>
          </a:xfrm>
        </p:grpSpPr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2C3B060E-7597-4B31-9EBE-16DBC974C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937A35E4-8449-4A65-9CFF-F87916203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25774B36-1747-45AE-82C4-C5BA90C518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0022F94E-D4FB-4369-A3EE-7D82330BA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46267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83C4DDC-6C35-0DA8-799E-36A6955E20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243013"/>
            <a:ext cx="3855720" cy="437197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600" b="1" dirty="0">
                <a:solidFill>
                  <a:schemeClr val="tx2"/>
                </a:solidFill>
              </a:rPr>
              <a:t>M</a:t>
            </a:r>
            <a:r>
              <a:rPr lang="en-US" sz="36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ethodology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18303E-BEB6-9EFC-05F2-EEE91943AE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14417" y="804672"/>
            <a:ext cx="5479007" cy="52303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1"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 Explore the aviation accidents data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Identify patterns in the data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Design key risk indicators 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Identify the optimal aircraft within the company’s risk profile</a:t>
            </a:r>
          </a:p>
        </p:txBody>
      </p:sp>
    </p:spTree>
    <p:extLst>
      <p:ext uri="{BB962C8B-B14F-4D97-AF65-F5344CB8AC3E}">
        <p14:creationId xmlns:p14="http://schemas.microsoft.com/office/powerpoint/2010/main" val="1972060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5F867-11CB-090C-F2C7-D50E39AB88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44294" y="489508"/>
            <a:ext cx="6407103" cy="10182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Assumptions </a:t>
            </a:r>
          </a:p>
        </p:txBody>
      </p:sp>
      <p:pic>
        <p:nvPicPr>
          <p:cNvPr id="7" name="Graphic 6" descr="Head with Gears">
            <a:extLst>
              <a:ext uri="{FF2B5EF4-FFF2-40B4-BE49-F238E27FC236}">
                <a16:creationId xmlns:a16="http://schemas.microsoft.com/office/drawing/2014/main" id="{506EB246-E554-ADFE-4EFA-F180207C00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8130" y="1275070"/>
            <a:ext cx="3876165" cy="3876165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7429C9A9-D049-DE22-01E0-8F8133F169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44295" y="1595336"/>
            <a:ext cx="6407103" cy="387616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114300" algn="l"/>
            <a:r>
              <a:rPr lang="en-US" sz="2000" dirty="0"/>
              <a:t>I made the below assumptions in the analysis:</a:t>
            </a:r>
          </a:p>
          <a:p>
            <a:pPr marL="457200" indent="-342900"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</a:rPr>
              <a:t>For a make to be economically viable to operate , it should have carried at least 500 passengers.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</a:rPr>
              <a:t>The number of customers involved in the documented accidents is a representation of the market share per make.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Passenger</a:t>
            </a:r>
            <a:r>
              <a:rPr lang="en-US" sz="2000" b="0" i="0" dirty="0">
                <a:effectLst/>
              </a:rPr>
              <a:t> injury/ fatality rate of 10% and below is acceptable to  the company.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</a:rPr>
              <a:t>Company would seek to optimize returns by investing in makes with high market share.</a:t>
            </a:r>
            <a:endParaRPr lang="en-US" sz="20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814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E8A6CF-451C-ABFA-4282-E738B078F1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36" y="639520"/>
            <a:ext cx="3429000" cy="139472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l"/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data</a:t>
            </a:r>
            <a:b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8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29CFCF-39E7-118D-9580-C46A7FB267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0936" y="2573756"/>
            <a:ext cx="3429000" cy="3330933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/>
              <a:t>The refined data contained 46  aircraft makes with a total passenger count of  504,515. 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/>
              <a:t> our KRIs evaluated the below </a:t>
            </a:r>
            <a:r>
              <a:rPr lang="en-US" sz="1800" dirty="0" err="1"/>
              <a:t>below</a:t>
            </a:r>
            <a:r>
              <a:rPr lang="en-US" sz="1800" dirty="0"/>
              <a:t> fields: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</a:rPr>
              <a:t>The make of the plane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800" dirty="0" err="1"/>
              <a:t>T</a:t>
            </a:r>
            <a:r>
              <a:rPr lang="en-US" sz="1800" b="0" i="0" dirty="0" err="1">
                <a:effectLst/>
              </a:rPr>
              <a:t>otal_Fatal_Injuries</a:t>
            </a:r>
            <a:r>
              <a:rPr lang="en-US" sz="1800" b="0" i="0" dirty="0">
                <a:effectLst/>
              </a:rPr>
              <a:t> per accident.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800" dirty="0" err="1"/>
              <a:t>T</a:t>
            </a:r>
            <a:r>
              <a:rPr lang="en-US" sz="1800" b="0" i="0" dirty="0" err="1">
                <a:effectLst/>
              </a:rPr>
              <a:t>otal_Serious_Injuries</a:t>
            </a:r>
            <a:r>
              <a:rPr lang="en-US" sz="1800" b="0" i="0" dirty="0">
                <a:effectLst/>
              </a:rPr>
              <a:t> per accident.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800" b="0" i="0" dirty="0" err="1">
                <a:effectLst/>
              </a:rPr>
              <a:t>Total_Minor_Injuries</a:t>
            </a:r>
            <a:r>
              <a:rPr lang="en-US" sz="1800" b="0" i="0" dirty="0">
                <a:effectLst/>
              </a:rPr>
              <a:t> per accident.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800" dirty="0" err="1"/>
              <a:t>T</a:t>
            </a:r>
            <a:r>
              <a:rPr lang="en-US" sz="1800" b="0" i="0" dirty="0" err="1">
                <a:effectLst/>
              </a:rPr>
              <a:t>otal_Uninjured</a:t>
            </a:r>
            <a:r>
              <a:rPr lang="en-US" sz="1800" b="0" i="0" dirty="0">
                <a:effectLst/>
              </a:rPr>
              <a:t> per accident</a:t>
            </a:r>
            <a:r>
              <a:rPr lang="en-US" sz="1500" b="0" i="0" dirty="0">
                <a:effectLst/>
              </a:rPr>
              <a:t>.</a:t>
            </a:r>
            <a:endParaRPr lang="en-US" sz="15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5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26629A8-67F3-0F39-4851-28A7EC3C00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690872" y="1477437"/>
            <a:ext cx="6857850" cy="422997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31801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Triangle 23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102232-3EF7-2715-D310-B6F2A37AAA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37370" y="1188637"/>
            <a:ext cx="6370601" cy="728869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l"/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Key risk indicators</a:t>
            </a:r>
          </a:p>
        </p:txBody>
      </p:sp>
      <p:pic>
        <p:nvPicPr>
          <p:cNvPr id="7" name="Graphic 6" descr="Communications">
            <a:extLst>
              <a:ext uri="{FF2B5EF4-FFF2-40B4-BE49-F238E27FC236}">
                <a16:creationId xmlns:a16="http://schemas.microsoft.com/office/drawing/2014/main" id="{F16B21C7-E940-7720-D914-230D61FCDE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3357" y="1700588"/>
            <a:ext cx="3533985" cy="3533985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FAD421B9-4B9B-5028-9139-B1CBA5B148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33089" y="2422188"/>
            <a:ext cx="6535554" cy="316149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2000" dirty="0"/>
              <a:t>The below Key risk indicators were derived: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</a:rPr>
              <a:t>Injury rate per make of the aircraft.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</a:rPr>
              <a:t>Fatality rate per make of the aircraft.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</a:rPr>
              <a:t>Market dominance per make of the aircraft.</a:t>
            </a:r>
            <a:endParaRPr lang="en-US" sz="20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8908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5A292AEA-2528-46C0-B426-95822B614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8B7B198-E4DF-43CD-AD8C-199884323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2BE67753-EA0E-4819-8D22-0B6600CF7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D76D63AC-0421-45EC-B383-E79A61A78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B997A32E-7032-4107-9C8B-99DB59EDD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943BB27F-1470-42CA-91FF-D94BC691C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E997B002-17FD-47B3-A06A-76802FE15C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E401EA35-9D2E-43B7-860F-EBB8A6C3E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F8C44827-3D81-4FF9-B4A5-5650D1B20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F613D97F-F6DF-4D32-AD91-209A80E7A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82B0ED5C-927D-4C5F-8F27-1B403820B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7EF8158-37F5-397E-428C-B774B7821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2731" y="1542402"/>
            <a:ext cx="5186842" cy="23879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RESULTS 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87F87F1B-42BA-4AC7-A4E2-41544DDB2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4155"/>
            <a:ext cx="2514948" cy="2174333"/>
            <a:chOff x="-305" y="-4155"/>
            <a:chExt cx="2514948" cy="2174333"/>
          </a:xfrm>
        </p:grpSpPr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68B53067-4E48-4E71-A6A9-A8CAABAFB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06D1A0D3-4BB8-41D9-9CE7-2884C83F44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81E20F06-3B09-4B89-A36B-AB8BFBCCA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DAE6C3D7-7D5B-4926-877D-45F117BB6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967346A5-7569-4F15-AB5D-BE3DADF19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685727" y="4683666"/>
            <a:ext cx="2514948" cy="2174333"/>
            <a:chOff x="-305" y="-4155"/>
            <a:chExt cx="2514948" cy="2174333"/>
          </a:xfrm>
        </p:grpSpPr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E1951533-A568-4765-AB1F-F71D9AFDE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A7214F52-4F3F-4C96-A62E-F1401D6C0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023146A1-291C-4FA0-AB5B-EB04D4239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62977932-2B03-4899-8306-5002CEE68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38927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5C6AA8-212C-1C37-4E12-46B97E1467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830" y="992094"/>
            <a:ext cx="4396902" cy="1828927"/>
          </a:xfrm>
        </p:spPr>
        <p:txBody>
          <a:bodyPr>
            <a:normAutofit fontScale="90000"/>
          </a:bodyPr>
          <a:lstStyle/>
          <a:p>
            <a:r>
              <a:rPr lang="en-US" sz="4400" b="1" i="0" dirty="0">
                <a:effectLst/>
                <a:latin typeface="system-ui"/>
              </a:rPr>
              <a:t>Injury risk by make </a:t>
            </a:r>
            <a:br>
              <a:rPr lang="en-US" sz="4400" b="1" i="0" dirty="0">
                <a:effectLst/>
                <a:latin typeface="system-ui"/>
              </a:rPr>
            </a:br>
            <a:endParaRPr lang="en-KE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412138-5B2E-A9F8-33F9-4135C56D20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451" y="3010414"/>
            <a:ext cx="4014281" cy="1829096"/>
          </a:xfrm>
        </p:spPr>
        <p:txBody>
          <a:bodyPr>
            <a:normAutofit/>
          </a:bodyPr>
          <a:lstStyle/>
          <a:p>
            <a:r>
              <a:rPr lang="en-US" sz="1800" dirty="0"/>
              <a:t>8 makes had a passenger injury with a maximum of 10% </a:t>
            </a:r>
          </a:p>
          <a:p>
            <a:endParaRPr lang="en-KE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C5010E-6C0B-DB2B-5BA2-B7537F1262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729591" y="525295"/>
            <a:ext cx="5894962" cy="5642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120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48573C3-EFAC-598C-FA4B-81DB0F33CF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42A13F-8994-9286-D0E1-6DB468F4B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CDDAF69-8C1E-8A49-E7FD-AED0A199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4D2659-06E9-E255-D03E-272A2746B8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830" y="992094"/>
            <a:ext cx="4396902" cy="1828927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latin typeface="system-ui"/>
              </a:rPr>
              <a:t>fatality</a:t>
            </a:r>
            <a:r>
              <a:rPr lang="en-US" sz="4400" b="1" i="0" dirty="0">
                <a:effectLst/>
                <a:latin typeface="system-ui"/>
              </a:rPr>
              <a:t> risk by make </a:t>
            </a:r>
            <a:br>
              <a:rPr lang="en-US" sz="4400" b="1" i="0" dirty="0">
                <a:effectLst/>
                <a:latin typeface="system-ui"/>
              </a:rPr>
            </a:br>
            <a:endParaRPr lang="en-KE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A4FD53-6B13-241A-F9B6-2F38D31F9F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451" y="3010414"/>
            <a:ext cx="4014281" cy="1829096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Book Antiqua" panose="02040602050305030304" pitchFamily="18" charset="0"/>
              </a:rPr>
              <a:t>17 makes had a passenger fatality with a maximum of 10%</a:t>
            </a:r>
          </a:p>
          <a:p>
            <a:endParaRPr lang="en-US" sz="1800" dirty="0">
              <a:latin typeface="Book Antiqua" panose="02040602050305030304" pitchFamily="18" charset="0"/>
            </a:endParaRPr>
          </a:p>
          <a:p>
            <a:endParaRPr lang="en-US" sz="1800" dirty="0">
              <a:latin typeface="Book Antiqua" panose="02040602050305030304" pitchFamily="18" charset="0"/>
            </a:endParaRPr>
          </a:p>
          <a:p>
            <a:endParaRPr lang="en-KE" sz="1800" dirty="0">
              <a:latin typeface="Book Antiqua" panose="0204060205030503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91AE0C8-9AB8-C177-0B36-ACE2B11D40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35038" y="700391"/>
            <a:ext cx="6128426" cy="5272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019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143</TotalTime>
  <Words>351</Words>
  <Application>Microsoft Office PowerPoint</Application>
  <PresentationFormat>Widescreen</PresentationFormat>
  <Paragraphs>46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Aptos</vt:lpstr>
      <vt:lpstr>Aptos Display</vt:lpstr>
      <vt:lpstr>Arial</vt:lpstr>
      <vt:lpstr>Book Antiqua</vt:lpstr>
      <vt:lpstr>system-ui</vt:lpstr>
      <vt:lpstr>Wingdings</vt:lpstr>
      <vt:lpstr>Office Theme</vt:lpstr>
      <vt:lpstr> XYZ  AVIATION PROPOSAL</vt:lpstr>
      <vt:lpstr>  Introduction </vt:lpstr>
      <vt:lpstr>Methodology</vt:lpstr>
      <vt:lpstr>Assumptions </vt:lpstr>
      <vt:lpstr>The data </vt:lpstr>
      <vt:lpstr>Key risk indicators</vt:lpstr>
      <vt:lpstr>RESULTS </vt:lpstr>
      <vt:lpstr>Injury risk by make  </vt:lpstr>
      <vt:lpstr>fatality risk by make  </vt:lpstr>
      <vt:lpstr> Customer preference per make </vt:lpstr>
      <vt:lpstr>Recommendations</vt:lpstr>
    </vt:vector>
  </TitlesOfParts>
  <Company>The Cooperative Bank of Kenya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Evan Gichuhi [Internal Audit]</dc:creator>
  <cp:lastModifiedBy>Evan Gichuhi [Internal Audit]</cp:lastModifiedBy>
  <cp:revision>1</cp:revision>
  <dcterms:created xsi:type="dcterms:W3CDTF">2025-02-06T13:21:28Z</dcterms:created>
  <dcterms:modified xsi:type="dcterms:W3CDTF">2025-02-07T11:30:34Z</dcterms:modified>
</cp:coreProperties>
</file>