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28/06/18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as2018.dibris.unige.it/images/papers/EMAS18-0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Initial Requirements in CBTs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Eleonora</a:t>
            </a:r>
            <a:r>
              <a:rPr lang="en-US" dirty="0" smtClean="0"/>
              <a:t> </a:t>
            </a:r>
            <a:r>
              <a:rPr lang="en-US" dirty="0" err="1" smtClean="0"/>
              <a:t>Giunchiglia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 Behavior Tree </a:t>
            </a:r>
            <a:r>
              <a:rPr lang="en-US" dirty="0" err="1" smtClean="0"/>
              <a:t>è</a:t>
            </a:r>
            <a:r>
              <a:rPr lang="en-US" dirty="0" smtClean="0"/>
              <a:t> un </a:t>
            </a:r>
            <a:r>
              <a:rPr lang="en-US" dirty="0" err="1" smtClean="0"/>
              <a:t>modello</a:t>
            </a:r>
            <a:r>
              <a:rPr lang="en-US" dirty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rappresentare</a:t>
            </a:r>
            <a:r>
              <a:rPr lang="en-US" dirty="0" smtClean="0"/>
              <a:t> </a:t>
            </a:r>
            <a:r>
              <a:rPr lang="en-US" dirty="0" err="1" smtClean="0"/>
              <a:t>l’esecuzione</a:t>
            </a:r>
            <a:r>
              <a:rPr lang="en-US" dirty="0" smtClean="0"/>
              <a:t> di </a:t>
            </a:r>
            <a:r>
              <a:rPr lang="en-US" dirty="0" err="1" smtClean="0"/>
              <a:t>piani</a:t>
            </a:r>
            <a:r>
              <a:rPr lang="en-US" dirty="0" smtClean="0"/>
              <a:t> </a:t>
            </a:r>
            <a:r>
              <a:rPr lang="en-US" dirty="0" err="1" smtClean="0"/>
              <a:t>eseguibili</a:t>
            </a:r>
            <a:r>
              <a:rPr lang="en-US" dirty="0" smtClean="0"/>
              <a:t> da un </a:t>
            </a:r>
            <a:r>
              <a:rPr lang="en-US" dirty="0" err="1" smtClean="0"/>
              <a:t>agente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55" y="3299558"/>
            <a:ext cx="4024597" cy="27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Dato</a:t>
            </a:r>
            <a:r>
              <a:rPr lang="en-US" dirty="0" smtClean="0"/>
              <a:t> un Behavior Tree, non </a:t>
            </a:r>
            <a:r>
              <a:rPr lang="en-US" dirty="0" err="1" smtClean="0"/>
              <a:t>si</a:t>
            </a:r>
            <a:r>
              <a:rPr lang="en-US" dirty="0" smtClean="0"/>
              <a:t> ha </a:t>
            </a:r>
            <a:r>
              <a:rPr lang="en-US" dirty="0" err="1" smtClean="0"/>
              <a:t>alcuna</a:t>
            </a:r>
            <a:r>
              <a:rPr lang="en-US" dirty="0" smtClean="0"/>
              <a:t>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sull’effettiva</a:t>
            </a:r>
            <a:r>
              <a:rPr lang="en-US" dirty="0" smtClean="0"/>
              <a:t> </a:t>
            </a:r>
            <a:r>
              <a:rPr lang="en-US" dirty="0" err="1" smtClean="0"/>
              <a:t>attuabilità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piani</a:t>
            </a:r>
            <a:r>
              <a:rPr lang="en-US" dirty="0" smtClean="0"/>
              <a:t> in </a:t>
            </a:r>
            <a:r>
              <a:rPr lang="en-US" dirty="0" err="1" smtClean="0"/>
              <a:t>esso</a:t>
            </a:r>
            <a:r>
              <a:rPr lang="en-US" dirty="0" smtClean="0"/>
              <a:t> </a:t>
            </a:r>
            <a:r>
              <a:rPr lang="en-US" dirty="0" err="1" smtClean="0"/>
              <a:t>rappresentati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Serve un tool </a:t>
            </a:r>
            <a:r>
              <a:rPr lang="en-US" dirty="0" err="1" smtClean="0">
                <a:sym typeface="Wingdings"/>
              </a:rPr>
              <a:t>che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sia</a:t>
            </a:r>
            <a:r>
              <a:rPr lang="en-US" dirty="0" smtClean="0">
                <a:sym typeface="Wingdings"/>
              </a:rPr>
              <a:t> in </a:t>
            </a:r>
            <a:r>
              <a:rPr lang="en-US" dirty="0" err="1" smtClean="0">
                <a:sym typeface="Wingdings"/>
              </a:rPr>
              <a:t>grado</a:t>
            </a:r>
            <a:r>
              <a:rPr lang="en-US" dirty="0" smtClean="0">
                <a:sym typeface="Wingdings"/>
              </a:rPr>
              <a:t> di </a:t>
            </a:r>
            <a:r>
              <a:rPr lang="en-US" dirty="0" err="1" smtClean="0">
                <a:sym typeface="Wingdings"/>
              </a:rPr>
              <a:t>verificare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automaticamente</a:t>
            </a:r>
            <a:r>
              <a:rPr lang="en-US" dirty="0" smtClean="0">
                <a:sym typeface="Wingdings"/>
              </a:rPr>
              <a:t> se </a:t>
            </a:r>
            <a:r>
              <a:rPr lang="en-US" dirty="0" err="1" smtClean="0">
                <a:sym typeface="Wingdings"/>
              </a:rPr>
              <a:t>almeno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dei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piani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può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essere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completato</a:t>
            </a:r>
            <a:r>
              <a:rPr lang="en-US" dirty="0" smtClean="0">
                <a:sym typeface="Wingdings"/>
              </a:rPr>
              <a:t> con </a:t>
            </a:r>
            <a:r>
              <a:rPr lang="en-US" dirty="0" err="1" smtClean="0">
                <a:sym typeface="Wingdings"/>
              </a:rPr>
              <a:t>successo</a:t>
            </a:r>
            <a:r>
              <a:rPr lang="en-US" dirty="0" smtClean="0">
                <a:sym typeface="Wingdings"/>
              </a:rPr>
              <a:t>, e in </a:t>
            </a:r>
            <a:r>
              <a:rPr lang="en-US" dirty="0" err="1" smtClean="0">
                <a:sym typeface="Wingdings"/>
              </a:rPr>
              <a:t>caso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positivo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quali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sono</a:t>
            </a:r>
            <a:r>
              <a:rPr lang="en-US" dirty="0" smtClean="0">
                <a:sym typeface="Wingdings"/>
              </a:rPr>
              <a:t> le </a:t>
            </a:r>
            <a:r>
              <a:rPr lang="en-US" dirty="0" err="1" smtClean="0">
                <a:sym typeface="Wingdings"/>
              </a:rPr>
              <a:t>condizioni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iniziali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necessarie</a:t>
            </a:r>
            <a:r>
              <a:rPr lang="en-US" dirty="0" smtClean="0">
                <a:sym typeface="Wingdings"/>
              </a:rPr>
              <a:t> al </a:t>
            </a:r>
            <a:r>
              <a:rPr lang="en-US" dirty="0" err="1" smtClean="0">
                <a:sym typeface="Wingdings"/>
              </a:rPr>
              <a:t>successo</a:t>
            </a:r>
            <a:r>
              <a:rPr lang="en-US" dirty="0" smtClean="0">
                <a:sym typeface="Wingdings"/>
              </a:rPr>
              <a:t> di </a:t>
            </a:r>
            <a:r>
              <a:rPr lang="en-US" smtClean="0">
                <a:sym typeface="Wingdings"/>
              </a:rPr>
              <a:t>tale piano.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7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Conditioned Behavior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51" y="1748522"/>
            <a:ext cx="8313101" cy="471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Soluzione</a:t>
            </a:r>
            <a:r>
              <a:rPr lang="en-US" sz="2000" dirty="0" smtClean="0"/>
              <a:t>: Conditioned Behavior Trees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aggiunte</a:t>
            </a:r>
            <a:r>
              <a:rPr lang="en-US" sz="2000" dirty="0" smtClean="0"/>
              <a:t> pre e post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in </a:t>
            </a:r>
            <a:r>
              <a:rPr lang="en-US" sz="2000" dirty="0" err="1" smtClean="0"/>
              <a:t>ciascuna</a:t>
            </a:r>
            <a:r>
              <a:rPr lang="en-US" sz="2000" dirty="0" smtClean="0"/>
              <a:t> </a:t>
            </a:r>
            <a:r>
              <a:rPr lang="en-US" sz="2000" dirty="0" err="1" smtClean="0"/>
              <a:t>azione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Down Arrow 7"/>
          <p:cNvSpPr/>
          <p:nvPr/>
        </p:nvSpPr>
        <p:spPr>
          <a:xfrm>
            <a:off x="3793677" y="4038600"/>
            <a:ext cx="1550459" cy="384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_a24f8debfbc53800930da83b591d5e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4641801"/>
            <a:ext cx="7683500" cy="1722362"/>
          </a:xfrm>
          <a:prstGeom prst="rect">
            <a:avLst/>
          </a:prstGeom>
        </p:spPr>
      </p:pic>
      <p:pic>
        <p:nvPicPr>
          <p:cNvPr id="7" name="Picture 6" descr="Untitled Diagram-8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7534" r="18484"/>
          <a:stretch/>
        </p:blipFill>
        <p:spPr>
          <a:xfrm>
            <a:off x="3060700" y="2171700"/>
            <a:ext cx="3116109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Pipeline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8297" y="2606040"/>
            <a:ext cx="3008376" cy="3401568"/>
          </a:xfrm>
        </p:spPr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presenta</a:t>
            </a:r>
            <a:r>
              <a:rPr lang="en-US" dirty="0" smtClean="0"/>
              <a:t>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d’uso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ricercatore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calcolare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> di un conditioned behavior tree.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ctivity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13" y="963083"/>
            <a:ext cx="4819128" cy="5281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1813" y="342612"/>
            <a:ext cx="481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calcolare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requisiti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attività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vengono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svolte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5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Osservazioni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Contro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-   </a:t>
            </a:r>
            <a:r>
              <a:rPr lang="en-US" dirty="0" err="1" smtClean="0"/>
              <a:t>Richiede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tempo di un </a:t>
            </a:r>
            <a:r>
              <a:rPr lang="en-US" dirty="0" err="1" smtClean="0"/>
              <a:t>esame</a:t>
            </a:r>
            <a:r>
              <a:rPr lang="en-US" dirty="0" smtClean="0"/>
              <a:t> “standard”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Pro:</a:t>
            </a:r>
          </a:p>
          <a:p>
            <a:pPr>
              <a:buFontTx/>
              <a:buChar char="-"/>
            </a:pPr>
            <a:r>
              <a:rPr lang="en-US" dirty="0" smtClean="0"/>
              <a:t>Learning by doing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imparato</a:t>
            </a:r>
            <a:r>
              <a:rPr lang="en-US" dirty="0" smtClean="0">
                <a:sym typeface="Wingdings"/>
              </a:rPr>
              <a:t> molto</a:t>
            </a:r>
            <a:endParaRPr lang="en-US" dirty="0" smtClean="0">
              <a:sym typeface="Wingdings"/>
            </a:endParaRPr>
          </a:p>
          <a:p>
            <a:pPr>
              <a:buFontTx/>
              <a:buChar char="-"/>
            </a:pPr>
            <a:r>
              <a:rPr lang="en-US" dirty="0" err="1" smtClean="0">
                <a:sym typeface="Wingdings"/>
              </a:rPr>
              <a:t>Possibilità</a:t>
            </a:r>
            <a:r>
              <a:rPr lang="en-US" dirty="0" smtClean="0">
                <a:sym typeface="Wingdings"/>
              </a:rPr>
              <a:t> di </a:t>
            </a:r>
            <a:r>
              <a:rPr lang="en-US" dirty="0" err="1" smtClean="0">
                <a:sym typeface="Wingdings"/>
              </a:rPr>
              <a:t>collaborazione</a:t>
            </a:r>
            <a:r>
              <a:rPr lang="en-US" dirty="0" smtClean="0">
                <a:sym typeface="Wingdings"/>
              </a:rPr>
              <a:t> con un </a:t>
            </a:r>
            <a:r>
              <a:rPr lang="en-US" dirty="0" err="1" smtClean="0">
                <a:sym typeface="Wingdings"/>
              </a:rPr>
              <a:t>ente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esterno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all’Università</a:t>
            </a:r>
            <a:r>
              <a:rPr lang="en-US" dirty="0" smtClean="0">
                <a:sym typeface="Wingdings"/>
              </a:rPr>
              <a:t> </a:t>
            </a:r>
          </a:p>
          <a:p>
            <a:pPr>
              <a:buFontTx/>
              <a:buChar char="-"/>
            </a:pPr>
            <a:r>
              <a:rPr lang="en-US" dirty="0" err="1" smtClean="0">
                <a:sym typeface="Wingdings"/>
              </a:rPr>
              <a:t>Articolo</a:t>
            </a:r>
            <a:r>
              <a:rPr lang="en-US" dirty="0" smtClean="0">
                <a:sym typeface="Wingdings"/>
              </a:rPr>
              <a:t> per workshop: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olidFill>
                  <a:srgbClr val="0000FF"/>
                </a:solidFill>
                <a:sym typeface="Wingdings"/>
                <a:hlinkClick r:id="rId2"/>
              </a:rPr>
              <a:t>http</a:t>
            </a:r>
            <a:r>
              <a:rPr lang="en-US" dirty="0">
                <a:solidFill>
                  <a:srgbClr val="0000FF"/>
                </a:solidFill>
                <a:sym typeface="Wingdings"/>
                <a:hlinkClick r:id="rId2"/>
              </a:rPr>
              <a:t>://emas2018.dibris.unige.it/images/papers/EMAS18-08.pdf</a:t>
            </a:r>
            <a:endParaRPr lang="en-US" dirty="0" smtClean="0">
              <a:solidFill>
                <a:srgbClr val="0000FF"/>
              </a:solidFill>
              <a:sym typeface="Wingdings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1973</TotalTime>
  <Words>167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Computing Initial Requirements in CBTs</vt:lpstr>
      <vt:lpstr>Behavior Trees </vt:lpstr>
      <vt:lpstr>Problema</vt:lpstr>
      <vt:lpstr>Conditioned Behavior Tree</vt:lpstr>
      <vt:lpstr>Pipeline</vt:lpstr>
      <vt:lpstr>Osservazioni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Initial Requirements in CBTs</dc:title>
  <dc:creator>E.Giunchiglia</dc:creator>
  <cp:lastModifiedBy>E.Giunchiglia</cp:lastModifiedBy>
  <cp:revision>28</cp:revision>
  <dcterms:created xsi:type="dcterms:W3CDTF">2018-06-25T20:14:23Z</dcterms:created>
  <dcterms:modified xsi:type="dcterms:W3CDTF">2018-06-28T14:27:46Z</dcterms:modified>
</cp:coreProperties>
</file>