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87" r:id="rId7"/>
    <p:sldId id="276" r:id="rId8"/>
    <p:sldId id="27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052596"/>
          </a:xfrm>
        </p:spPr>
        <p:txBody>
          <a:bodyPr lIns="0" tIns="0" rIns="0" bIns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Project :Credit Card Application Chatbot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by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Adrian, Eric, Saiful, </a:t>
            </a:r>
            <a:r>
              <a:rPr lang="en-US" sz="2000" dirty="0" err="1">
                <a:solidFill>
                  <a:schemeClr val="accent4"/>
                </a:solidFill>
              </a:rPr>
              <a:t>Shrenik</a:t>
            </a:r>
            <a:r>
              <a:rPr lang="en-US" sz="2000" dirty="0">
                <a:solidFill>
                  <a:schemeClr val="accent4"/>
                </a:solidFill>
              </a:rPr>
              <a:t> and </a:t>
            </a:r>
            <a:r>
              <a:rPr lang="en-US" sz="2000" dirty="0" err="1">
                <a:solidFill>
                  <a:schemeClr val="accent4"/>
                </a:solidFill>
              </a:rPr>
              <a:t>Tarang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E47-ED62-80A9-6BEF-C20EEC5C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History of Chatbot: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BD65-817D-76CF-2FB1-836D37B6A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ELIZA was the very first chatbot as mentioned above. It was created by Joseph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Weizenbaum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1966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it uses pattern matching and substitution methodology to simulate conversation.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Ally Bank was one of first who started to use Chatbots for Personalized customer service in 2015.</a:t>
            </a:r>
            <a:endParaRPr lang="en-CA" sz="2000" dirty="0"/>
          </a:p>
        </p:txBody>
      </p:sp>
      <p:pic>
        <p:nvPicPr>
          <p:cNvPr id="1026" name="Picture 2" descr="ELIZA - Wikipedia">
            <a:extLst>
              <a:ext uri="{FF2B5EF4-FFF2-40B4-BE49-F238E27FC236}">
                <a16:creationId xmlns:a16="http://schemas.microsoft.com/office/drawing/2014/main" id="{C1CACFB7-60EB-5A30-DFEE-A673D2EDA0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87" y="1825625"/>
            <a:ext cx="3927764" cy="25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7F6698-8853-8386-C06E-D93D25A1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25" y="2990738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71C-263C-692B-28AD-476EEFD2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Chatbots used by Financial Institutes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B723-99B8-C33A-8888-0F0CCD4BB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1800" dirty="0"/>
              <a:t>Ally Assist by Ally Bank</a:t>
            </a:r>
          </a:p>
          <a:p>
            <a:r>
              <a:rPr lang="en-CA" sz="1800" dirty="0"/>
              <a:t>Amy by HSBC</a:t>
            </a:r>
          </a:p>
          <a:p>
            <a:r>
              <a:rPr lang="en-CA" sz="1800" dirty="0" err="1"/>
              <a:t>Ceba</a:t>
            </a:r>
            <a:r>
              <a:rPr lang="en-CA" sz="1800" dirty="0"/>
              <a:t> by Commonwealth Bank (Australia)</a:t>
            </a:r>
          </a:p>
          <a:p>
            <a:r>
              <a:rPr lang="en-CA" sz="1800" dirty="0"/>
              <a:t>Citi Bot SG by Citi</a:t>
            </a:r>
          </a:p>
          <a:p>
            <a:r>
              <a:rPr lang="en-CA" sz="1800" dirty="0" err="1"/>
              <a:t>Clari</a:t>
            </a:r>
            <a:r>
              <a:rPr lang="en-CA" sz="1800" dirty="0"/>
              <a:t> by TD</a:t>
            </a:r>
          </a:p>
          <a:p>
            <a:r>
              <a:rPr lang="en-CA" sz="1800" dirty="0"/>
              <a:t>Eno by Capital One</a:t>
            </a:r>
          </a:p>
          <a:p>
            <a:r>
              <a:rPr lang="en-CA" sz="1800" dirty="0"/>
              <a:t>Nomi by RBC</a:t>
            </a:r>
          </a:p>
          <a:p>
            <a:r>
              <a:rPr lang="en-CA" sz="1800" dirty="0"/>
              <a:t>Scotia Bank Chatbot</a:t>
            </a:r>
          </a:p>
        </p:txBody>
      </p:sp>
      <p:pic>
        <p:nvPicPr>
          <p:cNvPr id="2056" name="Picture 8" descr="NOMI Find &amp; Save Review - Loans Canada">
            <a:extLst>
              <a:ext uri="{FF2B5EF4-FFF2-40B4-BE49-F238E27FC236}">
                <a16:creationId xmlns:a16="http://schemas.microsoft.com/office/drawing/2014/main" id="{A333111F-AB04-00F0-F1D2-798B8BB27F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03" y="1695425"/>
            <a:ext cx="1656337" cy="16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eet Eno, Your Capital One Assistant | Capital One - YouTube">
            <a:extLst>
              <a:ext uri="{FF2B5EF4-FFF2-40B4-BE49-F238E27FC236}">
                <a16:creationId xmlns:a16="http://schemas.microsoft.com/office/drawing/2014/main" id="{D82A0700-1A8E-83A1-461B-40448CD4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9" y="1390943"/>
            <a:ext cx="2340115" cy="13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to use Clari™ on the TD app">
            <a:extLst>
              <a:ext uri="{FF2B5EF4-FFF2-40B4-BE49-F238E27FC236}">
                <a16:creationId xmlns:a16="http://schemas.microsoft.com/office/drawing/2014/main" id="{2D1F2869-880A-43C7-2FE5-6FCB7840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43" y="2948531"/>
            <a:ext cx="2157255" cy="12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iti Bot' to Launch in the U.S. in the Next Few Months | Bank Automation  News">
            <a:extLst>
              <a:ext uri="{FF2B5EF4-FFF2-40B4-BE49-F238E27FC236}">
                <a16:creationId xmlns:a16="http://schemas.microsoft.com/office/drawing/2014/main" id="{144D89F8-34E9-5E08-36BF-D9454CB1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71" y="4039740"/>
            <a:ext cx="1796938" cy="20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st Chatbots for the Financial Services Industry - InteliWISE">
            <a:extLst>
              <a:ext uri="{FF2B5EF4-FFF2-40B4-BE49-F238E27FC236}">
                <a16:creationId xmlns:a16="http://schemas.microsoft.com/office/drawing/2014/main" id="{51AC852B-8DBB-4632-8D11-38967749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53" y="3969748"/>
            <a:ext cx="1994461" cy="22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AA9E33B-C552-0241-C789-62939ECD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44" y="3351762"/>
            <a:ext cx="219110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3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Objective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chatbot that can run a credit application to test credit worthiness and suggest various credit cards and loans.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821" y="1547692"/>
            <a:ext cx="3968750" cy="9473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Using Using Amazon </a:t>
            </a:r>
            <a:r>
              <a:rPr lang="en-US" sz="1600" dirty="0" err="1"/>
              <a:t>Sagemaker</a:t>
            </a:r>
            <a:r>
              <a:rPr lang="en-US" sz="1600" dirty="0"/>
              <a:t>, Train and slit test to develop models &amp; visualization to evaluate performance.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6988" y="3315855"/>
            <a:ext cx="319664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presentation showcasing the model &amp; chatbot.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51312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 Data into Chatbot.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data from Kaggle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4239" y="331585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Using Amazon Lex to build  chatbot, </a:t>
            </a:r>
            <a:r>
              <a:rPr lang="en-US" sz="1600" dirty="0" err="1"/>
              <a:t>eg</a:t>
            </a:r>
            <a:r>
              <a:rPr lang="en-US" sz="1600" dirty="0"/>
              <a:t>; Intent, Utterance ,slots etc.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144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summary of the Project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Tasks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6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Finding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4585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Train &amp; Test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 the 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Plug model into chatbot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Run the Chatbot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Using Amazon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Sagemaker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Build chatbot using Amazon Lex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Connecting Amazon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Sagemaker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with Amazon Lex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67</TotalTime>
  <Words>239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Century Gothic</vt:lpstr>
      <vt:lpstr>Segoe UI Light</vt:lpstr>
      <vt:lpstr>Office Theme</vt:lpstr>
      <vt:lpstr>Project :Credit Card Application Chatbot by Adrian, Eric, Saiful, Shrenik and Tarang</vt:lpstr>
      <vt:lpstr>Brief History of Chatbot:</vt:lpstr>
      <vt:lpstr>Chatbots used by Financial Institutes</vt:lpstr>
      <vt:lpstr>Project analysis slide 2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:Credit Card Application Chatbot by Adrian, Eric, Saiful, Shrenik and Tarang</dc:title>
  <dc:creator>Saiful Ahmed</dc:creator>
  <cp:lastModifiedBy>Saiful Ahmed</cp:lastModifiedBy>
  <cp:revision>3</cp:revision>
  <dcterms:created xsi:type="dcterms:W3CDTF">2022-09-17T12:23:15Z</dcterms:created>
  <dcterms:modified xsi:type="dcterms:W3CDTF">2022-09-17T13:30:48Z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