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5"/>
    <p:sldMasterId id="2147483665" r:id="rId6"/>
    <p:sldMasterId id="2147483668" r:id="rId7"/>
    <p:sldMasterId id="2147483683" r:id="rId8"/>
    <p:sldMasterId id="2147483698" r:id="rId9"/>
    <p:sldMasterId id="2147483706" r:id="rId10"/>
  </p:sldMasterIdLst>
  <p:sldIdLst>
    <p:sldId id="258" r:id="rId11"/>
    <p:sldId id="256" r:id="rId12"/>
    <p:sldId id="272" r:id="rId13"/>
    <p:sldId id="264" r:id="rId14"/>
    <p:sldId id="273" r:id="rId15"/>
    <p:sldId id="274" r:id="rId16"/>
    <p:sldId id="275" r:id="rId17"/>
    <p:sldId id="276" r:id="rId18"/>
    <p:sldId id="27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20" y="4596"/>
      </p:cViewPr>
      <p:guideLst>
        <p:guide orient="horz" pos="403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5.xml"/><Relationship Id="rId23" Type="http://schemas.openxmlformats.org/officeDocument/2006/relationships/tableStyles" Target="tableStyles.xml"/><Relationship Id="rId10" Type="http://schemas.openxmlformats.org/officeDocument/2006/relationships/slideMaster" Target="slideMasters/slideMaster6.xml"/><Relationship Id="rId19" Type="http://schemas.openxmlformats.org/officeDocument/2006/relationships/slide" Target="slides/slide9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slide" Target="slides/slide4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696074" y="647700"/>
            <a:ext cx="7990726" cy="2304066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defRPr sz="4400" baseline="0">
                <a:latin typeface="Segoe UI Light"/>
                <a:cs typeface="Segoe UI Light"/>
              </a:defRPr>
            </a:lvl1pPr>
          </a:lstStyle>
          <a:p>
            <a:r>
              <a:rPr lang="en-US" dirty="0" smtClean="0"/>
              <a:t>Presentation name goes here, up to two full lines please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96074" y="3041650"/>
            <a:ext cx="7990726" cy="6985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400" baseline="0">
                <a:solidFill>
                  <a:schemeClr val="bg2">
                    <a:lumMod val="75000"/>
                  </a:schemeClr>
                </a:solidFill>
                <a:latin typeface="+mn-lt"/>
                <a:cs typeface="Segoe UI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goes here, up to one full line please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16" y="5473496"/>
            <a:ext cx="2244062" cy="759663"/>
          </a:xfrm>
          <a:prstGeom prst="rect">
            <a:avLst/>
          </a:prstGeom>
        </p:spPr>
      </p:pic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96074" y="3828629"/>
            <a:ext cx="7990726" cy="702096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Presentation date goes here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799" y="6560151"/>
            <a:ext cx="8001001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All rights reserved | Do not share or duplicate confidential content, in whole or part, without written consent</a:t>
            </a:r>
          </a:p>
        </p:txBody>
      </p:sp>
    </p:spTree>
    <p:extLst>
      <p:ext uri="{BB962C8B-B14F-4D97-AF65-F5344CB8AC3E}">
        <p14:creationId xmlns:p14="http://schemas.microsoft.com/office/powerpoint/2010/main" val="44955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98644" y="369251"/>
            <a:ext cx="7988156" cy="1260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endParaRPr lang="en-US" sz="3200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98644" y="1828800"/>
            <a:ext cx="7988156" cy="4343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+mn-lt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600" baseline="0">
                <a:solidFill>
                  <a:schemeClr val="tx2"/>
                </a:solidFill>
                <a:latin typeface="+mn-lt"/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706348" y="6182474"/>
            <a:ext cx="7980452" cy="21832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n 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1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98644" y="369251"/>
            <a:ext cx="7988156" cy="1260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endParaRPr lang="en-US" sz="3200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98644" y="1828800"/>
            <a:ext cx="7988156" cy="4343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+mn-lt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600" baseline="0">
                <a:solidFill>
                  <a:schemeClr val="tx2"/>
                </a:solidFill>
                <a:latin typeface="+mn-lt"/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706348" y="6182474"/>
            <a:ext cx="7980452" cy="21832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n 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77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ke w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98644" y="1629410"/>
            <a:ext cx="7988156" cy="33935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1600" b="1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800" b="1"/>
            </a:lvl5pPr>
          </a:lstStyle>
          <a:p>
            <a:pPr lvl="0"/>
            <a:r>
              <a:rPr lang="en-US" dirty="0" smtClean="0"/>
              <a:t>Subtitle here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19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98644" y="2057400"/>
            <a:ext cx="7988156" cy="41250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6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400" baseline="0"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698644" y="369251"/>
            <a:ext cx="7988156" cy="1260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706348" y="6182474"/>
            <a:ext cx="7980452" cy="21832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n 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380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ring w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98644" y="1629410"/>
            <a:ext cx="7988156" cy="33935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1600" b="1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800" b="1"/>
            </a:lvl5pPr>
          </a:lstStyle>
          <a:p>
            <a:pPr lvl="0"/>
            <a:r>
              <a:rPr lang="en-US" dirty="0" smtClean="0"/>
              <a:t>Subtitle here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98644" y="369251"/>
            <a:ext cx="7988156" cy="1260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98644" y="2057400"/>
            <a:ext cx="7988156" cy="41250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6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400" baseline="0"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706348" y="6182474"/>
            <a:ext cx="7980452" cy="21832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n 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438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ze w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98644" y="1629410"/>
            <a:ext cx="7988156" cy="33935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1600" b="1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800" b="1"/>
            </a:lvl5pPr>
          </a:lstStyle>
          <a:p>
            <a:pPr lvl="0"/>
            <a:r>
              <a:rPr lang="en-US" dirty="0" smtClean="0"/>
              <a:t>Subtitle here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98644" y="369251"/>
            <a:ext cx="7988156" cy="1260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98644" y="2057400"/>
            <a:ext cx="7988156" cy="41250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6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400" baseline="0"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706348" y="6182474"/>
            <a:ext cx="7980452" cy="21832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n 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035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zalea w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98644" y="1629410"/>
            <a:ext cx="7988156" cy="33935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1600" b="1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800" b="1"/>
            </a:lvl5pPr>
          </a:lstStyle>
          <a:p>
            <a:pPr lvl="0"/>
            <a:r>
              <a:rPr lang="en-US" dirty="0" smtClean="0"/>
              <a:t>Subtitle here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698644" y="369251"/>
            <a:ext cx="7988156" cy="1260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98644" y="2057400"/>
            <a:ext cx="7988156" cy="41250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6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400" baseline="0"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706348" y="6182474"/>
            <a:ext cx="7980452" cy="21832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n 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9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ame w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98644" y="1629410"/>
            <a:ext cx="7988156" cy="33935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1600" b="1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800" b="1"/>
            </a:lvl5pPr>
          </a:lstStyle>
          <a:p>
            <a:pPr lvl="0"/>
            <a:r>
              <a:rPr lang="en-US" dirty="0" smtClean="0"/>
              <a:t>Subtitle here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698644" y="369251"/>
            <a:ext cx="7988156" cy="1260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endParaRPr lang="en-US" sz="3200" dirty="0"/>
          </a:p>
        </p:txBody>
      </p:sp>
      <p:sp>
        <p:nvSpPr>
          <p:cNvPr id="11" name="Rectangle 10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98644" y="2057400"/>
            <a:ext cx="7988156" cy="41250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6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400" baseline="0"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706348" y="6182474"/>
            <a:ext cx="7980452" cy="21832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n 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90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ol w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98644" y="1629410"/>
            <a:ext cx="7988156" cy="33935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1600" b="1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800" b="1"/>
            </a:lvl5pPr>
          </a:lstStyle>
          <a:p>
            <a:pPr lvl="0"/>
            <a:r>
              <a:rPr lang="en-US" dirty="0" smtClean="0"/>
              <a:t>Subtitle here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698644" y="369251"/>
            <a:ext cx="7988156" cy="1260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98644" y="2057400"/>
            <a:ext cx="7988156" cy="41250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6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400" baseline="0"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706348" y="6182474"/>
            <a:ext cx="7980452" cy="21832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n 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30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w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98644" y="1629410"/>
            <a:ext cx="7988156" cy="33935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1600" b="1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800" b="1"/>
            </a:lvl5pPr>
          </a:lstStyle>
          <a:p>
            <a:pPr lvl="0"/>
            <a:r>
              <a:rPr lang="en-US" dirty="0" smtClean="0"/>
              <a:t>Subtitle here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698644" y="369251"/>
            <a:ext cx="7988156" cy="1260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endParaRPr lang="en-US" sz="3200" dirty="0"/>
          </a:p>
        </p:txBody>
      </p:sp>
      <p:sp>
        <p:nvSpPr>
          <p:cNvPr id="11" name="Rectangle 10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98644" y="2057400"/>
            <a:ext cx="7988156" cy="41250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6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400" baseline="0"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706348" y="6182474"/>
            <a:ext cx="7980452" cy="21832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n 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96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98644" y="1839074"/>
            <a:ext cx="3873356" cy="425692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4900772" y="1839074"/>
            <a:ext cx="3786027" cy="425692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98644" y="369251"/>
            <a:ext cx="7988156" cy="1260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4669606" y="1828801"/>
            <a:ext cx="0" cy="4263774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706348" y="6182474"/>
            <a:ext cx="7980452" cy="21832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n 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35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ient/Prospec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0701" y="6009229"/>
            <a:ext cx="3096099" cy="1905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16" y="5473496"/>
            <a:ext cx="2244062" cy="759663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696074" y="647700"/>
            <a:ext cx="7990726" cy="2304066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defRPr sz="4400" baseline="0">
                <a:latin typeface="Segoe UI Light"/>
                <a:cs typeface="Segoe UI Light"/>
              </a:defRPr>
            </a:lvl1pPr>
          </a:lstStyle>
          <a:p>
            <a:r>
              <a:rPr lang="en-US" dirty="0" smtClean="0"/>
              <a:t>Presentation name goes here, up to two full lines please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96074" y="3041650"/>
            <a:ext cx="7990726" cy="6985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400" baseline="0">
                <a:solidFill>
                  <a:schemeClr val="bg2">
                    <a:lumMod val="75000"/>
                  </a:schemeClr>
                </a:solidFill>
                <a:latin typeface="+mn-lt"/>
                <a:cs typeface="Segoe UI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goes here, up to one full line please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96074" y="3828629"/>
            <a:ext cx="7990726" cy="281034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Presentation date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422900" y="4202113"/>
            <a:ext cx="3263900" cy="1639887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Client or prospect logo here, click image, then locate the file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799" y="6560151"/>
            <a:ext cx="8001001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All rights reserved | Do not share or duplicate confidential content, in whole or part, without written consent</a:t>
            </a:r>
          </a:p>
        </p:txBody>
      </p:sp>
    </p:spTree>
    <p:extLst>
      <p:ext uri="{BB962C8B-B14F-4D97-AF65-F5344CB8AC3E}">
        <p14:creationId xmlns:p14="http://schemas.microsoft.com/office/powerpoint/2010/main" val="698650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98644" y="369251"/>
            <a:ext cx="7988156" cy="1260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endParaRPr lang="en-US" sz="3200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98644" y="1839074"/>
            <a:ext cx="3873356" cy="425692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4900772" y="1839074"/>
            <a:ext cx="3786027" cy="425692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" name="Rectangle 7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4669606" y="1828801"/>
            <a:ext cx="0" cy="4263774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706348" y="6182474"/>
            <a:ext cx="7980452" cy="21832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n 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1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z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98644" y="369251"/>
            <a:ext cx="7988156" cy="1260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endParaRPr lang="en-US" sz="3200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98644" y="1839074"/>
            <a:ext cx="3873356" cy="425692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4900772" y="1839074"/>
            <a:ext cx="3786027" cy="425692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" name="Rectangle 7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4669606" y="1828801"/>
            <a:ext cx="0" cy="4263774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706348" y="6182474"/>
            <a:ext cx="7980452" cy="21832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n 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68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zal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98644" y="369251"/>
            <a:ext cx="7988156" cy="1260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endParaRPr lang="en-US" sz="3200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98644" y="1839074"/>
            <a:ext cx="3873356" cy="425692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4900772" y="1839074"/>
            <a:ext cx="3786027" cy="425692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" name="Rectangle 7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4669606" y="1828801"/>
            <a:ext cx="0" cy="4263774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706348" y="6182474"/>
            <a:ext cx="7980452" cy="21832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n 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20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98644" y="369251"/>
            <a:ext cx="7988156" cy="1260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endParaRPr lang="en-US" sz="3200" dirty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98644" y="1839074"/>
            <a:ext cx="3873356" cy="425692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4900772" y="1839074"/>
            <a:ext cx="3786027" cy="425692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4669606" y="1828801"/>
            <a:ext cx="0" cy="4263774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706348" y="6182474"/>
            <a:ext cx="7980452" cy="21832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n 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990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698644" y="369251"/>
            <a:ext cx="7988156" cy="1260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endParaRPr lang="en-US" sz="3200" dirty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98644" y="1839074"/>
            <a:ext cx="3873356" cy="425692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4900772" y="1839074"/>
            <a:ext cx="3786027" cy="425692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" name="Rectangle 7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4669606" y="1828801"/>
            <a:ext cx="0" cy="4263774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706348" y="6182474"/>
            <a:ext cx="7980452" cy="21832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n 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01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98644" y="369251"/>
            <a:ext cx="7988156" cy="1260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endParaRPr lang="en-US" sz="3200" dirty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98644" y="1839074"/>
            <a:ext cx="3873356" cy="425692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4900772" y="1839074"/>
            <a:ext cx="3786027" cy="425692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4669606" y="1828801"/>
            <a:ext cx="0" cy="4263774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706348" y="6182474"/>
            <a:ext cx="7980452" cy="21832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n 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62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ke w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98644" y="2364768"/>
            <a:ext cx="3873356" cy="37312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6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98644" y="1828800"/>
            <a:ext cx="3873356" cy="464048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1600" b="1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800" b="1"/>
            </a:lvl5pPr>
          </a:lstStyle>
          <a:p>
            <a:pPr lvl="0"/>
            <a:r>
              <a:rPr lang="en-US" dirty="0" smtClean="0"/>
              <a:t>Subtitle here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900772" y="1828800"/>
            <a:ext cx="3786028" cy="464048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1600" b="1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800" b="1"/>
            </a:lvl5pPr>
          </a:lstStyle>
          <a:p>
            <a:pPr lvl="0"/>
            <a:r>
              <a:rPr lang="en-US" dirty="0" smtClean="0"/>
              <a:t>Subtitle here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4900772" y="2364768"/>
            <a:ext cx="3786027" cy="37312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6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698644" y="369251"/>
            <a:ext cx="7988156" cy="1260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endParaRPr lang="en-US" sz="3200" dirty="0"/>
          </a:p>
        </p:txBody>
      </p:sp>
      <p:sp>
        <p:nvSpPr>
          <p:cNvPr id="15" name="Rectangle 14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4669606" y="1828801"/>
            <a:ext cx="0" cy="4263774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706348" y="6182474"/>
            <a:ext cx="7980452" cy="21832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n 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61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ring w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98644" y="1828800"/>
            <a:ext cx="3873356" cy="464048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1600" b="1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800" b="1"/>
            </a:lvl5pPr>
          </a:lstStyle>
          <a:p>
            <a:pPr lvl="0"/>
            <a:r>
              <a:rPr lang="en-US" dirty="0" smtClean="0"/>
              <a:t>Subtitle here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900772" y="1828800"/>
            <a:ext cx="3786028" cy="464048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1600" b="1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800" b="1"/>
            </a:lvl5pPr>
          </a:lstStyle>
          <a:p>
            <a:pPr lvl="0"/>
            <a:r>
              <a:rPr lang="en-US" dirty="0" smtClean="0"/>
              <a:t>Subtitle here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698644" y="369251"/>
            <a:ext cx="7988156" cy="1260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endParaRPr lang="en-US" sz="3200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98644" y="2364768"/>
            <a:ext cx="3873356" cy="37312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6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4900772" y="2364768"/>
            <a:ext cx="3786027" cy="37312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6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4669606" y="1828801"/>
            <a:ext cx="0" cy="4263774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706348" y="6182474"/>
            <a:ext cx="7980452" cy="21832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n 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67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ze w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98644" y="1828800"/>
            <a:ext cx="3873356" cy="464048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1600" b="1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800" b="1"/>
            </a:lvl5pPr>
          </a:lstStyle>
          <a:p>
            <a:pPr lvl="0"/>
            <a:r>
              <a:rPr lang="en-US" dirty="0" smtClean="0"/>
              <a:t>Subtitle here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900772" y="1828800"/>
            <a:ext cx="3786028" cy="464048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1600" b="1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800" b="1"/>
            </a:lvl5pPr>
          </a:lstStyle>
          <a:p>
            <a:pPr lvl="0"/>
            <a:r>
              <a:rPr lang="en-US" dirty="0" smtClean="0"/>
              <a:t>Subtitle here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698644" y="369251"/>
            <a:ext cx="7988156" cy="1260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endParaRPr lang="en-US" sz="3200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98644" y="2364768"/>
            <a:ext cx="3873356" cy="37312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6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4900772" y="2364768"/>
            <a:ext cx="3786027" cy="37312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6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4669606" y="1828801"/>
            <a:ext cx="0" cy="4263774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706348" y="6182474"/>
            <a:ext cx="7980452" cy="21832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n 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87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zalea w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98644" y="1828800"/>
            <a:ext cx="3873356" cy="464048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1600" b="1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800" b="1"/>
            </a:lvl5pPr>
          </a:lstStyle>
          <a:p>
            <a:pPr lvl="0"/>
            <a:r>
              <a:rPr lang="en-US" dirty="0" smtClean="0"/>
              <a:t>Subtitle here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900772" y="1828800"/>
            <a:ext cx="3786028" cy="464048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1600" b="1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800" b="1"/>
            </a:lvl5pPr>
          </a:lstStyle>
          <a:p>
            <a:pPr lvl="0"/>
            <a:r>
              <a:rPr lang="en-US" dirty="0" smtClean="0"/>
              <a:t>Subtitle here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698644" y="369251"/>
            <a:ext cx="7988156" cy="1260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endParaRPr lang="en-US" sz="3200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98644" y="2364768"/>
            <a:ext cx="3873356" cy="37312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6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4900772" y="2364768"/>
            <a:ext cx="3786027" cy="37312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6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4669606" y="1828801"/>
            <a:ext cx="0" cy="4263774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706348" y="6182474"/>
            <a:ext cx="7980452" cy="21832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n 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752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-1" y="657851"/>
            <a:ext cx="7243282" cy="7062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" y="1458066"/>
            <a:ext cx="8578593" cy="7062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-1" y="2250364"/>
            <a:ext cx="7664522" cy="70621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-1" y="3041066"/>
            <a:ext cx="6873412" cy="7062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-1" y="3831768"/>
            <a:ext cx="7983021" cy="7062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27"/>
          <p:cNvSpPr>
            <a:spLocks noGrp="1"/>
          </p:cNvSpPr>
          <p:nvPr>
            <p:ph type="body" sz="quarter" idx="12" hasCustomPrompt="1"/>
          </p:nvPr>
        </p:nvSpPr>
        <p:spPr>
          <a:xfrm>
            <a:off x="698780" y="1469316"/>
            <a:ext cx="7988019" cy="693855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800">
                <a:solidFill>
                  <a:schemeClr val="bg1"/>
                </a:solidFill>
                <a:latin typeface="+mn-lt"/>
                <a:cs typeface="Segoe UI Ligh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Section 2</a:t>
            </a:r>
            <a:endParaRPr lang="en-US" dirty="0"/>
          </a:p>
        </p:txBody>
      </p:sp>
      <p:sp>
        <p:nvSpPr>
          <p:cNvPr id="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698780" y="2258282"/>
            <a:ext cx="7988019" cy="693855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800">
                <a:solidFill>
                  <a:schemeClr val="bg1"/>
                </a:solidFill>
                <a:latin typeface="+mn-lt"/>
                <a:cs typeface="Segoe UI Ligh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Section 3</a:t>
            </a:r>
            <a:endParaRPr lang="en-US" dirty="0"/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14" hasCustomPrompt="1"/>
          </p:nvPr>
        </p:nvSpPr>
        <p:spPr>
          <a:xfrm>
            <a:off x="698780" y="3047248"/>
            <a:ext cx="7988019" cy="693855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800">
                <a:solidFill>
                  <a:schemeClr val="bg1"/>
                </a:solidFill>
                <a:latin typeface="+mn-lt"/>
                <a:cs typeface="Segoe UI Ligh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Section 4</a:t>
            </a:r>
            <a:endParaRPr lang="en-US" dirty="0"/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15" hasCustomPrompt="1"/>
          </p:nvPr>
        </p:nvSpPr>
        <p:spPr>
          <a:xfrm>
            <a:off x="698780" y="3836213"/>
            <a:ext cx="7988019" cy="693855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800">
                <a:solidFill>
                  <a:schemeClr val="bg1"/>
                </a:solidFill>
                <a:latin typeface="+mn-lt"/>
                <a:cs typeface="Segoe UI Ligh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Section 5</a:t>
            </a:r>
            <a:endParaRPr lang="en-US" dirty="0"/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16" hasCustomPrompt="1"/>
          </p:nvPr>
        </p:nvSpPr>
        <p:spPr>
          <a:xfrm>
            <a:off x="695206" y="670214"/>
            <a:ext cx="7988019" cy="693855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800">
                <a:solidFill>
                  <a:schemeClr val="bg1"/>
                </a:solidFill>
                <a:latin typeface="+mn-lt"/>
                <a:cs typeface="Segoe UI Ligh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Section 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09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ame w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98644" y="1828800"/>
            <a:ext cx="3873356" cy="464048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1600" b="1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800" b="1"/>
            </a:lvl5pPr>
          </a:lstStyle>
          <a:p>
            <a:pPr lvl="0"/>
            <a:r>
              <a:rPr lang="en-US" dirty="0" smtClean="0"/>
              <a:t>Subtitle here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900772" y="1828800"/>
            <a:ext cx="3786028" cy="464048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1600" b="1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800" b="1"/>
            </a:lvl5pPr>
          </a:lstStyle>
          <a:p>
            <a:pPr lvl="0"/>
            <a:r>
              <a:rPr lang="en-US" dirty="0" smtClean="0"/>
              <a:t>Subtitle here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698644" y="369251"/>
            <a:ext cx="7988156" cy="1260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endParaRPr lang="en-US" sz="3200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98644" y="2364768"/>
            <a:ext cx="3873356" cy="37312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6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4900772" y="2364768"/>
            <a:ext cx="3786027" cy="37312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6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4669606" y="1828801"/>
            <a:ext cx="0" cy="4263774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706348" y="6182474"/>
            <a:ext cx="7980452" cy="21832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n 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017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ol w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98644" y="1828800"/>
            <a:ext cx="3873356" cy="464048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1600" b="1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800" b="1"/>
            </a:lvl5pPr>
          </a:lstStyle>
          <a:p>
            <a:pPr lvl="0"/>
            <a:r>
              <a:rPr lang="en-US" dirty="0" smtClean="0"/>
              <a:t>Subtitle here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900772" y="1828800"/>
            <a:ext cx="3786028" cy="464048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1600" b="1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800" b="1"/>
            </a:lvl5pPr>
          </a:lstStyle>
          <a:p>
            <a:pPr lvl="0"/>
            <a:r>
              <a:rPr lang="en-US" dirty="0" smtClean="0"/>
              <a:t>Subtitle here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698644" y="369251"/>
            <a:ext cx="7988156" cy="1260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endParaRPr lang="en-US" sz="3200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98644" y="2364768"/>
            <a:ext cx="3873356" cy="37312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6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4900772" y="2364768"/>
            <a:ext cx="3786027" cy="37312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6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4669606" y="1828801"/>
            <a:ext cx="0" cy="4263774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706348" y="6182474"/>
            <a:ext cx="7980452" cy="21832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n 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49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w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98644" y="1828800"/>
            <a:ext cx="3873356" cy="464048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1600" b="1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800" b="1"/>
            </a:lvl5pPr>
          </a:lstStyle>
          <a:p>
            <a:pPr lvl="0"/>
            <a:r>
              <a:rPr lang="en-US" dirty="0" smtClean="0"/>
              <a:t>Subtitle here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900772" y="1828800"/>
            <a:ext cx="3786028" cy="464048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1600" b="1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800" b="1"/>
            </a:lvl5pPr>
          </a:lstStyle>
          <a:p>
            <a:pPr lvl="0"/>
            <a:r>
              <a:rPr lang="en-US" dirty="0" smtClean="0"/>
              <a:t>Subtitle here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698644" y="369251"/>
            <a:ext cx="7988156" cy="1260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endParaRPr lang="en-US" sz="3200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98644" y="2364768"/>
            <a:ext cx="3873356" cy="37312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6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4900772" y="2364768"/>
            <a:ext cx="3786027" cy="37312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6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4669606" y="1828801"/>
            <a:ext cx="0" cy="4263774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706348" y="6182474"/>
            <a:ext cx="7980452" cy="21832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n 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98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k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98644" y="369251"/>
            <a:ext cx="7988156" cy="1260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05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p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98644" y="369251"/>
            <a:ext cx="7988156" cy="1260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7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z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98644" y="369251"/>
            <a:ext cx="7988156" cy="1260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96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zal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98644" y="369251"/>
            <a:ext cx="7988156" cy="1260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41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l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698644" y="369251"/>
            <a:ext cx="7988156" cy="1260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995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98644" y="369251"/>
            <a:ext cx="7988156" cy="1260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45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98644" y="369251"/>
            <a:ext cx="7988156" cy="1260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945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-1" y="657851"/>
            <a:ext cx="7417943" cy="7062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-1" y="1458066"/>
            <a:ext cx="8683226" cy="7062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-1" y="2250364"/>
            <a:ext cx="7849457" cy="70621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-1" y="3041066"/>
            <a:ext cx="7058347" cy="7062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-1" y="3831768"/>
            <a:ext cx="7623426" cy="7062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-1" y="4618997"/>
            <a:ext cx="8352891" cy="7062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-1" y="5406226"/>
            <a:ext cx="7849457" cy="7062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-1" y="6215145"/>
            <a:ext cx="178363" cy="6428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27"/>
          <p:cNvSpPr>
            <a:spLocks noGrp="1"/>
          </p:cNvSpPr>
          <p:nvPr>
            <p:ph type="body" sz="quarter" idx="12" hasCustomPrompt="1"/>
          </p:nvPr>
        </p:nvSpPr>
        <p:spPr>
          <a:xfrm>
            <a:off x="698781" y="1469316"/>
            <a:ext cx="7990726" cy="693855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800">
                <a:solidFill>
                  <a:schemeClr val="bg1"/>
                </a:solidFill>
                <a:latin typeface="+mn-lt"/>
                <a:cs typeface="Segoe UI Ligh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Section 2</a:t>
            </a:r>
            <a:endParaRPr lang="en-US" dirty="0"/>
          </a:p>
        </p:txBody>
      </p:sp>
      <p:sp>
        <p:nvSpPr>
          <p:cNvPr id="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698781" y="2258282"/>
            <a:ext cx="7990726" cy="693855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800">
                <a:solidFill>
                  <a:schemeClr val="bg1"/>
                </a:solidFill>
                <a:latin typeface="+mn-lt"/>
                <a:cs typeface="Segoe UI Ligh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Section 3</a:t>
            </a:r>
            <a:endParaRPr lang="en-US" dirty="0"/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14" hasCustomPrompt="1"/>
          </p:nvPr>
        </p:nvSpPr>
        <p:spPr>
          <a:xfrm>
            <a:off x="698781" y="3047248"/>
            <a:ext cx="7990726" cy="693855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800">
                <a:solidFill>
                  <a:schemeClr val="bg1"/>
                </a:solidFill>
                <a:latin typeface="+mn-lt"/>
                <a:cs typeface="Segoe UI Ligh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Section 4</a:t>
            </a:r>
            <a:endParaRPr lang="en-US" dirty="0"/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15" hasCustomPrompt="1"/>
          </p:nvPr>
        </p:nvSpPr>
        <p:spPr>
          <a:xfrm>
            <a:off x="698781" y="3836213"/>
            <a:ext cx="7990726" cy="693855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800">
                <a:solidFill>
                  <a:schemeClr val="bg1"/>
                </a:solidFill>
                <a:latin typeface="+mn-lt"/>
                <a:cs typeface="Segoe UI Ligh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Section 5</a:t>
            </a:r>
            <a:endParaRPr lang="en-US" dirty="0"/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16" hasCustomPrompt="1"/>
          </p:nvPr>
        </p:nvSpPr>
        <p:spPr>
          <a:xfrm>
            <a:off x="695207" y="670214"/>
            <a:ext cx="7990726" cy="693855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800">
                <a:solidFill>
                  <a:schemeClr val="bg1"/>
                </a:solidFill>
                <a:latin typeface="+mn-lt"/>
                <a:cs typeface="Segoe UI Ligh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Section 1</a:t>
            </a:r>
            <a:endParaRPr lang="en-US" dirty="0"/>
          </a:p>
        </p:txBody>
      </p:sp>
      <p:sp>
        <p:nvSpPr>
          <p:cNvPr id="12" name="Text Placeholder 27"/>
          <p:cNvSpPr>
            <a:spLocks noGrp="1"/>
          </p:cNvSpPr>
          <p:nvPr>
            <p:ph type="body" sz="quarter" idx="17" hasCustomPrompt="1"/>
          </p:nvPr>
        </p:nvSpPr>
        <p:spPr>
          <a:xfrm>
            <a:off x="696074" y="4636708"/>
            <a:ext cx="7990726" cy="693855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800">
                <a:solidFill>
                  <a:schemeClr val="bg1"/>
                </a:solidFill>
                <a:latin typeface="+mn-lt"/>
                <a:cs typeface="Segoe UI Ligh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Section 6</a:t>
            </a:r>
            <a:endParaRPr lang="en-US" dirty="0"/>
          </a:p>
        </p:txBody>
      </p:sp>
      <p:sp>
        <p:nvSpPr>
          <p:cNvPr id="13" name="Text Placeholder 27"/>
          <p:cNvSpPr>
            <a:spLocks noGrp="1"/>
          </p:cNvSpPr>
          <p:nvPr>
            <p:ph type="body" sz="quarter" idx="18" hasCustomPrompt="1"/>
          </p:nvPr>
        </p:nvSpPr>
        <p:spPr>
          <a:xfrm>
            <a:off x="696074" y="5425673"/>
            <a:ext cx="7990726" cy="693855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800">
                <a:solidFill>
                  <a:schemeClr val="bg1"/>
                </a:solidFill>
                <a:latin typeface="+mn-lt"/>
                <a:cs typeface="Segoe UI Ligh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Section 7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02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49147" y="659130"/>
            <a:ext cx="4932453" cy="38785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659130"/>
            <a:ext cx="4648200" cy="70493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457200" indent="-182880"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Summary title here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81001" y="1478622"/>
            <a:ext cx="4648200" cy="2902878"/>
          </a:xfrm>
          <a:prstGeom prst="rect">
            <a:avLst/>
          </a:prstGeom>
        </p:spPr>
        <p:txBody>
          <a:bodyPr lIns="0" tIns="0" rIns="0" bIns="0"/>
          <a:lstStyle>
            <a:lvl1pPr marL="457200" indent="-182880">
              <a:lnSpc>
                <a:spcPct val="100000"/>
              </a:lnSpc>
              <a:defRPr sz="18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buSzPct val="80000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buSzPct val="80000"/>
              <a:defRPr sz="1400">
                <a:solidFill>
                  <a:schemeClr val="tx2"/>
                </a:solidFill>
                <a:latin typeface="+mn-lt"/>
              </a:defRPr>
            </a:lvl4pPr>
            <a:lvl5pPr>
              <a:buSzPct val="80000"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16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p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49147" y="659130"/>
            <a:ext cx="4932453" cy="38785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659130"/>
            <a:ext cx="4648200" cy="70493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457200" indent="-182880"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Summary title here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81001" y="1478622"/>
            <a:ext cx="4648200" cy="2902878"/>
          </a:xfrm>
          <a:prstGeom prst="rect">
            <a:avLst/>
          </a:prstGeom>
        </p:spPr>
        <p:txBody>
          <a:bodyPr lIns="0" tIns="0" rIns="0" bIns="0"/>
          <a:lstStyle>
            <a:lvl1pPr marL="457200" indent="-182880">
              <a:lnSpc>
                <a:spcPct val="100000"/>
              </a:lnSpc>
              <a:defRPr sz="18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buSzPct val="80000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buSzPct val="80000"/>
              <a:defRPr sz="1400">
                <a:solidFill>
                  <a:schemeClr val="tx2"/>
                </a:solidFill>
                <a:latin typeface="+mn-lt"/>
              </a:defRPr>
            </a:lvl4pPr>
            <a:lvl5pPr>
              <a:buSzPct val="80000"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9" name="Rectangle 8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27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z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49147" y="659130"/>
            <a:ext cx="4932453" cy="38785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659130"/>
            <a:ext cx="4648200" cy="70493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457200" indent="-182880"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Summary title here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81001" y="1478622"/>
            <a:ext cx="4648200" cy="2902878"/>
          </a:xfrm>
          <a:prstGeom prst="rect">
            <a:avLst/>
          </a:prstGeom>
        </p:spPr>
        <p:txBody>
          <a:bodyPr lIns="0" tIns="0" rIns="0" bIns="0"/>
          <a:lstStyle>
            <a:lvl1pPr marL="457200" indent="-182880">
              <a:lnSpc>
                <a:spcPct val="100000"/>
              </a:lnSpc>
              <a:defRPr sz="18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buSzPct val="80000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buSzPct val="80000"/>
              <a:defRPr sz="1400">
                <a:solidFill>
                  <a:schemeClr val="tx2"/>
                </a:solidFill>
                <a:latin typeface="+mn-lt"/>
              </a:defRPr>
            </a:lvl4pPr>
            <a:lvl5pPr>
              <a:buSzPct val="80000"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8" name="Rectangle 7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77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zal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49147" y="659130"/>
            <a:ext cx="4932453" cy="38785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659130"/>
            <a:ext cx="4648200" cy="70493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457200" indent="-182880"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Summary title here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81001" y="1478622"/>
            <a:ext cx="4648200" cy="2902878"/>
          </a:xfrm>
          <a:prstGeom prst="rect">
            <a:avLst/>
          </a:prstGeom>
        </p:spPr>
        <p:txBody>
          <a:bodyPr lIns="0" tIns="0" rIns="0" bIns="0"/>
          <a:lstStyle>
            <a:lvl1pPr marL="457200" indent="-182880">
              <a:lnSpc>
                <a:spcPct val="100000"/>
              </a:lnSpc>
              <a:defRPr sz="18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buSzPct val="80000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buSzPct val="80000"/>
              <a:defRPr sz="1400">
                <a:solidFill>
                  <a:schemeClr val="tx2"/>
                </a:solidFill>
                <a:latin typeface="+mn-lt"/>
              </a:defRPr>
            </a:lvl4pPr>
            <a:lvl5pPr>
              <a:buSzPct val="80000"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8" name="Rectangle 7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2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l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49147" y="659130"/>
            <a:ext cx="4932453" cy="38785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659130"/>
            <a:ext cx="4648200" cy="70493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457200" indent="-182880"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Summary title here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81001" y="1478622"/>
            <a:ext cx="4648200" cy="2902878"/>
          </a:xfrm>
          <a:prstGeom prst="rect">
            <a:avLst/>
          </a:prstGeom>
        </p:spPr>
        <p:txBody>
          <a:bodyPr lIns="0" tIns="0" rIns="0" bIns="0"/>
          <a:lstStyle>
            <a:lvl1pPr marL="457200" indent="-182880">
              <a:lnSpc>
                <a:spcPct val="100000"/>
              </a:lnSpc>
              <a:defRPr sz="18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buSzPct val="80000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buSzPct val="80000"/>
              <a:defRPr sz="1400">
                <a:solidFill>
                  <a:schemeClr val="tx2"/>
                </a:solidFill>
                <a:latin typeface="+mn-lt"/>
              </a:defRPr>
            </a:lvl4pPr>
            <a:lvl5pPr>
              <a:buSzPct val="80000"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8" name="Rectangle 7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948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49147" y="659130"/>
            <a:ext cx="4932453" cy="38785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659130"/>
            <a:ext cx="4648200" cy="70493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457200" indent="-182880"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Summary title here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81001" y="1478622"/>
            <a:ext cx="4648200" cy="2902878"/>
          </a:xfrm>
          <a:prstGeom prst="rect">
            <a:avLst/>
          </a:prstGeom>
        </p:spPr>
        <p:txBody>
          <a:bodyPr lIns="0" tIns="0" rIns="0" bIns="0"/>
          <a:lstStyle>
            <a:lvl1pPr marL="457200" indent="-182880">
              <a:lnSpc>
                <a:spcPct val="100000"/>
              </a:lnSpc>
              <a:defRPr sz="18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buSzPct val="80000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buSzPct val="80000"/>
              <a:defRPr sz="1400">
                <a:solidFill>
                  <a:schemeClr val="tx2"/>
                </a:solidFill>
                <a:latin typeface="+mn-lt"/>
              </a:defRPr>
            </a:lvl4pPr>
            <a:lvl5pPr>
              <a:buSzPct val="80000"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8" name="Rectangle 7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822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49147" y="659130"/>
            <a:ext cx="4932453" cy="38785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659130"/>
            <a:ext cx="4648200" cy="70493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457200" indent="-182880"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Summary title here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81001" y="1478622"/>
            <a:ext cx="4648200" cy="2902878"/>
          </a:xfrm>
          <a:prstGeom prst="rect">
            <a:avLst/>
          </a:prstGeom>
        </p:spPr>
        <p:txBody>
          <a:bodyPr lIns="0" tIns="0" rIns="0" bIns="0"/>
          <a:lstStyle>
            <a:lvl1pPr marL="457200" indent="-182880">
              <a:lnSpc>
                <a:spcPct val="100000"/>
              </a:lnSpc>
              <a:defRPr sz="18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buSzPct val="80000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buSzPct val="80000"/>
              <a:defRPr sz="1400">
                <a:solidFill>
                  <a:schemeClr val="tx2"/>
                </a:solidFill>
                <a:latin typeface="+mn-lt"/>
              </a:defRPr>
            </a:lvl4pPr>
            <a:lvl5pPr>
              <a:buSzPct val="80000"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8" name="Rectangle 7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4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98644" y="1828800"/>
            <a:ext cx="7988156" cy="4343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+mn-lt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600" baseline="0">
                <a:solidFill>
                  <a:schemeClr val="tx2"/>
                </a:solidFill>
                <a:latin typeface="+mn-lt"/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706348" y="6182474"/>
            <a:ext cx="7980452" cy="21832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n counts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698644" y="369251"/>
            <a:ext cx="7988156" cy="1260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sz="3200" dirty="0" smtClean="0"/>
              <a:t>Click to add title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351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98644" y="369251"/>
            <a:ext cx="7988156" cy="1260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endParaRPr lang="en-US" sz="3200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98644" y="1828800"/>
            <a:ext cx="7988156" cy="4343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+mn-lt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600" baseline="0">
                <a:solidFill>
                  <a:schemeClr val="tx2"/>
                </a:solidFill>
                <a:latin typeface="+mn-lt"/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706348" y="6182474"/>
            <a:ext cx="7980452" cy="21832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n 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04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z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98644" y="369251"/>
            <a:ext cx="7988156" cy="1260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endParaRPr lang="en-US" sz="3200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98644" y="1828800"/>
            <a:ext cx="7988156" cy="4343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+mn-lt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600" baseline="0">
                <a:solidFill>
                  <a:schemeClr val="tx2"/>
                </a:solidFill>
                <a:latin typeface="+mn-lt"/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" name="Rectangle 7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69676" y="6570425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706348" y="6182474"/>
            <a:ext cx="7980452" cy="21832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n 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9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zal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98644" y="369251"/>
            <a:ext cx="7988156" cy="1260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endParaRPr lang="en-US" sz="3200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98644" y="1828800"/>
            <a:ext cx="7988156" cy="4343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+mn-lt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600" baseline="0">
                <a:solidFill>
                  <a:schemeClr val="tx2"/>
                </a:solidFill>
                <a:latin typeface="+mn-lt"/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" name="Rectangle 7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706348" y="6182474"/>
            <a:ext cx="7980452" cy="21832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n 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10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98644" y="369251"/>
            <a:ext cx="7988156" cy="1260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endParaRPr lang="en-US" sz="3200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98644" y="1828800"/>
            <a:ext cx="7988156" cy="4343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+mn-lt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600" baseline="0">
                <a:solidFill>
                  <a:schemeClr val="tx2"/>
                </a:solidFill>
                <a:latin typeface="+mn-lt"/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706348" y="6182474"/>
            <a:ext cx="7980452" cy="21832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n 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04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772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32">
          <p15:clr>
            <a:srgbClr val="F26B43"/>
          </p15:clr>
        </p15:guide>
        <p15:guide id="2" pos="5472">
          <p15:clr>
            <a:srgbClr val="F26B43"/>
          </p15:clr>
        </p15:guide>
        <p15:guide id="3" orient="horz" pos="403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5946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32">
          <p15:clr>
            <a:srgbClr val="F26B43"/>
          </p15:clr>
        </p15:guide>
        <p15:guide id="2" pos="432">
          <p15:clr>
            <a:srgbClr val="F26B43"/>
          </p15:clr>
        </p15:guide>
        <p15:guide id="3" pos="5472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9578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32">
          <p15:clr>
            <a:srgbClr val="F26B43"/>
          </p15:clr>
        </p15:guide>
        <p15:guide id="2" pos="5472">
          <p15:clr>
            <a:srgbClr val="F26B43"/>
          </p15:clr>
        </p15:guide>
        <p15:guide id="5" orient="horz" pos="4032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3767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472">
          <p15:clr>
            <a:srgbClr val="F26B43"/>
          </p15:clr>
        </p15:guide>
        <p15:guide id="2" pos="432">
          <p15:clr>
            <a:srgbClr val="F26B43"/>
          </p15:clr>
        </p15:guide>
        <p15:guide id="3" orient="horz" pos="1152">
          <p15:clr>
            <a:srgbClr val="F26B43"/>
          </p15:clr>
        </p15:guide>
        <p15:guide id="4" orient="horz" pos="4032">
          <p15:clr>
            <a:srgbClr val="F26B43"/>
          </p15:clr>
        </p15:guide>
        <p15:guide id="5" orient="horz" pos="3840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8716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32">
          <p15:clr>
            <a:srgbClr val="F26B43"/>
          </p15:clr>
        </p15:guide>
        <p15:guide id="2" orient="horz" pos="4032">
          <p15:clr>
            <a:srgbClr val="F26B43"/>
          </p15:clr>
        </p15:guide>
        <p15:guide id="3" pos="5472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5341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rviceManagementGroup/IntegrationTestTraining/archive/master.zip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709534" y="1828800"/>
            <a:ext cx="7988156" cy="4343400"/>
          </a:xfrm>
        </p:spPr>
        <p:txBody>
          <a:bodyPr/>
          <a:lstStyle/>
          <a:p>
            <a:r>
              <a:rPr lang="en-US" dirty="0" smtClean="0"/>
              <a:t>Prior to the training do the following: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Complete the Unit Testing Workshop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Download </a:t>
            </a:r>
            <a:r>
              <a:rPr lang="en-US" dirty="0" smtClean="0"/>
              <a:t>the Unit Test Code - </a:t>
            </a:r>
            <a:r>
              <a:rPr lang="en-US" dirty="0" smtClean="0">
                <a:hlinkClick r:id="rId2"/>
              </a:rPr>
              <a:t>Link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Ensure </a:t>
            </a:r>
            <a:r>
              <a:rPr lang="en-US" dirty="0" smtClean="0"/>
              <a:t>solution builds and you have all necessary Nuget Packages downloaded.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Have Holley, Andy E. or John R. come by and verify you are ready to go before class starts.</a:t>
            </a:r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Email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186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Integration</a:t>
            </a:r>
            <a:r>
              <a:rPr lang="en-US" dirty="0" smtClean="0"/>
              <a:t> </a:t>
            </a:r>
            <a:r>
              <a:rPr lang="en-US" dirty="0" smtClean="0"/>
              <a:t>Testing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You do the code, we stare over your shoulder.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The group code reviews your 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91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Review Data Integration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Write Non-Data Integration Test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Write Data Integration Test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Class Discussion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Review Non-Data Integration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85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2518" y="268448"/>
            <a:ext cx="7990726" cy="5134062"/>
          </a:xfrm>
        </p:spPr>
        <p:txBody>
          <a:bodyPr anchor="t"/>
          <a:lstStyle/>
          <a:p>
            <a:r>
              <a:rPr lang="en-US" dirty="0" smtClean="0"/>
              <a:t>This is a workshop, there will be a lot of coding and very little talking. If you get stuck or have questions, ask them. </a:t>
            </a:r>
            <a:endParaRPr lang="en-US" dirty="0"/>
          </a:p>
          <a:p>
            <a:r>
              <a:rPr lang="en-US" dirty="0" smtClean="0"/>
              <a:t>Agenda for the session: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As a class review two Integration Tests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Write Non-Data Integration Test </a:t>
            </a:r>
            <a:r>
              <a:rPr lang="en-US" dirty="0"/>
              <a:t>on </a:t>
            </a:r>
            <a:r>
              <a:rPr lang="en-US" dirty="0" smtClean="0"/>
              <a:t>the User </a:t>
            </a:r>
            <a:r>
              <a:rPr lang="en-US" dirty="0"/>
              <a:t>Account Provider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Group Code Review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Write Data Integration Test </a:t>
            </a:r>
            <a:r>
              <a:rPr lang="en-US" dirty="0" smtClean="0"/>
              <a:t>on User Authentication Repository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Group Code Review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Course Discussion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2179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696287" y="1828800"/>
            <a:ext cx="8120542" cy="4343400"/>
          </a:xfrm>
        </p:spPr>
        <p:txBody>
          <a:bodyPr/>
          <a:lstStyle/>
          <a:p>
            <a:r>
              <a:rPr lang="en-US" dirty="0" smtClean="0"/>
              <a:t>UnitTestWorkshop.Business.IntegrationTests.Providers.UserAccountProvider_tests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Take 10 minutes to read/run the single test found here on your own.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How many methods does this test directly touch?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How many methods does this test indirectly touch?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Does this test provide value? Explain?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Review Non-Data Integration </a:t>
            </a:r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204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Review Data Integration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UnitTestWorkshop.Data.IntegrationTests.Repositories.UserRepository_tests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Update the App </a:t>
            </a:r>
            <a:r>
              <a:rPr lang="en-US" dirty="0" err="1" smtClean="0"/>
              <a:t>Config</a:t>
            </a:r>
            <a:r>
              <a:rPr lang="en-US" dirty="0" smtClean="0"/>
              <a:t> with the dev mongo connection string shown on the board.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Take </a:t>
            </a:r>
            <a:r>
              <a:rPr lang="en-US" dirty="0"/>
              <a:t>10 minutes to read/run the single test found here on your own.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 many methods does this test directly touch?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 many methods does this test indirectly touch</a:t>
            </a:r>
            <a:r>
              <a:rPr lang="en-US" dirty="0" smtClean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What happens with the test data? Creation? Deletion? Risks?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Does this test provide value? Explain?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09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Write Non-Data Integration </a:t>
            </a:r>
            <a:r>
              <a:rPr lang="en-US" dirty="0" smtClean="0"/>
              <a:t>Test (Bugs)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Using the example we already have in the </a:t>
            </a:r>
            <a:r>
              <a:rPr lang="en-US" dirty="0" err="1" smtClean="0"/>
              <a:t>UserAccountProvider_tests</a:t>
            </a:r>
            <a:r>
              <a:rPr lang="en-US" dirty="0" smtClean="0"/>
              <a:t>, add a test for </a:t>
            </a:r>
            <a:r>
              <a:rPr lang="en-US" dirty="0" err="1" smtClean="0"/>
              <a:t>DeleteAccount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Assert the following:</a:t>
            </a:r>
          </a:p>
          <a:p>
            <a:pPr marL="342900" indent="-342900">
              <a:buAutoNum type="arabicPeriod"/>
            </a:pPr>
            <a:r>
              <a:rPr lang="en-US" dirty="0" smtClean="0"/>
              <a:t>That the existing credentials were deleted from the data layer</a:t>
            </a:r>
          </a:p>
          <a:p>
            <a:pPr marL="342900" indent="-342900">
              <a:buAutoNum type="arabicPeriod"/>
            </a:pPr>
            <a:r>
              <a:rPr lang="en-US" dirty="0" smtClean="0"/>
              <a:t>That the existing user was deleted from the data layer</a:t>
            </a:r>
          </a:p>
          <a:p>
            <a:r>
              <a:rPr lang="en-US" dirty="0" smtClean="0"/>
              <a:t>Note: The </a:t>
            </a:r>
            <a:r>
              <a:rPr lang="en-US" dirty="0" err="1" smtClean="0"/>
              <a:t>Ideletable</a:t>
            </a:r>
            <a:r>
              <a:rPr lang="en-US" dirty="0" smtClean="0"/>
              <a:t>&lt;T&gt; requires you to call Delete(T existing) and Save(). Delete adds the model to a collection to be persisted when you call Save().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Group Code Review.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30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Write Data Integration </a:t>
            </a:r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Using the existing </a:t>
            </a:r>
            <a:r>
              <a:rPr lang="en-US" dirty="0" err="1" smtClean="0"/>
              <a:t>UserRepository_tests</a:t>
            </a:r>
            <a:r>
              <a:rPr lang="en-US" dirty="0" smtClean="0"/>
              <a:t> as an example, create a test around the </a:t>
            </a:r>
            <a:r>
              <a:rPr lang="en-US" dirty="0" err="1" smtClean="0"/>
              <a:t>UserAuthenticationRepository</a:t>
            </a:r>
            <a:r>
              <a:rPr lang="en-US" dirty="0" smtClean="0"/>
              <a:t> and test the Retrieve by Encoded User Id method.</a:t>
            </a:r>
          </a:p>
          <a:p>
            <a:endParaRPr lang="en-US" dirty="0"/>
          </a:p>
          <a:p>
            <a:r>
              <a:rPr lang="en-US" dirty="0" smtClean="0"/>
              <a:t>Group Code Review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60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Good? Bad? Worth the time?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36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MG_2015">
  <a:themeElements>
    <a:clrScheme name="SMG">
      <a:dk1>
        <a:srgbClr val="303132"/>
      </a:dk1>
      <a:lt1>
        <a:srgbClr val="FFFFFF"/>
      </a:lt1>
      <a:dk2>
        <a:srgbClr val="616365"/>
      </a:dk2>
      <a:lt2>
        <a:srgbClr val="C9CAC8"/>
      </a:lt2>
      <a:accent1>
        <a:srgbClr val="007EA3"/>
      </a:accent1>
      <a:accent2>
        <a:srgbClr val="7AB800"/>
      </a:accent2>
      <a:accent3>
        <a:srgbClr val="DF8300"/>
      </a:accent3>
      <a:accent4>
        <a:srgbClr val="C50084"/>
      </a:accent4>
      <a:accent5>
        <a:srgbClr val="C60C30"/>
      </a:accent5>
      <a:accent6>
        <a:srgbClr val="00AED8"/>
      </a:accent6>
      <a:hlink>
        <a:srgbClr val="00AED8"/>
      </a:hlink>
      <a:folHlink>
        <a:srgbClr val="C9CAC8"/>
      </a:folHlink>
    </a:clrScheme>
    <a:fontScheme name="SMG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t Test Course Outline" id="{4DBB023B-9F41-48ED-A8A7-D0BFEA44F9BF}" vid="{F8BF71A6-E5FC-411F-A7BC-794F135BA9A6}"/>
    </a:ext>
  </a:extLst>
</a:theme>
</file>

<file path=ppt/theme/theme2.xml><?xml version="1.0" encoding="utf-8"?>
<a:theme xmlns:a="http://schemas.openxmlformats.org/drawingml/2006/main" name="Section Slide">
  <a:themeElements>
    <a:clrScheme name="SMG">
      <a:dk1>
        <a:srgbClr val="303132"/>
      </a:dk1>
      <a:lt1>
        <a:srgbClr val="FFFFFF"/>
      </a:lt1>
      <a:dk2>
        <a:srgbClr val="616365"/>
      </a:dk2>
      <a:lt2>
        <a:srgbClr val="C9CAC8"/>
      </a:lt2>
      <a:accent1>
        <a:srgbClr val="007EA3"/>
      </a:accent1>
      <a:accent2>
        <a:srgbClr val="7AB800"/>
      </a:accent2>
      <a:accent3>
        <a:srgbClr val="DF8300"/>
      </a:accent3>
      <a:accent4>
        <a:srgbClr val="C50084"/>
      </a:accent4>
      <a:accent5>
        <a:srgbClr val="C60C30"/>
      </a:accent5>
      <a:accent6>
        <a:srgbClr val="00AED8"/>
      </a:accent6>
      <a:hlink>
        <a:srgbClr val="00AED8"/>
      </a:hlink>
      <a:folHlink>
        <a:srgbClr val="C9CAC8"/>
      </a:folHlink>
    </a:clrScheme>
    <a:fontScheme name="SMG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t Test Course Outline" id="{4DBB023B-9F41-48ED-A8A7-D0BFEA44F9BF}" vid="{B3D3F6C8-C806-4818-A59D-D9C2C4F02E0B}"/>
    </a:ext>
  </a:extLst>
</a:theme>
</file>

<file path=ppt/theme/theme3.xml><?xml version="1.0" encoding="utf-8"?>
<a:theme xmlns:a="http://schemas.openxmlformats.org/drawingml/2006/main" name="Content Slides - 1 Sided">
  <a:themeElements>
    <a:clrScheme name="SMG">
      <a:dk1>
        <a:srgbClr val="303132"/>
      </a:dk1>
      <a:lt1>
        <a:srgbClr val="FFFFFF"/>
      </a:lt1>
      <a:dk2>
        <a:srgbClr val="616365"/>
      </a:dk2>
      <a:lt2>
        <a:srgbClr val="C9CAC8"/>
      </a:lt2>
      <a:accent1>
        <a:srgbClr val="007EA3"/>
      </a:accent1>
      <a:accent2>
        <a:srgbClr val="7AB800"/>
      </a:accent2>
      <a:accent3>
        <a:srgbClr val="DF8300"/>
      </a:accent3>
      <a:accent4>
        <a:srgbClr val="C50084"/>
      </a:accent4>
      <a:accent5>
        <a:srgbClr val="C60C30"/>
      </a:accent5>
      <a:accent6>
        <a:srgbClr val="00AED8"/>
      </a:accent6>
      <a:hlink>
        <a:srgbClr val="00AED8"/>
      </a:hlink>
      <a:folHlink>
        <a:srgbClr val="C9CAC8"/>
      </a:folHlink>
    </a:clrScheme>
    <a:fontScheme name="SMG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t Test Course Outline" id="{4DBB023B-9F41-48ED-A8A7-D0BFEA44F9BF}" vid="{9ADBD7A3-8CD4-4E8C-9CB7-0A2F3B6FC066}"/>
    </a:ext>
  </a:extLst>
</a:theme>
</file>

<file path=ppt/theme/theme4.xml><?xml version="1.0" encoding="utf-8"?>
<a:theme xmlns:a="http://schemas.openxmlformats.org/drawingml/2006/main" name="Content Slides - 2 Sided">
  <a:themeElements>
    <a:clrScheme name="SMG">
      <a:dk1>
        <a:srgbClr val="303132"/>
      </a:dk1>
      <a:lt1>
        <a:srgbClr val="FFFFFF"/>
      </a:lt1>
      <a:dk2>
        <a:srgbClr val="616365"/>
      </a:dk2>
      <a:lt2>
        <a:srgbClr val="C9CAC8"/>
      </a:lt2>
      <a:accent1>
        <a:srgbClr val="007EA3"/>
      </a:accent1>
      <a:accent2>
        <a:srgbClr val="7AB800"/>
      </a:accent2>
      <a:accent3>
        <a:srgbClr val="DF8300"/>
      </a:accent3>
      <a:accent4>
        <a:srgbClr val="C50084"/>
      </a:accent4>
      <a:accent5>
        <a:srgbClr val="C60C30"/>
      </a:accent5>
      <a:accent6>
        <a:srgbClr val="00AED8"/>
      </a:accent6>
      <a:hlink>
        <a:srgbClr val="00AED8"/>
      </a:hlink>
      <a:folHlink>
        <a:srgbClr val="C9CAC8"/>
      </a:folHlink>
    </a:clrScheme>
    <a:fontScheme name="SMG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t Test Course Outline" id="{4DBB023B-9F41-48ED-A8A7-D0BFEA44F9BF}" vid="{18B5EC6C-B65B-41EA-BA95-018B0AAAD004}"/>
    </a:ext>
  </a:extLst>
</a:theme>
</file>

<file path=ppt/theme/theme5.xml><?xml version="1.0" encoding="utf-8"?>
<a:theme xmlns:a="http://schemas.openxmlformats.org/drawingml/2006/main" name="Content Slides - Blank">
  <a:themeElements>
    <a:clrScheme name="SMG">
      <a:dk1>
        <a:srgbClr val="303132"/>
      </a:dk1>
      <a:lt1>
        <a:srgbClr val="FFFFFF"/>
      </a:lt1>
      <a:dk2>
        <a:srgbClr val="616365"/>
      </a:dk2>
      <a:lt2>
        <a:srgbClr val="C9CAC8"/>
      </a:lt2>
      <a:accent1>
        <a:srgbClr val="007EA3"/>
      </a:accent1>
      <a:accent2>
        <a:srgbClr val="7AB800"/>
      </a:accent2>
      <a:accent3>
        <a:srgbClr val="DF8300"/>
      </a:accent3>
      <a:accent4>
        <a:srgbClr val="C50084"/>
      </a:accent4>
      <a:accent5>
        <a:srgbClr val="C60C30"/>
      </a:accent5>
      <a:accent6>
        <a:srgbClr val="00AED8"/>
      </a:accent6>
      <a:hlink>
        <a:srgbClr val="00AED8"/>
      </a:hlink>
      <a:folHlink>
        <a:srgbClr val="C9CAC8"/>
      </a:folHlink>
    </a:clrScheme>
    <a:fontScheme name="SMG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t Test Course Outline" id="{4DBB023B-9F41-48ED-A8A7-D0BFEA44F9BF}" vid="{24F5B1E1-4AAA-4DAE-B184-3B5C104A1D3C}"/>
    </a:ext>
  </a:extLst>
</a:theme>
</file>

<file path=ppt/theme/theme6.xml><?xml version="1.0" encoding="utf-8"?>
<a:theme xmlns:a="http://schemas.openxmlformats.org/drawingml/2006/main" name="Summary Slide">
  <a:themeElements>
    <a:clrScheme name="SMG">
      <a:dk1>
        <a:srgbClr val="303132"/>
      </a:dk1>
      <a:lt1>
        <a:srgbClr val="FFFFFF"/>
      </a:lt1>
      <a:dk2>
        <a:srgbClr val="616365"/>
      </a:dk2>
      <a:lt2>
        <a:srgbClr val="C9CAC8"/>
      </a:lt2>
      <a:accent1>
        <a:srgbClr val="007EA3"/>
      </a:accent1>
      <a:accent2>
        <a:srgbClr val="7AB800"/>
      </a:accent2>
      <a:accent3>
        <a:srgbClr val="DF8300"/>
      </a:accent3>
      <a:accent4>
        <a:srgbClr val="C50084"/>
      </a:accent4>
      <a:accent5>
        <a:srgbClr val="C60C30"/>
      </a:accent5>
      <a:accent6>
        <a:srgbClr val="00AED8"/>
      </a:accent6>
      <a:hlink>
        <a:srgbClr val="00AED8"/>
      </a:hlink>
      <a:folHlink>
        <a:srgbClr val="C9CAC8"/>
      </a:folHlink>
    </a:clrScheme>
    <a:fontScheme name="SMG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t Test Course Outline" id="{4DBB023B-9F41-48ED-A8A7-D0BFEA44F9BF}" vid="{F5582054-CF26-4377-8D1B-5E4A0045D71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fed61328-d0c3-4d79-b5dd-5b1944323ceb">VHQ46PVRA5Y3-365-14</_dlc_DocId>
    <_dlc_DocIdUrl xmlns="fed61328-d0c3-4d79-b5dd-5b1944323ceb">
      <Url>http://smg/marketing/_layouts/DocIdRedir.aspx?ID=VHQ46PVRA5Y3-365-14</Url>
      <Description>VHQ46PVRA5Y3-365-14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DB69F4B9931A41BD1CB1C907AAA49F" ma:contentTypeVersion="0" ma:contentTypeDescription="Create a new document." ma:contentTypeScope="" ma:versionID="ae63ef20b08a1a11e69d96fba4c31982">
  <xsd:schema xmlns:xsd="http://www.w3.org/2001/XMLSchema" xmlns:xs="http://www.w3.org/2001/XMLSchema" xmlns:p="http://schemas.microsoft.com/office/2006/metadata/properties" xmlns:ns2="fed61328-d0c3-4d79-b5dd-5b1944323ceb" targetNamespace="http://schemas.microsoft.com/office/2006/metadata/properties" ma:root="true" ma:fieldsID="1fc386f82f808760f16c258f4870bc37" ns2:_="">
    <xsd:import namespace="fed61328-d0c3-4d79-b5dd-5b1944323ceb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d61328-d0c3-4d79-b5dd-5b1944323ceb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A9BC35ED-4834-4120-9B6C-94C253E3F331}">
  <ds:schemaRefs>
    <ds:schemaRef ds:uri="fed61328-d0c3-4d79-b5dd-5b1944323ceb"/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EA99AB7-52EE-4481-83AE-126E216AE0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F4E3F6-9BF7-46CA-9914-9B06D70617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ed61328-d0c3-4d79-b5dd-5b1944323ce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C244AD68-00C0-4A90-A81C-CA8116C8DA0A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Unit Test Course Outline</Template>
  <TotalTime>10684</TotalTime>
  <Words>401</Words>
  <Application>Microsoft Office PowerPoint</Application>
  <PresentationFormat>On-screen Show (4:3)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Segoe UI</vt:lpstr>
      <vt:lpstr>Segoe UI Light</vt:lpstr>
      <vt:lpstr>SMG_2015</vt:lpstr>
      <vt:lpstr>Section Slide</vt:lpstr>
      <vt:lpstr>Content Slides - 1 Sided</vt:lpstr>
      <vt:lpstr>Content Slides - 2 Sided</vt:lpstr>
      <vt:lpstr>Content Slides - Blank</vt:lpstr>
      <vt:lpstr>Summary Slide</vt:lpstr>
      <vt:lpstr>Email Template</vt:lpstr>
      <vt:lpstr>Integration Testing Workshop</vt:lpstr>
      <vt:lpstr>PowerPoint Presentation</vt:lpstr>
      <vt:lpstr>PowerPoint Presentation</vt:lpstr>
      <vt:lpstr>Review Non-Data Integration Example</vt:lpstr>
      <vt:lpstr>Review Data Integration Example</vt:lpstr>
      <vt:lpstr>Write Non-Data Integration Test (Bugs)</vt:lpstr>
      <vt:lpstr>Write Data Integration Test</vt:lpstr>
      <vt:lpstr>Class Discussion</vt:lpstr>
    </vt:vector>
  </TitlesOfParts>
  <Company>SMG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Email Template</dc:title>
  <dc:creator>Andy Eaton</dc:creator>
  <cp:lastModifiedBy>Andy Eaton</cp:lastModifiedBy>
  <cp:revision>29</cp:revision>
  <dcterms:created xsi:type="dcterms:W3CDTF">2015-11-04T14:29:00Z</dcterms:created>
  <dcterms:modified xsi:type="dcterms:W3CDTF">2015-12-02T20:40:47Z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0x01010065DB69F4B9931A41BD1CB1C907AAA49F</vt:lpwstr>
  </property>
  <property fmtid="{D5CDD505-2E9C-101B-9397-08002B2CF9AE}" pid="3" name="_dlc_DocIdItemGuid">
    <vt:lpwstr>a24e0b0e-53a7-4226-89f1-745988cd0a64</vt:lpwstr>
  </property>
</Properties>
</file>