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  <p:sldMasterId id="2147483665" r:id="rId6"/>
    <p:sldMasterId id="2147483668" r:id="rId7"/>
    <p:sldMasterId id="2147483683" r:id="rId8"/>
    <p:sldMasterId id="2147483698" r:id="rId9"/>
    <p:sldMasterId id="2147483706" r:id="rId10"/>
  </p:sldMasterIdLst>
  <p:sldIdLst>
    <p:sldId id="258" r:id="rId11"/>
    <p:sldId id="256" r:id="rId12"/>
    <p:sldId id="272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4596"/>
      </p:cViewPr>
      <p:guideLst>
        <p:guide orient="horz" pos="4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702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4495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/Prospec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01" y="6009229"/>
            <a:ext cx="3096099" cy="19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28103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422900" y="4202113"/>
            <a:ext cx="3263900" cy="163988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Client or prospect logo here, click image, then locate the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6986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657851"/>
            <a:ext cx="7243282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1458066"/>
            <a:ext cx="857859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2250364"/>
            <a:ext cx="7664522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6873412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7983021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0" y="1469316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0" y="2258282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0" y="3047248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0" y="3836213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6" y="670214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657851"/>
            <a:ext cx="741794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" y="1458066"/>
            <a:ext cx="8683226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" y="2250364"/>
            <a:ext cx="7849457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3041066"/>
            <a:ext cx="7058347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" y="3831768"/>
            <a:ext cx="7623426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" y="4618997"/>
            <a:ext cx="8352891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5406226"/>
            <a:ext cx="7849457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1" y="6215145"/>
            <a:ext cx="178363" cy="642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1" y="1469316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1" y="2258282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1" y="304724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1" y="383621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7" y="670214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96074" y="463670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6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696074" y="542567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200" dirty="0" smtClean="0"/>
              <a:t>Click to add title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70425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9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4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7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72">
          <p15:clr>
            <a:srgbClr val="F26B43"/>
          </p15:clr>
        </p15:guide>
        <p15:guide id="2" pos="432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40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ManagementGroup/IntegrationTestTraining/archive/master.zip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09534" y="1828800"/>
            <a:ext cx="7988156" cy="4343400"/>
          </a:xfrm>
        </p:spPr>
        <p:txBody>
          <a:bodyPr/>
          <a:lstStyle/>
          <a:p>
            <a:r>
              <a:rPr lang="en-US" dirty="0" smtClean="0"/>
              <a:t>Prior to the training do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Complete the Unit Testing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the Unit Test Code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Ensure solution builds and you have all necessary Nuget Packages downloaded.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Have Holley, Andy E. or John R. come by and verify you are ready to go before class starts.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Post-Compiler (The Bonus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Review our unit test naming conventions.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unit tests should… Use common naming conventions.</a:t>
            </a:r>
          </a:p>
          <a:p>
            <a:r>
              <a:rPr lang="en-US" dirty="0" smtClean="0"/>
              <a:t>Have any of the examples thus far followed them?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a BDD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Review and run </a:t>
            </a:r>
          </a:p>
          <a:p>
            <a:r>
              <a:rPr lang="en-US" dirty="0" err="1" smtClean="0"/>
              <a:t>UnitTestWorkshop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.Business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IntegrationTests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.Providers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Advanced_UserAccountProvider_tests.cs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 Code Review and 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 your Delete Account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Take the Delete Account Non Data Integration Test you wrote and convert it </a:t>
            </a:r>
            <a:r>
              <a:rPr lang="en-US" smtClean="0"/>
              <a:t>to the </a:t>
            </a:r>
            <a:r>
              <a:rPr lang="en-US" dirty="0" smtClean="0"/>
              <a:t>BDD </a:t>
            </a:r>
            <a:r>
              <a:rPr lang="en-US" smtClean="0"/>
              <a:t>Test Style.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Testing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do the code, we stare over your shoulder.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group code reviews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Review Data Integration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Write Non-Data Integration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Write Data Integration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Review Non-Data Integration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518" y="268448"/>
            <a:ext cx="7990726" cy="5134062"/>
          </a:xfrm>
        </p:spPr>
        <p:txBody>
          <a:bodyPr anchor="t"/>
          <a:lstStyle/>
          <a:p>
            <a:r>
              <a:rPr lang="en-US" dirty="0" smtClean="0"/>
              <a:t>This is a workshop, there will be a lot of coding and very little talking. If you get stuck or have questions, ask them. </a:t>
            </a:r>
            <a:endParaRPr lang="en-US" dirty="0"/>
          </a:p>
          <a:p>
            <a:r>
              <a:rPr lang="en-US" dirty="0" smtClean="0"/>
              <a:t>Agenda for the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 a class review two Integration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Non-Data Integration Test </a:t>
            </a:r>
            <a:r>
              <a:rPr lang="en-US" dirty="0"/>
              <a:t>on </a:t>
            </a:r>
            <a:r>
              <a:rPr lang="en-US" dirty="0" smtClean="0"/>
              <a:t>the User </a:t>
            </a:r>
            <a:r>
              <a:rPr lang="en-US" dirty="0"/>
              <a:t>Account Provider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Data Integration Test on User Authentication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Course Discussion</a:t>
            </a:r>
          </a:p>
        </p:txBody>
      </p:sp>
    </p:spTree>
    <p:extLst>
      <p:ext uri="{BB962C8B-B14F-4D97-AF65-F5344CB8AC3E}">
        <p14:creationId xmlns:p14="http://schemas.microsoft.com/office/powerpoint/2010/main" val="14721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96287" y="1828800"/>
            <a:ext cx="8120542" cy="4343400"/>
          </a:xfrm>
        </p:spPr>
        <p:txBody>
          <a:bodyPr/>
          <a:lstStyle/>
          <a:p>
            <a:r>
              <a:rPr lang="en-US" dirty="0" smtClean="0"/>
              <a:t>UnitTestWorkshop.Business.IntegrationTests.Providers.UserAccountProvider_tests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10 minutes to read/run the single test found here on your own.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many methods does this test 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many methods does this test indirectly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Does this test provide value? Explain?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Non-Data Integration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Data Integration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UnitTestWorkshop.Data.IntegrationTests.Repositories.UserRepository_tests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the App </a:t>
            </a:r>
            <a:r>
              <a:rPr lang="en-US" dirty="0" err="1" smtClean="0"/>
              <a:t>Config</a:t>
            </a:r>
            <a:r>
              <a:rPr lang="en-US" dirty="0" smtClean="0"/>
              <a:t> with the dev mongo connection string shown on the 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10 minutes to read/run the single test found here on your own.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methods does this test directly touch?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methods does this test indirectly touch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happens with the test data? Creation? Deletion? Risks?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this test provide value? Explain?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Non-Data Integration </a:t>
            </a:r>
            <a:r>
              <a:rPr lang="en-US" dirty="0" smtClean="0"/>
              <a:t>Test (Bugs)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the example we already have in the </a:t>
            </a:r>
            <a:r>
              <a:rPr lang="en-US" dirty="0" err="1" smtClean="0"/>
              <a:t>UserAccountProvider_tests</a:t>
            </a:r>
            <a:r>
              <a:rPr lang="en-US" dirty="0" smtClean="0"/>
              <a:t>, add a test for </a:t>
            </a:r>
            <a:r>
              <a:rPr lang="en-US" dirty="0" err="1" smtClean="0"/>
              <a:t>DeleteAccount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Assert the following: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That the existing credentials were deleted from the data layer</a:t>
            </a:r>
          </a:p>
          <a:p>
            <a:pPr marL="342900" indent="-342900">
              <a:buAutoNum type="arabicPeriod"/>
            </a:pPr>
            <a:r>
              <a:rPr lang="en-US" dirty="0" smtClean="0"/>
              <a:t>That the existing user was deleted from the data layer</a:t>
            </a:r>
          </a:p>
          <a:p>
            <a:r>
              <a:rPr lang="en-US" dirty="0" smtClean="0"/>
              <a:t>Note: The </a:t>
            </a:r>
            <a:r>
              <a:rPr lang="en-US" dirty="0" err="1" smtClean="0"/>
              <a:t>Ideletable</a:t>
            </a:r>
            <a:r>
              <a:rPr lang="en-US" dirty="0" smtClean="0"/>
              <a:t>&lt;T&gt; requires you to call Delete(T existing) and Save(). Delete adds the model to a collection to be persisted when you call Save().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Group Code Review.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Data Integration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the existing </a:t>
            </a:r>
            <a:r>
              <a:rPr lang="en-US" dirty="0" err="1" smtClean="0"/>
              <a:t>UserRepository_tests</a:t>
            </a:r>
            <a:r>
              <a:rPr lang="en-US" dirty="0" smtClean="0"/>
              <a:t> as an example, create a test around the </a:t>
            </a:r>
            <a:r>
              <a:rPr lang="en-US" dirty="0" err="1" smtClean="0"/>
              <a:t>UserAuthenticationRepository</a:t>
            </a:r>
            <a:r>
              <a:rPr lang="en-US" dirty="0" smtClean="0"/>
              <a:t> and test the Retrieve by Encoded User Id method.</a:t>
            </a:r>
          </a:p>
          <a:p>
            <a:endParaRPr lang="en-US" dirty="0"/>
          </a:p>
          <a:p>
            <a:r>
              <a:rPr lang="en-US" dirty="0" smtClean="0"/>
              <a:t>Group Code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Good? Bad? Worth the time?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G_2015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8BF71A6-E5FC-411F-A7BC-794F135BA9A6}"/>
    </a:ext>
  </a:extLst>
</a:theme>
</file>

<file path=ppt/theme/theme2.xml><?xml version="1.0" encoding="utf-8"?>
<a:theme xmlns:a="http://schemas.openxmlformats.org/drawingml/2006/main" name="Section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B3D3F6C8-C806-4818-A59D-D9C2C4F02E0B}"/>
    </a:ext>
  </a:extLst>
</a:theme>
</file>

<file path=ppt/theme/theme3.xml><?xml version="1.0" encoding="utf-8"?>
<a:theme xmlns:a="http://schemas.openxmlformats.org/drawingml/2006/main" name="Content Slides - 1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9ADBD7A3-8CD4-4E8C-9CB7-0A2F3B6FC066}"/>
    </a:ext>
  </a:extLst>
</a:theme>
</file>

<file path=ppt/theme/theme4.xml><?xml version="1.0" encoding="utf-8"?>
<a:theme xmlns:a="http://schemas.openxmlformats.org/drawingml/2006/main" name="Content Slides - 2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18B5EC6C-B65B-41EA-BA95-018B0AAAD004}"/>
    </a:ext>
  </a:extLst>
</a:theme>
</file>

<file path=ppt/theme/theme5.xml><?xml version="1.0" encoding="utf-8"?>
<a:theme xmlns:a="http://schemas.openxmlformats.org/drawingml/2006/main" name="Content Slides - Blank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24F5B1E1-4AAA-4DAE-B184-3B5C104A1D3C}"/>
    </a:ext>
  </a:extLst>
</a:theme>
</file>

<file path=ppt/theme/theme6.xml><?xml version="1.0" encoding="utf-8"?>
<a:theme xmlns:a="http://schemas.openxmlformats.org/drawingml/2006/main" name="Summary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5582054-CF26-4377-8D1B-5E4A0045D7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69F4B9931A41BD1CB1C907AAA49F" ma:contentTypeVersion="0" ma:contentTypeDescription="Create a new document." ma:contentTypeScope="" ma:versionID="ae63ef20b08a1a11e69d96fba4c31982">
  <xsd:schema xmlns:xsd="http://www.w3.org/2001/XMLSchema" xmlns:xs="http://www.w3.org/2001/XMLSchema" xmlns:p="http://schemas.microsoft.com/office/2006/metadata/properties" xmlns:ns2="fed61328-d0c3-4d79-b5dd-5b1944323ceb" targetNamespace="http://schemas.microsoft.com/office/2006/metadata/properties" ma:root="true" ma:fieldsID="1fc386f82f808760f16c258f4870bc37" ns2:_="">
    <xsd:import namespace="fed61328-d0c3-4d79-b5dd-5b1944323c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1328-d0c3-4d79-b5dd-5b1944323ce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ed61328-d0c3-4d79-b5dd-5b1944323ceb">VHQ46PVRA5Y3-365-14</_dlc_DocId>
    <_dlc_DocIdUrl xmlns="fed61328-d0c3-4d79-b5dd-5b1944323ceb">
      <Url>http://smg/marketing/_layouts/DocIdRedir.aspx?ID=VHQ46PVRA5Y3-365-14</Url>
      <Description>VHQ46PVRA5Y3-365-14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CF4E3F6-9BF7-46CA-9914-9B06D7061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61328-d0c3-4d79-b5dd-5b1944323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A99AB7-52EE-4481-83AE-126E216AE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BC35ED-4834-4120-9B6C-94C253E3F331}">
  <ds:schemaRefs>
    <ds:schemaRef ds:uri="fed61328-d0c3-4d79-b5dd-5b1944323ceb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244AD68-00C0-4A90-A81C-CA8116C8DA0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Test Course Outline</Template>
  <TotalTime>10717</TotalTime>
  <Words>469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Segoe UI</vt:lpstr>
      <vt:lpstr>Segoe UI Light</vt:lpstr>
      <vt:lpstr>SMG_2015</vt:lpstr>
      <vt:lpstr>Section Slide</vt:lpstr>
      <vt:lpstr>Content Slides - 1 Sided</vt:lpstr>
      <vt:lpstr>Content Slides - 2 Sided</vt:lpstr>
      <vt:lpstr>Content Slides - Blank</vt:lpstr>
      <vt:lpstr>Summary Slide</vt:lpstr>
      <vt:lpstr>Email Template</vt:lpstr>
      <vt:lpstr>Integration Testing Workshop</vt:lpstr>
      <vt:lpstr>PowerPoint Presentation</vt:lpstr>
      <vt:lpstr>PowerPoint Presentation</vt:lpstr>
      <vt:lpstr>Review Non-Data Integration Example</vt:lpstr>
      <vt:lpstr>Review Data Integration Example</vt:lpstr>
      <vt:lpstr>Write Non-Data Integration Test (Bugs)</vt:lpstr>
      <vt:lpstr>Write Data Integration Test</vt:lpstr>
      <vt:lpstr>Class Discussion</vt:lpstr>
      <vt:lpstr>Post-Compiler (The Bonus Level)</vt:lpstr>
      <vt:lpstr>What does a BDD look like?</vt:lpstr>
      <vt:lpstr>Convert your Delete Account Test</vt:lpstr>
    </vt:vector>
  </TitlesOfParts>
  <Company>SMG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</dc:title>
  <dc:creator>Andy Eaton</dc:creator>
  <cp:lastModifiedBy>Andy Eaton</cp:lastModifiedBy>
  <cp:revision>33</cp:revision>
  <dcterms:created xsi:type="dcterms:W3CDTF">2015-11-04T14:29:00Z</dcterms:created>
  <dcterms:modified xsi:type="dcterms:W3CDTF">2015-12-03T14:48:57Z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0x01010065DB69F4B9931A41BD1CB1C907AAA49F</vt:lpwstr>
  </property>
  <property fmtid="{D5CDD505-2E9C-101B-9397-08002B2CF9AE}" pid="3" name="_dlc_DocIdItemGuid">
    <vt:lpwstr>a24e0b0e-53a7-4226-89f1-745988cd0a64</vt:lpwstr>
  </property>
</Properties>
</file>