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5"/>
    <p:sldMasterId id="2147483665" r:id="rId6"/>
    <p:sldMasterId id="2147483668" r:id="rId7"/>
    <p:sldMasterId id="2147483683" r:id="rId8"/>
    <p:sldMasterId id="2147483698" r:id="rId9"/>
    <p:sldMasterId id="2147483706" r:id="rId10"/>
  </p:sldMasterIdLst>
  <p:sldIdLst>
    <p:sldId id="258" r:id="rId11"/>
    <p:sldId id="256" r:id="rId12"/>
    <p:sldId id="272" r:id="rId13"/>
    <p:sldId id="273" r:id="rId14"/>
    <p:sldId id="274" r:id="rId15"/>
    <p:sldId id="275" r:id="rId16"/>
    <p:sldId id="277" r:id="rId17"/>
    <p:sldId id="278" r:id="rId18"/>
    <p:sldId id="279" r:id="rId19"/>
    <p:sldId id="280" r:id="rId20"/>
    <p:sldId id="264" r:id="rId21"/>
    <p:sldId id="259" r:id="rId22"/>
    <p:sldId id="260" r:id="rId23"/>
    <p:sldId id="266" r:id="rId24"/>
    <p:sldId id="267" r:id="rId25"/>
    <p:sldId id="261" r:id="rId26"/>
    <p:sldId id="268" r:id="rId27"/>
    <p:sldId id="262" r:id="rId28"/>
    <p:sldId id="269" r:id="rId29"/>
    <p:sldId id="270" r:id="rId30"/>
    <p:sldId id="271" r:id="rId31"/>
    <p:sldId id="26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showGuides="1">
      <p:cViewPr varScale="1">
        <p:scale>
          <a:sx n="114" d="100"/>
          <a:sy n="114" d="100"/>
        </p:scale>
        <p:origin x="120" y="4710"/>
      </p:cViewPr>
      <p:guideLst>
        <p:guide orient="horz" pos="403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tableStyles" Target="tableStyles.xml"/><Relationship Id="rId10" Type="http://schemas.openxmlformats.org/officeDocument/2006/relationships/slideMaster" Target="slideMasters/slideMaster6.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sic Titl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696074" y="647700"/>
            <a:ext cx="7990726" cy="2304066"/>
          </a:xfrm>
          <a:prstGeom prst="rect">
            <a:avLst/>
          </a:prstGeom>
        </p:spPr>
        <p:txBody>
          <a:bodyPr lIns="0" tIns="0" rIns="0" bIns="0" anchor="b">
            <a:normAutofit/>
          </a:bodyPr>
          <a:lstStyle>
            <a:lvl1pPr algn="l">
              <a:defRPr sz="4400" baseline="0">
                <a:latin typeface="Segoe UI Light"/>
                <a:cs typeface="Segoe UI Light"/>
              </a:defRPr>
            </a:lvl1pPr>
          </a:lstStyle>
          <a:p>
            <a:r>
              <a:rPr lang="en-US" dirty="0" smtClean="0"/>
              <a:t>Presentation name goes here, up to two full lines please</a:t>
            </a:r>
            <a:endParaRPr lang="en-US" dirty="0"/>
          </a:p>
        </p:txBody>
      </p:sp>
      <p:sp>
        <p:nvSpPr>
          <p:cNvPr id="4" name="Subtitle 2"/>
          <p:cNvSpPr>
            <a:spLocks noGrp="1"/>
          </p:cNvSpPr>
          <p:nvPr>
            <p:ph type="subTitle" idx="1" hasCustomPrompt="1"/>
          </p:nvPr>
        </p:nvSpPr>
        <p:spPr>
          <a:xfrm>
            <a:off x="696074" y="3041650"/>
            <a:ext cx="7990726" cy="698500"/>
          </a:xfrm>
          <a:prstGeom prst="rect">
            <a:avLst/>
          </a:prstGeom>
        </p:spPr>
        <p:txBody>
          <a:bodyPr lIns="0" tIns="0" rIns="0" bIns="0" anchor="ctr"/>
          <a:lstStyle>
            <a:lvl1pPr marL="0" indent="0" algn="l">
              <a:lnSpc>
                <a:spcPct val="100000"/>
              </a:lnSpc>
              <a:buNone/>
              <a:defRPr sz="2400" baseline="0">
                <a:solidFill>
                  <a:schemeClr val="bg2">
                    <a:lumMod val="75000"/>
                  </a:schemeClr>
                </a:solidFill>
                <a:latin typeface="+mn-lt"/>
                <a:cs typeface="Segoe U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up to one full line please</a:t>
            </a:r>
            <a:endParaRPr lang="en-US" dirty="0"/>
          </a:p>
        </p:txBody>
      </p:sp>
      <p:pic>
        <p:nvPicPr>
          <p:cNvPr id="5" name="Picture 4"/>
          <p:cNvPicPr>
            <a:picLocks noChangeAspect="1"/>
          </p:cNvPicPr>
          <p:nvPr/>
        </p:nvPicPr>
        <p:blipFill>
          <a:blip r:embed="rId2"/>
          <a:stretch>
            <a:fillRect/>
          </a:stretch>
        </p:blipFill>
        <p:spPr>
          <a:xfrm>
            <a:off x="665716" y="5473496"/>
            <a:ext cx="2244062" cy="759663"/>
          </a:xfrm>
          <a:prstGeom prst="rect">
            <a:avLst/>
          </a:prstGeom>
        </p:spPr>
      </p:pic>
      <p:sp>
        <p:nvSpPr>
          <p:cNvPr id="12" name="Text Placeholder 2"/>
          <p:cNvSpPr>
            <a:spLocks noGrp="1"/>
          </p:cNvSpPr>
          <p:nvPr>
            <p:ph type="body" sz="quarter" idx="11" hasCustomPrompt="1"/>
          </p:nvPr>
        </p:nvSpPr>
        <p:spPr>
          <a:xfrm>
            <a:off x="696074" y="3828629"/>
            <a:ext cx="7990726" cy="702096"/>
          </a:xfrm>
          <a:prstGeom prst="rect">
            <a:avLst/>
          </a:prstGeom>
        </p:spPr>
        <p:txBody>
          <a:bodyPr lIns="0" tIns="0" rIns="0" bIns="0" anchor="t"/>
          <a:lstStyle>
            <a:lvl1pPr marL="0" indent="0">
              <a:lnSpc>
                <a:spcPct val="100000"/>
              </a:lnSpc>
              <a:buNone/>
              <a:defRPr sz="1400" baseline="0">
                <a:solidFill>
                  <a:schemeClr val="bg2">
                    <a:lumMod val="75000"/>
                  </a:schemeClr>
                </a:solidFill>
              </a:defRPr>
            </a:lvl1pPr>
          </a:lstStyle>
          <a:p>
            <a:pPr lvl="0"/>
            <a:r>
              <a:rPr lang="en-US" dirty="0" smtClean="0"/>
              <a:t>Presentation date goes here</a:t>
            </a:r>
          </a:p>
        </p:txBody>
      </p:sp>
      <p:sp>
        <p:nvSpPr>
          <p:cNvPr id="6" name="TextBox 5"/>
          <p:cNvSpPr txBox="1"/>
          <p:nvPr/>
        </p:nvSpPr>
        <p:spPr>
          <a:xfrm>
            <a:off x="685799" y="6560151"/>
            <a:ext cx="8001001"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All rights reserved | Do not share or duplicate confidential content, in whole or part, without written consent</a:t>
            </a:r>
          </a:p>
        </p:txBody>
      </p:sp>
    </p:spTree>
    <p:extLst>
      <p:ext uri="{BB962C8B-B14F-4D97-AF65-F5344CB8AC3E}">
        <p14:creationId xmlns:p14="http://schemas.microsoft.com/office/powerpoint/2010/main" val="44955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ol">
    <p:spTree>
      <p:nvGrpSpPr>
        <p:cNvPr id="1" name=""/>
        <p:cNvGrpSpPr/>
        <p:nvPr/>
      </p:nvGrpSpPr>
      <p:grpSpPr>
        <a:xfrm>
          <a:off x="0" y="0"/>
          <a:ext cx="0" cy="0"/>
          <a:chOff x="0" y="0"/>
          <a:chExt cx="0" cy="0"/>
        </a:xfrm>
      </p:grpSpPr>
      <p:sp>
        <p:nvSpPr>
          <p:cNvPr id="5" name="Rectangle 4"/>
          <p:cNvSpPr/>
          <p:nvPr/>
        </p:nvSpPr>
        <p:spPr>
          <a:xfrm>
            <a:off x="-1" y="657851"/>
            <a:ext cx="178363" cy="706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9"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8" name="Content Placeholder 3"/>
          <p:cNvSpPr>
            <a:spLocks noGrp="1"/>
          </p:cNvSpPr>
          <p:nvPr>
            <p:ph sz="quarter" idx="10" hasCustomPrompt="1"/>
          </p:nvPr>
        </p:nvSpPr>
        <p:spPr>
          <a:xfrm>
            <a:off x="698644" y="1828800"/>
            <a:ext cx="7988156" cy="4343400"/>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mn-lt"/>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baseline="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6" name="TextBox 15"/>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7"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1765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y">
    <p:spTree>
      <p:nvGrpSpPr>
        <p:cNvPr id="1" name=""/>
        <p:cNvGrpSpPr/>
        <p:nvPr/>
      </p:nvGrpSpPr>
      <p:grpSpPr>
        <a:xfrm>
          <a:off x="0" y="0"/>
          <a:ext cx="0" cy="0"/>
          <a:chOff x="0" y="0"/>
          <a:chExt cx="0" cy="0"/>
        </a:xfrm>
      </p:grpSpPr>
      <p:sp>
        <p:nvSpPr>
          <p:cNvPr id="5" name="Rectangle 4"/>
          <p:cNvSpPr/>
          <p:nvPr/>
        </p:nvSpPr>
        <p:spPr>
          <a:xfrm>
            <a:off x="-1" y="657851"/>
            <a:ext cx="178363" cy="7062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9"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8" name="Content Placeholder 3"/>
          <p:cNvSpPr>
            <a:spLocks noGrp="1"/>
          </p:cNvSpPr>
          <p:nvPr>
            <p:ph sz="quarter" idx="10" hasCustomPrompt="1"/>
          </p:nvPr>
        </p:nvSpPr>
        <p:spPr>
          <a:xfrm>
            <a:off x="698644" y="1828800"/>
            <a:ext cx="7988156" cy="4343400"/>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mn-lt"/>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baseline="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6" name="TextBox 15"/>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7"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375977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ke w/Subtitle">
    <p:spTree>
      <p:nvGrpSpPr>
        <p:cNvPr id="1" name=""/>
        <p:cNvGrpSpPr/>
        <p:nvPr/>
      </p:nvGrpSpPr>
      <p:grpSpPr>
        <a:xfrm>
          <a:off x="0" y="0"/>
          <a:ext cx="0" cy="0"/>
          <a:chOff x="0" y="0"/>
          <a:chExt cx="0" cy="0"/>
        </a:xfrm>
      </p:grpSpPr>
      <p:sp>
        <p:nvSpPr>
          <p:cNvPr id="9" name="Text Placeholder 3"/>
          <p:cNvSpPr>
            <a:spLocks noGrp="1"/>
          </p:cNvSpPr>
          <p:nvPr>
            <p:ph type="body" sz="quarter" idx="12" hasCustomPrompt="1"/>
          </p:nvPr>
        </p:nvSpPr>
        <p:spPr>
          <a:xfrm>
            <a:off x="698644" y="1629410"/>
            <a:ext cx="7988156" cy="339353"/>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7" name="Rectangle 6"/>
          <p:cNvSpPr/>
          <p:nvPr/>
        </p:nvSpPr>
        <p:spPr>
          <a:xfrm>
            <a:off x="-1" y="657851"/>
            <a:ext cx="178363" cy="706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9" name="Content Placeholder 3"/>
          <p:cNvSpPr>
            <a:spLocks noGrp="1"/>
          </p:cNvSpPr>
          <p:nvPr>
            <p:ph sz="quarter" idx="10" hasCustomPrompt="1"/>
          </p:nvPr>
        </p:nvSpPr>
        <p:spPr>
          <a:xfrm>
            <a:off x="698644" y="2057400"/>
            <a:ext cx="7988156" cy="4125074"/>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baseline="0">
                <a:solidFill>
                  <a:schemeClr val="tx2"/>
                </a:solidFill>
              </a:defRPr>
            </a:lvl4pPr>
            <a:lvl5pPr>
              <a:lnSpc>
                <a:spcPct val="100000"/>
              </a:lnSpc>
              <a:buClr>
                <a:schemeClr val="tx2"/>
              </a:buClr>
              <a:buSzPct val="80000"/>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0" name="Rectangle 9"/>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8" name="TextBox 17"/>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21"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98838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pring w/Subtitle">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8" name="Text Placeholder 3"/>
          <p:cNvSpPr>
            <a:spLocks noGrp="1"/>
          </p:cNvSpPr>
          <p:nvPr>
            <p:ph type="body" sz="quarter" idx="12" hasCustomPrompt="1"/>
          </p:nvPr>
        </p:nvSpPr>
        <p:spPr>
          <a:xfrm>
            <a:off x="698644" y="1629410"/>
            <a:ext cx="7988156" cy="339353"/>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1"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0" name="Rectangle 9"/>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8" name="TextBox 17"/>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9" name="Content Placeholder 3"/>
          <p:cNvSpPr>
            <a:spLocks noGrp="1"/>
          </p:cNvSpPr>
          <p:nvPr>
            <p:ph sz="quarter" idx="10" hasCustomPrompt="1"/>
          </p:nvPr>
        </p:nvSpPr>
        <p:spPr>
          <a:xfrm>
            <a:off x="698644" y="2057400"/>
            <a:ext cx="7988156" cy="4125074"/>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baseline="0">
                <a:solidFill>
                  <a:schemeClr val="tx2"/>
                </a:solidFill>
              </a:defRPr>
            </a:lvl4pPr>
            <a:lvl5pPr>
              <a:lnSpc>
                <a:spcPct val="100000"/>
              </a:lnSpc>
              <a:buClr>
                <a:schemeClr val="tx2"/>
              </a:buClr>
              <a:buSzPct val="80000"/>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275743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ze w/Subtitle">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8" name="Text Placeholder 3"/>
          <p:cNvSpPr>
            <a:spLocks noGrp="1"/>
          </p:cNvSpPr>
          <p:nvPr>
            <p:ph type="body" sz="quarter" idx="12" hasCustomPrompt="1"/>
          </p:nvPr>
        </p:nvSpPr>
        <p:spPr>
          <a:xfrm>
            <a:off x="698644" y="1629410"/>
            <a:ext cx="7988156" cy="339353"/>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1"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0" name="Rectangle 9"/>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8" name="TextBox 17"/>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9" name="Content Placeholder 3"/>
          <p:cNvSpPr>
            <a:spLocks noGrp="1"/>
          </p:cNvSpPr>
          <p:nvPr>
            <p:ph sz="quarter" idx="10" hasCustomPrompt="1"/>
          </p:nvPr>
        </p:nvSpPr>
        <p:spPr>
          <a:xfrm>
            <a:off x="698644" y="2057400"/>
            <a:ext cx="7988156" cy="4125074"/>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baseline="0">
                <a:solidFill>
                  <a:schemeClr val="tx2"/>
                </a:solidFill>
              </a:defRPr>
            </a:lvl4pPr>
            <a:lvl5pPr>
              <a:lnSpc>
                <a:spcPct val="100000"/>
              </a:lnSpc>
              <a:buClr>
                <a:schemeClr val="tx2"/>
              </a:buClr>
              <a:buSzPct val="80000"/>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270403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zalea w/Subtitle">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8" name="Text Placeholder 3"/>
          <p:cNvSpPr>
            <a:spLocks noGrp="1"/>
          </p:cNvSpPr>
          <p:nvPr>
            <p:ph type="body" sz="quarter" idx="12" hasCustomPrompt="1"/>
          </p:nvPr>
        </p:nvSpPr>
        <p:spPr>
          <a:xfrm>
            <a:off x="698644" y="1629410"/>
            <a:ext cx="7988156" cy="339353"/>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3"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0" name="Rectangle 9"/>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8" name="TextBox 17"/>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9" name="Content Placeholder 3"/>
          <p:cNvSpPr>
            <a:spLocks noGrp="1"/>
          </p:cNvSpPr>
          <p:nvPr>
            <p:ph sz="quarter" idx="10" hasCustomPrompt="1"/>
          </p:nvPr>
        </p:nvSpPr>
        <p:spPr>
          <a:xfrm>
            <a:off x="698644" y="2057400"/>
            <a:ext cx="7988156" cy="4125074"/>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baseline="0">
                <a:solidFill>
                  <a:schemeClr val="tx2"/>
                </a:solidFill>
              </a:defRPr>
            </a:lvl4pPr>
            <a:lvl5pPr>
              <a:lnSpc>
                <a:spcPct val="100000"/>
              </a:lnSpc>
              <a:buClr>
                <a:schemeClr val="tx2"/>
              </a:buClr>
              <a:buSzPct val="80000"/>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376169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lame w/Subtitle">
    <p:spTree>
      <p:nvGrpSpPr>
        <p:cNvPr id="1" name=""/>
        <p:cNvGrpSpPr/>
        <p:nvPr/>
      </p:nvGrpSpPr>
      <p:grpSpPr>
        <a:xfrm>
          <a:off x="0" y="0"/>
          <a:ext cx="0" cy="0"/>
          <a:chOff x="0" y="0"/>
          <a:chExt cx="0" cy="0"/>
        </a:xfrm>
      </p:grpSpPr>
      <p:sp>
        <p:nvSpPr>
          <p:cNvPr id="7" name="Rectangle 6"/>
          <p:cNvSpPr/>
          <p:nvPr/>
        </p:nvSpPr>
        <p:spPr>
          <a:xfrm>
            <a:off x="-1" y="657851"/>
            <a:ext cx="178363" cy="706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8" name="Text Placeholder 3"/>
          <p:cNvSpPr>
            <a:spLocks noGrp="1"/>
          </p:cNvSpPr>
          <p:nvPr>
            <p:ph type="body" sz="quarter" idx="12" hasCustomPrompt="1"/>
          </p:nvPr>
        </p:nvSpPr>
        <p:spPr>
          <a:xfrm>
            <a:off x="698644" y="1629410"/>
            <a:ext cx="7988156" cy="339353"/>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3"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1" name="Rectangle 10"/>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9" name="TextBox 18"/>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20" name="Content Placeholder 3"/>
          <p:cNvSpPr>
            <a:spLocks noGrp="1"/>
          </p:cNvSpPr>
          <p:nvPr>
            <p:ph sz="quarter" idx="10" hasCustomPrompt="1"/>
          </p:nvPr>
        </p:nvSpPr>
        <p:spPr>
          <a:xfrm>
            <a:off x="698644" y="2057400"/>
            <a:ext cx="7988156" cy="4125074"/>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baseline="0">
                <a:solidFill>
                  <a:schemeClr val="tx2"/>
                </a:solidFill>
              </a:defRPr>
            </a:lvl4pPr>
            <a:lvl5pPr>
              <a:lnSpc>
                <a:spcPct val="100000"/>
              </a:lnSpc>
              <a:buClr>
                <a:schemeClr val="tx2"/>
              </a:buClr>
              <a:buSzPct val="80000"/>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94790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ol w/Subtitle">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8" name="Text Placeholder 3"/>
          <p:cNvSpPr>
            <a:spLocks noGrp="1"/>
          </p:cNvSpPr>
          <p:nvPr>
            <p:ph type="body" sz="quarter" idx="12" hasCustomPrompt="1"/>
          </p:nvPr>
        </p:nvSpPr>
        <p:spPr>
          <a:xfrm>
            <a:off x="698644" y="1629410"/>
            <a:ext cx="7988156" cy="339353"/>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3"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0" name="Rectangle 9"/>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8" name="TextBox 17"/>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9" name="Content Placeholder 3"/>
          <p:cNvSpPr>
            <a:spLocks noGrp="1"/>
          </p:cNvSpPr>
          <p:nvPr>
            <p:ph sz="quarter" idx="10" hasCustomPrompt="1"/>
          </p:nvPr>
        </p:nvSpPr>
        <p:spPr>
          <a:xfrm>
            <a:off x="698644" y="2057400"/>
            <a:ext cx="7988156" cy="4125074"/>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baseline="0">
                <a:solidFill>
                  <a:schemeClr val="tx2"/>
                </a:solidFill>
              </a:defRPr>
            </a:lvl4pPr>
            <a:lvl5pPr>
              <a:lnSpc>
                <a:spcPct val="100000"/>
              </a:lnSpc>
              <a:buClr>
                <a:schemeClr val="tx2"/>
              </a:buClr>
              <a:buSzPct val="80000"/>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309730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y w/Subtitle">
    <p:spTree>
      <p:nvGrpSpPr>
        <p:cNvPr id="1" name=""/>
        <p:cNvGrpSpPr/>
        <p:nvPr/>
      </p:nvGrpSpPr>
      <p:grpSpPr>
        <a:xfrm>
          <a:off x="0" y="0"/>
          <a:ext cx="0" cy="0"/>
          <a:chOff x="0" y="0"/>
          <a:chExt cx="0" cy="0"/>
        </a:xfrm>
      </p:grpSpPr>
      <p:sp>
        <p:nvSpPr>
          <p:cNvPr id="7" name="Rectangle 6"/>
          <p:cNvSpPr/>
          <p:nvPr/>
        </p:nvSpPr>
        <p:spPr>
          <a:xfrm>
            <a:off x="-1" y="657851"/>
            <a:ext cx="178363" cy="7062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8" name="Text Placeholder 3"/>
          <p:cNvSpPr>
            <a:spLocks noGrp="1"/>
          </p:cNvSpPr>
          <p:nvPr>
            <p:ph type="body" sz="quarter" idx="12" hasCustomPrompt="1"/>
          </p:nvPr>
        </p:nvSpPr>
        <p:spPr>
          <a:xfrm>
            <a:off x="698644" y="1629410"/>
            <a:ext cx="7988156" cy="339353"/>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3"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1" name="Rectangle 10"/>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9" name="TextBox 18"/>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20" name="Content Placeholder 3"/>
          <p:cNvSpPr>
            <a:spLocks noGrp="1"/>
          </p:cNvSpPr>
          <p:nvPr>
            <p:ph sz="quarter" idx="10" hasCustomPrompt="1"/>
          </p:nvPr>
        </p:nvSpPr>
        <p:spPr>
          <a:xfrm>
            <a:off x="698644" y="2057400"/>
            <a:ext cx="7988156" cy="4125074"/>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baseline="0">
                <a:solidFill>
                  <a:schemeClr val="tx2"/>
                </a:solidFill>
              </a:defRPr>
            </a:lvl4pPr>
            <a:lvl5pPr>
              <a:lnSpc>
                <a:spcPct val="100000"/>
              </a:lnSpc>
              <a:buClr>
                <a:schemeClr val="tx2"/>
              </a:buClr>
              <a:buSzPct val="80000"/>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280596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ke">
    <p:spTree>
      <p:nvGrpSpPr>
        <p:cNvPr id="1" name=""/>
        <p:cNvGrpSpPr/>
        <p:nvPr/>
      </p:nvGrpSpPr>
      <p:grpSpPr>
        <a:xfrm>
          <a:off x="0" y="0"/>
          <a:ext cx="0" cy="0"/>
          <a:chOff x="0" y="0"/>
          <a:chExt cx="0" cy="0"/>
        </a:xfrm>
      </p:grpSpPr>
      <p:sp>
        <p:nvSpPr>
          <p:cNvPr id="6" name="Content Placeholder 3"/>
          <p:cNvSpPr>
            <a:spLocks noGrp="1"/>
          </p:cNvSpPr>
          <p:nvPr>
            <p:ph sz="quarter" idx="10" hasCustomPrompt="1"/>
          </p:nvPr>
        </p:nvSpPr>
        <p:spPr>
          <a:xfrm>
            <a:off x="698644" y="1839074"/>
            <a:ext cx="3873356"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p:nvSpPr>
        <p:spPr>
          <a:xfrm>
            <a:off x="-1" y="657851"/>
            <a:ext cx="178363" cy="706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8" name="Content Placeholder 3"/>
          <p:cNvSpPr>
            <a:spLocks noGrp="1"/>
          </p:cNvSpPr>
          <p:nvPr>
            <p:ph sz="quarter" idx="12" hasCustomPrompt="1"/>
          </p:nvPr>
        </p:nvSpPr>
        <p:spPr>
          <a:xfrm>
            <a:off x="4900772" y="1839074"/>
            <a:ext cx="3786027"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7" name="TextBox 16"/>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19" name="Straight Connector 18"/>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377335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ient/Prospect Logo">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90701" y="6009229"/>
            <a:ext cx="3096099" cy="190529"/>
          </a:xfrm>
          <a:prstGeom prst="rect">
            <a:avLst/>
          </a:prstGeom>
        </p:spPr>
      </p:pic>
      <p:pic>
        <p:nvPicPr>
          <p:cNvPr id="7" name="Picture 6"/>
          <p:cNvPicPr>
            <a:picLocks noChangeAspect="1"/>
          </p:cNvPicPr>
          <p:nvPr/>
        </p:nvPicPr>
        <p:blipFill>
          <a:blip r:embed="rId3"/>
          <a:stretch>
            <a:fillRect/>
          </a:stretch>
        </p:blipFill>
        <p:spPr>
          <a:xfrm>
            <a:off x="665716" y="5473496"/>
            <a:ext cx="2244062" cy="759663"/>
          </a:xfrm>
          <a:prstGeom prst="rect">
            <a:avLst/>
          </a:prstGeom>
        </p:spPr>
      </p:pic>
      <p:sp>
        <p:nvSpPr>
          <p:cNvPr id="13" name="Title 1"/>
          <p:cNvSpPr>
            <a:spLocks noGrp="1"/>
          </p:cNvSpPr>
          <p:nvPr>
            <p:ph type="ctrTitle" hasCustomPrompt="1"/>
          </p:nvPr>
        </p:nvSpPr>
        <p:spPr>
          <a:xfrm>
            <a:off x="696074" y="647700"/>
            <a:ext cx="7990726" cy="2304066"/>
          </a:xfrm>
          <a:prstGeom prst="rect">
            <a:avLst/>
          </a:prstGeom>
        </p:spPr>
        <p:txBody>
          <a:bodyPr lIns="0" tIns="0" rIns="0" bIns="0" anchor="b">
            <a:normAutofit/>
          </a:bodyPr>
          <a:lstStyle>
            <a:lvl1pPr algn="l">
              <a:defRPr sz="4400" baseline="0">
                <a:latin typeface="Segoe UI Light"/>
                <a:cs typeface="Segoe UI Light"/>
              </a:defRPr>
            </a:lvl1pPr>
          </a:lstStyle>
          <a:p>
            <a:r>
              <a:rPr lang="en-US" dirty="0" smtClean="0"/>
              <a:t>Presentation name goes here, up to two full lines please</a:t>
            </a:r>
            <a:endParaRPr lang="en-US" dirty="0"/>
          </a:p>
        </p:txBody>
      </p:sp>
      <p:sp>
        <p:nvSpPr>
          <p:cNvPr id="14" name="Subtitle 2"/>
          <p:cNvSpPr>
            <a:spLocks noGrp="1"/>
          </p:cNvSpPr>
          <p:nvPr>
            <p:ph type="subTitle" idx="1" hasCustomPrompt="1"/>
          </p:nvPr>
        </p:nvSpPr>
        <p:spPr>
          <a:xfrm>
            <a:off x="696074" y="3041650"/>
            <a:ext cx="7990726" cy="698500"/>
          </a:xfrm>
          <a:prstGeom prst="rect">
            <a:avLst/>
          </a:prstGeom>
        </p:spPr>
        <p:txBody>
          <a:bodyPr lIns="0" tIns="0" rIns="0" bIns="0" anchor="ctr"/>
          <a:lstStyle>
            <a:lvl1pPr marL="0" indent="0" algn="l">
              <a:lnSpc>
                <a:spcPct val="100000"/>
              </a:lnSpc>
              <a:buNone/>
              <a:defRPr sz="2400" baseline="0">
                <a:solidFill>
                  <a:schemeClr val="bg2">
                    <a:lumMod val="75000"/>
                  </a:schemeClr>
                </a:solidFill>
                <a:latin typeface="+mn-lt"/>
                <a:cs typeface="Segoe U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up to one full line please</a:t>
            </a:r>
            <a:endParaRPr lang="en-US" dirty="0"/>
          </a:p>
        </p:txBody>
      </p:sp>
      <p:sp>
        <p:nvSpPr>
          <p:cNvPr id="18" name="Text Placeholder 2"/>
          <p:cNvSpPr>
            <a:spLocks noGrp="1"/>
          </p:cNvSpPr>
          <p:nvPr>
            <p:ph type="body" sz="quarter" idx="11" hasCustomPrompt="1"/>
          </p:nvPr>
        </p:nvSpPr>
        <p:spPr>
          <a:xfrm>
            <a:off x="696074" y="3828629"/>
            <a:ext cx="7990726" cy="281034"/>
          </a:xfrm>
          <a:prstGeom prst="rect">
            <a:avLst/>
          </a:prstGeom>
        </p:spPr>
        <p:txBody>
          <a:bodyPr lIns="0" tIns="0" rIns="0" bIns="0" anchor="t"/>
          <a:lstStyle>
            <a:lvl1pPr marL="0" indent="0">
              <a:lnSpc>
                <a:spcPct val="100000"/>
              </a:lnSpc>
              <a:buNone/>
              <a:defRPr sz="1400" baseline="0">
                <a:solidFill>
                  <a:schemeClr val="bg2">
                    <a:lumMod val="75000"/>
                  </a:schemeClr>
                </a:solidFill>
              </a:defRPr>
            </a:lvl1pPr>
          </a:lstStyle>
          <a:p>
            <a:pPr lvl="0"/>
            <a:r>
              <a:rPr lang="en-US" dirty="0" smtClean="0"/>
              <a:t>Presentation date goes here</a:t>
            </a:r>
          </a:p>
        </p:txBody>
      </p:sp>
      <p:sp>
        <p:nvSpPr>
          <p:cNvPr id="3" name="Content Placeholder 2"/>
          <p:cNvSpPr>
            <a:spLocks noGrp="1"/>
          </p:cNvSpPr>
          <p:nvPr>
            <p:ph sz="quarter" idx="14" hasCustomPrompt="1"/>
          </p:nvPr>
        </p:nvSpPr>
        <p:spPr>
          <a:xfrm>
            <a:off x="5422900" y="4202113"/>
            <a:ext cx="3263900" cy="1639887"/>
          </a:xfrm>
          <a:prstGeom prst="rect">
            <a:avLst/>
          </a:prstGeom>
        </p:spPr>
        <p:txBody>
          <a:bodyPr anchor="ctr"/>
          <a:lstStyle>
            <a:lvl1pPr marL="0" indent="0" algn="ctr">
              <a:lnSpc>
                <a:spcPct val="100000"/>
              </a:lnSpc>
              <a:buNone/>
              <a:defRPr sz="800" baseline="0"/>
            </a:lvl1pPr>
            <a:lvl2pPr>
              <a:defRPr sz="1200"/>
            </a:lvl2pPr>
            <a:lvl3pPr>
              <a:defRPr sz="1200"/>
            </a:lvl3pPr>
            <a:lvl4pPr>
              <a:defRPr sz="1200"/>
            </a:lvl4pPr>
            <a:lvl5pPr>
              <a:defRPr sz="1200"/>
            </a:lvl5pPr>
          </a:lstStyle>
          <a:p>
            <a:pPr lvl="0"/>
            <a:r>
              <a:rPr lang="en-US" dirty="0" smtClean="0"/>
              <a:t>Client or prospect logo here, click image, then locate the file</a:t>
            </a:r>
            <a:endParaRPr lang="en-US" dirty="0"/>
          </a:p>
        </p:txBody>
      </p:sp>
      <p:sp>
        <p:nvSpPr>
          <p:cNvPr id="8" name="TextBox 7"/>
          <p:cNvSpPr txBox="1"/>
          <p:nvPr/>
        </p:nvSpPr>
        <p:spPr>
          <a:xfrm>
            <a:off x="685799" y="6560151"/>
            <a:ext cx="8001001"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All rights reserved | Do not share or duplicate confidential content, in whole or part, without written consent</a:t>
            </a:r>
          </a:p>
        </p:txBody>
      </p:sp>
    </p:spTree>
    <p:extLst>
      <p:ext uri="{BB962C8B-B14F-4D97-AF65-F5344CB8AC3E}">
        <p14:creationId xmlns:p14="http://schemas.microsoft.com/office/powerpoint/2010/main" val="69865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pring">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1"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3" name="Content Placeholder 3"/>
          <p:cNvSpPr>
            <a:spLocks noGrp="1"/>
          </p:cNvSpPr>
          <p:nvPr>
            <p:ph sz="quarter" idx="10" hasCustomPrompt="1"/>
          </p:nvPr>
        </p:nvSpPr>
        <p:spPr>
          <a:xfrm>
            <a:off x="698644" y="1839074"/>
            <a:ext cx="3873356"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3"/>
          <p:cNvSpPr>
            <a:spLocks noGrp="1"/>
          </p:cNvSpPr>
          <p:nvPr>
            <p:ph sz="quarter" idx="12" hasCustomPrompt="1"/>
          </p:nvPr>
        </p:nvSpPr>
        <p:spPr>
          <a:xfrm>
            <a:off x="4900772" y="1839074"/>
            <a:ext cx="3786027"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8" name="TextBox 17"/>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19" name="Straight Connector 18"/>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15611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ze">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1"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3" name="Content Placeholder 3"/>
          <p:cNvSpPr>
            <a:spLocks noGrp="1"/>
          </p:cNvSpPr>
          <p:nvPr>
            <p:ph sz="quarter" idx="10" hasCustomPrompt="1"/>
          </p:nvPr>
        </p:nvSpPr>
        <p:spPr>
          <a:xfrm>
            <a:off x="698644" y="1839074"/>
            <a:ext cx="3873356"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3"/>
          <p:cNvSpPr>
            <a:spLocks noGrp="1"/>
          </p:cNvSpPr>
          <p:nvPr>
            <p:ph sz="quarter" idx="12" hasCustomPrompt="1"/>
          </p:nvPr>
        </p:nvSpPr>
        <p:spPr>
          <a:xfrm>
            <a:off x="4900772" y="1839074"/>
            <a:ext cx="3786027"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8" name="TextBox 17"/>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19" name="Straight Connector 18"/>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695687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zalea">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1"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3" name="Content Placeholder 3"/>
          <p:cNvSpPr>
            <a:spLocks noGrp="1"/>
          </p:cNvSpPr>
          <p:nvPr>
            <p:ph sz="quarter" idx="10" hasCustomPrompt="1"/>
          </p:nvPr>
        </p:nvSpPr>
        <p:spPr>
          <a:xfrm>
            <a:off x="698644" y="1839074"/>
            <a:ext cx="3873356"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3"/>
          <p:cNvSpPr>
            <a:spLocks noGrp="1"/>
          </p:cNvSpPr>
          <p:nvPr>
            <p:ph sz="quarter" idx="12" hasCustomPrompt="1"/>
          </p:nvPr>
        </p:nvSpPr>
        <p:spPr>
          <a:xfrm>
            <a:off x="4900772" y="1839074"/>
            <a:ext cx="3786027"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8" name="TextBox 17"/>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19" name="Straight Connector 18"/>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151320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lame">
    <p:spTree>
      <p:nvGrpSpPr>
        <p:cNvPr id="1" name=""/>
        <p:cNvGrpSpPr/>
        <p:nvPr/>
      </p:nvGrpSpPr>
      <p:grpSpPr>
        <a:xfrm>
          <a:off x="0" y="0"/>
          <a:ext cx="0" cy="0"/>
          <a:chOff x="0" y="0"/>
          <a:chExt cx="0" cy="0"/>
        </a:xfrm>
      </p:grpSpPr>
      <p:sp>
        <p:nvSpPr>
          <p:cNvPr id="7" name="Rectangle 6"/>
          <p:cNvSpPr/>
          <p:nvPr/>
        </p:nvSpPr>
        <p:spPr>
          <a:xfrm>
            <a:off x="-1" y="657851"/>
            <a:ext cx="178363" cy="706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1"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4" name="Content Placeholder 3"/>
          <p:cNvSpPr>
            <a:spLocks noGrp="1"/>
          </p:cNvSpPr>
          <p:nvPr>
            <p:ph sz="quarter" idx="10" hasCustomPrompt="1"/>
          </p:nvPr>
        </p:nvSpPr>
        <p:spPr>
          <a:xfrm>
            <a:off x="698644" y="1839074"/>
            <a:ext cx="3873356"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Content Placeholder 3"/>
          <p:cNvSpPr>
            <a:spLocks noGrp="1"/>
          </p:cNvSpPr>
          <p:nvPr>
            <p:ph sz="quarter" idx="12" hasCustomPrompt="1"/>
          </p:nvPr>
        </p:nvSpPr>
        <p:spPr>
          <a:xfrm>
            <a:off x="4900772" y="1839074"/>
            <a:ext cx="3786027"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9" name="TextBox 18"/>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0" name="Straight Connector 19"/>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337399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ol">
    <p:spTree>
      <p:nvGrpSpPr>
        <p:cNvPr id="1" name=""/>
        <p:cNvGrpSpPr/>
        <p:nvPr/>
      </p:nvGrpSpPr>
      <p:grpSpPr>
        <a:xfrm>
          <a:off x="0" y="0"/>
          <a:ext cx="0" cy="0"/>
          <a:chOff x="0" y="0"/>
          <a:chExt cx="0" cy="0"/>
        </a:xfrm>
      </p:grpSpPr>
      <p:sp>
        <p:nvSpPr>
          <p:cNvPr id="13" name="Rectangle 12"/>
          <p:cNvSpPr/>
          <p:nvPr/>
        </p:nvSpPr>
        <p:spPr>
          <a:xfrm>
            <a:off x="-1" y="657851"/>
            <a:ext cx="178363" cy="706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0"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4" name="Content Placeholder 3"/>
          <p:cNvSpPr>
            <a:spLocks noGrp="1"/>
          </p:cNvSpPr>
          <p:nvPr>
            <p:ph sz="quarter" idx="10" hasCustomPrompt="1"/>
          </p:nvPr>
        </p:nvSpPr>
        <p:spPr>
          <a:xfrm>
            <a:off x="698644" y="1839074"/>
            <a:ext cx="3873356"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Content Placeholder 3"/>
          <p:cNvSpPr>
            <a:spLocks noGrp="1"/>
          </p:cNvSpPr>
          <p:nvPr>
            <p:ph sz="quarter" idx="12" hasCustomPrompt="1"/>
          </p:nvPr>
        </p:nvSpPr>
        <p:spPr>
          <a:xfrm>
            <a:off x="4900772" y="1839074"/>
            <a:ext cx="3786027"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9" name="TextBox 18"/>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0" name="Straight Connector 19"/>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16480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y">
    <p:spTree>
      <p:nvGrpSpPr>
        <p:cNvPr id="1" name=""/>
        <p:cNvGrpSpPr/>
        <p:nvPr/>
      </p:nvGrpSpPr>
      <p:grpSpPr>
        <a:xfrm>
          <a:off x="0" y="0"/>
          <a:ext cx="0" cy="0"/>
          <a:chOff x="0" y="0"/>
          <a:chExt cx="0" cy="0"/>
        </a:xfrm>
      </p:grpSpPr>
      <p:sp>
        <p:nvSpPr>
          <p:cNvPr id="7" name="Rectangle 6"/>
          <p:cNvSpPr/>
          <p:nvPr/>
        </p:nvSpPr>
        <p:spPr>
          <a:xfrm>
            <a:off x="-1" y="657851"/>
            <a:ext cx="178363" cy="7062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1"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4" name="Content Placeholder 3"/>
          <p:cNvSpPr>
            <a:spLocks noGrp="1"/>
          </p:cNvSpPr>
          <p:nvPr>
            <p:ph sz="quarter" idx="10" hasCustomPrompt="1"/>
          </p:nvPr>
        </p:nvSpPr>
        <p:spPr>
          <a:xfrm>
            <a:off x="698644" y="1839074"/>
            <a:ext cx="3873356"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Content Placeholder 3"/>
          <p:cNvSpPr>
            <a:spLocks noGrp="1"/>
          </p:cNvSpPr>
          <p:nvPr>
            <p:ph sz="quarter" idx="12" hasCustomPrompt="1"/>
          </p:nvPr>
        </p:nvSpPr>
        <p:spPr>
          <a:xfrm>
            <a:off x="4900772" y="1839074"/>
            <a:ext cx="3786027" cy="4256926"/>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8"/>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9" name="TextBox 18"/>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0" name="Straight Connector 19"/>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330962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ake w/Subtitle">
    <p:spTree>
      <p:nvGrpSpPr>
        <p:cNvPr id="1" name=""/>
        <p:cNvGrpSpPr/>
        <p:nvPr/>
      </p:nvGrpSpPr>
      <p:grpSpPr>
        <a:xfrm>
          <a:off x="0" y="0"/>
          <a:ext cx="0" cy="0"/>
          <a:chOff x="0" y="0"/>
          <a:chExt cx="0" cy="0"/>
        </a:xfrm>
      </p:grpSpPr>
      <p:sp>
        <p:nvSpPr>
          <p:cNvPr id="6" name="Content Placeholder 3"/>
          <p:cNvSpPr>
            <a:spLocks noGrp="1"/>
          </p:cNvSpPr>
          <p:nvPr>
            <p:ph sz="quarter" idx="10" hasCustomPrompt="1"/>
          </p:nvPr>
        </p:nvSpPr>
        <p:spPr>
          <a:xfrm>
            <a:off x="698644" y="2364768"/>
            <a:ext cx="3873356"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3"/>
          <p:cNvSpPr>
            <a:spLocks noGrp="1"/>
          </p:cNvSpPr>
          <p:nvPr>
            <p:ph type="body" sz="quarter" idx="14" hasCustomPrompt="1"/>
          </p:nvPr>
        </p:nvSpPr>
        <p:spPr>
          <a:xfrm>
            <a:off x="698644" y="1828800"/>
            <a:ext cx="3873356"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4" name="Text Placeholder 3"/>
          <p:cNvSpPr>
            <a:spLocks noGrp="1"/>
          </p:cNvSpPr>
          <p:nvPr>
            <p:ph type="body" sz="quarter" idx="15" hasCustomPrompt="1"/>
          </p:nvPr>
        </p:nvSpPr>
        <p:spPr>
          <a:xfrm>
            <a:off x="4900772" y="1828800"/>
            <a:ext cx="3786028"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0" name="Rectangle 9"/>
          <p:cNvSpPr/>
          <p:nvPr/>
        </p:nvSpPr>
        <p:spPr>
          <a:xfrm>
            <a:off x="-1" y="657851"/>
            <a:ext cx="178363" cy="706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1" name="Content Placeholder 3"/>
          <p:cNvSpPr>
            <a:spLocks noGrp="1"/>
          </p:cNvSpPr>
          <p:nvPr>
            <p:ph sz="quarter" idx="12" hasCustomPrompt="1"/>
          </p:nvPr>
        </p:nvSpPr>
        <p:spPr>
          <a:xfrm>
            <a:off x="4900772" y="2364768"/>
            <a:ext cx="3786027"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5" name="Rectangle 14"/>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22" name="TextBox 21"/>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3" name="Straight Connector 22"/>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222261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ring w/Subtitle">
    <p:spTree>
      <p:nvGrpSpPr>
        <p:cNvPr id="1" name=""/>
        <p:cNvGrpSpPr/>
        <p:nvPr/>
      </p:nvGrpSpPr>
      <p:grpSpPr>
        <a:xfrm>
          <a:off x="0" y="0"/>
          <a:ext cx="0" cy="0"/>
          <a:chOff x="0" y="0"/>
          <a:chExt cx="0" cy="0"/>
        </a:xfrm>
      </p:grpSpPr>
      <p:sp>
        <p:nvSpPr>
          <p:cNvPr id="8" name="Rectangle 7"/>
          <p:cNvSpPr/>
          <p:nvPr/>
        </p:nvSpPr>
        <p:spPr>
          <a:xfrm>
            <a:off x="-1" y="657851"/>
            <a:ext cx="178363" cy="706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3" name="Text Placeholder 3"/>
          <p:cNvSpPr>
            <a:spLocks noGrp="1"/>
          </p:cNvSpPr>
          <p:nvPr>
            <p:ph type="body" sz="quarter" idx="14" hasCustomPrompt="1"/>
          </p:nvPr>
        </p:nvSpPr>
        <p:spPr>
          <a:xfrm>
            <a:off x="698644" y="1828800"/>
            <a:ext cx="3873356"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0" name="Text Placeholder 3"/>
          <p:cNvSpPr>
            <a:spLocks noGrp="1"/>
          </p:cNvSpPr>
          <p:nvPr>
            <p:ph type="body" sz="quarter" idx="15" hasCustomPrompt="1"/>
          </p:nvPr>
        </p:nvSpPr>
        <p:spPr>
          <a:xfrm>
            <a:off x="4900772" y="1828800"/>
            <a:ext cx="3786028"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4"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7" name="Content Placeholder 3"/>
          <p:cNvSpPr>
            <a:spLocks noGrp="1"/>
          </p:cNvSpPr>
          <p:nvPr>
            <p:ph sz="quarter" idx="10" hasCustomPrompt="1"/>
          </p:nvPr>
        </p:nvSpPr>
        <p:spPr>
          <a:xfrm>
            <a:off x="698644" y="2364768"/>
            <a:ext cx="3873356"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8" name="Content Placeholder 3"/>
          <p:cNvSpPr>
            <a:spLocks noGrp="1"/>
          </p:cNvSpPr>
          <p:nvPr>
            <p:ph sz="quarter" idx="12" hasCustomPrompt="1"/>
          </p:nvPr>
        </p:nvSpPr>
        <p:spPr>
          <a:xfrm>
            <a:off x="4900772" y="2364768"/>
            <a:ext cx="3786027"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22" name="TextBox 21"/>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3" name="Straight Connector 22"/>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69567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ze w/Subtitle">
    <p:spTree>
      <p:nvGrpSpPr>
        <p:cNvPr id="1" name=""/>
        <p:cNvGrpSpPr/>
        <p:nvPr/>
      </p:nvGrpSpPr>
      <p:grpSpPr>
        <a:xfrm>
          <a:off x="0" y="0"/>
          <a:ext cx="0" cy="0"/>
          <a:chOff x="0" y="0"/>
          <a:chExt cx="0" cy="0"/>
        </a:xfrm>
      </p:grpSpPr>
      <p:sp>
        <p:nvSpPr>
          <p:cNvPr id="8" name="Rectangle 7"/>
          <p:cNvSpPr/>
          <p:nvPr/>
        </p:nvSpPr>
        <p:spPr>
          <a:xfrm>
            <a:off x="-1" y="657851"/>
            <a:ext cx="178363" cy="706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3" name="Text Placeholder 3"/>
          <p:cNvSpPr>
            <a:spLocks noGrp="1"/>
          </p:cNvSpPr>
          <p:nvPr>
            <p:ph type="body" sz="quarter" idx="14" hasCustomPrompt="1"/>
          </p:nvPr>
        </p:nvSpPr>
        <p:spPr>
          <a:xfrm>
            <a:off x="698644" y="1828800"/>
            <a:ext cx="3873356"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0" name="Text Placeholder 3"/>
          <p:cNvSpPr>
            <a:spLocks noGrp="1"/>
          </p:cNvSpPr>
          <p:nvPr>
            <p:ph type="body" sz="quarter" idx="15" hasCustomPrompt="1"/>
          </p:nvPr>
        </p:nvSpPr>
        <p:spPr>
          <a:xfrm>
            <a:off x="4900772" y="1828800"/>
            <a:ext cx="3786028"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4"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7" name="Content Placeholder 3"/>
          <p:cNvSpPr>
            <a:spLocks noGrp="1"/>
          </p:cNvSpPr>
          <p:nvPr>
            <p:ph sz="quarter" idx="10" hasCustomPrompt="1"/>
          </p:nvPr>
        </p:nvSpPr>
        <p:spPr>
          <a:xfrm>
            <a:off x="698644" y="2364768"/>
            <a:ext cx="3873356"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8" name="Content Placeholder 3"/>
          <p:cNvSpPr>
            <a:spLocks noGrp="1"/>
          </p:cNvSpPr>
          <p:nvPr>
            <p:ph sz="quarter" idx="12" hasCustomPrompt="1"/>
          </p:nvPr>
        </p:nvSpPr>
        <p:spPr>
          <a:xfrm>
            <a:off x="4900772" y="2364768"/>
            <a:ext cx="3786027"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22" name="TextBox 21"/>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3" name="Straight Connector 22"/>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238387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zalea w/Subtitle">
    <p:spTree>
      <p:nvGrpSpPr>
        <p:cNvPr id="1" name=""/>
        <p:cNvGrpSpPr/>
        <p:nvPr/>
      </p:nvGrpSpPr>
      <p:grpSpPr>
        <a:xfrm>
          <a:off x="0" y="0"/>
          <a:ext cx="0" cy="0"/>
          <a:chOff x="0" y="0"/>
          <a:chExt cx="0" cy="0"/>
        </a:xfrm>
      </p:grpSpPr>
      <p:sp>
        <p:nvSpPr>
          <p:cNvPr id="8" name="Rectangle 7"/>
          <p:cNvSpPr/>
          <p:nvPr/>
        </p:nvSpPr>
        <p:spPr>
          <a:xfrm>
            <a:off x="-1" y="657851"/>
            <a:ext cx="178363" cy="706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3" name="Text Placeholder 3"/>
          <p:cNvSpPr>
            <a:spLocks noGrp="1"/>
          </p:cNvSpPr>
          <p:nvPr>
            <p:ph type="body" sz="quarter" idx="14" hasCustomPrompt="1"/>
          </p:nvPr>
        </p:nvSpPr>
        <p:spPr>
          <a:xfrm>
            <a:off x="698644" y="1828800"/>
            <a:ext cx="3873356"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0" name="Text Placeholder 3"/>
          <p:cNvSpPr>
            <a:spLocks noGrp="1"/>
          </p:cNvSpPr>
          <p:nvPr>
            <p:ph type="body" sz="quarter" idx="15" hasCustomPrompt="1"/>
          </p:nvPr>
        </p:nvSpPr>
        <p:spPr>
          <a:xfrm>
            <a:off x="4900772" y="1828800"/>
            <a:ext cx="3786028"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4"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7" name="Content Placeholder 3"/>
          <p:cNvSpPr>
            <a:spLocks noGrp="1"/>
          </p:cNvSpPr>
          <p:nvPr>
            <p:ph sz="quarter" idx="10" hasCustomPrompt="1"/>
          </p:nvPr>
        </p:nvSpPr>
        <p:spPr>
          <a:xfrm>
            <a:off x="698644" y="2364768"/>
            <a:ext cx="3873356"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8" name="Content Placeholder 3"/>
          <p:cNvSpPr>
            <a:spLocks noGrp="1"/>
          </p:cNvSpPr>
          <p:nvPr>
            <p:ph sz="quarter" idx="12" hasCustomPrompt="1"/>
          </p:nvPr>
        </p:nvSpPr>
        <p:spPr>
          <a:xfrm>
            <a:off x="4900772" y="2364768"/>
            <a:ext cx="3786027"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22" name="TextBox 21"/>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3" name="Straight Connector 22"/>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117975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5 Sections">
    <p:spTree>
      <p:nvGrpSpPr>
        <p:cNvPr id="1" name=""/>
        <p:cNvGrpSpPr/>
        <p:nvPr/>
      </p:nvGrpSpPr>
      <p:grpSpPr>
        <a:xfrm>
          <a:off x="0" y="0"/>
          <a:ext cx="0" cy="0"/>
          <a:chOff x="0" y="0"/>
          <a:chExt cx="0" cy="0"/>
        </a:xfrm>
      </p:grpSpPr>
      <p:sp>
        <p:nvSpPr>
          <p:cNvPr id="12" name="Rectangle 11"/>
          <p:cNvSpPr/>
          <p:nvPr/>
        </p:nvSpPr>
        <p:spPr>
          <a:xfrm>
            <a:off x="-1" y="657851"/>
            <a:ext cx="7243282" cy="706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1458066"/>
            <a:ext cx="8578593" cy="706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2250364"/>
            <a:ext cx="7664522" cy="706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041066"/>
            <a:ext cx="6873412" cy="706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3831768"/>
            <a:ext cx="7983021" cy="706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7"/>
          <p:cNvSpPr>
            <a:spLocks noGrp="1"/>
          </p:cNvSpPr>
          <p:nvPr>
            <p:ph type="body" sz="quarter" idx="12" hasCustomPrompt="1"/>
          </p:nvPr>
        </p:nvSpPr>
        <p:spPr>
          <a:xfrm>
            <a:off x="698780" y="1469316"/>
            <a:ext cx="7988019"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2</a:t>
            </a:r>
            <a:endParaRPr lang="en-US" dirty="0"/>
          </a:p>
        </p:txBody>
      </p:sp>
      <p:sp>
        <p:nvSpPr>
          <p:cNvPr id="8" name="Text Placeholder 27"/>
          <p:cNvSpPr>
            <a:spLocks noGrp="1"/>
          </p:cNvSpPr>
          <p:nvPr>
            <p:ph type="body" sz="quarter" idx="13" hasCustomPrompt="1"/>
          </p:nvPr>
        </p:nvSpPr>
        <p:spPr>
          <a:xfrm>
            <a:off x="698780" y="2258282"/>
            <a:ext cx="7988019"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3</a:t>
            </a:r>
            <a:endParaRPr lang="en-US" dirty="0"/>
          </a:p>
        </p:txBody>
      </p:sp>
      <p:sp>
        <p:nvSpPr>
          <p:cNvPr id="9" name="Text Placeholder 27"/>
          <p:cNvSpPr>
            <a:spLocks noGrp="1"/>
          </p:cNvSpPr>
          <p:nvPr>
            <p:ph type="body" sz="quarter" idx="14" hasCustomPrompt="1"/>
          </p:nvPr>
        </p:nvSpPr>
        <p:spPr>
          <a:xfrm>
            <a:off x="698780" y="3047248"/>
            <a:ext cx="7988019"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4</a:t>
            </a:r>
            <a:endParaRPr lang="en-US" dirty="0"/>
          </a:p>
        </p:txBody>
      </p:sp>
      <p:sp>
        <p:nvSpPr>
          <p:cNvPr id="10" name="Text Placeholder 27"/>
          <p:cNvSpPr>
            <a:spLocks noGrp="1"/>
          </p:cNvSpPr>
          <p:nvPr>
            <p:ph type="body" sz="quarter" idx="15" hasCustomPrompt="1"/>
          </p:nvPr>
        </p:nvSpPr>
        <p:spPr>
          <a:xfrm>
            <a:off x="698780" y="3836213"/>
            <a:ext cx="7988019"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5</a:t>
            </a:r>
            <a:endParaRPr lang="en-US" dirty="0"/>
          </a:p>
        </p:txBody>
      </p:sp>
      <p:sp>
        <p:nvSpPr>
          <p:cNvPr id="11" name="Text Placeholder 27"/>
          <p:cNvSpPr>
            <a:spLocks noGrp="1"/>
          </p:cNvSpPr>
          <p:nvPr>
            <p:ph type="body" sz="quarter" idx="16" hasCustomPrompt="1"/>
          </p:nvPr>
        </p:nvSpPr>
        <p:spPr>
          <a:xfrm>
            <a:off x="695206" y="670214"/>
            <a:ext cx="7988019"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1</a:t>
            </a:r>
            <a:endParaRPr lang="en-US" dirty="0"/>
          </a:p>
        </p:txBody>
      </p:sp>
      <p:sp>
        <p:nvSpPr>
          <p:cNvPr id="19" name="TextBox 18"/>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20" name="TextBox 19"/>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Tree>
    <p:extLst>
      <p:ext uri="{BB962C8B-B14F-4D97-AF65-F5344CB8AC3E}">
        <p14:creationId xmlns:p14="http://schemas.microsoft.com/office/powerpoint/2010/main" val="207709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lame w/Subtitle">
    <p:spTree>
      <p:nvGrpSpPr>
        <p:cNvPr id="1" name=""/>
        <p:cNvGrpSpPr/>
        <p:nvPr/>
      </p:nvGrpSpPr>
      <p:grpSpPr>
        <a:xfrm>
          <a:off x="0" y="0"/>
          <a:ext cx="0" cy="0"/>
          <a:chOff x="0" y="0"/>
          <a:chExt cx="0" cy="0"/>
        </a:xfrm>
      </p:grpSpPr>
      <p:sp>
        <p:nvSpPr>
          <p:cNvPr id="8" name="Rectangle 7"/>
          <p:cNvSpPr/>
          <p:nvPr/>
        </p:nvSpPr>
        <p:spPr>
          <a:xfrm>
            <a:off x="-1" y="657851"/>
            <a:ext cx="178363" cy="706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quarter" idx="14" hasCustomPrompt="1"/>
          </p:nvPr>
        </p:nvSpPr>
        <p:spPr>
          <a:xfrm>
            <a:off x="698644" y="1828800"/>
            <a:ext cx="3873356"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0" name="Text Placeholder 3"/>
          <p:cNvSpPr>
            <a:spLocks noGrp="1"/>
          </p:cNvSpPr>
          <p:nvPr>
            <p:ph type="body" sz="quarter" idx="15" hasCustomPrompt="1"/>
          </p:nvPr>
        </p:nvSpPr>
        <p:spPr>
          <a:xfrm>
            <a:off x="4900772" y="1828800"/>
            <a:ext cx="3786028"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2"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7" name="Content Placeholder 3"/>
          <p:cNvSpPr>
            <a:spLocks noGrp="1"/>
          </p:cNvSpPr>
          <p:nvPr>
            <p:ph sz="quarter" idx="10" hasCustomPrompt="1"/>
          </p:nvPr>
        </p:nvSpPr>
        <p:spPr>
          <a:xfrm>
            <a:off x="698644" y="2364768"/>
            <a:ext cx="3873356"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8" name="Content Placeholder 3"/>
          <p:cNvSpPr>
            <a:spLocks noGrp="1"/>
          </p:cNvSpPr>
          <p:nvPr>
            <p:ph sz="quarter" idx="12" hasCustomPrompt="1"/>
          </p:nvPr>
        </p:nvSpPr>
        <p:spPr>
          <a:xfrm>
            <a:off x="4900772" y="2364768"/>
            <a:ext cx="3786027"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22" name="TextBox 21"/>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3" name="Straight Connector 22"/>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190901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ool w/Subtitle">
    <p:spTree>
      <p:nvGrpSpPr>
        <p:cNvPr id="1" name=""/>
        <p:cNvGrpSpPr/>
        <p:nvPr/>
      </p:nvGrpSpPr>
      <p:grpSpPr>
        <a:xfrm>
          <a:off x="0" y="0"/>
          <a:ext cx="0" cy="0"/>
          <a:chOff x="0" y="0"/>
          <a:chExt cx="0" cy="0"/>
        </a:xfrm>
      </p:grpSpPr>
      <p:sp>
        <p:nvSpPr>
          <p:cNvPr id="8" name="Rectangle 7"/>
          <p:cNvSpPr/>
          <p:nvPr/>
        </p:nvSpPr>
        <p:spPr>
          <a:xfrm>
            <a:off x="-1" y="657851"/>
            <a:ext cx="178363" cy="706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p:cNvSpPr>
            <a:spLocks noGrp="1"/>
          </p:cNvSpPr>
          <p:nvPr>
            <p:ph type="body" sz="quarter" idx="14" hasCustomPrompt="1"/>
          </p:nvPr>
        </p:nvSpPr>
        <p:spPr>
          <a:xfrm>
            <a:off x="698644" y="1828800"/>
            <a:ext cx="3873356"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0" name="Text Placeholder 3"/>
          <p:cNvSpPr>
            <a:spLocks noGrp="1"/>
          </p:cNvSpPr>
          <p:nvPr>
            <p:ph type="body" sz="quarter" idx="15" hasCustomPrompt="1"/>
          </p:nvPr>
        </p:nvSpPr>
        <p:spPr>
          <a:xfrm>
            <a:off x="4900772" y="1828800"/>
            <a:ext cx="3786028"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4"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7" name="Content Placeholder 3"/>
          <p:cNvSpPr>
            <a:spLocks noGrp="1"/>
          </p:cNvSpPr>
          <p:nvPr>
            <p:ph sz="quarter" idx="10" hasCustomPrompt="1"/>
          </p:nvPr>
        </p:nvSpPr>
        <p:spPr>
          <a:xfrm>
            <a:off x="698644" y="2364768"/>
            <a:ext cx="3873356"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8" name="Content Placeholder 3"/>
          <p:cNvSpPr>
            <a:spLocks noGrp="1"/>
          </p:cNvSpPr>
          <p:nvPr>
            <p:ph sz="quarter" idx="12" hasCustomPrompt="1"/>
          </p:nvPr>
        </p:nvSpPr>
        <p:spPr>
          <a:xfrm>
            <a:off x="4900772" y="2364768"/>
            <a:ext cx="3786027"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22" name="TextBox 21"/>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3" name="Straight Connector 22"/>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60249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y w/Subtitle">
    <p:spTree>
      <p:nvGrpSpPr>
        <p:cNvPr id="1" name=""/>
        <p:cNvGrpSpPr/>
        <p:nvPr/>
      </p:nvGrpSpPr>
      <p:grpSpPr>
        <a:xfrm>
          <a:off x="0" y="0"/>
          <a:ext cx="0" cy="0"/>
          <a:chOff x="0" y="0"/>
          <a:chExt cx="0" cy="0"/>
        </a:xfrm>
      </p:grpSpPr>
      <p:sp>
        <p:nvSpPr>
          <p:cNvPr id="8" name="Rectangle 7"/>
          <p:cNvSpPr/>
          <p:nvPr/>
        </p:nvSpPr>
        <p:spPr>
          <a:xfrm>
            <a:off x="-1" y="657851"/>
            <a:ext cx="178363" cy="7062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quarter" idx="14" hasCustomPrompt="1"/>
          </p:nvPr>
        </p:nvSpPr>
        <p:spPr>
          <a:xfrm>
            <a:off x="698644" y="1828800"/>
            <a:ext cx="3873356"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0" name="Text Placeholder 3"/>
          <p:cNvSpPr>
            <a:spLocks noGrp="1"/>
          </p:cNvSpPr>
          <p:nvPr>
            <p:ph type="body" sz="quarter" idx="15" hasCustomPrompt="1"/>
          </p:nvPr>
        </p:nvSpPr>
        <p:spPr>
          <a:xfrm>
            <a:off x="4900772" y="1828800"/>
            <a:ext cx="3786028" cy="464048"/>
          </a:xfrm>
          <a:prstGeom prst="rect">
            <a:avLst/>
          </a:prstGeom>
        </p:spPr>
        <p:txBody>
          <a:bodyPr lIns="0" tIns="0" rIns="0" bIns="0" anchor="ctr"/>
          <a:lstStyle>
            <a:lvl1pPr marL="0" indent="0">
              <a:lnSpc>
                <a:spcPct val="100000"/>
              </a:lnSpc>
              <a:buNone/>
              <a:defRPr sz="1600" b="1" baseline="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Subtitle here</a:t>
            </a:r>
            <a:endParaRPr lang="en-US" dirty="0"/>
          </a:p>
        </p:txBody>
      </p:sp>
      <p:sp>
        <p:nvSpPr>
          <p:cNvPr id="12"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7" name="Content Placeholder 3"/>
          <p:cNvSpPr>
            <a:spLocks noGrp="1"/>
          </p:cNvSpPr>
          <p:nvPr>
            <p:ph sz="quarter" idx="10" hasCustomPrompt="1"/>
          </p:nvPr>
        </p:nvSpPr>
        <p:spPr>
          <a:xfrm>
            <a:off x="698644" y="2364768"/>
            <a:ext cx="3873356"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8" name="Content Placeholder 3"/>
          <p:cNvSpPr>
            <a:spLocks noGrp="1"/>
          </p:cNvSpPr>
          <p:nvPr>
            <p:ph sz="quarter" idx="12" hasCustomPrompt="1"/>
          </p:nvPr>
        </p:nvSpPr>
        <p:spPr>
          <a:xfrm>
            <a:off x="4900772" y="2364768"/>
            <a:ext cx="3786027" cy="3731232"/>
          </a:xfrm>
          <a:prstGeom prst="rect">
            <a:avLst/>
          </a:prstGeom>
        </p:spPr>
        <p:txBody>
          <a:bodyPr lIns="0" tIns="0" rIns="0" bIns="0"/>
          <a:lstStyle>
            <a:lvl1pPr marL="0" indent="0">
              <a:lnSpc>
                <a:spcPct val="100000"/>
              </a:lnSpc>
              <a:buClr>
                <a:schemeClr val="tx2"/>
              </a:buClr>
              <a:buNone/>
              <a:defRPr sz="16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lnSpc>
                <a:spcPct val="100000"/>
              </a:lnSpc>
              <a:buClr>
                <a:schemeClr val="tx2"/>
              </a:buClr>
              <a:buSzPct val="80000"/>
              <a:defRPr sz="1400">
                <a:solidFill>
                  <a:schemeClr val="tx2"/>
                </a:solidFill>
                <a:latin typeface="+mn-lt"/>
              </a:defRPr>
            </a:lvl3pPr>
            <a:lvl4pPr>
              <a:lnSpc>
                <a:spcPct val="100000"/>
              </a:lnSpc>
              <a:buClr>
                <a:schemeClr val="tx2"/>
              </a:buClr>
              <a:buSzPct val="80000"/>
              <a:defRPr sz="1400">
                <a:solidFill>
                  <a:schemeClr val="tx2"/>
                </a:solidFill>
                <a:latin typeface="+mn-lt"/>
              </a:defRPr>
            </a:lvl4pPr>
            <a:lvl5pPr>
              <a:lnSpc>
                <a:spcPct val="100000"/>
              </a:lnSpc>
              <a:buClr>
                <a:schemeClr val="tx2"/>
              </a:buClr>
              <a:buSzPct val="80000"/>
              <a:defRPr sz="14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22" name="TextBox 21"/>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cxnSp>
        <p:nvCxnSpPr>
          <p:cNvPr id="23" name="Straight Connector 22"/>
          <p:cNvCxnSpPr/>
          <p:nvPr/>
        </p:nvCxnSpPr>
        <p:spPr>
          <a:xfrm flipV="1">
            <a:off x="4669606" y="1828801"/>
            <a:ext cx="0" cy="4263774"/>
          </a:xfrm>
          <a:prstGeom prst="line">
            <a:avLst/>
          </a:prstGeom>
          <a:ln>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231598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ke ">
    <p:spTree>
      <p:nvGrpSpPr>
        <p:cNvPr id="1" name=""/>
        <p:cNvGrpSpPr/>
        <p:nvPr/>
      </p:nvGrpSpPr>
      <p:grpSpPr>
        <a:xfrm>
          <a:off x="0" y="0"/>
          <a:ext cx="0" cy="0"/>
          <a:chOff x="0" y="0"/>
          <a:chExt cx="0" cy="0"/>
        </a:xfrm>
      </p:grpSpPr>
      <p:sp>
        <p:nvSpPr>
          <p:cNvPr id="5" name="Rectangle 4"/>
          <p:cNvSpPr/>
          <p:nvPr/>
        </p:nvSpPr>
        <p:spPr>
          <a:xfrm>
            <a:off x="-1" y="657851"/>
            <a:ext cx="178363" cy="706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4" name="Rectangle 3"/>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3" name="TextBox 12"/>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Tree>
    <p:extLst>
      <p:ext uri="{BB962C8B-B14F-4D97-AF65-F5344CB8AC3E}">
        <p14:creationId xmlns:p14="http://schemas.microsoft.com/office/powerpoint/2010/main" val="200305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pring">
    <p:spTree>
      <p:nvGrpSpPr>
        <p:cNvPr id="1" name=""/>
        <p:cNvGrpSpPr/>
        <p:nvPr/>
      </p:nvGrpSpPr>
      <p:grpSpPr>
        <a:xfrm>
          <a:off x="0" y="0"/>
          <a:ext cx="0" cy="0"/>
          <a:chOff x="0" y="0"/>
          <a:chExt cx="0" cy="0"/>
        </a:xfrm>
      </p:grpSpPr>
      <p:sp>
        <p:nvSpPr>
          <p:cNvPr id="13" name="Rectangle 12"/>
          <p:cNvSpPr/>
          <p:nvPr/>
        </p:nvSpPr>
        <p:spPr>
          <a:xfrm>
            <a:off x="-1" y="657851"/>
            <a:ext cx="178363" cy="706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4" name="Rectangle 3"/>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2" name="TextBox 11"/>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Tree>
    <p:extLst>
      <p:ext uri="{BB962C8B-B14F-4D97-AF65-F5344CB8AC3E}">
        <p14:creationId xmlns:p14="http://schemas.microsoft.com/office/powerpoint/2010/main" val="17477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ze">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4" name="Rectangle 3"/>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3" name="TextBox 12"/>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Tree>
    <p:extLst>
      <p:ext uri="{BB962C8B-B14F-4D97-AF65-F5344CB8AC3E}">
        <p14:creationId xmlns:p14="http://schemas.microsoft.com/office/powerpoint/2010/main" val="44696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Azalea">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4" name="Rectangle 3"/>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3" name="TextBox 12"/>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Tree>
    <p:extLst>
      <p:ext uri="{BB962C8B-B14F-4D97-AF65-F5344CB8AC3E}">
        <p14:creationId xmlns:p14="http://schemas.microsoft.com/office/powerpoint/2010/main" val="368741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lame">
    <p:spTree>
      <p:nvGrpSpPr>
        <p:cNvPr id="1" name=""/>
        <p:cNvGrpSpPr/>
        <p:nvPr/>
      </p:nvGrpSpPr>
      <p:grpSpPr>
        <a:xfrm>
          <a:off x="0" y="0"/>
          <a:ext cx="0" cy="0"/>
          <a:chOff x="0" y="0"/>
          <a:chExt cx="0" cy="0"/>
        </a:xfrm>
      </p:grpSpPr>
      <p:sp>
        <p:nvSpPr>
          <p:cNvPr id="5" name="Rectangle 4"/>
          <p:cNvSpPr/>
          <p:nvPr/>
        </p:nvSpPr>
        <p:spPr>
          <a:xfrm>
            <a:off x="-1" y="657851"/>
            <a:ext cx="178363" cy="706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3" name="TextBox 12"/>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4"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Tree>
    <p:extLst>
      <p:ext uri="{BB962C8B-B14F-4D97-AF65-F5344CB8AC3E}">
        <p14:creationId xmlns:p14="http://schemas.microsoft.com/office/powerpoint/2010/main" val="4995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ool">
    <p:spTree>
      <p:nvGrpSpPr>
        <p:cNvPr id="1" name=""/>
        <p:cNvGrpSpPr/>
        <p:nvPr/>
      </p:nvGrpSpPr>
      <p:grpSpPr>
        <a:xfrm>
          <a:off x="0" y="0"/>
          <a:ext cx="0" cy="0"/>
          <a:chOff x="0" y="0"/>
          <a:chExt cx="0" cy="0"/>
        </a:xfrm>
      </p:grpSpPr>
      <p:sp>
        <p:nvSpPr>
          <p:cNvPr id="5" name="Rectangle 4"/>
          <p:cNvSpPr/>
          <p:nvPr/>
        </p:nvSpPr>
        <p:spPr>
          <a:xfrm>
            <a:off x="-1" y="657851"/>
            <a:ext cx="178363" cy="706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4" name="Rectangle 3"/>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3" name="TextBox 12"/>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Tree>
    <p:extLst>
      <p:ext uri="{BB962C8B-B14F-4D97-AF65-F5344CB8AC3E}">
        <p14:creationId xmlns:p14="http://schemas.microsoft.com/office/powerpoint/2010/main" val="172045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Gray">
    <p:spTree>
      <p:nvGrpSpPr>
        <p:cNvPr id="1" name=""/>
        <p:cNvGrpSpPr/>
        <p:nvPr/>
      </p:nvGrpSpPr>
      <p:grpSpPr>
        <a:xfrm>
          <a:off x="0" y="0"/>
          <a:ext cx="0" cy="0"/>
          <a:chOff x="0" y="0"/>
          <a:chExt cx="0" cy="0"/>
        </a:xfrm>
      </p:grpSpPr>
      <p:sp>
        <p:nvSpPr>
          <p:cNvPr id="5" name="Rectangle 4"/>
          <p:cNvSpPr/>
          <p:nvPr/>
        </p:nvSpPr>
        <p:spPr>
          <a:xfrm>
            <a:off x="-1" y="657851"/>
            <a:ext cx="178363" cy="7062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4" name="Rectangle 3"/>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3" name="TextBox 12"/>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Tree>
    <p:extLst>
      <p:ext uri="{BB962C8B-B14F-4D97-AF65-F5344CB8AC3E}">
        <p14:creationId xmlns:p14="http://schemas.microsoft.com/office/powerpoint/2010/main" val="71994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7 Sections">
    <p:spTree>
      <p:nvGrpSpPr>
        <p:cNvPr id="1" name=""/>
        <p:cNvGrpSpPr/>
        <p:nvPr/>
      </p:nvGrpSpPr>
      <p:grpSpPr>
        <a:xfrm>
          <a:off x="0" y="0"/>
          <a:ext cx="0" cy="0"/>
          <a:chOff x="0" y="0"/>
          <a:chExt cx="0" cy="0"/>
        </a:xfrm>
      </p:grpSpPr>
      <p:sp>
        <p:nvSpPr>
          <p:cNvPr id="30" name="Rectangle 29"/>
          <p:cNvSpPr/>
          <p:nvPr/>
        </p:nvSpPr>
        <p:spPr>
          <a:xfrm>
            <a:off x="-1" y="657851"/>
            <a:ext cx="7417943" cy="706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 y="1458066"/>
            <a:ext cx="8683226" cy="706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 y="2250364"/>
            <a:ext cx="7849457" cy="706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 y="3041066"/>
            <a:ext cx="7058347" cy="706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 y="3831768"/>
            <a:ext cx="7623426" cy="706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 y="4618997"/>
            <a:ext cx="8352891" cy="706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 y="5406226"/>
            <a:ext cx="7849457" cy="7062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 y="6215145"/>
            <a:ext cx="178363" cy="6428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7"/>
          <p:cNvSpPr>
            <a:spLocks noGrp="1"/>
          </p:cNvSpPr>
          <p:nvPr>
            <p:ph type="body" sz="quarter" idx="12" hasCustomPrompt="1"/>
          </p:nvPr>
        </p:nvSpPr>
        <p:spPr>
          <a:xfrm>
            <a:off x="698781" y="1469316"/>
            <a:ext cx="7990726"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2</a:t>
            </a:r>
            <a:endParaRPr lang="en-US" dirty="0"/>
          </a:p>
        </p:txBody>
      </p:sp>
      <p:sp>
        <p:nvSpPr>
          <p:cNvPr id="8" name="Text Placeholder 27"/>
          <p:cNvSpPr>
            <a:spLocks noGrp="1"/>
          </p:cNvSpPr>
          <p:nvPr>
            <p:ph type="body" sz="quarter" idx="13" hasCustomPrompt="1"/>
          </p:nvPr>
        </p:nvSpPr>
        <p:spPr>
          <a:xfrm>
            <a:off x="698781" y="2258282"/>
            <a:ext cx="7990726"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3</a:t>
            </a:r>
            <a:endParaRPr lang="en-US" dirty="0"/>
          </a:p>
        </p:txBody>
      </p:sp>
      <p:sp>
        <p:nvSpPr>
          <p:cNvPr id="9" name="Text Placeholder 27"/>
          <p:cNvSpPr>
            <a:spLocks noGrp="1"/>
          </p:cNvSpPr>
          <p:nvPr>
            <p:ph type="body" sz="quarter" idx="14" hasCustomPrompt="1"/>
          </p:nvPr>
        </p:nvSpPr>
        <p:spPr>
          <a:xfrm>
            <a:off x="698781" y="3047248"/>
            <a:ext cx="7990726"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4</a:t>
            </a:r>
            <a:endParaRPr lang="en-US" dirty="0"/>
          </a:p>
        </p:txBody>
      </p:sp>
      <p:sp>
        <p:nvSpPr>
          <p:cNvPr id="10" name="Text Placeholder 27"/>
          <p:cNvSpPr>
            <a:spLocks noGrp="1"/>
          </p:cNvSpPr>
          <p:nvPr>
            <p:ph type="body" sz="quarter" idx="15" hasCustomPrompt="1"/>
          </p:nvPr>
        </p:nvSpPr>
        <p:spPr>
          <a:xfrm>
            <a:off x="698781" y="3836213"/>
            <a:ext cx="7990726"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5</a:t>
            </a:r>
            <a:endParaRPr lang="en-US" dirty="0"/>
          </a:p>
        </p:txBody>
      </p:sp>
      <p:sp>
        <p:nvSpPr>
          <p:cNvPr id="11" name="Text Placeholder 27"/>
          <p:cNvSpPr>
            <a:spLocks noGrp="1"/>
          </p:cNvSpPr>
          <p:nvPr>
            <p:ph type="body" sz="quarter" idx="16" hasCustomPrompt="1"/>
          </p:nvPr>
        </p:nvSpPr>
        <p:spPr>
          <a:xfrm>
            <a:off x="695207" y="670214"/>
            <a:ext cx="7990726"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1</a:t>
            </a:r>
            <a:endParaRPr lang="en-US" dirty="0"/>
          </a:p>
        </p:txBody>
      </p:sp>
      <p:sp>
        <p:nvSpPr>
          <p:cNvPr id="12" name="Text Placeholder 27"/>
          <p:cNvSpPr>
            <a:spLocks noGrp="1"/>
          </p:cNvSpPr>
          <p:nvPr>
            <p:ph type="body" sz="quarter" idx="17" hasCustomPrompt="1"/>
          </p:nvPr>
        </p:nvSpPr>
        <p:spPr>
          <a:xfrm>
            <a:off x="696074" y="4636708"/>
            <a:ext cx="7990726"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6</a:t>
            </a:r>
            <a:endParaRPr lang="en-US" dirty="0"/>
          </a:p>
        </p:txBody>
      </p:sp>
      <p:sp>
        <p:nvSpPr>
          <p:cNvPr id="13" name="Text Placeholder 27"/>
          <p:cNvSpPr>
            <a:spLocks noGrp="1"/>
          </p:cNvSpPr>
          <p:nvPr>
            <p:ph type="body" sz="quarter" idx="18" hasCustomPrompt="1"/>
          </p:nvPr>
        </p:nvSpPr>
        <p:spPr>
          <a:xfrm>
            <a:off x="696074" y="5425673"/>
            <a:ext cx="7990726" cy="693855"/>
          </a:xfrm>
          <a:prstGeom prst="rect">
            <a:avLst/>
          </a:prstGeom>
        </p:spPr>
        <p:txBody>
          <a:bodyPr vert="horz" lIns="0" tIns="0" rIns="0" bIns="0"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2800">
                <a:solidFill>
                  <a:schemeClr val="bg1"/>
                </a:solidFill>
                <a:latin typeface="+mn-lt"/>
                <a:cs typeface="Segoe UI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Section 7</a:t>
            </a:r>
            <a:endParaRPr lang="en-US" dirty="0"/>
          </a:p>
        </p:txBody>
      </p:sp>
      <p:sp>
        <p:nvSpPr>
          <p:cNvPr id="18" name="TextBox 17"/>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9" name="TextBox 18"/>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Tree>
    <p:extLst>
      <p:ext uri="{BB962C8B-B14F-4D97-AF65-F5344CB8AC3E}">
        <p14:creationId xmlns:p14="http://schemas.microsoft.com/office/powerpoint/2010/main" val="387602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ke">
    <p:spTree>
      <p:nvGrpSpPr>
        <p:cNvPr id="1" name=""/>
        <p:cNvGrpSpPr/>
        <p:nvPr/>
      </p:nvGrpSpPr>
      <p:grpSpPr>
        <a:xfrm>
          <a:off x="0" y="0"/>
          <a:ext cx="0" cy="0"/>
          <a:chOff x="0" y="0"/>
          <a:chExt cx="0" cy="0"/>
        </a:xfrm>
      </p:grpSpPr>
      <p:sp>
        <p:nvSpPr>
          <p:cNvPr id="8" name="Rectangle 7"/>
          <p:cNvSpPr/>
          <p:nvPr/>
        </p:nvSpPr>
        <p:spPr>
          <a:xfrm>
            <a:off x="-1" y="657851"/>
            <a:ext cx="178363" cy="706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9147" y="659130"/>
            <a:ext cx="4932453" cy="387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10" name="Text Placeholder 9"/>
          <p:cNvSpPr>
            <a:spLocks noGrp="1"/>
          </p:cNvSpPr>
          <p:nvPr>
            <p:ph type="body" sz="quarter" idx="10" hasCustomPrompt="1"/>
          </p:nvPr>
        </p:nvSpPr>
        <p:spPr>
          <a:xfrm>
            <a:off x="381000" y="659130"/>
            <a:ext cx="4648200" cy="704939"/>
          </a:xfrm>
          <a:prstGeom prst="rect">
            <a:avLst/>
          </a:prstGeom>
        </p:spPr>
        <p:txBody>
          <a:bodyPr lIns="0" tIns="0" rIns="0" bIns="0" anchor="ctr"/>
          <a:lstStyle>
            <a:lvl1pPr marL="0" indent="0">
              <a:lnSpc>
                <a:spcPct val="100000"/>
              </a:lnSpc>
              <a:buNone/>
              <a:defRPr sz="3600">
                <a:solidFill>
                  <a:schemeClr val="bg1"/>
                </a:solidFill>
                <a:latin typeface="+mj-lt"/>
              </a:defRPr>
            </a:lvl1pPr>
            <a:lvl2pPr marL="457200" indent="-182880">
              <a:buFont typeface="Arial" panose="020B0604020202020204" pitchFamily="34" charset="0"/>
              <a:buChar char="•"/>
              <a:defRPr sz="1800" baseline="0">
                <a:solidFill>
                  <a:schemeClr val="bg1"/>
                </a:solidFill>
              </a:defRPr>
            </a:lvl2pPr>
            <a:lvl3pPr marL="914400" indent="0">
              <a:buNone/>
              <a:defRPr/>
            </a:lvl3pPr>
            <a:lvl4pPr marL="1371600" indent="0">
              <a:buNone/>
              <a:defRPr/>
            </a:lvl4pPr>
            <a:lvl5pPr marL="1828800" indent="0">
              <a:buNone/>
              <a:defRPr/>
            </a:lvl5pPr>
          </a:lstStyle>
          <a:p>
            <a:pPr lvl="0"/>
            <a:r>
              <a:rPr lang="en-US" dirty="0" smtClean="0"/>
              <a:t>Summary title here</a:t>
            </a:r>
          </a:p>
        </p:txBody>
      </p:sp>
      <p:sp>
        <p:nvSpPr>
          <p:cNvPr id="11" name="Content Placeholder 3"/>
          <p:cNvSpPr>
            <a:spLocks noGrp="1"/>
          </p:cNvSpPr>
          <p:nvPr>
            <p:ph sz="quarter" idx="11" hasCustomPrompt="1"/>
          </p:nvPr>
        </p:nvSpPr>
        <p:spPr>
          <a:xfrm>
            <a:off x="381001" y="1478622"/>
            <a:ext cx="4648200" cy="2902878"/>
          </a:xfrm>
          <a:prstGeom prst="rect">
            <a:avLst/>
          </a:prstGeom>
        </p:spPr>
        <p:txBody>
          <a:bodyPr lIns="0" tIns="0" rIns="0" bIns="0"/>
          <a:lstStyle>
            <a:lvl1pPr marL="457200" indent="-182880">
              <a:lnSpc>
                <a:spcPct val="100000"/>
              </a:lnSpc>
              <a:defRPr sz="18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buClr>
                <a:schemeClr val="accent1"/>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buSzPct val="80000"/>
              <a:defRPr sz="1400">
                <a:solidFill>
                  <a:schemeClr val="tx2"/>
                </a:solidFill>
                <a:latin typeface="+mn-lt"/>
              </a:defRPr>
            </a:lvl4pPr>
            <a:lvl5pPr>
              <a:buSzPct val="80000"/>
              <a:defRPr sz="1400">
                <a:solidFill>
                  <a:schemeClr val="tx2"/>
                </a:solidFill>
                <a:latin typeface="+mn-lt"/>
              </a:defRPr>
            </a:lvl5pPr>
          </a:lstStyle>
          <a:p>
            <a:pPr lvl="0"/>
            <a:r>
              <a:rPr lang="en-US" dirty="0" smtClean="0"/>
              <a:t>Click to edit master text styles</a:t>
            </a:r>
          </a:p>
        </p:txBody>
      </p:sp>
      <p:sp>
        <p:nvSpPr>
          <p:cNvPr id="6" name="TextBox 5"/>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7" name="TextBox 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2" name="Rectangle 11"/>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16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pring">
    <p:spTree>
      <p:nvGrpSpPr>
        <p:cNvPr id="1" name=""/>
        <p:cNvGrpSpPr/>
        <p:nvPr/>
      </p:nvGrpSpPr>
      <p:grpSpPr>
        <a:xfrm>
          <a:off x="0" y="0"/>
          <a:ext cx="0" cy="0"/>
          <a:chOff x="0" y="0"/>
          <a:chExt cx="0" cy="0"/>
        </a:xfrm>
      </p:grpSpPr>
      <p:sp>
        <p:nvSpPr>
          <p:cNvPr id="3" name="Rectangle 2"/>
          <p:cNvSpPr/>
          <p:nvPr/>
        </p:nvSpPr>
        <p:spPr>
          <a:xfrm>
            <a:off x="-1" y="657851"/>
            <a:ext cx="178363" cy="706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49147" y="659130"/>
            <a:ext cx="4932453" cy="38785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5" name="Text Placeholder 9"/>
          <p:cNvSpPr>
            <a:spLocks noGrp="1"/>
          </p:cNvSpPr>
          <p:nvPr>
            <p:ph type="body" sz="quarter" idx="10" hasCustomPrompt="1"/>
          </p:nvPr>
        </p:nvSpPr>
        <p:spPr>
          <a:xfrm>
            <a:off x="381000" y="659130"/>
            <a:ext cx="4648200" cy="704939"/>
          </a:xfrm>
          <a:prstGeom prst="rect">
            <a:avLst/>
          </a:prstGeom>
        </p:spPr>
        <p:txBody>
          <a:bodyPr lIns="0" tIns="0" rIns="0" bIns="0" anchor="ctr"/>
          <a:lstStyle>
            <a:lvl1pPr marL="0" indent="0">
              <a:lnSpc>
                <a:spcPct val="100000"/>
              </a:lnSpc>
              <a:buNone/>
              <a:defRPr sz="3600">
                <a:solidFill>
                  <a:schemeClr val="bg1"/>
                </a:solidFill>
                <a:latin typeface="+mj-lt"/>
              </a:defRPr>
            </a:lvl1pPr>
            <a:lvl2pPr marL="457200" indent="-182880">
              <a:buFont typeface="Arial" panose="020B0604020202020204" pitchFamily="34" charset="0"/>
              <a:buChar char="•"/>
              <a:defRPr sz="1800" baseline="0">
                <a:solidFill>
                  <a:schemeClr val="bg1"/>
                </a:solidFill>
              </a:defRPr>
            </a:lvl2pPr>
            <a:lvl3pPr marL="914400" indent="0">
              <a:buNone/>
              <a:defRPr/>
            </a:lvl3pPr>
            <a:lvl4pPr marL="1371600" indent="0">
              <a:buNone/>
              <a:defRPr/>
            </a:lvl4pPr>
            <a:lvl5pPr marL="1828800" indent="0">
              <a:buNone/>
              <a:defRPr/>
            </a:lvl5pPr>
          </a:lstStyle>
          <a:p>
            <a:pPr lvl="0"/>
            <a:r>
              <a:rPr lang="en-US" dirty="0" smtClean="0"/>
              <a:t>Summary title here</a:t>
            </a:r>
          </a:p>
        </p:txBody>
      </p:sp>
      <p:sp>
        <p:nvSpPr>
          <p:cNvPr id="6" name="Content Placeholder 3"/>
          <p:cNvSpPr>
            <a:spLocks noGrp="1"/>
          </p:cNvSpPr>
          <p:nvPr>
            <p:ph sz="quarter" idx="11" hasCustomPrompt="1"/>
          </p:nvPr>
        </p:nvSpPr>
        <p:spPr>
          <a:xfrm>
            <a:off x="381001" y="1478622"/>
            <a:ext cx="4648200" cy="2902878"/>
          </a:xfrm>
          <a:prstGeom prst="rect">
            <a:avLst/>
          </a:prstGeom>
        </p:spPr>
        <p:txBody>
          <a:bodyPr lIns="0" tIns="0" rIns="0" bIns="0"/>
          <a:lstStyle>
            <a:lvl1pPr marL="457200" indent="-182880">
              <a:lnSpc>
                <a:spcPct val="100000"/>
              </a:lnSpc>
              <a:defRPr sz="18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buClr>
                <a:schemeClr val="accent1"/>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buSzPct val="80000"/>
              <a:defRPr sz="1400">
                <a:solidFill>
                  <a:schemeClr val="tx2"/>
                </a:solidFill>
                <a:latin typeface="+mn-lt"/>
              </a:defRPr>
            </a:lvl4pPr>
            <a:lvl5pPr>
              <a:buSzPct val="80000"/>
              <a:defRPr sz="1400">
                <a:solidFill>
                  <a:schemeClr val="tx2"/>
                </a:solidFill>
                <a:latin typeface="+mn-lt"/>
              </a:defRPr>
            </a:lvl5pPr>
          </a:lstStyle>
          <a:p>
            <a:pPr lvl="0"/>
            <a:r>
              <a:rPr lang="en-US" dirty="0" smtClean="0"/>
              <a:t>Click to edit master text styles</a:t>
            </a:r>
          </a:p>
        </p:txBody>
      </p:sp>
      <p:sp>
        <p:nvSpPr>
          <p:cNvPr id="7" name="TextBox 6"/>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8" name="TextBox 7"/>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9" name="Rectangle 8"/>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62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ze">
    <p:spTree>
      <p:nvGrpSpPr>
        <p:cNvPr id="1" name=""/>
        <p:cNvGrpSpPr/>
        <p:nvPr/>
      </p:nvGrpSpPr>
      <p:grpSpPr>
        <a:xfrm>
          <a:off x="0" y="0"/>
          <a:ext cx="0" cy="0"/>
          <a:chOff x="0" y="0"/>
          <a:chExt cx="0" cy="0"/>
        </a:xfrm>
      </p:grpSpPr>
      <p:sp>
        <p:nvSpPr>
          <p:cNvPr id="2" name="Rectangle 1"/>
          <p:cNvSpPr/>
          <p:nvPr/>
        </p:nvSpPr>
        <p:spPr>
          <a:xfrm>
            <a:off x="-1" y="657851"/>
            <a:ext cx="178363" cy="706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49147" y="659130"/>
            <a:ext cx="4932453" cy="38785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4" name="Text Placeholder 9"/>
          <p:cNvSpPr>
            <a:spLocks noGrp="1"/>
          </p:cNvSpPr>
          <p:nvPr>
            <p:ph type="body" sz="quarter" idx="10" hasCustomPrompt="1"/>
          </p:nvPr>
        </p:nvSpPr>
        <p:spPr>
          <a:xfrm>
            <a:off x="381000" y="659130"/>
            <a:ext cx="4648200" cy="704939"/>
          </a:xfrm>
          <a:prstGeom prst="rect">
            <a:avLst/>
          </a:prstGeom>
        </p:spPr>
        <p:txBody>
          <a:bodyPr lIns="0" tIns="0" rIns="0" bIns="0" anchor="ctr"/>
          <a:lstStyle>
            <a:lvl1pPr marL="0" indent="0">
              <a:lnSpc>
                <a:spcPct val="100000"/>
              </a:lnSpc>
              <a:buNone/>
              <a:defRPr sz="3600">
                <a:solidFill>
                  <a:schemeClr val="bg1"/>
                </a:solidFill>
                <a:latin typeface="+mj-lt"/>
              </a:defRPr>
            </a:lvl1pPr>
            <a:lvl2pPr marL="457200" indent="-182880">
              <a:buFont typeface="Arial" panose="020B0604020202020204" pitchFamily="34" charset="0"/>
              <a:buChar char="•"/>
              <a:defRPr sz="1800" baseline="0">
                <a:solidFill>
                  <a:schemeClr val="bg1"/>
                </a:solidFill>
              </a:defRPr>
            </a:lvl2pPr>
            <a:lvl3pPr marL="914400" indent="0">
              <a:buNone/>
              <a:defRPr/>
            </a:lvl3pPr>
            <a:lvl4pPr marL="1371600" indent="0">
              <a:buNone/>
              <a:defRPr/>
            </a:lvl4pPr>
            <a:lvl5pPr marL="1828800" indent="0">
              <a:buNone/>
              <a:defRPr/>
            </a:lvl5pPr>
          </a:lstStyle>
          <a:p>
            <a:pPr lvl="0"/>
            <a:r>
              <a:rPr lang="en-US" dirty="0" smtClean="0"/>
              <a:t>Summary title here</a:t>
            </a:r>
          </a:p>
        </p:txBody>
      </p:sp>
      <p:sp>
        <p:nvSpPr>
          <p:cNvPr id="5" name="Content Placeholder 3"/>
          <p:cNvSpPr>
            <a:spLocks noGrp="1"/>
          </p:cNvSpPr>
          <p:nvPr>
            <p:ph sz="quarter" idx="11" hasCustomPrompt="1"/>
          </p:nvPr>
        </p:nvSpPr>
        <p:spPr>
          <a:xfrm>
            <a:off x="381001" y="1478622"/>
            <a:ext cx="4648200" cy="2902878"/>
          </a:xfrm>
          <a:prstGeom prst="rect">
            <a:avLst/>
          </a:prstGeom>
        </p:spPr>
        <p:txBody>
          <a:bodyPr lIns="0" tIns="0" rIns="0" bIns="0"/>
          <a:lstStyle>
            <a:lvl1pPr marL="457200" indent="-182880">
              <a:lnSpc>
                <a:spcPct val="100000"/>
              </a:lnSpc>
              <a:defRPr sz="18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buClr>
                <a:schemeClr val="accent1"/>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buSzPct val="80000"/>
              <a:defRPr sz="1400">
                <a:solidFill>
                  <a:schemeClr val="tx2"/>
                </a:solidFill>
                <a:latin typeface="+mn-lt"/>
              </a:defRPr>
            </a:lvl4pPr>
            <a:lvl5pPr>
              <a:buSzPct val="80000"/>
              <a:defRPr sz="1400">
                <a:solidFill>
                  <a:schemeClr val="tx2"/>
                </a:solidFill>
                <a:latin typeface="+mn-lt"/>
              </a:defRPr>
            </a:lvl5pPr>
          </a:lstStyle>
          <a:p>
            <a:pPr lvl="0"/>
            <a:r>
              <a:rPr lang="en-US" dirty="0" smtClean="0"/>
              <a:t>Click to edit master text styles</a:t>
            </a:r>
          </a:p>
        </p:txBody>
      </p:sp>
      <p:sp>
        <p:nvSpPr>
          <p:cNvPr id="6" name="TextBox 5"/>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7" name="TextBox 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77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zalea">
    <p:spTree>
      <p:nvGrpSpPr>
        <p:cNvPr id="1" name=""/>
        <p:cNvGrpSpPr/>
        <p:nvPr/>
      </p:nvGrpSpPr>
      <p:grpSpPr>
        <a:xfrm>
          <a:off x="0" y="0"/>
          <a:ext cx="0" cy="0"/>
          <a:chOff x="0" y="0"/>
          <a:chExt cx="0" cy="0"/>
        </a:xfrm>
      </p:grpSpPr>
      <p:sp>
        <p:nvSpPr>
          <p:cNvPr id="2" name="Rectangle 1"/>
          <p:cNvSpPr/>
          <p:nvPr/>
        </p:nvSpPr>
        <p:spPr>
          <a:xfrm>
            <a:off x="-1" y="657851"/>
            <a:ext cx="178363" cy="706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49147" y="659130"/>
            <a:ext cx="4932453" cy="38785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4" name="Text Placeholder 9"/>
          <p:cNvSpPr>
            <a:spLocks noGrp="1"/>
          </p:cNvSpPr>
          <p:nvPr>
            <p:ph type="body" sz="quarter" idx="10" hasCustomPrompt="1"/>
          </p:nvPr>
        </p:nvSpPr>
        <p:spPr>
          <a:xfrm>
            <a:off x="381000" y="659130"/>
            <a:ext cx="4648200" cy="704939"/>
          </a:xfrm>
          <a:prstGeom prst="rect">
            <a:avLst/>
          </a:prstGeom>
        </p:spPr>
        <p:txBody>
          <a:bodyPr lIns="0" tIns="0" rIns="0" bIns="0" anchor="ctr"/>
          <a:lstStyle>
            <a:lvl1pPr marL="0" indent="0">
              <a:lnSpc>
                <a:spcPct val="100000"/>
              </a:lnSpc>
              <a:buNone/>
              <a:defRPr sz="3600">
                <a:solidFill>
                  <a:schemeClr val="bg1"/>
                </a:solidFill>
                <a:latin typeface="+mj-lt"/>
              </a:defRPr>
            </a:lvl1pPr>
            <a:lvl2pPr marL="457200" indent="-182880">
              <a:buFont typeface="Arial" panose="020B0604020202020204" pitchFamily="34" charset="0"/>
              <a:buChar char="•"/>
              <a:defRPr sz="1800" baseline="0">
                <a:solidFill>
                  <a:schemeClr val="bg1"/>
                </a:solidFill>
              </a:defRPr>
            </a:lvl2pPr>
            <a:lvl3pPr marL="914400" indent="0">
              <a:buNone/>
              <a:defRPr/>
            </a:lvl3pPr>
            <a:lvl4pPr marL="1371600" indent="0">
              <a:buNone/>
              <a:defRPr/>
            </a:lvl4pPr>
            <a:lvl5pPr marL="1828800" indent="0">
              <a:buNone/>
              <a:defRPr/>
            </a:lvl5pPr>
          </a:lstStyle>
          <a:p>
            <a:pPr lvl="0"/>
            <a:r>
              <a:rPr lang="en-US" dirty="0" smtClean="0"/>
              <a:t>Summary title here</a:t>
            </a:r>
          </a:p>
        </p:txBody>
      </p:sp>
      <p:sp>
        <p:nvSpPr>
          <p:cNvPr id="5" name="Content Placeholder 3"/>
          <p:cNvSpPr>
            <a:spLocks noGrp="1"/>
          </p:cNvSpPr>
          <p:nvPr>
            <p:ph sz="quarter" idx="11" hasCustomPrompt="1"/>
          </p:nvPr>
        </p:nvSpPr>
        <p:spPr>
          <a:xfrm>
            <a:off x="381001" y="1478622"/>
            <a:ext cx="4648200" cy="2902878"/>
          </a:xfrm>
          <a:prstGeom prst="rect">
            <a:avLst/>
          </a:prstGeom>
        </p:spPr>
        <p:txBody>
          <a:bodyPr lIns="0" tIns="0" rIns="0" bIns="0"/>
          <a:lstStyle>
            <a:lvl1pPr marL="457200" indent="-182880">
              <a:lnSpc>
                <a:spcPct val="100000"/>
              </a:lnSpc>
              <a:defRPr sz="18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buClr>
                <a:schemeClr val="accent1"/>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buSzPct val="80000"/>
              <a:defRPr sz="1400">
                <a:solidFill>
                  <a:schemeClr val="tx2"/>
                </a:solidFill>
                <a:latin typeface="+mn-lt"/>
              </a:defRPr>
            </a:lvl4pPr>
            <a:lvl5pPr>
              <a:buSzPct val="80000"/>
              <a:defRPr sz="1400">
                <a:solidFill>
                  <a:schemeClr val="tx2"/>
                </a:solidFill>
                <a:latin typeface="+mn-lt"/>
              </a:defRPr>
            </a:lvl5pPr>
          </a:lstStyle>
          <a:p>
            <a:pPr lvl="0"/>
            <a:r>
              <a:rPr lang="en-US" dirty="0" smtClean="0"/>
              <a:t>Click to edit master text styles</a:t>
            </a:r>
          </a:p>
        </p:txBody>
      </p:sp>
      <p:sp>
        <p:nvSpPr>
          <p:cNvPr id="6" name="TextBox 5"/>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7" name="TextBox 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02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Flame">
    <p:spTree>
      <p:nvGrpSpPr>
        <p:cNvPr id="1" name=""/>
        <p:cNvGrpSpPr/>
        <p:nvPr/>
      </p:nvGrpSpPr>
      <p:grpSpPr>
        <a:xfrm>
          <a:off x="0" y="0"/>
          <a:ext cx="0" cy="0"/>
          <a:chOff x="0" y="0"/>
          <a:chExt cx="0" cy="0"/>
        </a:xfrm>
      </p:grpSpPr>
      <p:sp>
        <p:nvSpPr>
          <p:cNvPr id="2" name="Rectangle 1"/>
          <p:cNvSpPr/>
          <p:nvPr/>
        </p:nvSpPr>
        <p:spPr>
          <a:xfrm>
            <a:off x="-1" y="657851"/>
            <a:ext cx="178363" cy="706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49147" y="659130"/>
            <a:ext cx="4932453" cy="38785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4" name="Text Placeholder 9"/>
          <p:cNvSpPr>
            <a:spLocks noGrp="1"/>
          </p:cNvSpPr>
          <p:nvPr>
            <p:ph type="body" sz="quarter" idx="10" hasCustomPrompt="1"/>
          </p:nvPr>
        </p:nvSpPr>
        <p:spPr>
          <a:xfrm>
            <a:off x="381000" y="659130"/>
            <a:ext cx="4648200" cy="704939"/>
          </a:xfrm>
          <a:prstGeom prst="rect">
            <a:avLst/>
          </a:prstGeom>
        </p:spPr>
        <p:txBody>
          <a:bodyPr lIns="0" tIns="0" rIns="0" bIns="0" anchor="ctr"/>
          <a:lstStyle>
            <a:lvl1pPr marL="0" indent="0">
              <a:lnSpc>
                <a:spcPct val="100000"/>
              </a:lnSpc>
              <a:buNone/>
              <a:defRPr sz="3600">
                <a:solidFill>
                  <a:schemeClr val="bg1"/>
                </a:solidFill>
                <a:latin typeface="+mj-lt"/>
              </a:defRPr>
            </a:lvl1pPr>
            <a:lvl2pPr marL="457200" indent="-182880">
              <a:buFont typeface="Arial" panose="020B0604020202020204" pitchFamily="34" charset="0"/>
              <a:buChar char="•"/>
              <a:defRPr sz="1800" baseline="0">
                <a:solidFill>
                  <a:schemeClr val="bg1"/>
                </a:solidFill>
              </a:defRPr>
            </a:lvl2pPr>
            <a:lvl3pPr marL="914400" indent="0">
              <a:buNone/>
              <a:defRPr/>
            </a:lvl3pPr>
            <a:lvl4pPr marL="1371600" indent="0">
              <a:buNone/>
              <a:defRPr/>
            </a:lvl4pPr>
            <a:lvl5pPr marL="1828800" indent="0">
              <a:buNone/>
              <a:defRPr/>
            </a:lvl5pPr>
          </a:lstStyle>
          <a:p>
            <a:pPr lvl="0"/>
            <a:r>
              <a:rPr lang="en-US" dirty="0" smtClean="0"/>
              <a:t>Summary title here</a:t>
            </a:r>
          </a:p>
        </p:txBody>
      </p:sp>
      <p:sp>
        <p:nvSpPr>
          <p:cNvPr id="5" name="Content Placeholder 3"/>
          <p:cNvSpPr>
            <a:spLocks noGrp="1"/>
          </p:cNvSpPr>
          <p:nvPr>
            <p:ph sz="quarter" idx="11" hasCustomPrompt="1"/>
          </p:nvPr>
        </p:nvSpPr>
        <p:spPr>
          <a:xfrm>
            <a:off x="381001" y="1478622"/>
            <a:ext cx="4648200" cy="2902878"/>
          </a:xfrm>
          <a:prstGeom prst="rect">
            <a:avLst/>
          </a:prstGeom>
        </p:spPr>
        <p:txBody>
          <a:bodyPr lIns="0" tIns="0" rIns="0" bIns="0"/>
          <a:lstStyle>
            <a:lvl1pPr marL="457200" indent="-182880">
              <a:lnSpc>
                <a:spcPct val="100000"/>
              </a:lnSpc>
              <a:defRPr sz="18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buClr>
                <a:schemeClr val="accent1"/>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buSzPct val="80000"/>
              <a:defRPr sz="1400">
                <a:solidFill>
                  <a:schemeClr val="tx2"/>
                </a:solidFill>
                <a:latin typeface="+mn-lt"/>
              </a:defRPr>
            </a:lvl4pPr>
            <a:lvl5pPr>
              <a:buSzPct val="80000"/>
              <a:defRPr sz="1400">
                <a:solidFill>
                  <a:schemeClr val="tx2"/>
                </a:solidFill>
                <a:latin typeface="+mn-lt"/>
              </a:defRPr>
            </a:lvl5pPr>
          </a:lstStyle>
          <a:p>
            <a:pPr lvl="0"/>
            <a:r>
              <a:rPr lang="en-US" dirty="0" smtClean="0"/>
              <a:t>Click to edit master text styles</a:t>
            </a:r>
          </a:p>
        </p:txBody>
      </p:sp>
      <p:sp>
        <p:nvSpPr>
          <p:cNvPr id="6" name="TextBox 5"/>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7" name="TextBox 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94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ool">
    <p:spTree>
      <p:nvGrpSpPr>
        <p:cNvPr id="1" name=""/>
        <p:cNvGrpSpPr/>
        <p:nvPr/>
      </p:nvGrpSpPr>
      <p:grpSpPr>
        <a:xfrm>
          <a:off x="0" y="0"/>
          <a:ext cx="0" cy="0"/>
          <a:chOff x="0" y="0"/>
          <a:chExt cx="0" cy="0"/>
        </a:xfrm>
      </p:grpSpPr>
      <p:sp>
        <p:nvSpPr>
          <p:cNvPr id="2" name="Rectangle 1"/>
          <p:cNvSpPr/>
          <p:nvPr/>
        </p:nvSpPr>
        <p:spPr>
          <a:xfrm>
            <a:off x="-1" y="657851"/>
            <a:ext cx="178363" cy="706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49147" y="659130"/>
            <a:ext cx="4932453" cy="38785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4" name="Text Placeholder 9"/>
          <p:cNvSpPr>
            <a:spLocks noGrp="1"/>
          </p:cNvSpPr>
          <p:nvPr>
            <p:ph type="body" sz="quarter" idx="10" hasCustomPrompt="1"/>
          </p:nvPr>
        </p:nvSpPr>
        <p:spPr>
          <a:xfrm>
            <a:off x="381000" y="659130"/>
            <a:ext cx="4648200" cy="704939"/>
          </a:xfrm>
          <a:prstGeom prst="rect">
            <a:avLst/>
          </a:prstGeom>
        </p:spPr>
        <p:txBody>
          <a:bodyPr lIns="0" tIns="0" rIns="0" bIns="0" anchor="ctr"/>
          <a:lstStyle>
            <a:lvl1pPr marL="0" indent="0">
              <a:lnSpc>
                <a:spcPct val="100000"/>
              </a:lnSpc>
              <a:buNone/>
              <a:defRPr sz="3600">
                <a:solidFill>
                  <a:schemeClr val="bg1"/>
                </a:solidFill>
                <a:latin typeface="+mj-lt"/>
              </a:defRPr>
            </a:lvl1pPr>
            <a:lvl2pPr marL="457200" indent="-182880">
              <a:buFont typeface="Arial" panose="020B0604020202020204" pitchFamily="34" charset="0"/>
              <a:buChar char="•"/>
              <a:defRPr sz="1800" baseline="0">
                <a:solidFill>
                  <a:schemeClr val="bg1"/>
                </a:solidFill>
              </a:defRPr>
            </a:lvl2pPr>
            <a:lvl3pPr marL="914400" indent="0">
              <a:buNone/>
              <a:defRPr/>
            </a:lvl3pPr>
            <a:lvl4pPr marL="1371600" indent="0">
              <a:buNone/>
              <a:defRPr/>
            </a:lvl4pPr>
            <a:lvl5pPr marL="1828800" indent="0">
              <a:buNone/>
              <a:defRPr/>
            </a:lvl5pPr>
          </a:lstStyle>
          <a:p>
            <a:pPr lvl="0"/>
            <a:r>
              <a:rPr lang="en-US" dirty="0" smtClean="0"/>
              <a:t>Summary title here</a:t>
            </a:r>
          </a:p>
        </p:txBody>
      </p:sp>
      <p:sp>
        <p:nvSpPr>
          <p:cNvPr id="5" name="Content Placeholder 3"/>
          <p:cNvSpPr>
            <a:spLocks noGrp="1"/>
          </p:cNvSpPr>
          <p:nvPr>
            <p:ph sz="quarter" idx="11" hasCustomPrompt="1"/>
          </p:nvPr>
        </p:nvSpPr>
        <p:spPr>
          <a:xfrm>
            <a:off x="381001" y="1478622"/>
            <a:ext cx="4648200" cy="2902878"/>
          </a:xfrm>
          <a:prstGeom prst="rect">
            <a:avLst/>
          </a:prstGeom>
        </p:spPr>
        <p:txBody>
          <a:bodyPr lIns="0" tIns="0" rIns="0" bIns="0"/>
          <a:lstStyle>
            <a:lvl1pPr marL="457200" indent="-182880">
              <a:lnSpc>
                <a:spcPct val="100000"/>
              </a:lnSpc>
              <a:defRPr sz="18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buClr>
                <a:schemeClr val="accent1"/>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buSzPct val="80000"/>
              <a:defRPr sz="1400">
                <a:solidFill>
                  <a:schemeClr val="tx2"/>
                </a:solidFill>
                <a:latin typeface="+mn-lt"/>
              </a:defRPr>
            </a:lvl4pPr>
            <a:lvl5pPr>
              <a:buSzPct val="80000"/>
              <a:defRPr sz="1400">
                <a:solidFill>
                  <a:schemeClr val="tx2"/>
                </a:solidFill>
                <a:latin typeface="+mn-lt"/>
              </a:defRPr>
            </a:lvl5pPr>
          </a:lstStyle>
          <a:p>
            <a:pPr lvl="0"/>
            <a:r>
              <a:rPr lang="en-US" dirty="0" smtClean="0"/>
              <a:t>Click to edit master text styles</a:t>
            </a:r>
          </a:p>
        </p:txBody>
      </p:sp>
      <p:sp>
        <p:nvSpPr>
          <p:cNvPr id="6" name="TextBox 5"/>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7" name="TextBox 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82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ray">
    <p:spTree>
      <p:nvGrpSpPr>
        <p:cNvPr id="1" name=""/>
        <p:cNvGrpSpPr/>
        <p:nvPr/>
      </p:nvGrpSpPr>
      <p:grpSpPr>
        <a:xfrm>
          <a:off x="0" y="0"/>
          <a:ext cx="0" cy="0"/>
          <a:chOff x="0" y="0"/>
          <a:chExt cx="0" cy="0"/>
        </a:xfrm>
      </p:grpSpPr>
      <p:sp>
        <p:nvSpPr>
          <p:cNvPr id="2" name="Rectangle 1"/>
          <p:cNvSpPr/>
          <p:nvPr/>
        </p:nvSpPr>
        <p:spPr>
          <a:xfrm>
            <a:off x="-1" y="657851"/>
            <a:ext cx="178363" cy="7062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49147" y="659130"/>
            <a:ext cx="4932453" cy="38785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4" name="Text Placeholder 9"/>
          <p:cNvSpPr>
            <a:spLocks noGrp="1"/>
          </p:cNvSpPr>
          <p:nvPr>
            <p:ph type="body" sz="quarter" idx="10" hasCustomPrompt="1"/>
          </p:nvPr>
        </p:nvSpPr>
        <p:spPr>
          <a:xfrm>
            <a:off x="381000" y="659130"/>
            <a:ext cx="4648200" cy="704939"/>
          </a:xfrm>
          <a:prstGeom prst="rect">
            <a:avLst/>
          </a:prstGeom>
        </p:spPr>
        <p:txBody>
          <a:bodyPr lIns="0" tIns="0" rIns="0" bIns="0" anchor="ctr"/>
          <a:lstStyle>
            <a:lvl1pPr marL="0" indent="0">
              <a:lnSpc>
                <a:spcPct val="100000"/>
              </a:lnSpc>
              <a:buNone/>
              <a:defRPr sz="3600">
                <a:solidFill>
                  <a:schemeClr val="bg1"/>
                </a:solidFill>
                <a:latin typeface="+mj-lt"/>
              </a:defRPr>
            </a:lvl1pPr>
            <a:lvl2pPr marL="457200" indent="-182880">
              <a:buFont typeface="Arial" panose="020B0604020202020204" pitchFamily="34" charset="0"/>
              <a:buChar char="•"/>
              <a:defRPr sz="1800" baseline="0">
                <a:solidFill>
                  <a:schemeClr val="bg1"/>
                </a:solidFill>
              </a:defRPr>
            </a:lvl2pPr>
            <a:lvl3pPr marL="914400" indent="0">
              <a:buNone/>
              <a:defRPr/>
            </a:lvl3pPr>
            <a:lvl4pPr marL="1371600" indent="0">
              <a:buNone/>
              <a:defRPr/>
            </a:lvl4pPr>
            <a:lvl5pPr marL="1828800" indent="0">
              <a:buNone/>
              <a:defRPr/>
            </a:lvl5pPr>
          </a:lstStyle>
          <a:p>
            <a:pPr lvl="0"/>
            <a:r>
              <a:rPr lang="en-US" dirty="0" smtClean="0"/>
              <a:t>Summary title here</a:t>
            </a:r>
          </a:p>
        </p:txBody>
      </p:sp>
      <p:sp>
        <p:nvSpPr>
          <p:cNvPr id="5" name="Content Placeholder 3"/>
          <p:cNvSpPr>
            <a:spLocks noGrp="1"/>
          </p:cNvSpPr>
          <p:nvPr>
            <p:ph sz="quarter" idx="11" hasCustomPrompt="1"/>
          </p:nvPr>
        </p:nvSpPr>
        <p:spPr>
          <a:xfrm>
            <a:off x="381001" y="1478622"/>
            <a:ext cx="4648200" cy="2902878"/>
          </a:xfrm>
          <a:prstGeom prst="rect">
            <a:avLst/>
          </a:prstGeom>
        </p:spPr>
        <p:txBody>
          <a:bodyPr lIns="0" tIns="0" rIns="0" bIns="0"/>
          <a:lstStyle>
            <a:lvl1pPr marL="457200" indent="-182880">
              <a:lnSpc>
                <a:spcPct val="100000"/>
              </a:lnSpc>
              <a:defRPr sz="18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buClr>
                <a:schemeClr val="accent1"/>
              </a:buClr>
              <a:buSzPct val="80000"/>
              <a:buFont typeface="Arial" panose="020B0604020202020204" pitchFamily="34" charset="0"/>
              <a:buChar char="•"/>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2pPr>
            <a:lvl3pPr>
              <a:buSzPct val="80000"/>
              <a:defRPr sz="1400">
                <a:solidFill>
                  <a:schemeClr val="tx2"/>
                </a:solidFill>
                <a:latin typeface="Segoe UI" panose="020B0502040204020203" pitchFamily="34" charset="0"/>
                <a:ea typeface="Segoe UI" panose="020B0502040204020203" pitchFamily="34" charset="0"/>
                <a:cs typeface="Segoe UI" panose="020B0502040204020203" pitchFamily="34" charset="0"/>
              </a:defRPr>
            </a:lvl3pPr>
            <a:lvl4pPr>
              <a:buSzPct val="80000"/>
              <a:defRPr sz="1400">
                <a:solidFill>
                  <a:schemeClr val="tx2"/>
                </a:solidFill>
                <a:latin typeface="+mn-lt"/>
              </a:defRPr>
            </a:lvl4pPr>
            <a:lvl5pPr>
              <a:buSzPct val="80000"/>
              <a:defRPr sz="1400">
                <a:solidFill>
                  <a:schemeClr val="tx2"/>
                </a:solidFill>
                <a:latin typeface="+mn-lt"/>
              </a:defRPr>
            </a:lvl5pPr>
          </a:lstStyle>
          <a:p>
            <a:pPr lvl="0"/>
            <a:r>
              <a:rPr lang="en-US" dirty="0" smtClean="0"/>
              <a:t>Click to edit master text styles</a:t>
            </a:r>
          </a:p>
        </p:txBody>
      </p:sp>
      <p:sp>
        <p:nvSpPr>
          <p:cNvPr id="6" name="TextBox 5"/>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7" name="TextBox 6"/>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4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ake">
    <p:spTree>
      <p:nvGrpSpPr>
        <p:cNvPr id="1" name=""/>
        <p:cNvGrpSpPr/>
        <p:nvPr/>
      </p:nvGrpSpPr>
      <p:grpSpPr>
        <a:xfrm>
          <a:off x="0" y="0"/>
          <a:ext cx="0" cy="0"/>
          <a:chOff x="0" y="0"/>
          <a:chExt cx="0" cy="0"/>
        </a:xfrm>
      </p:grpSpPr>
      <p:sp>
        <p:nvSpPr>
          <p:cNvPr id="5" name="Rectangle 4"/>
          <p:cNvSpPr/>
          <p:nvPr/>
        </p:nvSpPr>
        <p:spPr>
          <a:xfrm>
            <a:off x="-1" y="657851"/>
            <a:ext cx="178363" cy="706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15" name="Content Placeholder 3"/>
          <p:cNvSpPr>
            <a:spLocks noGrp="1"/>
          </p:cNvSpPr>
          <p:nvPr>
            <p:ph sz="quarter" idx="10" hasCustomPrompt="1"/>
          </p:nvPr>
        </p:nvSpPr>
        <p:spPr>
          <a:xfrm>
            <a:off x="698644" y="1828800"/>
            <a:ext cx="7988156" cy="4343400"/>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mn-lt"/>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baseline="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
        <p:nvSpPr>
          <p:cNvPr id="6" name="Title 1"/>
          <p:cNvSpPr>
            <a:spLocks noGrp="1"/>
          </p:cNvSpPr>
          <p:nvPr>
            <p:ph type="ctrTitle" hasCustomPrompt="1"/>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r>
              <a:rPr lang="en-US" sz="3200" dirty="0" smtClean="0"/>
              <a:t>Click to add title</a:t>
            </a:r>
            <a:endParaRPr lang="en-US" sz="3200" dirty="0"/>
          </a:p>
        </p:txBody>
      </p:sp>
      <p:sp>
        <p:nvSpPr>
          <p:cNvPr id="7" name="Rectangle 6"/>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4" name="TextBox 13"/>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Tree>
    <p:extLst>
      <p:ext uri="{BB962C8B-B14F-4D97-AF65-F5344CB8AC3E}">
        <p14:creationId xmlns:p14="http://schemas.microsoft.com/office/powerpoint/2010/main" val="362935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ring">
    <p:spTree>
      <p:nvGrpSpPr>
        <p:cNvPr id="1" name=""/>
        <p:cNvGrpSpPr/>
        <p:nvPr/>
      </p:nvGrpSpPr>
      <p:grpSpPr>
        <a:xfrm>
          <a:off x="0" y="0"/>
          <a:ext cx="0" cy="0"/>
          <a:chOff x="0" y="0"/>
          <a:chExt cx="0" cy="0"/>
        </a:xfrm>
      </p:grpSpPr>
      <p:sp>
        <p:nvSpPr>
          <p:cNvPr id="13" name="Rectangle 12"/>
          <p:cNvSpPr/>
          <p:nvPr/>
        </p:nvSpPr>
        <p:spPr>
          <a:xfrm>
            <a:off x="-1" y="657851"/>
            <a:ext cx="178363" cy="706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8"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0" name="Content Placeholder 3"/>
          <p:cNvSpPr>
            <a:spLocks noGrp="1"/>
          </p:cNvSpPr>
          <p:nvPr>
            <p:ph sz="quarter" idx="10" hasCustomPrompt="1"/>
          </p:nvPr>
        </p:nvSpPr>
        <p:spPr>
          <a:xfrm>
            <a:off x="698644" y="1828800"/>
            <a:ext cx="7988156" cy="4343400"/>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mn-lt"/>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baseline="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7" name="TextBox 16"/>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8"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424804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ze">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9"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1" name="Content Placeholder 3"/>
          <p:cNvSpPr>
            <a:spLocks noGrp="1"/>
          </p:cNvSpPr>
          <p:nvPr>
            <p:ph sz="quarter" idx="10" hasCustomPrompt="1"/>
          </p:nvPr>
        </p:nvSpPr>
        <p:spPr>
          <a:xfrm>
            <a:off x="698644" y="1828800"/>
            <a:ext cx="7988156" cy="4343400"/>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mn-lt"/>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baseline="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7" name="TextBox 16"/>
          <p:cNvSpPr txBox="1"/>
          <p:nvPr/>
        </p:nvSpPr>
        <p:spPr>
          <a:xfrm>
            <a:off x="4369676" y="6570425"/>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8"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118349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zalea">
    <p:spTree>
      <p:nvGrpSpPr>
        <p:cNvPr id="1" name=""/>
        <p:cNvGrpSpPr/>
        <p:nvPr/>
      </p:nvGrpSpPr>
      <p:grpSpPr>
        <a:xfrm>
          <a:off x="0" y="0"/>
          <a:ext cx="0" cy="0"/>
          <a:chOff x="0" y="0"/>
          <a:chExt cx="0" cy="0"/>
        </a:xfrm>
      </p:grpSpPr>
      <p:sp>
        <p:nvSpPr>
          <p:cNvPr id="6" name="Rectangle 5"/>
          <p:cNvSpPr/>
          <p:nvPr/>
        </p:nvSpPr>
        <p:spPr>
          <a:xfrm>
            <a:off x="-1" y="657851"/>
            <a:ext cx="178363" cy="706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9"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11" name="Content Placeholder 3"/>
          <p:cNvSpPr>
            <a:spLocks noGrp="1"/>
          </p:cNvSpPr>
          <p:nvPr>
            <p:ph sz="quarter" idx="10" hasCustomPrompt="1"/>
          </p:nvPr>
        </p:nvSpPr>
        <p:spPr>
          <a:xfrm>
            <a:off x="698644" y="1828800"/>
            <a:ext cx="7988156" cy="4343400"/>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mn-lt"/>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baseline="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7"/>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7" name="TextBox 16"/>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8"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23301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lame">
    <p:spTree>
      <p:nvGrpSpPr>
        <p:cNvPr id="1" name=""/>
        <p:cNvGrpSpPr/>
        <p:nvPr/>
      </p:nvGrpSpPr>
      <p:grpSpPr>
        <a:xfrm>
          <a:off x="0" y="0"/>
          <a:ext cx="0" cy="0"/>
          <a:chOff x="0" y="0"/>
          <a:chExt cx="0" cy="0"/>
        </a:xfrm>
      </p:grpSpPr>
      <p:sp>
        <p:nvSpPr>
          <p:cNvPr id="5" name="Rectangle 4"/>
          <p:cNvSpPr/>
          <p:nvPr/>
        </p:nvSpPr>
        <p:spPr>
          <a:xfrm>
            <a:off x="-1" y="657851"/>
            <a:ext cx="178363" cy="706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a:p>
        </p:txBody>
      </p:sp>
      <p:sp>
        <p:nvSpPr>
          <p:cNvPr id="9" name="Title 1"/>
          <p:cNvSpPr>
            <a:spLocks noGrp="1"/>
          </p:cNvSpPr>
          <p:nvPr>
            <p:ph type="ctrTitle"/>
          </p:nvPr>
        </p:nvSpPr>
        <p:spPr>
          <a:xfrm>
            <a:off x="698644" y="369251"/>
            <a:ext cx="7988156" cy="1260160"/>
          </a:xfrm>
          <a:prstGeom prst="rect">
            <a:avLst/>
          </a:prstGeom>
        </p:spPr>
        <p:txBody>
          <a:bodyPr lIns="0" tIns="0" rIns="0" bIns="0" anchor="ctr">
            <a:normAutofit/>
          </a:bodyPr>
          <a:lstStyle>
            <a:lvl1pPr>
              <a:lnSpc>
                <a:spcPct val="100000"/>
              </a:lnSpc>
              <a:defRPr sz="3200"/>
            </a:lvl1pPr>
          </a:lstStyle>
          <a:p>
            <a:endParaRPr lang="en-US" sz="3200" dirty="0"/>
          </a:p>
        </p:txBody>
      </p:sp>
      <p:sp>
        <p:nvSpPr>
          <p:cNvPr id="8" name="Content Placeholder 3"/>
          <p:cNvSpPr>
            <a:spLocks noGrp="1"/>
          </p:cNvSpPr>
          <p:nvPr>
            <p:ph sz="quarter" idx="10" hasCustomPrompt="1"/>
          </p:nvPr>
        </p:nvSpPr>
        <p:spPr>
          <a:xfrm>
            <a:off x="698644" y="1828800"/>
            <a:ext cx="7988156" cy="4343400"/>
          </a:xfrm>
          <a:prstGeom prst="rect">
            <a:avLst/>
          </a:prstGeom>
        </p:spPr>
        <p:txBody>
          <a:bodyPr lIns="0" tIns="0" rIns="0" bIns="0"/>
          <a:lstStyle>
            <a:lvl1pPr marL="0" indent="0">
              <a:lnSpc>
                <a:spcPct val="100000"/>
              </a:lnSpc>
              <a:buClr>
                <a:schemeClr val="tx2"/>
              </a:buClr>
              <a:buNone/>
              <a:defRPr sz="18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nSpc>
                <a:spcPct val="100000"/>
              </a:lnSpc>
              <a:buClr>
                <a:schemeClr val="tx2"/>
              </a:buClr>
              <a:buSzPct val="80000"/>
              <a:buFont typeface="Arial" panose="020B0604020202020204" pitchFamily="34" charset="0"/>
              <a:buChar char="•"/>
              <a:defRPr sz="1600">
                <a:solidFill>
                  <a:schemeClr val="tx2"/>
                </a:solidFill>
                <a:latin typeface="+mn-lt"/>
                <a:ea typeface="Segoe UI" panose="020B0502040204020203" pitchFamily="34" charset="0"/>
                <a:cs typeface="Segoe UI" panose="020B0502040204020203" pitchFamily="34" charset="0"/>
              </a:defRPr>
            </a:lvl2pPr>
            <a:lvl3pPr>
              <a:lnSpc>
                <a:spcPct val="100000"/>
              </a:lnSpc>
              <a:buClr>
                <a:schemeClr val="tx2"/>
              </a:buClr>
              <a:buSzPct val="80000"/>
              <a:defRPr sz="1600">
                <a:solidFill>
                  <a:schemeClr val="tx2"/>
                </a:solidFill>
                <a:latin typeface="+mn-lt"/>
              </a:defRPr>
            </a:lvl3pPr>
            <a:lvl4pPr>
              <a:lnSpc>
                <a:spcPct val="100000"/>
              </a:lnSpc>
              <a:buClr>
                <a:schemeClr val="tx2"/>
              </a:buClr>
              <a:buSzPct val="80000"/>
              <a:defRPr sz="1600" baseline="0">
                <a:solidFill>
                  <a:schemeClr val="tx2"/>
                </a:solidFill>
                <a:latin typeface="+mn-lt"/>
              </a:defRPr>
            </a:lvl4pPr>
            <a:lvl5pPr>
              <a:lnSpc>
                <a:spcPct val="100000"/>
              </a:lnSpc>
              <a:buClr>
                <a:schemeClr val="tx2"/>
              </a:buClr>
              <a:buSzPct val="80000"/>
              <a:defRPr sz="160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p:nvSpPr>
        <p:spPr>
          <a:xfrm>
            <a:off x="-1" y="1458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2250364"/>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3041066"/>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831768"/>
            <a:ext cx="178363" cy="7062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5800" y="6560151"/>
            <a:ext cx="4030716" cy="138499"/>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tab pos="8458200" algn="r"/>
              </a:tabLst>
              <a:defRPr/>
            </a:pPr>
            <a:r>
              <a:rPr lang="en-US" sz="900" spc="-20" dirty="0" smtClean="0">
                <a:solidFill>
                  <a:schemeClr val="bg2">
                    <a:lumMod val="50000"/>
                  </a:schemeClr>
                </a:solidFill>
              </a:rPr>
              <a:t>© 2015 Service Management Group | Confidential | All rights reserved</a:t>
            </a:r>
          </a:p>
        </p:txBody>
      </p:sp>
      <p:sp>
        <p:nvSpPr>
          <p:cNvPr id="16" name="TextBox 15"/>
          <p:cNvSpPr txBox="1"/>
          <p:nvPr/>
        </p:nvSpPr>
        <p:spPr>
          <a:xfrm>
            <a:off x="4369676" y="6560151"/>
            <a:ext cx="4317124" cy="138499"/>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tab pos="8458200" algn="r"/>
              </a:tabLst>
              <a:defRPr/>
            </a:pPr>
            <a:fld id="{E065E954-48F4-4C10-8B65-07CBE6F8C25C}" type="slidenum">
              <a:rPr lang="en-US" sz="900" spc="-20" smtClean="0">
                <a:solidFill>
                  <a:schemeClr val="bg2">
                    <a:lumMod val="50000"/>
                  </a:schemeClr>
                </a:solidFill>
              </a:rPr>
              <a:t>‹#›</a:t>
            </a:fld>
            <a:endParaRPr lang="en-US" sz="900" spc="-20" dirty="0" smtClean="0">
              <a:solidFill>
                <a:schemeClr val="bg2">
                  <a:lumMod val="50000"/>
                </a:schemeClr>
              </a:solidFill>
            </a:endParaRPr>
          </a:p>
        </p:txBody>
      </p:sp>
      <p:sp>
        <p:nvSpPr>
          <p:cNvPr id="17" name="Text Placeholder 2"/>
          <p:cNvSpPr>
            <a:spLocks noGrp="1"/>
          </p:cNvSpPr>
          <p:nvPr>
            <p:ph type="body" sz="quarter" idx="11" hasCustomPrompt="1"/>
          </p:nvPr>
        </p:nvSpPr>
        <p:spPr>
          <a:xfrm>
            <a:off x="706348" y="6182474"/>
            <a:ext cx="7980452" cy="218326"/>
          </a:xfrm>
          <a:prstGeom prst="rect">
            <a:avLst/>
          </a:prstGeom>
        </p:spPr>
        <p:txBody>
          <a:bodyPr lIns="0" tIns="0" rIns="0" bIns="0" anchor="ctr"/>
          <a:lstStyle>
            <a:lvl1pPr marL="0" indent="0">
              <a:lnSpc>
                <a:spcPct val="100000"/>
              </a:lnSpc>
              <a:spcBef>
                <a:spcPts val="0"/>
              </a:spcBef>
              <a:buNone/>
              <a:defRPr sz="800" baseline="0">
                <a:solidFill>
                  <a:schemeClr val="tx1">
                    <a:lumMod val="40000"/>
                    <a:lumOff val="60000"/>
                  </a:schemeClr>
                </a:solidFill>
              </a:defRPr>
            </a:lvl1pPr>
          </a:lstStyle>
          <a:p>
            <a:pPr lvl="0"/>
            <a:r>
              <a:rPr lang="en-US" dirty="0" smtClean="0"/>
              <a:t>n counts</a:t>
            </a:r>
            <a:endParaRPr lang="en-US" dirty="0"/>
          </a:p>
        </p:txBody>
      </p:sp>
    </p:spTree>
    <p:extLst>
      <p:ext uri="{BB962C8B-B14F-4D97-AF65-F5344CB8AC3E}">
        <p14:creationId xmlns:p14="http://schemas.microsoft.com/office/powerpoint/2010/main" val="26330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3.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4.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657851"/>
            <a:ext cx="178363" cy="706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 y="1458066"/>
            <a:ext cx="178363" cy="706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2250364"/>
            <a:ext cx="178363" cy="70621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 y="3041066"/>
            <a:ext cx="178363" cy="706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 y="3831768"/>
            <a:ext cx="178363" cy="7062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 y="4618996"/>
            <a:ext cx="178363" cy="2239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78363" cy="587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772955"/>
      </p:ext>
    </p:extLst>
  </p:cSld>
  <p:clrMap bg1="lt1" tx1="dk1" bg2="lt2" tx2="dk2" accent1="accent1" accent2="accent2" accent3="accent3" accent4="accent4" accent5="accent5" accent6="accent6" hlink="hlink" folHlink="folHlink"/>
  <p:sldLayoutIdLst>
    <p:sldLayoutId id="2147483663" r:id="rId1"/>
    <p:sldLayoutId id="214748366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2">
          <p15:clr>
            <a:srgbClr val="F26B43"/>
          </p15:clr>
        </p15:guide>
        <p15:guide id="2" pos="5472">
          <p15:clr>
            <a:srgbClr val="F26B43"/>
          </p15:clr>
        </p15:guide>
        <p15:guide id="3" orient="horz" pos="4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946149"/>
      </p:ext>
    </p:extLst>
  </p:cSld>
  <p:clrMap bg1="lt1" tx1="dk1" bg2="lt2" tx2="dk2" accent1="accent1" accent2="accent2" accent3="accent3" accent4="accent4" accent5="accent5" accent6="accent6" hlink="hlink" folHlink="folHlink"/>
  <p:sldLayoutIdLst>
    <p:sldLayoutId id="2147483666" r:id="rId1"/>
    <p:sldLayoutId id="2147483667"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2">
          <p15:clr>
            <a:srgbClr val="F26B43"/>
          </p15:clr>
        </p15:guide>
        <p15:guide id="2" pos="432">
          <p15:clr>
            <a:srgbClr val="F26B43"/>
          </p15:clr>
        </p15:guide>
        <p15:guide id="3" pos="54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57884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2">
          <p15:clr>
            <a:srgbClr val="F26B43"/>
          </p15:clr>
        </p15:guide>
        <p15:guide id="2" pos="5472">
          <p15:clr>
            <a:srgbClr val="F26B43"/>
          </p15:clr>
        </p15:guide>
        <p15:guide id="5" orient="horz" pos="40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76794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472">
          <p15:clr>
            <a:srgbClr val="F26B43"/>
          </p15:clr>
        </p15:guide>
        <p15:guide id="2" pos="432">
          <p15:clr>
            <a:srgbClr val="F26B43"/>
          </p15:clr>
        </p15:guide>
        <p15:guide id="3" orient="horz" pos="1152">
          <p15:clr>
            <a:srgbClr val="F26B43"/>
          </p15:clr>
        </p15:guide>
        <p15:guide id="4" orient="horz" pos="4032">
          <p15:clr>
            <a:srgbClr val="F26B43"/>
          </p15:clr>
        </p15:guide>
        <p15:guide id="5" orient="horz"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71687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2">
          <p15:clr>
            <a:srgbClr val="F26B43"/>
          </p15:clr>
        </p15:guide>
        <p15:guide id="2" orient="horz" pos="4032">
          <p15:clr>
            <a:srgbClr val="F26B43"/>
          </p15:clr>
        </p15:guide>
        <p15:guide id="3" pos="547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34129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g/ops/Engineering%20Shop%20Standards/Home.aspx" TargetMode="External"/><Relationship Id="rId2" Type="http://schemas.openxmlformats.org/officeDocument/2006/relationships/hyperlink" Target="https://github.com/ServiceManagementGroup/UnitTestTraining/archive/master.zip"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mg/ops/Engineering%20Shop%20Standards/Home.aspx"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709534" y="1828800"/>
            <a:ext cx="7988156" cy="4343400"/>
          </a:xfrm>
        </p:spPr>
        <p:txBody>
          <a:bodyPr/>
          <a:lstStyle/>
          <a:p>
            <a:r>
              <a:rPr lang="en-US" dirty="0" smtClean="0"/>
              <a:t>Prior to the training do the following:</a:t>
            </a:r>
          </a:p>
          <a:p>
            <a:pPr marL="342900" indent="-342900">
              <a:buFont typeface="+mj-lt"/>
              <a:buAutoNum type="arabicPeriod"/>
            </a:pPr>
            <a:r>
              <a:rPr lang="en-US" dirty="0" smtClean="0"/>
              <a:t>Download the Unit Test Code - </a:t>
            </a:r>
            <a:r>
              <a:rPr lang="en-US" dirty="0" smtClean="0">
                <a:hlinkClick r:id="rId2"/>
              </a:rPr>
              <a:t>Link</a:t>
            </a:r>
            <a:endParaRPr lang="en-US" dirty="0" smtClean="0"/>
          </a:p>
          <a:p>
            <a:pPr marL="342900" indent="-342900">
              <a:buFont typeface="+mj-lt"/>
              <a:buAutoNum type="arabicPeriod"/>
            </a:pPr>
            <a:r>
              <a:rPr lang="en-US" dirty="0" smtClean="0"/>
              <a:t>Find and Read the Unit Test Guidelines – </a:t>
            </a:r>
            <a:r>
              <a:rPr lang="en-US" dirty="0" smtClean="0">
                <a:hlinkClick r:id="rId3"/>
              </a:rPr>
              <a:t>Link to Shop Standards Site</a:t>
            </a:r>
            <a:endParaRPr lang="en-US" dirty="0" smtClean="0"/>
          </a:p>
          <a:p>
            <a:pPr marL="342900" indent="-342900">
              <a:buFont typeface="+mj-lt"/>
              <a:buAutoNum type="arabicPeriod"/>
            </a:pPr>
            <a:r>
              <a:rPr lang="en-US" dirty="0" smtClean="0"/>
              <a:t>Familiarize yourself with </a:t>
            </a:r>
            <a:r>
              <a:rPr lang="en-US" dirty="0" err="1" smtClean="0"/>
              <a:t>MSTest</a:t>
            </a:r>
            <a:r>
              <a:rPr lang="en-US" dirty="0" smtClean="0"/>
              <a:t> and MOQ</a:t>
            </a:r>
          </a:p>
          <a:p>
            <a:pPr marL="1085850" lvl="1" indent="-342900">
              <a:buFont typeface="+mj-lt"/>
              <a:buAutoNum type="arabicPeriod"/>
            </a:pPr>
            <a:r>
              <a:rPr lang="en-US" dirty="0" smtClean="0"/>
              <a:t>Review the </a:t>
            </a:r>
            <a:r>
              <a:rPr lang="en-US" dirty="0" err="1" smtClean="0"/>
              <a:t>QuickReferenceTests</a:t>
            </a:r>
            <a:r>
              <a:rPr lang="en-US" dirty="0" smtClean="0"/>
              <a:t> Project in the downloaded code.</a:t>
            </a:r>
          </a:p>
          <a:p>
            <a:pPr marL="342900" indent="-342900">
              <a:buFont typeface="+mj-lt"/>
              <a:buAutoNum type="arabicPeriod"/>
            </a:pPr>
            <a:r>
              <a:rPr lang="en-US" dirty="0" smtClean="0"/>
              <a:t>Ensure solution builds and you have all necessary Nuget Packages downloaded</a:t>
            </a:r>
            <a:r>
              <a:rPr lang="en-US" dirty="0" smtClean="0"/>
              <a:t>.</a:t>
            </a:r>
          </a:p>
          <a:p>
            <a:pPr marL="342900" indent="-342900">
              <a:buFont typeface="+mj-lt"/>
              <a:buAutoNum type="arabicPeriod"/>
            </a:pPr>
            <a:r>
              <a:rPr lang="en-US" dirty="0" smtClean="0"/>
              <a:t>Have Holley, Andy E. or John R. come by and verify you are ready to go before class starts.</a:t>
            </a:r>
            <a:endParaRPr lang="en-US" dirty="0" smtClean="0"/>
          </a:p>
          <a:p>
            <a:endParaRPr lang="en-US" dirty="0" smtClean="0"/>
          </a:p>
        </p:txBody>
      </p:sp>
      <p:sp>
        <p:nvSpPr>
          <p:cNvPr id="4" name="Title 3"/>
          <p:cNvSpPr>
            <a:spLocks noGrp="1"/>
          </p:cNvSpPr>
          <p:nvPr>
            <p:ph type="ctrTitle"/>
          </p:nvPr>
        </p:nvSpPr>
        <p:spPr/>
        <p:txBody>
          <a:bodyPr/>
          <a:lstStyle/>
          <a:p>
            <a:r>
              <a:rPr lang="en-US" dirty="0" smtClean="0"/>
              <a:t>Email Template</a:t>
            </a:r>
            <a:endParaRPr lang="en-US" dirty="0"/>
          </a:p>
        </p:txBody>
      </p:sp>
    </p:spTree>
    <p:extLst>
      <p:ext uri="{BB962C8B-B14F-4D97-AF65-F5344CB8AC3E}">
        <p14:creationId xmlns:p14="http://schemas.microsoft.com/office/powerpoint/2010/main" val="299118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Create a folder in </a:t>
            </a:r>
            <a:r>
              <a:rPr lang="en-US" dirty="0" err="1" smtClean="0"/>
              <a:t>QuickReferenceTests</a:t>
            </a:r>
            <a:r>
              <a:rPr lang="en-US" dirty="0"/>
              <a:t> </a:t>
            </a:r>
            <a:r>
              <a:rPr lang="en-US" dirty="0" smtClean="0"/>
              <a:t>named Practice.</a:t>
            </a:r>
          </a:p>
          <a:p>
            <a:r>
              <a:rPr lang="en-US" dirty="0" smtClean="0"/>
              <a:t>In that folder create a test class called </a:t>
            </a:r>
            <a:r>
              <a:rPr lang="en-US" dirty="0" err="1" smtClean="0"/>
              <a:t>Practice.Tests.cs</a:t>
            </a:r>
            <a:endParaRPr lang="en-US" dirty="0" smtClean="0"/>
          </a:p>
          <a:p>
            <a:r>
              <a:rPr lang="en-US" dirty="0" smtClean="0"/>
              <a:t>Practice writing a few tests. Create some dummy classes to test. Create some dummy interfaces to Mock.</a:t>
            </a:r>
          </a:p>
          <a:p>
            <a:endParaRPr lang="en-US" dirty="0"/>
          </a:p>
        </p:txBody>
      </p:sp>
      <p:sp>
        <p:nvSpPr>
          <p:cNvPr id="7" name="Text Placeholder 6"/>
          <p:cNvSpPr>
            <a:spLocks noGrp="1"/>
          </p:cNvSpPr>
          <p:nvPr>
            <p:ph type="body" sz="quarter" idx="11"/>
          </p:nvPr>
        </p:nvSpPr>
        <p:spPr/>
        <p:txBody>
          <a:bodyPr/>
          <a:lstStyle/>
          <a:p>
            <a:endParaRPr lang="en-US"/>
          </a:p>
        </p:txBody>
      </p:sp>
      <p:sp>
        <p:nvSpPr>
          <p:cNvPr id="5" name="Title 4"/>
          <p:cNvSpPr>
            <a:spLocks noGrp="1"/>
          </p:cNvSpPr>
          <p:nvPr>
            <p:ph type="ctrTitle"/>
          </p:nvPr>
        </p:nvSpPr>
        <p:spPr/>
        <p:txBody>
          <a:bodyPr/>
          <a:lstStyle/>
          <a:p>
            <a:r>
              <a:rPr lang="en-US" dirty="0" smtClean="0"/>
              <a:t>Time to Play and Practice</a:t>
            </a:r>
            <a:endParaRPr lang="en-US" dirty="0"/>
          </a:p>
        </p:txBody>
      </p:sp>
    </p:spTree>
    <p:extLst>
      <p:ext uri="{BB962C8B-B14F-4D97-AF65-F5344CB8AC3E}">
        <p14:creationId xmlns:p14="http://schemas.microsoft.com/office/powerpoint/2010/main" val="3424799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62518" y="268448"/>
            <a:ext cx="7990726" cy="5134062"/>
          </a:xfrm>
        </p:spPr>
        <p:txBody>
          <a:bodyPr anchor="t"/>
          <a:lstStyle/>
          <a:p>
            <a:r>
              <a:rPr lang="en-US" dirty="0" smtClean="0"/>
              <a:t>This is a workshop, there will be a lot of coding and very little talking. If you get stuck or have questions, ask them. </a:t>
            </a:r>
            <a:endParaRPr lang="en-US" dirty="0"/>
          </a:p>
          <a:p>
            <a:r>
              <a:rPr lang="en-US" dirty="0" smtClean="0"/>
              <a:t>Agenda for the session:</a:t>
            </a:r>
          </a:p>
          <a:p>
            <a:pPr marL="457200" indent="-457200">
              <a:buFont typeface="+mj-lt"/>
              <a:buAutoNum type="arabicPeriod"/>
            </a:pPr>
            <a:r>
              <a:rPr lang="en-US" dirty="0" smtClean="0"/>
              <a:t>Ensure everyone has the unit test code pulled down and the solution builds.</a:t>
            </a:r>
          </a:p>
          <a:p>
            <a:pPr marL="457200" indent="-457200">
              <a:buFont typeface="+mj-lt"/>
              <a:buAutoNum type="arabicPeriod"/>
            </a:pPr>
            <a:r>
              <a:rPr lang="en-US" dirty="0" smtClean="0"/>
              <a:t>Setup Unit Testing Projects including Nuget Packages.</a:t>
            </a:r>
          </a:p>
          <a:p>
            <a:pPr marL="457200" indent="-457200">
              <a:buFont typeface="+mj-lt"/>
              <a:buAutoNum type="arabicPeriod"/>
            </a:pPr>
            <a:r>
              <a:rPr lang="en-US" dirty="0" smtClean="0"/>
              <a:t>First Two Unit Tests</a:t>
            </a:r>
          </a:p>
          <a:p>
            <a:pPr marL="457200" indent="-457200">
              <a:buFont typeface="+mj-lt"/>
              <a:buAutoNum type="arabicPeriod"/>
            </a:pPr>
            <a:r>
              <a:rPr lang="en-US" dirty="0" smtClean="0"/>
              <a:t>Group Code Review.</a:t>
            </a:r>
          </a:p>
          <a:p>
            <a:pPr marL="457200" indent="-457200">
              <a:buFont typeface="+mj-lt"/>
              <a:buAutoNum type="arabicPeriod"/>
            </a:pPr>
            <a:r>
              <a:rPr lang="en-US" dirty="0" smtClean="0"/>
              <a:t>Group Discussions - More Tests – More Group Code Reviews</a:t>
            </a:r>
          </a:p>
          <a:p>
            <a:pPr marL="457200" indent="-457200">
              <a:buFont typeface="+mj-lt"/>
              <a:buAutoNum type="arabicPeriod"/>
            </a:pPr>
            <a:r>
              <a:rPr lang="en-US" dirty="0" smtClean="0"/>
              <a:t>Rinse &amp;&amp; Repeat Step 5.</a:t>
            </a:r>
          </a:p>
        </p:txBody>
      </p:sp>
    </p:spTree>
    <p:extLst>
      <p:ext uri="{BB962C8B-B14F-4D97-AF65-F5344CB8AC3E}">
        <p14:creationId xmlns:p14="http://schemas.microsoft.com/office/powerpoint/2010/main" val="147217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Setup and First Tests</a:t>
            </a:r>
            <a:endParaRPr lang="en-US" dirty="0"/>
          </a:p>
        </p:txBody>
      </p:sp>
      <p:sp>
        <p:nvSpPr>
          <p:cNvPr id="3" name="Content Placeholder 2"/>
          <p:cNvSpPr>
            <a:spLocks noGrp="1"/>
          </p:cNvSpPr>
          <p:nvPr>
            <p:ph sz="quarter" idx="10"/>
          </p:nvPr>
        </p:nvSpPr>
        <p:spPr/>
        <p:txBody>
          <a:bodyPr/>
          <a:lstStyle/>
          <a:p>
            <a:r>
              <a:rPr lang="en-US" dirty="0" smtClean="0"/>
              <a:t>Project Setup</a:t>
            </a:r>
          </a:p>
          <a:p>
            <a:pPr marL="342900" indent="-342900">
              <a:buFont typeface="+mj-lt"/>
              <a:buAutoNum type="arabicPeriod"/>
            </a:pPr>
            <a:r>
              <a:rPr lang="en-US" dirty="0" smtClean="0"/>
              <a:t>Using </a:t>
            </a:r>
            <a:r>
              <a:rPr lang="en-US" dirty="0"/>
              <a:t>the Unit Test Guidelines setup the unit test project (Nuget MOQ) for </a:t>
            </a:r>
          </a:p>
          <a:p>
            <a:pPr marL="1085850" lvl="1" indent="-342900">
              <a:buFont typeface="+mj-lt"/>
              <a:buAutoNum type="arabicPeriod"/>
            </a:pPr>
            <a:r>
              <a:rPr lang="en-US" dirty="0" err="1"/>
              <a:t>UnitTestWorkshop.Data</a:t>
            </a:r>
            <a:endParaRPr lang="en-US" dirty="0"/>
          </a:p>
          <a:p>
            <a:pPr marL="1085850" lvl="1" indent="-342900">
              <a:buFont typeface="+mj-lt"/>
              <a:buAutoNum type="arabicPeriod"/>
            </a:pPr>
            <a:r>
              <a:rPr lang="en-US" dirty="0" err="1" smtClean="0"/>
              <a:t>UnitTestWorkshop.Business</a:t>
            </a:r>
            <a:endParaRPr lang="en-US" dirty="0" smtClean="0"/>
          </a:p>
          <a:p>
            <a:endParaRPr lang="en-US" dirty="0"/>
          </a:p>
          <a:p>
            <a:r>
              <a:rPr lang="en-US" dirty="0" smtClean="0"/>
              <a:t>First Tests </a:t>
            </a:r>
          </a:p>
          <a:p>
            <a:pPr marL="342900" indent="-342900">
              <a:buFont typeface="+mj-lt"/>
              <a:buAutoNum type="arabicPeriod"/>
            </a:pPr>
            <a:r>
              <a:rPr lang="en-US" dirty="0" smtClean="0"/>
              <a:t>Following the Unit Test Guidelines test the following:</a:t>
            </a:r>
          </a:p>
          <a:p>
            <a:pPr marL="1085850" lvl="1" indent="-342900">
              <a:buFont typeface="+mj-lt"/>
              <a:buAutoNum type="arabicPeriod"/>
            </a:pPr>
            <a:r>
              <a:rPr lang="en-US" dirty="0"/>
              <a:t>UnitTestWorkshop.Data.Repositories.UserAuthenticationRepository.New()</a:t>
            </a:r>
          </a:p>
          <a:p>
            <a:pPr marL="1485900" lvl="2" indent="-342900">
              <a:buFont typeface="+mj-lt"/>
              <a:buAutoNum type="arabicPeriod"/>
            </a:pPr>
            <a:r>
              <a:rPr lang="en-US" dirty="0"/>
              <a:t>Will not have any </a:t>
            </a:r>
            <a:r>
              <a:rPr lang="en-US" dirty="0" err="1"/>
              <a:t>Moq</a:t>
            </a:r>
            <a:r>
              <a:rPr lang="en-US" dirty="0"/>
              <a:t> needed.</a:t>
            </a:r>
          </a:p>
          <a:p>
            <a:pPr marL="1085850" lvl="1" indent="-342900">
              <a:buFont typeface="+mj-lt"/>
              <a:buAutoNum type="arabicPeriod"/>
            </a:pPr>
            <a:r>
              <a:rPr lang="en-US" dirty="0" err="1" smtClean="0"/>
              <a:t>UnitTestWorkshop.Data.Repositories.UserRepository.New</a:t>
            </a:r>
            <a:r>
              <a:rPr lang="en-US" dirty="0"/>
              <a:t>() </a:t>
            </a:r>
            <a:endParaRPr lang="en-US" dirty="0" smtClean="0"/>
          </a:p>
          <a:p>
            <a:pPr marL="1485900" lvl="2" indent="-342900">
              <a:buFont typeface="+mj-lt"/>
              <a:buAutoNum type="arabicPeriod"/>
            </a:pPr>
            <a:r>
              <a:rPr lang="en-US" dirty="0"/>
              <a:t>Will need to use </a:t>
            </a:r>
            <a:r>
              <a:rPr lang="en-US" dirty="0" err="1" smtClean="0"/>
              <a:t>Moq</a:t>
            </a:r>
            <a:r>
              <a:rPr lang="en-US" dirty="0" smtClean="0"/>
              <a:t>.</a:t>
            </a:r>
          </a:p>
          <a:p>
            <a:pPr marL="342900" indent="-342900">
              <a:buFont typeface="+mj-lt"/>
              <a:buAutoNum type="arabicPeriod"/>
            </a:pPr>
            <a:r>
              <a:rPr lang="en-US" dirty="0" smtClean="0"/>
              <a:t>Code Review with group. (volunteers?)</a:t>
            </a:r>
          </a:p>
          <a:p>
            <a:pPr marL="1485900" lvl="2" indent="-342900">
              <a:buFont typeface="+mj-lt"/>
              <a:buAutoNum type="arabicPeriod"/>
            </a:pPr>
            <a:endParaRPr lang="en-US" dirty="0" smtClean="0"/>
          </a:p>
          <a:p>
            <a:pPr marL="342900" indent="-342900">
              <a:buFont typeface="+mj-lt"/>
              <a:buAutoNum type="arabicPeriod"/>
            </a:pPr>
            <a:endParaRPr lang="en-US" dirty="0" smtClean="0"/>
          </a:p>
          <a:p>
            <a:endParaRPr lang="en-US" dirty="0" smtClean="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7415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Discussion</a:t>
            </a:r>
            <a:endParaRPr lang="en-US" dirty="0"/>
          </a:p>
        </p:txBody>
      </p:sp>
      <p:sp>
        <p:nvSpPr>
          <p:cNvPr id="3" name="Content Placeholder 2"/>
          <p:cNvSpPr>
            <a:spLocks noGrp="1"/>
          </p:cNvSpPr>
          <p:nvPr>
            <p:ph sz="quarter" idx="10"/>
          </p:nvPr>
        </p:nvSpPr>
        <p:spPr/>
        <p:txBody>
          <a:bodyPr/>
          <a:lstStyle/>
          <a:p>
            <a:pPr lvl="0"/>
            <a:r>
              <a:rPr lang="en-US" sz="1200" dirty="0" err="1" smtClean="0"/>
              <a:t>UnitTestWorkshop.Business.Providers.Passwords.GeneratePassword</a:t>
            </a:r>
            <a:r>
              <a:rPr lang="en-US" sz="1200" dirty="0" smtClean="0"/>
              <a:t>()</a:t>
            </a:r>
            <a:endParaRPr lang="en-US" sz="1200" dirty="0"/>
          </a:p>
          <a:p>
            <a:pPr lvl="1"/>
            <a:endParaRPr lang="en-US" dirty="0"/>
          </a:p>
        </p:txBody>
      </p:sp>
      <p:sp>
        <p:nvSpPr>
          <p:cNvPr id="5" name="Text Placeholder 4"/>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617770" y="2012921"/>
            <a:ext cx="6029325" cy="1238250"/>
          </a:xfrm>
          <a:prstGeom prst="rect">
            <a:avLst/>
          </a:prstGeom>
        </p:spPr>
      </p:pic>
      <p:sp>
        <p:nvSpPr>
          <p:cNvPr id="6" name="Content Placeholder 2"/>
          <p:cNvSpPr txBox="1">
            <a:spLocks/>
          </p:cNvSpPr>
          <p:nvPr/>
        </p:nvSpPr>
        <p:spPr>
          <a:xfrm>
            <a:off x="698644" y="3251171"/>
            <a:ext cx="7988156" cy="3174796"/>
          </a:xfrm>
          <a:prstGeom prst="rect">
            <a:avLst/>
          </a:prstGeom>
        </p:spPr>
        <p:txBody>
          <a:bodyPr lIns="0" tIns="0" rIns="0" bIns="0"/>
          <a:lstStyle>
            <a:lvl1pPr marL="0" indent="0" algn="l" defTabSz="914400" rtl="0" eaLnBrk="1" latinLnBrk="0" hangingPunct="1">
              <a:lnSpc>
                <a:spcPct val="100000"/>
              </a:lnSpc>
              <a:spcBef>
                <a:spcPts val="1000"/>
              </a:spcBef>
              <a:buClr>
                <a:schemeClr val="tx2"/>
              </a:buClr>
              <a:buFont typeface="Arial" panose="020B0604020202020204" pitchFamily="34" charset="0"/>
              <a:buNone/>
              <a:defRPr sz="18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a:solidFill>
                  <a:schemeClr val="tx2"/>
                </a:solidFill>
                <a:latin typeface="+mn-lt"/>
                <a:ea typeface="Segoe UI" panose="020B0502040204020203" pitchFamily="34" charset="0"/>
                <a:cs typeface="Segoe UI" panose="020B0502040204020203" pitchFamily="34" charset="0"/>
              </a:defRPr>
            </a:lvl2pPr>
            <a:lvl3pPr marL="1143000" indent="-22860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baseline="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In terms of unit testing, what value does this strategy provide?</a:t>
            </a:r>
          </a:p>
          <a:p>
            <a:pPr lvl="1"/>
            <a:endParaRPr lang="en-US" dirty="0"/>
          </a:p>
        </p:txBody>
      </p:sp>
    </p:spTree>
    <p:extLst>
      <p:ext uri="{BB962C8B-B14F-4D97-AF65-F5344CB8AC3E}">
        <p14:creationId xmlns:p14="http://schemas.microsoft.com/office/powerpoint/2010/main" val="163894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Discussion</a:t>
            </a:r>
            <a:endParaRPr lang="en-US" dirty="0"/>
          </a:p>
        </p:txBody>
      </p:sp>
      <p:sp>
        <p:nvSpPr>
          <p:cNvPr id="3" name="Content Placeholder 2"/>
          <p:cNvSpPr>
            <a:spLocks noGrp="1"/>
          </p:cNvSpPr>
          <p:nvPr>
            <p:ph sz="quarter" idx="10"/>
          </p:nvPr>
        </p:nvSpPr>
        <p:spPr/>
        <p:txBody>
          <a:bodyPr/>
          <a:lstStyle/>
          <a:p>
            <a:pPr lvl="0"/>
            <a:r>
              <a:rPr lang="en-US" sz="1200" dirty="0" err="1" smtClean="0"/>
              <a:t>UnitTestWorkshop.Business.Providers.Passwords.GeneratePassword</a:t>
            </a:r>
            <a:r>
              <a:rPr lang="en-US" sz="1200" dirty="0" smtClean="0"/>
              <a:t>()</a:t>
            </a:r>
            <a:endParaRPr lang="en-US" sz="1200" dirty="0"/>
          </a:p>
          <a:p>
            <a:pPr lvl="1"/>
            <a:endParaRPr lang="en-US" dirty="0"/>
          </a:p>
        </p:txBody>
      </p:sp>
      <p:sp>
        <p:nvSpPr>
          <p:cNvPr id="5" name="Text Placeholder 4"/>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617770" y="2012921"/>
            <a:ext cx="6029325" cy="1238250"/>
          </a:xfrm>
          <a:prstGeom prst="rect">
            <a:avLst/>
          </a:prstGeom>
        </p:spPr>
      </p:pic>
      <p:sp>
        <p:nvSpPr>
          <p:cNvPr id="6" name="Content Placeholder 2"/>
          <p:cNvSpPr txBox="1">
            <a:spLocks/>
          </p:cNvSpPr>
          <p:nvPr/>
        </p:nvSpPr>
        <p:spPr>
          <a:xfrm>
            <a:off x="698644" y="3251171"/>
            <a:ext cx="7988156" cy="3174796"/>
          </a:xfrm>
          <a:prstGeom prst="rect">
            <a:avLst/>
          </a:prstGeom>
        </p:spPr>
        <p:txBody>
          <a:bodyPr lIns="0" tIns="0" rIns="0" bIns="0"/>
          <a:lstStyle>
            <a:lvl1pPr marL="0" indent="0" algn="l" defTabSz="914400" rtl="0" eaLnBrk="1" latinLnBrk="0" hangingPunct="1">
              <a:lnSpc>
                <a:spcPct val="100000"/>
              </a:lnSpc>
              <a:spcBef>
                <a:spcPts val="1000"/>
              </a:spcBef>
              <a:buClr>
                <a:schemeClr val="tx2"/>
              </a:buClr>
              <a:buFont typeface="Arial" panose="020B0604020202020204" pitchFamily="34" charset="0"/>
              <a:buNone/>
              <a:defRPr sz="18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a:solidFill>
                  <a:schemeClr val="tx2"/>
                </a:solidFill>
                <a:latin typeface="+mn-lt"/>
                <a:ea typeface="Segoe UI" panose="020B0502040204020203" pitchFamily="34" charset="0"/>
                <a:cs typeface="Segoe UI" panose="020B0502040204020203" pitchFamily="34" charset="0"/>
              </a:defRPr>
            </a:lvl2pPr>
            <a:lvl3pPr marL="1143000" indent="-22860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baseline="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In terms of general development, should this have been done? </a:t>
            </a:r>
          </a:p>
          <a:p>
            <a:r>
              <a:rPr lang="en-US" sz="1200" dirty="0" smtClean="0"/>
              <a:t>Should we not have just made call to the Membership provider everywhere we needed it?</a:t>
            </a:r>
          </a:p>
          <a:p>
            <a:r>
              <a:rPr lang="en-US" sz="1200" dirty="0" smtClean="0"/>
              <a:t>What, if any, benefits does this provide?</a:t>
            </a:r>
          </a:p>
          <a:p>
            <a:endParaRPr lang="en-US" sz="1200" dirty="0" smtClean="0"/>
          </a:p>
          <a:p>
            <a:pPr lvl="1"/>
            <a:endParaRPr lang="en-US" dirty="0"/>
          </a:p>
        </p:txBody>
      </p:sp>
    </p:spTree>
    <p:extLst>
      <p:ext uri="{BB962C8B-B14F-4D97-AF65-F5344CB8AC3E}">
        <p14:creationId xmlns:p14="http://schemas.microsoft.com/office/powerpoint/2010/main" val="390457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Discussion</a:t>
            </a:r>
            <a:endParaRPr lang="en-US" dirty="0"/>
          </a:p>
        </p:txBody>
      </p:sp>
      <p:sp>
        <p:nvSpPr>
          <p:cNvPr id="3" name="Content Placeholder 2"/>
          <p:cNvSpPr>
            <a:spLocks noGrp="1"/>
          </p:cNvSpPr>
          <p:nvPr>
            <p:ph sz="quarter" idx="10"/>
          </p:nvPr>
        </p:nvSpPr>
        <p:spPr/>
        <p:txBody>
          <a:bodyPr/>
          <a:lstStyle/>
          <a:p>
            <a:pPr lvl="0"/>
            <a:r>
              <a:rPr lang="en-US" sz="1200" dirty="0" err="1" smtClean="0"/>
              <a:t>UnitTestWorkshop.Business.Providers.Passwords.GeneratePassword</a:t>
            </a:r>
            <a:r>
              <a:rPr lang="en-US" sz="1200" dirty="0" smtClean="0"/>
              <a:t>()</a:t>
            </a:r>
            <a:endParaRPr lang="en-US" sz="1200" dirty="0"/>
          </a:p>
          <a:p>
            <a:pPr lvl="1"/>
            <a:endParaRPr lang="en-US" dirty="0"/>
          </a:p>
        </p:txBody>
      </p:sp>
      <p:sp>
        <p:nvSpPr>
          <p:cNvPr id="5" name="Text Placeholder 4"/>
          <p:cNvSpPr>
            <a:spLocks noGrp="1"/>
          </p:cNvSpPr>
          <p:nvPr>
            <p:ph type="body"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617770" y="2012921"/>
            <a:ext cx="6029325" cy="1238250"/>
          </a:xfrm>
          <a:prstGeom prst="rect">
            <a:avLst/>
          </a:prstGeom>
        </p:spPr>
      </p:pic>
      <p:sp>
        <p:nvSpPr>
          <p:cNvPr id="6" name="Content Placeholder 2"/>
          <p:cNvSpPr txBox="1">
            <a:spLocks/>
          </p:cNvSpPr>
          <p:nvPr/>
        </p:nvSpPr>
        <p:spPr>
          <a:xfrm>
            <a:off x="698644" y="3251171"/>
            <a:ext cx="7988156" cy="3174796"/>
          </a:xfrm>
          <a:prstGeom prst="rect">
            <a:avLst/>
          </a:prstGeom>
        </p:spPr>
        <p:txBody>
          <a:bodyPr lIns="0" tIns="0" rIns="0" bIns="0"/>
          <a:lstStyle>
            <a:lvl1pPr marL="0" indent="0" algn="l" defTabSz="914400" rtl="0" eaLnBrk="1" latinLnBrk="0" hangingPunct="1">
              <a:lnSpc>
                <a:spcPct val="100000"/>
              </a:lnSpc>
              <a:spcBef>
                <a:spcPts val="1000"/>
              </a:spcBef>
              <a:buClr>
                <a:schemeClr val="tx2"/>
              </a:buClr>
              <a:buFont typeface="Arial" panose="020B0604020202020204" pitchFamily="34" charset="0"/>
              <a:buNone/>
              <a:defRPr sz="1800" kern="1200">
                <a:solidFill>
                  <a:schemeClr val="tx2"/>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a:solidFill>
                  <a:schemeClr val="tx2"/>
                </a:solidFill>
                <a:latin typeface="+mn-lt"/>
                <a:ea typeface="Segoe UI" panose="020B0502040204020203" pitchFamily="34" charset="0"/>
                <a:cs typeface="Segoe UI" panose="020B0502040204020203" pitchFamily="34" charset="0"/>
              </a:defRPr>
            </a:lvl2pPr>
            <a:lvl3pPr marL="1143000" indent="-22860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baseline="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tx2"/>
              </a:buClr>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Do you know of other places this strategy is being used? Maybe something you have seen in this class already? </a:t>
            </a:r>
          </a:p>
          <a:p>
            <a:endParaRPr lang="en-US" sz="1200" dirty="0" smtClean="0"/>
          </a:p>
          <a:p>
            <a:pPr lvl="1"/>
            <a:endParaRPr lang="en-US" dirty="0"/>
          </a:p>
        </p:txBody>
      </p:sp>
    </p:spTree>
    <p:extLst>
      <p:ext uri="{BB962C8B-B14F-4D97-AF65-F5344CB8AC3E}">
        <p14:creationId xmlns:p14="http://schemas.microsoft.com/office/powerpoint/2010/main" val="222181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Setup Test using Class/Test Initializer</a:t>
            </a:r>
            <a:endParaRPr lang="en-US" dirty="0"/>
          </a:p>
        </p:txBody>
      </p:sp>
      <p:sp>
        <p:nvSpPr>
          <p:cNvPr id="3" name="Content Placeholder 2"/>
          <p:cNvSpPr>
            <a:spLocks noGrp="1"/>
          </p:cNvSpPr>
          <p:nvPr>
            <p:ph sz="quarter" idx="10"/>
          </p:nvPr>
        </p:nvSpPr>
        <p:spPr/>
        <p:txBody>
          <a:bodyPr/>
          <a:lstStyle/>
          <a:p>
            <a:r>
              <a:rPr lang="en-US" dirty="0" smtClean="0"/>
              <a:t>Class Initializer is an attribute you can place on a method in a </a:t>
            </a:r>
            <a:r>
              <a:rPr lang="en-US" dirty="0" err="1" smtClean="0"/>
              <a:t>MSTest</a:t>
            </a:r>
            <a:r>
              <a:rPr lang="en-US" dirty="0" smtClean="0"/>
              <a:t> class that will run one time before all tests are executed.</a:t>
            </a:r>
          </a:p>
          <a:p>
            <a:r>
              <a:rPr lang="en-US" dirty="0" smtClean="0"/>
              <a:t>Test Initializer is an attribute you can place on a method in a </a:t>
            </a:r>
            <a:r>
              <a:rPr lang="en-US" dirty="0" err="1" smtClean="0"/>
              <a:t>MSTest</a:t>
            </a:r>
            <a:r>
              <a:rPr lang="en-US" dirty="0" smtClean="0"/>
              <a:t> class that will run before each test is executed.</a:t>
            </a:r>
            <a:br>
              <a:rPr lang="en-US" dirty="0" smtClean="0"/>
            </a:br>
            <a:r>
              <a:rPr lang="en-US" dirty="0" smtClean="0"/>
              <a:t/>
            </a:r>
            <a:br>
              <a:rPr lang="en-US" dirty="0" smtClean="0"/>
            </a:br>
            <a:r>
              <a:rPr lang="en-US" dirty="0" smtClean="0"/>
              <a:t>When would you want to use Class Initializer?</a:t>
            </a:r>
            <a:br>
              <a:rPr lang="en-US" dirty="0" smtClean="0"/>
            </a:br>
            <a:r>
              <a:rPr lang="en-US" dirty="0" smtClean="0"/>
              <a:t/>
            </a:r>
            <a:br>
              <a:rPr lang="en-US" dirty="0" smtClean="0"/>
            </a:br>
            <a:r>
              <a:rPr lang="en-US" dirty="0" smtClean="0"/>
              <a:t>When would you want to use Test Initializer?</a:t>
            </a:r>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0573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Setup Test using Class/Test Initializer</a:t>
            </a:r>
            <a:endParaRPr lang="en-US" dirty="0"/>
          </a:p>
        </p:txBody>
      </p:sp>
      <p:sp>
        <p:nvSpPr>
          <p:cNvPr id="3" name="Content Placeholder 2"/>
          <p:cNvSpPr>
            <a:spLocks noGrp="1"/>
          </p:cNvSpPr>
          <p:nvPr>
            <p:ph sz="quarter" idx="10"/>
          </p:nvPr>
        </p:nvSpPr>
        <p:spPr/>
        <p:txBody>
          <a:bodyPr/>
          <a:lstStyle/>
          <a:p>
            <a:r>
              <a:rPr lang="en-US" dirty="0" smtClean="0"/>
              <a:t>Using Class and/or Test Initializer, setup the </a:t>
            </a:r>
            <a:r>
              <a:rPr lang="en-US" dirty="0" err="1" smtClean="0"/>
              <a:t>MSTest</a:t>
            </a:r>
            <a:r>
              <a:rPr lang="en-US" dirty="0" smtClean="0"/>
              <a:t> class for </a:t>
            </a:r>
            <a:r>
              <a:rPr lang="en-US" dirty="0" err="1" smtClean="0"/>
              <a:t>UnitTestWorkshop.Business.Providers.UserAccountProvider</a:t>
            </a:r>
            <a:r>
              <a:rPr lang="en-US" dirty="0" smtClean="0"/>
              <a:t>.</a:t>
            </a:r>
          </a:p>
          <a:p>
            <a:r>
              <a:rPr lang="en-US" dirty="0" smtClean="0"/>
              <a:t>Assume that you will eventually write tests against all methods in the class, but don’t actually write them.</a:t>
            </a:r>
            <a:endParaRPr lang="en-US" dirty="0"/>
          </a:p>
          <a:p>
            <a:r>
              <a:rPr lang="en-US" dirty="0" smtClean="0"/>
              <a:t>Code Review with Group.</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5378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Slightly harder test (may contain bugs)</a:t>
            </a:r>
            <a:endParaRPr lang="en-US" dirty="0"/>
          </a:p>
        </p:txBody>
      </p:sp>
      <p:sp>
        <p:nvSpPr>
          <p:cNvPr id="3" name="Content Placeholder 2"/>
          <p:cNvSpPr>
            <a:spLocks noGrp="1"/>
          </p:cNvSpPr>
          <p:nvPr>
            <p:ph sz="quarter" idx="10"/>
          </p:nvPr>
        </p:nvSpPr>
        <p:spPr/>
        <p:txBody>
          <a:bodyPr/>
          <a:lstStyle/>
          <a:p>
            <a:r>
              <a:rPr lang="en-US" dirty="0" smtClean="0"/>
              <a:t>Write unit test(s) around the </a:t>
            </a:r>
            <a:r>
              <a:rPr lang="en-US" dirty="0" err="1" smtClean="0"/>
              <a:t>UserAccountProvider.VerifyEmailIsntInUse</a:t>
            </a:r>
            <a:r>
              <a:rPr lang="en-US" dirty="0" smtClean="0"/>
              <a:t>() method.</a:t>
            </a:r>
          </a:p>
          <a:p>
            <a:r>
              <a:rPr lang="en-US" dirty="0" smtClean="0"/>
              <a:t>Group Code Review.</a:t>
            </a:r>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0345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Slightly harder test (may contain bugs)</a:t>
            </a:r>
            <a:endParaRPr lang="en-US" dirty="0"/>
          </a:p>
        </p:txBody>
      </p:sp>
      <p:sp>
        <p:nvSpPr>
          <p:cNvPr id="3" name="Content Placeholder 2"/>
          <p:cNvSpPr>
            <a:spLocks noGrp="1"/>
          </p:cNvSpPr>
          <p:nvPr>
            <p:ph sz="quarter" idx="10"/>
          </p:nvPr>
        </p:nvSpPr>
        <p:spPr/>
        <p:txBody>
          <a:bodyPr/>
          <a:lstStyle/>
          <a:p>
            <a:r>
              <a:rPr lang="en-US" dirty="0" smtClean="0"/>
              <a:t>Write unit test(s) around the </a:t>
            </a:r>
            <a:r>
              <a:rPr lang="en-US" dirty="0" err="1" smtClean="0"/>
              <a:t>UserAccountProvider.VerifyEmailIsntInUse</a:t>
            </a:r>
            <a:r>
              <a:rPr lang="en-US" dirty="0" smtClean="0"/>
              <a:t>() method.</a:t>
            </a:r>
          </a:p>
          <a:p>
            <a:r>
              <a:rPr lang="en-US" dirty="0" smtClean="0"/>
              <a:t>Group Code Review.</a:t>
            </a:r>
          </a:p>
          <a:p>
            <a:r>
              <a:rPr lang="en-US" dirty="0" smtClean="0"/>
              <a:t>Discussion Points:</a:t>
            </a:r>
          </a:p>
          <a:p>
            <a:pPr marL="285750" indent="-285750">
              <a:buFont typeface="Arial" panose="020B0604020202020204" pitchFamily="34" charset="0"/>
              <a:buChar char="•"/>
            </a:pPr>
            <a:r>
              <a:rPr lang="en-US" dirty="0" smtClean="0"/>
              <a:t>Are there Bugs? If so, what were they? Use Tests to prove one way or the other.</a:t>
            </a:r>
          </a:p>
          <a:p>
            <a:pPr marL="285750" indent="-285750">
              <a:buFont typeface="Arial" panose="020B0604020202020204" pitchFamily="34" charset="0"/>
              <a:buChar char="•"/>
            </a:pPr>
            <a:r>
              <a:rPr lang="en-US" dirty="0" smtClean="0"/>
              <a:t>Is this method on the class contract?</a:t>
            </a:r>
          </a:p>
          <a:p>
            <a:pPr marL="285750" indent="-285750">
              <a:buFont typeface="Arial" panose="020B0604020202020204" pitchFamily="34" charset="0"/>
              <a:buChar char="•"/>
            </a:pPr>
            <a:r>
              <a:rPr lang="en-US" dirty="0" smtClean="0"/>
              <a:t>If the method isn’t on the contract, should it be public?</a:t>
            </a:r>
          </a:p>
          <a:p>
            <a:pPr marL="285750" indent="-285750">
              <a:buFont typeface="Arial" panose="020B0604020202020204" pitchFamily="34" charset="0"/>
              <a:buChar char="•"/>
            </a:pPr>
            <a:r>
              <a:rPr lang="en-US" dirty="0" smtClean="0"/>
              <a:t>If the method wasn’t public, how would you have tested it?</a:t>
            </a:r>
          </a:p>
          <a:p>
            <a:pPr marL="285750" indent="-285750">
              <a:buFont typeface="Arial" panose="020B0604020202020204" pitchFamily="34" charset="0"/>
              <a:buChar char="•"/>
            </a:pPr>
            <a:r>
              <a:rPr lang="en-US" dirty="0" smtClean="0"/>
              <a:t>What is SMG’s stance on this topic?</a:t>
            </a:r>
            <a:endParaRPr lang="en-US" dirty="0"/>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7702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 Workshop</a:t>
            </a:r>
            <a:endParaRPr lang="en-US" dirty="0"/>
          </a:p>
        </p:txBody>
      </p:sp>
      <p:sp>
        <p:nvSpPr>
          <p:cNvPr id="3" name="Subtitle 2"/>
          <p:cNvSpPr>
            <a:spLocks noGrp="1"/>
          </p:cNvSpPr>
          <p:nvPr>
            <p:ph type="subTitle" idx="1"/>
          </p:nvPr>
        </p:nvSpPr>
        <p:spPr/>
        <p:txBody>
          <a:bodyPr/>
          <a:lstStyle/>
          <a:p>
            <a:r>
              <a:rPr lang="en-US" dirty="0" smtClean="0"/>
              <a:t>You do the code, we stare over your shoulder.</a:t>
            </a:r>
            <a:endParaRPr lang="en-US" dirty="0"/>
          </a:p>
        </p:txBody>
      </p:sp>
      <p:sp>
        <p:nvSpPr>
          <p:cNvPr id="4" name="Text Placeholder 3"/>
          <p:cNvSpPr>
            <a:spLocks noGrp="1"/>
          </p:cNvSpPr>
          <p:nvPr>
            <p:ph type="body" sz="quarter" idx="11"/>
          </p:nvPr>
        </p:nvSpPr>
        <p:spPr/>
        <p:txBody>
          <a:bodyPr/>
          <a:lstStyle/>
          <a:p>
            <a:r>
              <a:rPr lang="en-US" dirty="0" smtClean="0"/>
              <a:t>The group code reviews your work.</a:t>
            </a:r>
            <a:endParaRPr lang="en-US" dirty="0"/>
          </a:p>
        </p:txBody>
      </p:sp>
    </p:spTree>
    <p:extLst>
      <p:ext uri="{BB962C8B-B14F-4D97-AF65-F5344CB8AC3E}">
        <p14:creationId xmlns:p14="http://schemas.microsoft.com/office/powerpoint/2010/main" val="211191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Slightly harder test (may contain bugs)</a:t>
            </a:r>
            <a:endParaRPr lang="en-US" dirty="0"/>
          </a:p>
        </p:txBody>
      </p:sp>
      <p:sp>
        <p:nvSpPr>
          <p:cNvPr id="3" name="Content Placeholder 2"/>
          <p:cNvSpPr>
            <a:spLocks noGrp="1"/>
          </p:cNvSpPr>
          <p:nvPr>
            <p:ph sz="quarter" idx="10"/>
          </p:nvPr>
        </p:nvSpPr>
        <p:spPr/>
        <p:txBody>
          <a:bodyPr/>
          <a:lstStyle/>
          <a:p>
            <a:r>
              <a:rPr lang="en-US" dirty="0" smtClean="0"/>
              <a:t>Write unit test(s) around the </a:t>
            </a:r>
            <a:r>
              <a:rPr lang="en-US" dirty="0" err="1" smtClean="0"/>
              <a:t>UserAccountProvider</a:t>
            </a:r>
            <a:r>
              <a:rPr lang="en-US" dirty="0" smtClean="0"/>
              <a:t>.</a:t>
            </a:r>
            <a:r>
              <a:rPr lang="en-US" dirty="0"/>
              <a:t> </a:t>
            </a:r>
            <a:r>
              <a:rPr lang="en-US" dirty="0" err="1"/>
              <a:t>CreateAccount</a:t>
            </a:r>
            <a:r>
              <a:rPr lang="en-US" dirty="0" smtClean="0"/>
              <a:t>() method.</a:t>
            </a:r>
          </a:p>
          <a:p>
            <a:r>
              <a:rPr lang="en-US" dirty="0" smtClean="0"/>
              <a:t>Group Code Review.</a:t>
            </a:r>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6398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Slightly harder test (may contain bugs)</a:t>
            </a:r>
            <a:endParaRPr lang="en-US" dirty="0"/>
          </a:p>
        </p:txBody>
      </p:sp>
      <p:sp>
        <p:nvSpPr>
          <p:cNvPr id="3" name="Content Placeholder 2"/>
          <p:cNvSpPr>
            <a:spLocks noGrp="1"/>
          </p:cNvSpPr>
          <p:nvPr>
            <p:ph sz="quarter" idx="10"/>
          </p:nvPr>
        </p:nvSpPr>
        <p:spPr/>
        <p:txBody>
          <a:bodyPr/>
          <a:lstStyle/>
          <a:p>
            <a:r>
              <a:rPr lang="en-US" dirty="0" smtClean="0"/>
              <a:t>Write unit test(s) around the </a:t>
            </a:r>
            <a:r>
              <a:rPr lang="en-US" dirty="0" err="1" smtClean="0"/>
              <a:t>UserAccountProvider</a:t>
            </a:r>
            <a:r>
              <a:rPr lang="en-US" dirty="0" smtClean="0"/>
              <a:t>.</a:t>
            </a:r>
            <a:r>
              <a:rPr lang="en-US" dirty="0"/>
              <a:t> </a:t>
            </a:r>
            <a:r>
              <a:rPr lang="en-US" dirty="0" err="1"/>
              <a:t>CreateAccount</a:t>
            </a:r>
            <a:r>
              <a:rPr lang="en-US" dirty="0" smtClean="0"/>
              <a:t>() method.</a:t>
            </a:r>
          </a:p>
          <a:p>
            <a:r>
              <a:rPr lang="en-US" dirty="0" smtClean="0"/>
              <a:t>Group Code Review.</a:t>
            </a:r>
          </a:p>
          <a:p>
            <a:r>
              <a:rPr lang="en-US" dirty="0" smtClean="0"/>
              <a:t>Discussion Points:</a:t>
            </a:r>
          </a:p>
          <a:p>
            <a:pPr marL="342900" indent="-342900">
              <a:buAutoNum type="arabicPeriod"/>
            </a:pPr>
            <a:r>
              <a:rPr lang="en-US" dirty="0" smtClean="0"/>
              <a:t>What could you have done with </a:t>
            </a:r>
            <a:r>
              <a:rPr lang="en-US" dirty="0" err="1" smtClean="0"/>
              <a:t>VerifyEmailIsntInUse</a:t>
            </a:r>
            <a:r>
              <a:rPr lang="en-US" dirty="0" smtClean="0"/>
              <a:t> to make the method easier to test?</a:t>
            </a:r>
          </a:p>
          <a:p>
            <a:r>
              <a:rPr lang="en-US" dirty="0" smtClean="0"/>
              <a:t>2. How would/could Spiral Testing apply here?</a:t>
            </a: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345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Discussion and Feedback</a:t>
            </a:r>
            <a:endParaRPr lang="en-US" dirty="0"/>
          </a:p>
        </p:txBody>
      </p:sp>
      <p:sp>
        <p:nvSpPr>
          <p:cNvPr id="3" name="Content Placeholder 2"/>
          <p:cNvSpPr>
            <a:spLocks noGrp="1"/>
          </p:cNvSpPr>
          <p:nvPr>
            <p:ph sz="quarter" idx="10"/>
          </p:nvPr>
        </p:nvSpPr>
        <p:spPr/>
        <p:txBody>
          <a:bodyPr/>
          <a:lstStyle/>
          <a:p>
            <a:r>
              <a:rPr lang="en-US" dirty="0" smtClean="0"/>
              <a:t>Good? Bad? </a:t>
            </a:r>
            <a:r>
              <a:rPr lang="en-US" dirty="0" smtClean="0"/>
              <a:t>Other thoughts?</a:t>
            </a:r>
            <a:endParaRPr lang="en-US" dirty="0" smtClean="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6356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Project Setup &amp; Simple Tests w/</a:t>
            </a:r>
            <a:r>
              <a:rPr lang="en-US" dirty="0" err="1" smtClean="0"/>
              <a:t>Moq</a:t>
            </a:r>
            <a:endParaRPr lang="en-US" dirty="0"/>
          </a:p>
        </p:txBody>
      </p:sp>
      <p:sp>
        <p:nvSpPr>
          <p:cNvPr id="3" name="Text Placeholder 2"/>
          <p:cNvSpPr>
            <a:spLocks noGrp="1"/>
          </p:cNvSpPr>
          <p:nvPr>
            <p:ph type="body" sz="quarter" idx="13"/>
          </p:nvPr>
        </p:nvSpPr>
        <p:spPr/>
        <p:txBody>
          <a:bodyPr/>
          <a:lstStyle/>
          <a:p>
            <a:r>
              <a:rPr lang="en-US" dirty="0" smtClean="0"/>
              <a:t>Discussion</a:t>
            </a:r>
            <a:endParaRPr lang="en-US" dirty="0"/>
          </a:p>
        </p:txBody>
      </p:sp>
      <p:sp>
        <p:nvSpPr>
          <p:cNvPr id="4" name="Text Placeholder 3"/>
          <p:cNvSpPr>
            <a:spLocks noGrp="1"/>
          </p:cNvSpPr>
          <p:nvPr>
            <p:ph type="body" sz="quarter" idx="14"/>
          </p:nvPr>
        </p:nvSpPr>
        <p:spPr/>
        <p:txBody>
          <a:bodyPr/>
          <a:lstStyle/>
          <a:p>
            <a:r>
              <a:rPr lang="en-US" dirty="0" smtClean="0"/>
              <a:t>Complex Tests w/</a:t>
            </a:r>
            <a:r>
              <a:rPr lang="en-US" dirty="0" err="1" smtClean="0"/>
              <a:t>Moq</a:t>
            </a:r>
            <a:r>
              <a:rPr lang="en-US" dirty="0" smtClean="0"/>
              <a:t> and Bugs</a:t>
            </a:r>
            <a:endParaRPr lang="en-US" dirty="0"/>
          </a:p>
        </p:txBody>
      </p:sp>
      <p:sp>
        <p:nvSpPr>
          <p:cNvPr id="5" name="Text Placeholder 4"/>
          <p:cNvSpPr>
            <a:spLocks noGrp="1"/>
          </p:cNvSpPr>
          <p:nvPr>
            <p:ph type="body" sz="quarter" idx="15"/>
          </p:nvPr>
        </p:nvSpPr>
        <p:spPr/>
        <p:txBody>
          <a:bodyPr/>
          <a:lstStyle/>
          <a:p>
            <a:r>
              <a:rPr lang="en-US" dirty="0" smtClean="0"/>
              <a:t>Discussion</a:t>
            </a:r>
            <a:endParaRPr lang="en-US" dirty="0"/>
          </a:p>
        </p:txBody>
      </p:sp>
      <p:sp>
        <p:nvSpPr>
          <p:cNvPr id="6" name="Text Placeholder 5"/>
          <p:cNvSpPr>
            <a:spLocks noGrp="1"/>
          </p:cNvSpPr>
          <p:nvPr>
            <p:ph type="body" sz="quarter" idx="16"/>
          </p:nvPr>
        </p:nvSpPr>
        <p:spPr/>
        <p:txBody>
          <a:bodyPr/>
          <a:lstStyle/>
          <a:p>
            <a:r>
              <a:rPr lang="en-US" dirty="0" smtClean="0"/>
              <a:t>Pre-Compiler</a:t>
            </a:r>
            <a:endParaRPr lang="en-US" dirty="0"/>
          </a:p>
        </p:txBody>
      </p:sp>
    </p:spTree>
    <p:extLst>
      <p:ext uri="{BB962C8B-B14F-4D97-AF65-F5344CB8AC3E}">
        <p14:creationId xmlns:p14="http://schemas.microsoft.com/office/powerpoint/2010/main" val="135185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Goals of Pre-Compiler:</a:t>
            </a:r>
          </a:p>
          <a:p>
            <a:pPr marL="342900" indent="-342900">
              <a:buFont typeface="+mj-lt"/>
              <a:buAutoNum type="arabicPeriod"/>
            </a:pPr>
            <a:r>
              <a:rPr lang="en-US" dirty="0" smtClean="0"/>
              <a:t>Brief Review from the Introduction</a:t>
            </a:r>
          </a:p>
          <a:p>
            <a:pPr marL="342900" indent="-342900">
              <a:buFont typeface="+mj-lt"/>
              <a:buAutoNum type="arabicPeriod"/>
            </a:pPr>
            <a:r>
              <a:rPr lang="en-US" dirty="0" smtClean="0"/>
              <a:t>Introduction to Unit Testing and </a:t>
            </a:r>
            <a:r>
              <a:rPr lang="en-US" dirty="0" err="1" smtClean="0"/>
              <a:t>MSTest</a:t>
            </a:r>
            <a:endParaRPr lang="en-US" dirty="0" smtClean="0"/>
          </a:p>
          <a:p>
            <a:pPr marL="342900" indent="-342900">
              <a:buFont typeface="+mj-lt"/>
              <a:buAutoNum type="arabicPeriod"/>
            </a:pPr>
            <a:r>
              <a:rPr lang="en-US" dirty="0" smtClean="0"/>
              <a:t>Introduction to AAA Testing Pattern</a:t>
            </a:r>
          </a:p>
          <a:p>
            <a:pPr marL="342900" indent="-342900">
              <a:buFont typeface="+mj-lt"/>
              <a:buAutoNum type="arabicPeriod"/>
            </a:pPr>
            <a:r>
              <a:rPr lang="en-US" dirty="0" smtClean="0"/>
              <a:t>Introduction to Mocking Concepts</a:t>
            </a:r>
          </a:p>
          <a:p>
            <a:pPr marL="342900" indent="-342900">
              <a:buFont typeface="+mj-lt"/>
              <a:buAutoNum type="arabicPeriod"/>
            </a:pPr>
            <a:r>
              <a:rPr lang="en-US" dirty="0" smtClean="0"/>
              <a:t>Introduction to </a:t>
            </a:r>
            <a:r>
              <a:rPr lang="en-US" dirty="0" err="1" smtClean="0"/>
              <a:t>Moq</a:t>
            </a:r>
            <a:endParaRPr lang="en-US" dirty="0" smtClean="0"/>
          </a:p>
          <a:p>
            <a:pPr marL="342900" indent="-342900">
              <a:buFont typeface="+mj-lt"/>
              <a:buAutoNum type="arabicPeriod"/>
            </a:pPr>
            <a:r>
              <a:rPr lang="en-US" dirty="0" smtClean="0"/>
              <a:t>Practice Testing Time</a:t>
            </a:r>
            <a:endParaRPr lang="en-US" dirty="0"/>
          </a:p>
        </p:txBody>
      </p:sp>
      <p:sp>
        <p:nvSpPr>
          <p:cNvPr id="3" name="Text Placeholder 2"/>
          <p:cNvSpPr>
            <a:spLocks noGrp="1"/>
          </p:cNvSpPr>
          <p:nvPr>
            <p:ph type="body" sz="quarter" idx="11"/>
          </p:nvPr>
        </p:nvSpPr>
        <p:spPr/>
        <p:txBody>
          <a:bodyPr/>
          <a:lstStyle/>
          <a:p>
            <a:endParaRPr lang="en-US"/>
          </a:p>
        </p:txBody>
      </p:sp>
      <p:sp>
        <p:nvSpPr>
          <p:cNvPr id="4" name="Title 3"/>
          <p:cNvSpPr>
            <a:spLocks noGrp="1"/>
          </p:cNvSpPr>
          <p:nvPr>
            <p:ph type="ctrTitle"/>
          </p:nvPr>
        </p:nvSpPr>
        <p:spPr/>
        <p:txBody>
          <a:bodyPr/>
          <a:lstStyle/>
          <a:p>
            <a:r>
              <a:rPr lang="en-US" dirty="0" smtClean="0"/>
              <a:t>Pre-Compiler</a:t>
            </a:r>
            <a:endParaRPr lang="en-US" dirty="0"/>
          </a:p>
        </p:txBody>
      </p:sp>
    </p:spTree>
    <p:extLst>
      <p:ext uri="{BB962C8B-B14F-4D97-AF65-F5344CB8AC3E}">
        <p14:creationId xmlns:p14="http://schemas.microsoft.com/office/powerpoint/2010/main" val="2569322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b="1" dirty="0" smtClean="0"/>
              <a:t>Who </a:t>
            </a:r>
            <a:r>
              <a:rPr lang="en-US" dirty="0" smtClean="0"/>
              <a:t>: All developers should be writing tests.</a:t>
            </a:r>
          </a:p>
          <a:p>
            <a:r>
              <a:rPr lang="en-US" b="1" dirty="0"/>
              <a:t>What Should be Tested</a:t>
            </a:r>
            <a:r>
              <a:rPr lang="en-US" dirty="0"/>
              <a:t>: Business Logic, Bugs, and Application Flow.</a:t>
            </a:r>
          </a:p>
          <a:p>
            <a:r>
              <a:rPr lang="en-US" b="1" dirty="0"/>
              <a:t>What Should NOT be Tested</a:t>
            </a:r>
            <a:r>
              <a:rPr lang="en-US" dirty="0"/>
              <a:t>: Code we don’t control or in areas where a test provides no value</a:t>
            </a:r>
            <a:r>
              <a:rPr lang="en-US" dirty="0" smtClean="0"/>
              <a:t>.</a:t>
            </a:r>
          </a:p>
          <a:p>
            <a:r>
              <a:rPr lang="en-US" b="1" dirty="0"/>
              <a:t>When</a:t>
            </a:r>
            <a:r>
              <a:rPr lang="en-US" dirty="0"/>
              <a:t> : When we should be testing is broken into three areas:</a:t>
            </a:r>
          </a:p>
          <a:p>
            <a:pPr marL="1028700" lvl="1"/>
            <a:r>
              <a:rPr lang="en-US" dirty="0"/>
              <a:t>Before we code (Test Driven Development)</a:t>
            </a:r>
          </a:p>
          <a:p>
            <a:pPr marL="1028700" lvl="1"/>
            <a:r>
              <a:rPr lang="en-US" dirty="0"/>
              <a:t>While we code (Greenfield Testing)</a:t>
            </a:r>
          </a:p>
          <a:p>
            <a:pPr marL="1028700" lvl="1"/>
            <a:r>
              <a:rPr lang="en-US" dirty="0"/>
              <a:t>Long after the code has been complete (Brownfield Testing)</a:t>
            </a:r>
          </a:p>
          <a:p>
            <a:r>
              <a:rPr lang="en-US" b="1" dirty="0" smtClean="0"/>
              <a:t>Where</a:t>
            </a:r>
            <a:r>
              <a:rPr lang="en-US" dirty="0" smtClean="0"/>
              <a:t> : Where are our Testing Standards</a:t>
            </a:r>
            <a:r>
              <a:rPr lang="en-US" dirty="0"/>
              <a:t>? </a:t>
            </a:r>
            <a:r>
              <a:rPr lang="en-US" dirty="0">
                <a:hlinkClick r:id="rId2"/>
              </a:rPr>
              <a:t>http://</a:t>
            </a:r>
            <a:r>
              <a:rPr lang="en-US" dirty="0" smtClean="0">
                <a:hlinkClick r:id="rId2"/>
              </a:rPr>
              <a:t>smg/ops/Engineering%20Shop%20Standards/Home.aspx</a:t>
            </a:r>
            <a:endParaRPr lang="en-US" dirty="0" smtClean="0"/>
          </a:p>
          <a:p>
            <a:r>
              <a:rPr lang="en-US" b="1" dirty="0" smtClean="0"/>
              <a:t>Why </a:t>
            </a:r>
            <a:r>
              <a:rPr lang="en-US" dirty="0" smtClean="0"/>
              <a:t>: We unit test our code to ensure it behaves as expected, to protect against inadvertent change, to help pass on business requirements to future developers, and to assert bugs have been addressed.</a:t>
            </a:r>
            <a:endParaRPr lang="en-US" dirty="0"/>
          </a:p>
        </p:txBody>
      </p:sp>
      <p:sp>
        <p:nvSpPr>
          <p:cNvPr id="5" name="Title 4"/>
          <p:cNvSpPr>
            <a:spLocks noGrp="1"/>
          </p:cNvSpPr>
          <p:nvPr>
            <p:ph type="ctrTitle"/>
          </p:nvPr>
        </p:nvSpPr>
        <p:spPr/>
        <p:txBody>
          <a:bodyPr/>
          <a:lstStyle/>
          <a:p>
            <a:r>
              <a:rPr lang="en-US" dirty="0" smtClean="0"/>
              <a:t>Brief Review from the Introduction</a:t>
            </a:r>
            <a:endParaRPr lang="en-US" dirty="0"/>
          </a:p>
        </p:txBody>
      </p:sp>
    </p:spTree>
    <p:extLst>
      <p:ext uri="{BB962C8B-B14F-4D97-AF65-F5344CB8AC3E}">
        <p14:creationId xmlns:p14="http://schemas.microsoft.com/office/powerpoint/2010/main" val="2664138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pPr marL="285750" indent="-285750">
              <a:buFont typeface="Arial" panose="020B0604020202020204" pitchFamily="34" charset="0"/>
              <a:buChar char="•"/>
            </a:pPr>
            <a:r>
              <a:rPr lang="en-US" dirty="0" smtClean="0"/>
              <a:t>As a group lets review and run then TestMethod1() located:</a:t>
            </a:r>
          </a:p>
          <a:p>
            <a:pPr marL="1028700" lvl="1"/>
            <a:r>
              <a:rPr lang="en-US" dirty="0" err="1" smtClean="0"/>
              <a:t>QuickReferenceTests.MSTest_Reference.MSTest_TestExample.cs</a:t>
            </a:r>
            <a:endParaRPr lang="en-US" dirty="0"/>
          </a:p>
        </p:txBody>
      </p:sp>
      <p:sp>
        <p:nvSpPr>
          <p:cNvPr id="7" name="Text Placeholder 6"/>
          <p:cNvSpPr>
            <a:spLocks noGrp="1"/>
          </p:cNvSpPr>
          <p:nvPr>
            <p:ph type="body" sz="quarter" idx="11"/>
          </p:nvPr>
        </p:nvSpPr>
        <p:spPr/>
        <p:txBody>
          <a:bodyPr/>
          <a:lstStyle/>
          <a:p>
            <a:endParaRPr lang="en-US"/>
          </a:p>
        </p:txBody>
      </p:sp>
      <p:sp>
        <p:nvSpPr>
          <p:cNvPr id="5" name="Title 4"/>
          <p:cNvSpPr>
            <a:spLocks noGrp="1"/>
          </p:cNvSpPr>
          <p:nvPr>
            <p:ph type="ctrTitle"/>
          </p:nvPr>
        </p:nvSpPr>
        <p:spPr/>
        <p:txBody>
          <a:bodyPr/>
          <a:lstStyle/>
          <a:p>
            <a:r>
              <a:rPr lang="en-US" dirty="0" smtClean="0"/>
              <a:t>Introduction to Unit Testing and </a:t>
            </a:r>
            <a:r>
              <a:rPr lang="en-US" dirty="0" err="1" smtClean="0"/>
              <a:t>MSTest</a:t>
            </a:r>
            <a:endParaRPr lang="en-US" dirty="0"/>
          </a:p>
        </p:txBody>
      </p:sp>
    </p:spTree>
    <p:extLst>
      <p:ext uri="{BB962C8B-B14F-4D97-AF65-F5344CB8AC3E}">
        <p14:creationId xmlns:p14="http://schemas.microsoft.com/office/powerpoint/2010/main" val="2427688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Arrange</a:t>
            </a:r>
          </a:p>
          <a:p>
            <a:pPr marL="1028700" lvl="1"/>
            <a:r>
              <a:rPr lang="en-US" dirty="0" smtClean="0"/>
              <a:t>Setup of test models</a:t>
            </a:r>
          </a:p>
          <a:p>
            <a:pPr marL="1028700" lvl="1"/>
            <a:r>
              <a:rPr lang="en-US" dirty="0" smtClean="0"/>
              <a:t>Setup of test mocking</a:t>
            </a:r>
          </a:p>
          <a:p>
            <a:pPr marL="1028700" lvl="1"/>
            <a:r>
              <a:rPr lang="en-US" dirty="0" smtClean="0"/>
              <a:t>Setup of expected results</a:t>
            </a:r>
          </a:p>
          <a:p>
            <a:r>
              <a:rPr lang="en-US" dirty="0" smtClean="0"/>
              <a:t>Act</a:t>
            </a:r>
          </a:p>
          <a:p>
            <a:pPr marL="1028700" lvl="1"/>
            <a:r>
              <a:rPr lang="en-US" dirty="0" smtClean="0"/>
              <a:t>Actions that kick off the testing of the subject</a:t>
            </a:r>
          </a:p>
          <a:p>
            <a:pPr marL="1028700" lvl="1"/>
            <a:r>
              <a:rPr lang="en-US" dirty="0" smtClean="0"/>
              <a:t>Actions that assist with gathering the test results</a:t>
            </a:r>
          </a:p>
          <a:p>
            <a:r>
              <a:rPr lang="en-US" dirty="0" smtClean="0"/>
              <a:t>Assert</a:t>
            </a:r>
          </a:p>
          <a:p>
            <a:pPr marL="1028700" lvl="1"/>
            <a:r>
              <a:rPr lang="en-US" dirty="0" smtClean="0"/>
              <a:t>Simple assertions of what is expected vs what is actual</a:t>
            </a:r>
            <a:endParaRPr lang="en-US" dirty="0"/>
          </a:p>
        </p:txBody>
      </p:sp>
      <p:sp>
        <p:nvSpPr>
          <p:cNvPr id="7" name="Text Placeholder 6"/>
          <p:cNvSpPr>
            <a:spLocks noGrp="1"/>
          </p:cNvSpPr>
          <p:nvPr>
            <p:ph type="body" sz="quarter" idx="11"/>
          </p:nvPr>
        </p:nvSpPr>
        <p:spPr/>
        <p:txBody>
          <a:bodyPr/>
          <a:lstStyle/>
          <a:p>
            <a:endParaRPr lang="en-US"/>
          </a:p>
        </p:txBody>
      </p:sp>
      <p:sp>
        <p:nvSpPr>
          <p:cNvPr id="5" name="Title 4"/>
          <p:cNvSpPr>
            <a:spLocks noGrp="1"/>
          </p:cNvSpPr>
          <p:nvPr>
            <p:ph type="ctrTitle"/>
          </p:nvPr>
        </p:nvSpPr>
        <p:spPr/>
        <p:txBody>
          <a:bodyPr/>
          <a:lstStyle/>
          <a:p>
            <a:r>
              <a:rPr lang="en-US" dirty="0"/>
              <a:t>Introduction to AAA Testing </a:t>
            </a:r>
            <a:r>
              <a:rPr lang="en-US" dirty="0" smtClean="0"/>
              <a:t>Pattern</a:t>
            </a:r>
            <a:endParaRPr lang="en-US" dirty="0"/>
          </a:p>
        </p:txBody>
      </p:sp>
    </p:spTree>
    <p:extLst>
      <p:ext uri="{BB962C8B-B14F-4D97-AF65-F5344CB8AC3E}">
        <p14:creationId xmlns:p14="http://schemas.microsoft.com/office/powerpoint/2010/main" val="26838065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smtClean="0"/>
              <a:t>Mocking – This is telling the test that when a method/property is called, so do or return something without actually following that method to it’s implementation.</a:t>
            </a:r>
          </a:p>
          <a:p>
            <a:endParaRPr lang="en-US" dirty="0"/>
          </a:p>
          <a:p>
            <a:r>
              <a:rPr lang="en-US" dirty="0" smtClean="0"/>
              <a:t>Why would we want to do this?</a:t>
            </a:r>
          </a:p>
          <a:p>
            <a:r>
              <a:rPr lang="en-US" dirty="0" smtClean="0"/>
              <a:t>If we didn’t do Mocking of methods/properties, what kinds of impacts would it have on the test and the running of the test?</a:t>
            </a:r>
          </a:p>
          <a:p>
            <a:r>
              <a:rPr lang="en-US" dirty="0" smtClean="0"/>
              <a:t>Can anyone list off some examples of where and why we would want to Mock something in a test?</a:t>
            </a:r>
            <a:endParaRPr lang="en-US" dirty="0"/>
          </a:p>
        </p:txBody>
      </p:sp>
      <p:sp>
        <p:nvSpPr>
          <p:cNvPr id="7" name="Text Placeholder 6"/>
          <p:cNvSpPr>
            <a:spLocks noGrp="1"/>
          </p:cNvSpPr>
          <p:nvPr>
            <p:ph type="body" sz="quarter" idx="11"/>
          </p:nvPr>
        </p:nvSpPr>
        <p:spPr/>
        <p:txBody>
          <a:bodyPr/>
          <a:lstStyle/>
          <a:p>
            <a:endParaRPr lang="en-US"/>
          </a:p>
        </p:txBody>
      </p:sp>
      <p:sp>
        <p:nvSpPr>
          <p:cNvPr id="5" name="Title 4"/>
          <p:cNvSpPr>
            <a:spLocks noGrp="1"/>
          </p:cNvSpPr>
          <p:nvPr>
            <p:ph type="ctrTitle"/>
          </p:nvPr>
        </p:nvSpPr>
        <p:spPr/>
        <p:txBody>
          <a:bodyPr/>
          <a:lstStyle/>
          <a:p>
            <a:r>
              <a:rPr lang="en-US" dirty="0"/>
              <a:t>Introduction to Mocking </a:t>
            </a:r>
            <a:r>
              <a:rPr lang="en-US" dirty="0" smtClean="0"/>
              <a:t>Concepts</a:t>
            </a:r>
            <a:endParaRPr lang="en-US" dirty="0"/>
          </a:p>
        </p:txBody>
      </p:sp>
    </p:spTree>
    <p:extLst>
      <p:ext uri="{BB962C8B-B14F-4D97-AF65-F5344CB8AC3E}">
        <p14:creationId xmlns:p14="http://schemas.microsoft.com/office/powerpoint/2010/main" val="152599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p:txBody>
          <a:bodyPr/>
          <a:lstStyle/>
          <a:p>
            <a:r>
              <a:rPr lang="en-US" dirty="0"/>
              <a:t>Review as a class </a:t>
            </a:r>
            <a:endParaRPr lang="en-US" dirty="0" smtClean="0"/>
          </a:p>
          <a:p>
            <a:pPr marL="342900" indent="-342900">
              <a:buFont typeface="+mj-lt"/>
              <a:buAutoNum type="arabicPeriod"/>
            </a:pPr>
            <a:r>
              <a:rPr lang="en-US" dirty="0" err="1" smtClean="0"/>
              <a:t>QuickReferenceTests.MOQ_Reference.MOQ_Verification</a:t>
            </a:r>
            <a:r>
              <a:rPr lang="en-US" dirty="0"/>
              <a:t>()</a:t>
            </a:r>
          </a:p>
          <a:p>
            <a:pPr marL="342900" indent="-342900">
              <a:buFont typeface="+mj-lt"/>
              <a:buAutoNum type="arabicPeriod"/>
            </a:pPr>
            <a:r>
              <a:rPr lang="en-US" dirty="0" err="1" smtClean="0"/>
              <a:t>QuickReferenceTests.MOQ_Reference.MOQ_Methods</a:t>
            </a:r>
            <a:r>
              <a:rPr lang="en-US" dirty="0" smtClean="0"/>
              <a:t>()</a:t>
            </a:r>
          </a:p>
          <a:p>
            <a:pPr marL="342900" indent="-342900">
              <a:buFont typeface="+mj-lt"/>
              <a:buAutoNum type="arabicPeriod"/>
            </a:pPr>
            <a:r>
              <a:rPr lang="en-US" dirty="0" err="1" smtClean="0"/>
              <a:t>QuickReferenceTests.MOQ_Reference.MOQ_Matching_Arguments</a:t>
            </a:r>
            <a:r>
              <a:rPr lang="en-US" dirty="0" smtClean="0"/>
              <a:t>()</a:t>
            </a:r>
          </a:p>
          <a:p>
            <a:endParaRPr lang="en-US" dirty="0"/>
          </a:p>
        </p:txBody>
      </p:sp>
      <p:sp>
        <p:nvSpPr>
          <p:cNvPr id="7" name="Text Placeholder 6"/>
          <p:cNvSpPr>
            <a:spLocks noGrp="1"/>
          </p:cNvSpPr>
          <p:nvPr>
            <p:ph type="body" sz="quarter" idx="11"/>
          </p:nvPr>
        </p:nvSpPr>
        <p:spPr/>
        <p:txBody>
          <a:bodyPr/>
          <a:lstStyle/>
          <a:p>
            <a:endParaRPr lang="en-US"/>
          </a:p>
        </p:txBody>
      </p:sp>
      <p:sp>
        <p:nvSpPr>
          <p:cNvPr id="5" name="Title 4"/>
          <p:cNvSpPr>
            <a:spLocks noGrp="1"/>
          </p:cNvSpPr>
          <p:nvPr>
            <p:ph type="ctrTitle"/>
          </p:nvPr>
        </p:nvSpPr>
        <p:spPr/>
        <p:txBody>
          <a:bodyPr/>
          <a:lstStyle/>
          <a:p>
            <a:r>
              <a:rPr lang="en-US" dirty="0"/>
              <a:t>Introduction to </a:t>
            </a:r>
            <a:r>
              <a:rPr lang="en-US" dirty="0" err="1" smtClean="0"/>
              <a:t>Moq</a:t>
            </a:r>
            <a:endParaRPr lang="en-US" dirty="0"/>
          </a:p>
        </p:txBody>
      </p:sp>
    </p:spTree>
    <p:extLst>
      <p:ext uri="{BB962C8B-B14F-4D97-AF65-F5344CB8AC3E}">
        <p14:creationId xmlns:p14="http://schemas.microsoft.com/office/powerpoint/2010/main" val="2550613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MG_2015">
  <a:themeElements>
    <a:clrScheme name="SMG">
      <a:dk1>
        <a:srgbClr val="303132"/>
      </a:dk1>
      <a:lt1>
        <a:srgbClr val="FFFFFF"/>
      </a:lt1>
      <a:dk2>
        <a:srgbClr val="616365"/>
      </a:dk2>
      <a:lt2>
        <a:srgbClr val="C9CAC8"/>
      </a:lt2>
      <a:accent1>
        <a:srgbClr val="007EA3"/>
      </a:accent1>
      <a:accent2>
        <a:srgbClr val="7AB800"/>
      </a:accent2>
      <a:accent3>
        <a:srgbClr val="DF8300"/>
      </a:accent3>
      <a:accent4>
        <a:srgbClr val="C50084"/>
      </a:accent4>
      <a:accent5>
        <a:srgbClr val="C60C30"/>
      </a:accent5>
      <a:accent6>
        <a:srgbClr val="00AED8"/>
      </a:accent6>
      <a:hlink>
        <a:srgbClr val="00AED8"/>
      </a:hlink>
      <a:folHlink>
        <a:srgbClr val="C9CAC8"/>
      </a:folHlink>
    </a:clrScheme>
    <a:fontScheme name="SMG">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 Test Course Outline" id="{4DBB023B-9F41-48ED-A8A7-D0BFEA44F9BF}" vid="{F8BF71A6-E5FC-411F-A7BC-794F135BA9A6}"/>
    </a:ext>
  </a:extLst>
</a:theme>
</file>

<file path=ppt/theme/theme2.xml><?xml version="1.0" encoding="utf-8"?>
<a:theme xmlns:a="http://schemas.openxmlformats.org/drawingml/2006/main" name="Section Slide">
  <a:themeElements>
    <a:clrScheme name="SMG">
      <a:dk1>
        <a:srgbClr val="303132"/>
      </a:dk1>
      <a:lt1>
        <a:srgbClr val="FFFFFF"/>
      </a:lt1>
      <a:dk2>
        <a:srgbClr val="616365"/>
      </a:dk2>
      <a:lt2>
        <a:srgbClr val="C9CAC8"/>
      </a:lt2>
      <a:accent1>
        <a:srgbClr val="007EA3"/>
      </a:accent1>
      <a:accent2>
        <a:srgbClr val="7AB800"/>
      </a:accent2>
      <a:accent3>
        <a:srgbClr val="DF8300"/>
      </a:accent3>
      <a:accent4>
        <a:srgbClr val="C50084"/>
      </a:accent4>
      <a:accent5>
        <a:srgbClr val="C60C30"/>
      </a:accent5>
      <a:accent6>
        <a:srgbClr val="00AED8"/>
      </a:accent6>
      <a:hlink>
        <a:srgbClr val="00AED8"/>
      </a:hlink>
      <a:folHlink>
        <a:srgbClr val="C9CAC8"/>
      </a:folHlink>
    </a:clrScheme>
    <a:fontScheme name="SMG">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 Test Course Outline" id="{4DBB023B-9F41-48ED-A8A7-D0BFEA44F9BF}" vid="{B3D3F6C8-C806-4818-A59D-D9C2C4F02E0B}"/>
    </a:ext>
  </a:extLst>
</a:theme>
</file>

<file path=ppt/theme/theme3.xml><?xml version="1.0" encoding="utf-8"?>
<a:theme xmlns:a="http://schemas.openxmlformats.org/drawingml/2006/main" name="Content Slides - 1 Sided">
  <a:themeElements>
    <a:clrScheme name="SMG">
      <a:dk1>
        <a:srgbClr val="303132"/>
      </a:dk1>
      <a:lt1>
        <a:srgbClr val="FFFFFF"/>
      </a:lt1>
      <a:dk2>
        <a:srgbClr val="616365"/>
      </a:dk2>
      <a:lt2>
        <a:srgbClr val="C9CAC8"/>
      </a:lt2>
      <a:accent1>
        <a:srgbClr val="007EA3"/>
      </a:accent1>
      <a:accent2>
        <a:srgbClr val="7AB800"/>
      </a:accent2>
      <a:accent3>
        <a:srgbClr val="DF8300"/>
      </a:accent3>
      <a:accent4>
        <a:srgbClr val="C50084"/>
      </a:accent4>
      <a:accent5>
        <a:srgbClr val="C60C30"/>
      </a:accent5>
      <a:accent6>
        <a:srgbClr val="00AED8"/>
      </a:accent6>
      <a:hlink>
        <a:srgbClr val="00AED8"/>
      </a:hlink>
      <a:folHlink>
        <a:srgbClr val="C9CAC8"/>
      </a:folHlink>
    </a:clrScheme>
    <a:fontScheme name="SMG">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 Test Course Outline" id="{4DBB023B-9F41-48ED-A8A7-D0BFEA44F9BF}" vid="{9ADBD7A3-8CD4-4E8C-9CB7-0A2F3B6FC066}"/>
    </a:ext>
  </a:extLst>
</a:theme>
</file>

<file path=ppt/theme/theme4.xml><?xml version="1.0" encoding="utf-8"?>
<a:theme xmlns:a="http://schemas.openxmlformats.org/drawingml/2006/main" name="Content Slides - 2 Sided">
  <a:themeElements>
    <a:clrScheme name="SMG">
      <a:dk1>
        <a:srgbClr val="303132"/>
      </a:dk1>
      <a:lt1>
        <a:srgbClr val="FFFFFF"/>
      </a:lt1>
      <a:dk2>
        <a:srgbClr val="616365"/>
      </a:dk2>
      <a:lt2>
        <a:srgbClr val="C9CAC8"/>
      </a:lt2>
      <a:accent1>
        <a:srgbClr val="007EA3"/>
      </a:accent1>
      <a:accent2>
        <a:srgbClr val="7AB800"/>
      </a:accent2>
      <a:accent3>
        <a:srgbClr val="DF8300"/>
      </a:accent3>
      <a:accent4>
        <a:srgbClr val="C50084"/>
      </a:accent4>
      <a:accent5>
        <a:srgbClr val="C60C30"/>
      </a:accent5>
      <a:accent6>
        <a:srgbClr val="00AED8"/>
      </a:accent6>
      <a:hlink>
        <a:srgbClr val="00AED8"/>
      </a:hlink>
      <a:folHlink>
        <a:srgbClr val="C9CAC8"/>
      </a:folHlink>
    </a:clrScheme>
    <a:fontScheme name="SMG">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 Test Course Outline" id="{4DBB023B-9F41-48ED-A8A7-D0BFEA44F9BF}" vid="{18B5EC6C-B65B-41EA-BA95-018B0AAAD004}"/>
    </a:ext>
  </a:extLst>
</a:theme>
</file>

<file path=ppt/theme/theme5.xml><?xml version="1.0" encoding="utf-8"?>
<a:theme xmlns:a="http://schemas.openxmlformats.org/drawingml/2006/main" name="Content Slides - Blank">
  <a:themeElements>
    <a:clrScheme name="SMG">
      <a:dk1>
        <a:srgbClr val="303132"/>
      </a:dk1>
      <a:lt1>
        <a:srgbClr val="FFFFFF"/>
      </a:lt1>
      <a:dk2>
        <a:srgbClr val="616365"/>
      </a:dk2>
      <a:lt2>
        <a:srgbClr val="C9CAC8"/>
      </a:lt2>
      <a:accent1>
        <a:srgbClr val="007EA3"/>
      </a:accent1>
      <a:accent2>
        <a:srgbClr val="7AB800"/>
      </a:accent2>
      <a:accent3>
        <a:srgbClr val="DF8300"/>
      </a:accent3>
      <a:accent4>
        <a:srgbClr val="C50084"/>
      </a:accent4>
      <a:accent5>
        <a:srgbClr val="C60C30"/>
      </a:accent5>
      <a:accent6>
        <a:srgbClr val="00AED8"/>
      </a:accent6>
      <a:hlink>
        <a:srgbClr val="00AED8"/>
      </a:hlink>
      <a:folHlink>
        <a:srgbClr val="C9CAC8"/>
      </a:folHlink>
    </a:clrScheme>
    <a:fontScheme name="SMG">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 Test Course Outline" id="{4DBB023B-9F41-48ED-A8A7-D0BFEA44F9BF}" vid="{24F5B1E1-4AAA-4DAE-B184-3B5C104A1D3C}"/>
    </a:ext>
  </a:extLst>
</a:theme>
</file>

<file path=ppt/theme/theme6.xml><?xml version="1.0" encoding="utf-8"?>
<a:theme xmlns:a="http://schemas.openxmlformats.org/drawingml/2006/main" name="Summary Slide">
  <a:themeElements>
    <a:clrScheme name="SMG">
      <a:dk1>
        <a:srgbClr val="303132"/>
      </a:dk1>
      <a:lt1>
        <a:srgbClr val="FFFFFF"/>
      </a:lt1>
      <a:dk2>
        <a:srgbClr val="616365"/>
      </a:dk2>
      <a:lt2>
        <a:srgbClr val="C9CAC8"/>
      </a:lt2>
      <a:accent1>
        <a:srgbClr val="007EA3"/>
      </a:accent1>
      <a:accent2>
        <a:srgbClr val="7AB800"/>
      </a:accent2>
      <a:accent3>
        <a:srgbClr val="DF8300"/>
      </a:accent3>
      <a:accent4>
        <a:srgbClr val="C50084"/>
      </a:accent4>
      <a:accent5>
        <a:srgbClr val="C60C30"/>
      </a:accent5>
      <a:accent6>
        <a:srgbClr val="00AED8"/>
      </a:accent6>
      <a:hlink>
        <a:srgbClr val="00AED8"/>
      </a:hlink>
      <a:folHlink>
        <a:srgbClr val="C9CAC8"/>
      </a:folHlink>
    </a:clrScheme>
    <a:fontScheme name="SMG">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 Test Course Outline" id="{4DBB023B-9F41-48ED-A8A7-D0BFEA44F9BF}" vid="{F5582054-CF26-4377-8D1B-5E4A0045D71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fed61328-d0c3-4d79-b5dd-5b1944323ceb">VHQ46PVRA5Y3-365-14</_dlc_DocId>
    <_dlc_DocIdUrl xmlns="fed61328-d0c3-4d79-b5dd-5b1944323ceb">
      <Url>http://smg/marketing/_layouts/DocIdRedir.aspx?ID=VHQ46PVRA5Y3-365-14</Url>
      <Description>VHQ46PVRA5Y3-365-14</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65DB69F4B9931A41BD1CB1C907AAA49F" ma:contentTypeVersion="0" ma:contentTypeDescription="Create a new document." ma:contentTypeScope="" ma:versionID="ae63ef20b08a1a11e69d96fba4c31982">
  <xsd:schema xmlns:xsd="http://www.w3.org/2001/XMLSchema" xmlns:xs="http://www.w3.org/2001/XMLSchema" xmlns:p="http://schemas.microsoft.com/office/2006/metadata/properties" xmlns:ns2="fed61328-d0c3-4d79-b5dd-5b1944323ceb" targetNamespace="http://schemas.microsoft.com/office/2006/metadata/properties" ma:root="true" ma:fieldsID="1fc386f82f808760f16c258f4870bc37" ns2:_="">
    <xsd:import namespace="fed61328-d0c3-4d79-b5dd-5b1944323ce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d61328-d0c3-4d79-b5dd-5b1944323ce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BC35ED-4834-4120-9B6C-94C253E3F331}">
  <ds:schemaRefs>
    <ds:schemaRef ds:uri="fed61328-d0c3-4d79-b5dd-5b1944323ceb"/>
    <ds:schemaRef ds:uri="http://schemas.microsoft.com/office/2006/documentManagement/types"/>
    <ds:schemaRef ds:uri="http://purl.org/dc/elements/1.1/"/>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244AD68-00C0-4A90-A81C-CA8116C8DA0A}">
  <ds:schemaRefs>
    <ds:schemaRef ds:uri="http://schemas.microsoft.com/sharepoint/events"/>
  </ds:schemaRefs>
</ds:datastoreItem>
</file>

<file path=customXml/itemProps3.xml><?xml version="1.0" encoding="utf-8"?>
<ds:datastoreItem xmlns:ds="http://schemas.openxmlformats.org/officeDocument/2006/customXml" ds:itemID="{CCF4E3F6-9BF7-46CA-9914-9B06D70617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d61328-d0c3-4d79-b5dd-5b1944323c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EA99AB7-52EE-4481-83AE-126E216AE0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Unit Test Course Outline</Template>
  <TotalTime>8970</TotalTime>
  <Words>1005</Words>
  <Application>Microsoft Office PowerPoint</Application>
  <PresentationFormat>On-screen Show (4:3)</PresentationFormat>
  <Paragraphs>125</Paragraphs>
  <Slides>22</Slides>
  <Notes>0</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22</vt:i4>
      </vt:variant>
    </vt:vector>
  </HeadingPairs>
  <TitlesOfParts>
    <vt:vector size="31" baseType="lpstr">
      <vt:lpstr>Arial</vt:lpstr>
      <vt:lpstr>Segoe UI</vt:lpstr>
      <vt:lpstr>Segoe UI Light</vt:lpstr>
      <vt:lpstr>SMG_2015</vt:lpstr>
      <vt:lpstr>Section Slide</vt:lpstr>
      <vt:lpstr>Content Slides - 1 Sided</vt:lpstr>
      <vt:lpstr>Content Slides - 2 Sided</vt:lpstr>
      <vt:lpstr>Content Slides - Blank</vt:lpstr>
      <vt:lpstr>Summary Slide</vt:lpstr>
      <vt:lpstr>Email Template</vt:lpstr>
      <vt:lpstr>Unit Testing Workshop</vt:lpstr>
      <vt:lpstr>PowerPoint Presentation</vt:lpstr>
      <vt:lpstr>Pre-Compiler</vt:lpstr>
      <vt:lpstr>Brief Review from the Introduction</vt:lpstr>
      <vt:lpstr>Introduction to Unit Testing and MSTest</vt:lpstr>
      <vt:lpstr>Introduction to AAA Testing Pattern</vt:lpstr>
      <vt:lpstr>Introduction to Mocking Concepts</vt:lpstr>
      <vt:lpstr>Introduction to Moq</vt:lpstr>
      <vt:lpstr>Time to Play and Practice</vt:lpstr>
      <vt:lpstr>PowerPoint Presentation</vt:lpstr>
      <vt:lpstr>Project Setup and First Tests</vt:lpstr>
      <vt:lpstr>Class Discussion</vt:lpstr>
      <vt:lpstr>Class Discussion</vt:lpstr>
      <vt:lpstr>Class Discussion</vt:lpstr>
      <vt:lpstr>Setup Test using Class/Test Initializer</vt:lpstr>
      <vt:lpstr>Setup Test using Class/Test Initializer</vt:lpstr>
      <vt:lpstr>Slightly harder test (may contain bugs)</vt:lpstr>
      <vt:lpstr>Slightly harder test (may contain bugs)</vt:lpstr>
      <vt:lpstr>Slightly harder test (may contain bugs)</vt:lpstr>
      <vt:lpstr>Slightly harder test (may contain bugs)</vt:lpstr>
      <vt:lpstr>Discussion and Feedback</vt:lpstr>
    </vt:vector>
  </TitlesOfParts>
  <Company>SMG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Template</dc:title>
  <dc:creator>Andy Eaton</dc:creator>
  <cp:lastModifiedBy>Andy Eaton</cp:lastModifiedBy>
  <cp:revision>21</cp:revision>
  <dcterms:created xsi:type="dcterms:W3CDTF">2015-11-04T14:29:00Z</dcterms:created>
  <dcterms:modified xsi:type="dcterms:W3CDTF">2015-12-01T14:35:48Z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0x01010065DB69F4B9931A41BD1CB1C907AAA49F</vt:lpwstr>
  </property>
  <property fmtid="{D5CDD505-2E9C-101B-9397-08002B2CF9AE}" pid="3" name="_dlc_DocIdItemGuid">
    <vt:lpwstr>a24e0b0e-53a7-4226-89f1-745988cd0a64</vt:lpwstr>
  </property>
</Properties>
</file>