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8" d="100"/>
          <a:sy n="108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567815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</a:t>
            </a:r>
            <a:r>
              <a:rPr lang="en-US" sz="1200" dirty="0" err="1">
                <a:latin typeface="Times New Roman" pitchFamily="18" charset="0"/>
              </a:rPr>
              <a:t>tree?left</a:t>
            </a:r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sym typeface="Wingdings" panose="05000000000000000000" pitchFamily="2" charset="2"/>
              </a:rPr>
              <a:t> root  right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16 – 34 – 35 – 38 – 41 – 39 – 44 – 45 – 65 – 63 – 55 – 64 - 72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 Top -&gt; left -&gt; right</a:t>
            </a:r>
          </a:p>
          <a:p>
            <a:r>
              <a:rPr lang="en-US" sz="1200" dirty="0">
                <a:latin typeface="Times New Roman" pitchFamily="18" charset="0"/>
              </a:rPr>
              <a:t>45 – 38 – 34 – 16 – 35 – 41 – 39 – 44 – 65 – 63 – 55 – 64 -- 72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 Start at left lowest vertices, root is the last</a:t>
            </a:r>
          </a:p>
          <a:p>
            <a:r>
              <a:rPr lang="en-US" sz="1200" dirty="0">
                <a:latin typeface="Times New Roman" pitchFamily="18" charset="0"/>
              </a:rPr>
              <a:t>16 – 35 – 34 – 39 – 44 – 41 – 38 – 55 – 64 – 63 – 72 – 65 -- 45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is 4, nodes in level t[2] = 34, 41, 63, 72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((48 – ( 7 % 2)) / 24) * ((18 – (5 * 2))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39.1667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3DF49-DF8C-F74F-0234-6FD41381EB3C}"/>
              </a:ext>
            </a:extLst>
          </p:cNvPr>
          <p:cNvSpPr txBox="1"/>
          <p:nvPr/>
        </p:nvSpPr>
        <p:spPr>
          <a:xfrm>
            <a:off x="1600201" y="1828800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56720-E867-8F4C-A0B5-489A2B8A1129}"/>
              </a:ext>
            </a:extLst>
          </p:cNvPr>
          <p:cNvSpPr txBox="1"/>
          <p:nvPr/>
        </p:nvSpPr>
        <p:spPr>
          <a:xfrm>
            <a:off x="1600201" y="2119698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99780-72C0-D343-8465-D379982BFC19}"/>
              </a:ext>
            </a:extLst>
          </p:cNvPr>
          <p:cNvSpPr txBox="1"/>
          <p:nvPr/>
        </p:nvSpPr>
        <p:spPr>
          <a:xfrm>
            <a:off x="1588294" y="2466200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361BE-A772-AC3D-D0C3-B94EE2DB18FD}"/>
              </a:ext>
            </a:extLst>
          </p:cNvPr>
          <p:cNvSpPr txBox="1"/>
          <p:nvPr/>
        </p:nvSpPr>
        <p:spPr>
          <a:xfrm>
            <a:off x="1578724" y="2771000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07A0D-69CA-35A1-0701-1ABCDC60FE14}"/>
              </a:ext>
            </a:extLst>
          </p:cNvPr>
          <p:cNvSpPr txBox="1"/>
          <p:nvPr/>
        </p:nvSpPr>
        <p:spPr>
          <a:xfrm>
            <a:off x="1578723" y="3061900"/>
            <a:ext cx="478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B6380-431B-DFA7-4AEC-A2847D780628}"/>
              </a:ext>
            </a:extLst>
          </p:cNvPr>
          <p:cNvSpPr txBox="1"/>
          <p:nvPr/>
        </p:nvSpPr>
        <p:spPr>
          <a:xfrm>
            <a:off x="1588294" y="3366699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CA336-AC93-4AE6-5C15-32274C8A9597}"/>
              </a:ext>
            </a:extLst>
          </p:cNvPr>
          <p:cNvSpPr txBox="1"/>
          <p:nvPr/>
        </p:nvSpPr>
        <p:spPr>
          <a:xfrm>
            <a:off x="1566863" y="3671498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A7512-6D27-7790-4133-6C94A09B3FD1}"/>
              </a:ext>
            </a:extLst>
          </p:cNvPr>
          <p:cNvSpPr txBox="1"/>
          <p:nvPr/>
        </p:nvSpPr>
        <p:spPr>
          <a:xfrm>
            <a:off x="1587602" y="3943983"/>
            <a:ext cx="469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F7879-94D3-5600-6CA5-C85E7647B044}"/>
              </a:ext>
            </a:extLst>
          </p:cNvPr>
          <p:cNvSpPr txBox="1"/>
          <p:nvPr/>
        </p:nvSpPr>
        <p:spPr>
          <a:xfrm>
            <a:off x="1585381" y="4253296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CDE9F-ED53-2CF0-91AE-0821C6E278D0}"/>
              </a:ext>
            </a:extLst>
          </p:cNvPr>
          <p:cNvSpPr txBox="1"/>
          <p:nvPr/>
        </p:nvSpPr>
        <p:spPr>
          <a:xfrm>
            <a:off x="1600200" y="4585454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5CB69-DD03-0237-D674-638903622D44}"/>
              </a:ext>
            </a:extLst>
          </p:cNvPr>
          <p:cNvSpPr txBox="1"/>
          <p:nvPr/>
        </p:nvSpPr>
        <p:spPr>
          <a:xfrm>
            <a:off x="1585381" y="4904602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FB4C0-699D-43EC-F3E3-F3059A019A93}"/>
              </a:ext>
            </a:extLst>
          </p:cNvPr>
          <p:cNvSpPr txBox="1"/>
          <p:nvPr/>
        </p:nvSpPr>
        <p:spPr>
          <a:xfrm>
            <a:off x="1577983" y="5190538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9E2B7-F394-2757-6F9F-D15C73A382D7}"/>
              </a:ext>
            </a:extLst>
          </p:cNvPr>
          <p:cNvSpPr txBox="1"/>
          <p:nvPr/>
        </p:nvSpPr>
        <p:spPr>
          <a:xfrm>
            <a:off x="1575000" y="5467537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BBFA52-E2DA-E9B1-2E3F-001C7354C617}"/>
              </a:ext>
            </a:extLst>
          </p:cNvPr>
          <p:cNvSpPr txBox="1"/>
          <p:nvPr/>
        </p:nvSpPr>
        <p:spPr>
          <a:xfrm>
            <a:off x="1585380" y="578463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7869E5-10EC-2CF0-85A0-AE57D1BBF512}"/>
              </a:ext>
            </a:extLst>
          </p:cNvPr>
          <p:cNvSpPr txBox="1"/>
          <p:nvPr/>
        </p:nvSpPr>
        <p:spPr>
          <a:xfrm>
            <a:off x="1533261" y="6085756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413F017-E290-604F-E306-9E6D391C2E8B}"/>
              </a:ext>
            </a:extLst>
          </p:cNvPr>
          <p:cNvSpPr/>
          <p:nvPr/>
        </p:nvSpPr>
        <p:spPr>
          <a:xfrm>
            <a:off x="5105400" y="168347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3C9BF7E-0D34-69E3-4C03-6F9F4A58BCFF}"/>
              </a:ext>
            </a:extLst>
          </p:cNvPr>
          <p:cNvSpPr/>
          <p:nvPr/>
        </p:nvSpPr>
        <p:spPr>
          <a:xfrm>
            <a:off x="3958510" y="251596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2845D83-0949-A5D9-3EE0-9E66383DFB09}"/>
              </a:ext>
            </a:extLst>
          </p:cNvPr>
          <p:cNvSpPr/>
          <p:nvPr/>
        </p:nvSpPr>
        <p:spPr>
          <a:xfrm>
            <a:off x="7010400" y="2449013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F6B6D27-36BE-4A09-F434-45ADA3689A1D}"/>
              </a:ext>
            </a:extLst>
          </p:cNvPr>
          <p:cNvSpPr/>
          <p:nvPr/>
        </p:nvSpPr>
        <p:spPr>
          <a:xfrm>
            <a:off x="3156375" y="3191202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5A40065-312A-D757-28A4-A8913DC25E13}"/>
              </a:ext>
            </a:extLst>
          </p:cNvPr>
          <p:cNvSpPr/>
          <p:nvPr/>
        </p:nvSpPr>
        <p:spPr>
          <a:xfrm>
            <a:off x="4511699" y="314542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3163505-9B89-6C15-3951-952BDD906CA8}"/>
              </a:ext>
            </a:extLst>
          </p:cNvPr>
          <p:cNvSpPr/>
          <p:nvPr/>
        </p:nvSpPr>
        <p:spPr>
          <a:xfrm>
            <a:off x="6477000" y="316708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A1723C6-E6A6-DD1E-4B3B-D399BD4F3749}"/>
              </a:ext>
            </a:extLst>
          </p:cNvPr>
          <p:cNvSpPr/>
          <p:nvPr/>
        </p:nvSpPr>
        <p:spPr>
          <a:xfrm>
            <a:off x="7010400" y="4025684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6F24B9F-4D1B-668F-3F4C-E7820B6AB907}"/>
              </a:ext>
            </a:extLst>
          </p:cNvPr>
          <p:cNvSpPr/>
          <p:nvPr/>
        </p:nvSpPr>
        <p:spPr>
          <a:xfrm>
            <a:off x="2516993" y="3972947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59B6EBB-A346-2AE3-7329-E7839888B406}"/>
              </a:ext>
            </a:extLst>
          </p:cNvPr>
          <p:cNvSpPr/>
          <p:nvPr/>
        </p:nvSpPr>
        <p:spPr>
          <a:xfrm>
            <a:off x="3733800" y="39517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D1AB241-8CE8-BC2F-C062-3DA4CB89198D}"/>
              </a:ext>
            </a:extLst>
          </p:cNvPr>
          <p:cNvSpPr/>
          <p:nvPr/>
        </p:nvSpPr>
        <p:spPr>
          <a:xfrm>
            <a:off x="5143500" y="39517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48E46D-AB23-CF6E-B46F-CA59EE1B04F5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4348755" y="2073720"/>
            <a:ext cx="823600" cy="509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5F329C-DCE9-FB63-93EC-26D4F7061A21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3546620" y="2906213"/>
            <a:ext cx="478845" cy="35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620203-6181-551F-391B-B989F8AD5FBF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4415710" y="2744568"/>
            <a:ext cx="162944" cy="46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800A81-8D28-404F-222C-3FA2BCC5762C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2907238" y="3581447"/>
            <a:ext cx="316092" cy="45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C0A116-72C2-42ED-0816-653D6582B83A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3546620" y="3581447"/>
            <a:ext cx="415780" cy="37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DFE95D-50F4-D2F3-CDFE-0ED459198A6B}"/>
              </a:ext>
            </a:extLst>
          </p:cNvPr>
          <p:cNvCxnSpPr>
            <a:stCxn id="7" idx="5"/>
          </p:cNvCxnSpPr>
          <p:nvPr/>
        </p:nvCxnSpPr>
        <p:spPr>
          <a:xfrm>
            <a:off x="4901944" y="3535671"/>
            <a:ext cx="470156" cy="5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F9EFC-595F-29F5-D467-267F21D28A9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5562600" y="1912075"/>
            <a:ext cx="1447800" cy="76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8F5557-6813-259E-0C0A-6EBAC819C5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6867245" y="2839258"/>
            <a:ext cx="210110" cy="39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6D1BB0-DC34-CBE7-E4ED-60182544C4DB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6867245" y="3557331"/>
            <a:ext cx="371755" cy="4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4C6918-2BB3-2191-3B03-F6DFFA4F5285}"/>
              </a:ext>
            </a:extLst>
          </p:cNvPr>
          <p:cNvSpPr txBox="1"/>
          <p:nvPr/>
        </p:nvSpPr>
        <p:spPr>
          <a:xfrm>
            <a:off x="5105400" y="17526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9C5740-375E-7682-15A4-CF7990916DE3}"/>
              </a:ext>
            </a:extLst>
          </p:cNvPr>
          <p:cNvSpPr txBox="1"/>
          <p:nvPr/>
        </p:nvSpPr>
        <p:spPr>
          <a:xfrm>
            <a:off x="4025465" y="262989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F702ED-28AC-E21C-9E90-496D966CED11}"/>
              </a:ext>
            </a:extLst>
          </p:cNvPr>
          <p:cNvSpPr txBox="1"/>
          <p:nvPr/>
        </p:nvSpPr>
        <p:spPr>
          <a:xfrm>
            <a:off x="3253476" y="330588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8CE4C1-BD6A-FE06-9DE5-5188F8D854F8}"/>
              </a:ext>
            </a:extLst>
          </p:cNvPr>
          <p:cNvSpPr txBox="1"/>
          <p:nvPr/>
        </p:nvSpPr>
        <p:spPr>
          <a:xfrm>
            <a:off x="4597888" y="3243847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A025A4-014B-41FD-EE97-6D72F39480EB}"/>
              </a:ext>
            </a:extLst>
          </p:cNvPr>
          <p:cNvSpPr txBox="1"/>
          <p:nvPr/>
        </p:nvSpPr>
        <p:spPr>
          <a:xfrm>
            <a:off x="2608084" y="4078436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0322B0-64CB-ADD9-6031-8B47803923D4}"/>
              </a:ext>
            </a:extLst>
          </p:cNvPr>
          <p:cNvSpPr txBox="1"/>
          <p:nvPr/>
        </p:nvSpPr>
        <p:spPr>
          <a:xfrm>
            <a:off x="3802044" y="405281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E80AB7-7098-0592-B391-3A5610EEC1FB}"/>
              </a:ext>
            </a:extLst>
          </p:cNvPr>
          <p:cNvSpPr txBox="1"/>
          <p:nvPr/>
        </p:nvSpPr>
        <p:spPr>
          <a:xfrm>
            <a:off x="5211744" y="405281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26D3B1-8961-8597-F799-5E3788C41137}"/>
              </a:ext>
            </a:extLst>
          </p:cNvPr>
          <p:cNvSpPr txBox="1"/>
          <p:nvPr/>
        </p:nvSpPr>
        <p:spPr>
          <a:xfrm>
            <a:off x="7053122" y="2554502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DE4E36-589D-C8B1-F48F-19F1427D9F17}"/>
              </a:ext>
            </a:extLst>
          </p:cNvPr>
          <p:cNvSpPr txBox="1"/>
          <p:nvPr/>
        </p:nvSpPr>
        <p:spPr>
          <a:xfrm>
            <a:off x="6515100" y="328945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478CE2-5874-8866-707F-B8A386C0D539}"/>
              </a:ext>
            </a:extLst>
          </p:cNvPr>
          <p:cNvSpPr txBox="1"/>
          <p:nvPr/>
        </p:nvSpPr>
        <p:spPr>
          <a:xfrm>
            <a:off x="7055155" y="4131173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500</Words>
  <Application>Microsoft Office PowerPoint</Application>
  <PresentationFormat>On-screen Show (4:3)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Gregg, Edward</cp:lastModifiedBy>
  <cp:revision>23</cp:revision>
  <cp:lastPrinted>2016-04-12T17:35:20Z</cp:lastPrinted>
  <dcterms:created xsi:type="dcterms:W3CDTF">2006-11-01T05:42:40Z</dcterms:created>
  <dcterms:modified xsi:type="dcterms:W3CDTF">2022-11-24T03:08:19Z</dcterms:modified>
</cp:coreProperties>
</file>