
<file path=[Content_Types].xml><?xml version="1.0" encoding="utf-8"?>
<Types xmlns="http://schemas.openxmlformats.org/package/2006/content-types">
  <Default Extension="doc" ContentType="application/msword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>
      <p:cViewPr>
        <p:scale>
          <a:sx n="125" d="100"/>
          <a:sy n="125" d="100"/>
        </p:scale>
        <p:origin x="1962" y="-1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3:35:21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67 24575,'55'3'0,"92"16"0,-92-10 0,92 3 0,108 3 0,-159-7 0,142-8 0,-95-3 0,-128 3 0,62 2 0,0-4 0,0-3 0,143-28 0,0-15 0,-139 28 0,-65 14 0,0 2 0,1 0 0,-1 1 0,27-2 0,-10 3 0,-1 3 0,1 0 0,0 2 0,36 8 0,-33-5 0,1-2 0,-1-1 0,1-2 0,49-4 0,2 0 0,642 3 0,-720 0 0,-1 1 0,1-1 0,-1 1 0,1 1 0,0 0 0,-1 0 0,0 1 0,0 0 0,0 1 0,0 0 0,0 0 0,-1 1 0,0 0 0,0 0 0,0 1 0,0 0 0,-1 0 0,0 1 0,0 0 0,6 10 0,-8-12 0,1 0 0,-1 0 0,1-1 0,0 0 0,7 5 0,-10-8 0,0 1 0,0-1 0,0 1 0,0 0 0,0 0 0,0 1 0,-1-1 0,1 0 0,-1 1 0,1 0 0,-1-1 0,0 1 0,0 0 0,-1 0 0,1 0 0,0 0 0,-1 0 0,0 1 0,0-1 0,0 0 0,0 1 0,0-1 0,0 5 0,-1 2 0,0-1 0,0 1 0,-1-1 0,0 1 0,0-1 0,-1 1 0,-1-1 0,0 0 0,0 0 0,0 0 0,-6 9 0,1 1 0,4-12 0,1-1 0,-1 1 0,0-1 0,-1 1 0,0-1 0,0 0 0,0-1 0,-1 0 0,0 1 0,-10 6 0,-7 3 0,-41 20 0,37-22 0,19-9 0,-1 0 0,0-1 0,0 0 0,0 0 0,0-1 0,-1 0 0,1-1 0,-1 0 0,-12-1 0,-8-1 0,-48-10 0,50 6 0,-53-2 0,-872 8 0,925 0 0,-44 9 0,-27 1 0,11-12 0,29-1 0,0 4 0,-84 11 0,115-8 0,-20 4 0,0-1 0,-66 0 0,80-6 0,-47 7 0,46-4 0,-46 1 0,54-8 0,-49-8 0,49 5 0,-53-2 0,-386 8 0,446-2 0,0-1 0,-25-5 0,-39-4 0,70 11 0,-12 0 0,0-1 0,1-1 0,-40-8 0,58 9 0,-1-1 0,1-1 0,0 1 0,0-1 0,1-1 0,-1 1 0,1-1 0,-1 0 0,1-1 0,0 1 0,1-1 0,-1-1 0,1 1 0,0-1 0,0 1 0,-7-13 0,8 10 0,1 0 0,-1 0 0,1 0 0,-3-12 0,-7-21 0,11 38 0,0 0 0,0 0 0,0 0 0,-1 0 0,1 1 0,0-1 0,-1 1 0,0-1 0,-3-1 0,4 2 0,0 0 0,-1 0 0,1 0 0,0 0 0,0 0 0,0 0 0,0 0 0,0-1 0,0 1 0,1-1 0,-1 0 0,1 1 0,0-1 0,0 0 0,-1-4 0,1-3 0,0 1 0,2-1 0,-1 0 0,1 0 0,0 1 0,1-1 0,0 0 0,1 1 0,0 0 0,1-1 0,-1 1 0,10-15 0,14-41 0,-26 62 4,0-1 0,0 0 0,1 1 0,-1 0 0,1-1 0,0 1 0,0 0 0,0 0 0,0 0 0,1 0 0,-1 1 0,1-1 0,0 1 0,0-1 0,0 1 0,0 0 0,0 0 0,0 0 0,1 0 0,-1 1 0,0-1 0,1 1 0,0 0 0,-1 0 0,1 1 0,-1-1 0,1 0 0,0 1 0,7 0 0,3 1-216,0 0 0,1 1 0,-1 1-1,0 0 1,0 1 0,18 8 0,-18-7-6614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3:52:23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0 701 24575,'4'-2'0,"1"0"0,-1 0 0,0 0 0,0 0 0,0-1 0,-1 1 0,1-1 0,0 0 0,-1 0 0,0-1 0,0 1 0,4-6 0,8-6 0,177-162 0,-176 163 0,-2 1 0,0 1 0,1 0 0,0 1 0,1 1 0,30-15 0,-35 19 0,1 0 0,-1-1 0,0 0 0,12-12 0,-13 10 0,0 1 0,1 1 0,0 0 0,18-9 0,-21 12 0,-1-1 0,0 1 0,0-1 0,0 0 0,0-1 0,5-6 0,19-15 0,-16 13 0,0-1 0,0 0 0,-1-1 0,22-35 0,3-3 0,-18 22-1365,-15 17-5461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3:52:27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0 246 24575,'1'-2'0,"-1"0"0,0 1 0,1-1 0,-1 0 0,1 1 0,-1-1 0,1 1 0,0-1 0,0 1 0,-1-1 0,1 1 0,0-1 0,1 1 0,-1 0 0,0 0 0,0 0 0,0-1 0,1 1 0,-1 0 0,0 1 0,1-1 0,-1 0 0,1 0 0,-1 0 0,1 1 0,0-1 0,-1 1 0,3-1 0,53-8 0,-44 8 0,3-1 0,-1 0 0,0-2 0,0 0 0,0 0 0,-1-1 0,1-1 0,-1-1 0,0 0 0,-1 0 0,17-13 0,-7 6 0,2 1 0,-1 1 0,2 1 0,42-12 0,11-5 0,-35 4-1365,-33 17-5461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3:52:29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24575,'1'3'0,"0"0"0,0-1 0,0 1 0,0 0 0,0 0 0,1 0 0,-1-1 0,1 1 0,0 0 0,4 3 0,12 26 0,-13-16 0,0 0 0,-2 0 0,0 0 0,-1 0 0,0 1 0,-1 0 0,-1-1 0,-1 1 0,-4 24 0,4-34-97,-1 0-1,1-1 1,-1 1-1,-1-1 1,1 1-1,-1-1 1,0 0-1,0 0 1,-1 0-1,0 0 1,0-1-1,0 1 0,-6 5 1,0-3-6729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3:52:32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24575,'2'1'0,"0"0"0,0 1 0,0-1 0,0 1 0,0-1 0,0 1 0,-1-1 0,1 1 0,-1 0 0,1 0 0,-1 0 0,2 3 0,14 15 0,-10-16 0,0 0 0,-1 1 0,0-1 0,0 1 0,-1 1 0,8 7 0,-11-9 0,1 0 0,-1 0 0,0 0 0,-1 1 0,1-1 0,-1 0 0,1 1 0,-1-1 0,-1 1 0,1-1 0,-1 1 0,1 6 0,-2 237 0,-2-88 0,2-141 0,-1 0 0,-1-1 0,-1 0 0,-9 27 0,-8 44 0,18-76 0,0 1 0,-1-1 0,-6 16 0,6-18 0,0 1 0,0 0 0,1 0 0,-3 19 0,4 10 0,1-18 0,-1 0 0,-5 26 0,3-29-455,2 0 0,-1 36 0,3-38-6371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3:52:34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0 664 24575,'5'0'0,"-1"-1"0,0-1 0,0 1 0,1-1 0,-1 0 0,0 0 0,0 0 0,0 0 0,-1-1 0,1 1 0,-1-1 0,7-6 0,24-16 0,-26 20 0,0 0 0,-1-1 0,0 0 0,0 0 0,0-1 0,-1 1 0,0-2 0,0 1 0,0-1 0,-1 0 0,-1 0 0,5-10 0,5-6 0,43-38 0,-40 40 0,0 1 0,2 0 0,0 2 0,44-35 0,-60 52 0,107-80 0,-91 66 0,1-2 0,1 0 0,1 1 0,1 1 0,0 2 0,35-17 0,-54 28-2,1 1-1,-1-1 0,0 0 1,0 0-1,-1 0 0,1 0 1,-1-1-1,1 1 1,-1-1-1,0 0 0,3-5 1,8-10-1332,-6 10-5492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3:52:37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0 370 24575,'39'1'0,"-22"0"0,0-1 0,0 0 0,21-4 0,-34 4 0,1-1 0,-1-1 0,1 1 0,-1 0 0,1-1 0,-1 0 0,0 0 0,0-1 0,0 1 0,0-1 0,0 0 0,0 0 0,-1 0 0,1 0 0,-1-1 0,3-3 0,3-4 0,0 2 0,0-1 0,1 2 0,0-1 0,1 1 0,14-9 0,-14 11 0,-1-1 0,0 0 0,0-1 0,-1 0 0,1 0 0,-2-1 0,13-16 0,-17 18 0,1 1 0,0-1 0,1 1 0,0 1 0,0-1 0,0 1 0,0 0 0,1 0 0,0 1 0,0 0 0,0 0 0,0 0 0,1 1 0,-1 0 0,1 1 0,0 0 0,0 0 0,0 0 0,0 1 0,15 0 0,3-3 0,0-1 0,-1-2 0,0 0 0,0-1 0,27-15 0,-21-1-474,-27 19-417,5-4-5935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3:52:42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24575,'3'1'0,"-1"-1"0,0 1 0,0-1 0,1 1 0,-1 0 0,0-1 0,0 1 0,0 0 0,0 0 0,0 1 0,0-1 0,0 0 0,0 1 0,-1-1 0,1 1 0,0 0 0,-1-1 0,0 1 0,1 0 0,-1 0 0,0 0 0,0 0 0,0 0 0,0 0 0,1 3 0,4 10 0,-2-1 0,6 30 0,-3-15 0,2 24 0,-9-46 0,1 1 0,0-1 0,0 0 0,1 0 0,0 1 0,0-1 0,1 0 0,-1-1 0,8 13 0,-5-11 0,-1 1 0,-1-1 0,1 1 0,-1-1 0,-1 1 0,0 0 0,0 0 0,-1 1 0,0-1 0,0 0 0,-1 0 0,-2 18 0,-2 11 0,-15 62 0,17-94 0,-3 10-1365,0-4-5461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3:52:45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24575,'2'1'0,"0"-1"0,0 0 0,0 1 0,0-1 0,-1 1 0,1 0 0,0-1 0,0 1 0,0 0 0,0 0 0,-1 0 0,1 1 0,0-1 0,-1 0 0,1 0 0,1 4 0,25 32 0,3 3 0,-24-34 0,0-1 0,-1 1 0,1 1 0,-1-1 0,-1 1 0,0 0 0,0 0 0,0 1 0,-1 0 0,0-1 0,0 1 0,-1 1 0,0-1 0,0 0 0,-1 1 0,0 0 0,-1-1 0,0 1 0,0 0 0,-1 0 0,0 12 0,0-8 0,2-1 0,-1 1 0,2 0 0,0-1 0,7 21 0,-4-17 0,-2 0 0,5 28 0,-7-33 0,1-1 0,0 1 0,0 0 0,7 14 0,-5-14 0,-1-1 0,0 1 0,-1 0 0,4 20 0,-5 45 0,-3-61 0,1 0 0,1-1 0,0 1 0,1 0 0,0 0 0,1-1 0,1 1 0,9 22 0,-8-21-12,0 1 1,-1 0-1,-1-1 0,-1 1 0,0 0 0,-2 0 0,1 0 1,-5 32-1,2 7-1247,1-38-5567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07:35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0 553 24575,'8'0'0,"0"-1"0,0 1 0,0-1 0,0-1 0,0 1 0,0-1 0,0-1 0,-1 0 0,1 0 0,-1 0 0,0-1 0,11-7 0,-2-1 0,-2-1 0,1-1 0,20-26 0,-13 14 0,20-9 0,-34 30 0,-1 0 0,0-1 0,0 0 0,-1-1 0,7-7 0,0-1 0,1 0 0,1 1 0,0 0 0,1 1 0,27-17 0,-20 15 0,-1-2 0,24-22 0,-34 29 0,0 0 0,1 1 0,0 0 0,1 2 0,0-1 0,22-8 0,13 1 0,-31 9 0,0 0 0,0 0 0,19-11 0,-26 10-124,0 1 0,0 1 0,1 0 0,0 0 0,0 1 0,0 1-1,1 0 1,-1 0 0,1 2 0,14-1 0,-9 2-6702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07:38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1 447 24575,'10'-1'0,"0"1"0,0-2 0,1 1 0,-1-1 0,0-1 0,0 0 0,-1 0 0,1-1 0,-1 0 0,1 0 0,-1-1 0,0-1 0,9-7 0,-1 2 0,0 0 0,1 1 0,0 1 0,38-13 0,-31 13 0,-1-1 0,35-20 0,-13 0 0,2 1 0,0 3 0,2 2 0,60-20 0,-5-3 0,51-26 0,-147 70-195,0 1 0,0 0 0,0 0 0,0 1 0,0 0 0,10 1 0,-1 0-6631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3:35:27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118 144 24575,'0'1'0,"0"0"0,1 0 0,-1 0 0,0-1 0,0 1 0,1 0 0,-1 0 0,1 0 0,-1-1 0,0 1 0,1 0 0,0-1 0,-1 1 0,1 0 0,-1-1 0,1 1 0,0-1 0,-1 1 0,1-1 0,0 1 0,0-1 0,-1 0 0,1 1 0,0-1 0,0 0 0,0 1 0,-1-1 0,1 0 0,0 0 0,0 0 0,0 0 0,0 0 0,0 0 0,-1 0 0,1 0 0,0 0 0,1-1 0,37-5 0,-34 5 0,156-21 0,-54 7 0,54-12 0,-135 22 0,0 1 0,1 2 0,26 1 0,-22 0 0,53-7 0,111-13 0,-100 14 0,-68 7 0,-1-2 0,1-1 0,47-11 0,-62 10 0,0 0 0,0 1 0,0 0 0,0 1 0,0 0 0,0 1 0,1 0 0,-1 1 0,1 0 0,-1 1 0,0 0 0,1 1 0,-1 1 0,0 0 0,15 6 0,-3-1 0,0-2 0,1-1 0,-1-1 0,39 2 0,10 2 0,75 7 0,207-6 0,-308-9 0,-28 1 0,-1 1 0,27 6 0,33 3 0,66-1 0,31 1 0,-35-14 0,197 6 0,-312-2 0,0 2 0,-1 0 0,0 1 0,1 2 0,-2 0 0,31 13 0,-13 14 0,-37-29 0,1 1 0,0-1 0,0 0 0,0 0 0,0 0 0,1-1 0,-1 0 0,11 4 0,11 1 0,-21-7 0,0 0 0,-1 0 0,1 1 0,0 0 0,0 0 0,-1 1 0,1-1 0,-1 1 0,0 0 0,0 0 0,0 1 0,0 0 0,0 0 0,-1 0 0,0 0 0,4 6 0,29 41 0,-32-45 0,0 0 0,0 0 0,0 1 0,0 0 0,-1 0 0,0 0 0,-1 0 0,1 1 0,-2-1 0,1 1 0,1 10 0,-2-9 0,0 0 0,1 0 0,0-1 0,0 1 0,6 11 0,-6-15 0,0 1 0,0-1 0,-1 1 0,1 0 0,-2 0 0,1 0 0,-1 0 0,1 0 0,-2 0 0,1 0 0,-1 1 0,0-1 0,0 0 0,-2 10 0,-1-5 0,0 0 0,-1 0 0,0-1 0,0 0 0,-1 0 0,-1 0 0,0 0 0,0-1 0,-1 0 0,-10 11 0,11-14 0,0-1 0,0 0 0,0 0 0,0-1 0,-1 0 0,1 0 0,-1 0 0,0-1 0,0 0 0,-1 0 0,1-1 0,0 0 0,-1 0 0,0-1 0,-13 1 0,-475-2 0,208-2 0,138-1 0,-164 6 0,235 7 0,49-5 0,-54 2 0,-699-8 0,731-2 0,35 2 0,-1 0 0,-27 2 0,9 1 0,-1-1 0,0-2 0,0-2 0,-44-9 0,58 10 0,1 1 0,-29 2 0,33 0 0,-1-1 0,0-1 0,-37-5 0,10-13 0,40 16 0,0 0 0,-1 0 0,0 0 0,1 1 0,-1 0 0,0 0 0,-10 0 0,-73 0 0,64 3 0,-1-1 0,1-1 0,-47-9 0,-83-25 0,30-16 0,122 49 0,0 0 0,1 0 0,-1 0 0,0-1 0,1 1 0,-1-1 0,1 0 0,0 0 0,0 0 0,0 0 0,0-1 0,0 1 0,-4-8 0,5 6 0,-1 1 0,1 0 0,-1 1 0,0-1 0,-1 0 0,1 1 0,-1 0 0,1 0 0,-1 0 0,-8-5 0,8 6 0,0-1 0,1 0 0,-1 0 0,1 0 0,-1 0 0,1-1 0,0 1 0,0-1 0,0 0 0,-2-6 0,-24-44 0,28 51 0,-3-6 0,0-1 0,1 1 0,0-1 0,1 0 0,0 1 0,0-1 0,1 0 0,0-1 0,1 1 0,0 0 0,0 0 0,1 0 0,1 0 0,0 0 0,0 0 0,1 1 0,6-16 0,-1 11 0,1 1 0,1-1 0,0 2 0,15-17 0,-12 16 0,-1-1 0,0 0 0,11-20 0,-20 28-85,0 0 0,1 0-1,0 0 1,0 1 0,0-1-1,0 1 1,1 0 0,0 1-1,0-1 1,0 1 0,1 0-1,0 0 1,-1 0 0,1 1-1,11-4 1,-2 3-6741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07:41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0 405 24575,'0'0'0,"0"0"0,0 1 0,0-1 0,0 1 0,0-1 0,0 0 0,0 1 0,0-1 0,0 0 0,0 1 0,0-1 0,1 0 0,-1 1 0,0-1 0,0 0 0,0 1 0,0-1 0,1 0 0,-1 1 0,0-1 0,0 0 0,0 0 0,1 1 0,-1-1 0,0 0 0,1 0 0,-1 1 0,0-1 0,0 0 0,1 0 0,-1 0 0,0 0 0,1 0 0,-1 1 0,1-1 0,-1 0 0,0 0 0,1 0 0,-1 0 0,1 0 0,19-7 0,12-17 0,-19 13 0,1 1 0,0 0 0,0 1 0,29-14 0,-29 16 0,-1 0 0,1-1 0,-2 0 0,1-1 0,-1 0 0,14-14 0,-20 16 0,1 2 0,0-1 0,0 1 0,0 0 0,1 0 0,15-6 0,-15 7 0,0 0 0,-1 0 0,1-1 0,-1 0 0,0 0 0,11-10 0,-12 9 0,1 0 0,0 1 0,0 0 0,0 1 0,0-1 0,1 1 0,0 1 0,-1-1 0,13-2 0,-10 3 0,-1 0 0,-1-1 0,1 0 0,0 0 0,-1-1 0,0 0 0,14-11 0,-15 9-97,0 0-1,1 0 1,0 1-1,1 0 1,-1 0-1,1 1 1,0 1-1,0-1 1,1 1-1,-1 1 1,1 0-1,0 0 0,18-2 1,-11 4-6729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07:45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24575,'8'3'0,"0"0"0,-1 0 0,0 1 0,1 0 0,-1 0 0,0 0 0,-1 1 0,1 0 0,6 8 0,-8-8 0,0 0 0,-1 1 0,0-1 0,-1 1 0,1 0 0,-1 0 0,0 0 0,0 1 0,-1-1 0,0 1 0,0 0 0,-1-1 0,2 12 0,0 12 0,0 50 0,-3-78 0,-2 718 0,3-704 0,1 0 0,6 29 0,4 29 0,-13 114-1365,1-170-5461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07:49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0 669 24575,'11'1'0,"0"-1"0,1-1 0,-1 0 0,0-1 0,19-5 0,-25 5 0,1 0 0,-1-1 0,0 0 0,0 0 0,-1 0 0,1-1 0,-1 1 0,1-1 0,-1 0 0,0-1 0,0 1 0,5-9 0,-1 3 0,0 1 0,0 0 0,1 1 0,1-1 0,12-8 0,-12 10 0,-1 0 0,0 0 0,0-1 0,-1-1 0,0 1 0,9-13 0,-4 2 0,2 1 0,0 0 0,1 1 0,19-16 0,-15 15 0,7-20 0,-25 35 0,-1-1 0,1 0 0,0 1 0,1 0 0,-1-1 0,0 1 0,1 0 0,0 0 0,0 0 0,0 1 0,0-1 0,0 1 0,0 0 0,5-3 0,1 1 0,0-1 0,-1 0 0,0 0 0,0-1 0,-1 0 0,1-1 0,-1 1 0,-1-1 0,1-1 0,-1 1 0,6-12 0,-7 14 0,-1 0 0,1 0 0,0 0 0,0 1 0,1-1 0,-1 1 0,1 1 0,0-1 0,0 1 0,7-3 0,-6 3 0,-1 0 0,0 0 0,0-1 0,0 1 0,0-1 0,0-1 0,-1 1 0,0-1 0,6-7 0,-7 6 0,0 1 0,1 0 0,-1 0 0,1 1 0,0-1 0,0 1 0,0 0 0,1 1 0,-1-1 0,1 1 0,0 0 0,0 0 0,0 1 0,7-3 0,28-16-1365,-29 14-5461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07:54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0 459 24575,'2'0'0,"10"1"0,1-1 0,-1 0 0,1-1 0,-1 0 0,1-1 0,-1 0 0,0-1 0,0-1 0,0 1 0,0-2 0,11-5 0,-2-4 0,0 0 0,32-27 0,-33 24 0,1 0 0,31-18 0,-44 30 0,0 0 0,-1-1 0,0 0 0,0-1 0,-1 1 0,9-12 0,-9 10 0,1 0 0,1 1 0,-1-1 0,13-8 0,-12 10 0,0 0 0,-1-1 0,0 0 0,-1 0 0,0 0 0,0-1 0,6-9 0,18-22 0,-20 30-11,0 0 0,1 1-1,0 0 1,0 0 0,1 2-1,15-8 1,5-3-1275,-17 10-5540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08:01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24575,'9'0'0,"0"1"0,1-1 0,-1 2 0,0-1 0,0 1 0,13 5 0,-19-6 0,0 0 0,1 1 0,-1 0 0,0-1 0,0 1 0,0 0 0,0 1 0,0-1 0,-1 0 0,1 1 0,-1 0 0,1-1 0,-1 1 0,0 0 0,0 0 0,0 0 0,-1 1 0,3 5 0,-3-5 0,1 0 0,-1 0 0,1 0 0,0 1 0,0-1 0,1-1 0,-1 1 0,1 0 0,0-1 0,0 1 0,0-1 0,0 0 0,0 0 0,1 0 0,-1 0 0,1-1 0,5 3 0,-4-1 0,1 0 0,-1 1 0,0 1 0,0-1 0,0 1 0,0-1 0,-1 1 0,0 1 0,-1-1 0,1 0 0,-1 1 0,0 0 0,-1 0 0,0 0 0,0 0 0,0 0 0,0 10 0,2 16 0,-1 0 0,-3 43 0,-1-48 0,0 55 0,-15 97 0,9-91 0,6-56 0,-8 45 0,1-36 0,-14 60 0,17-88 0,1-1 0,1 0 0,0 1 0,1 0 0,1 0 0,0 0 0,0 0 0,2-1 0,0 1 0,0 0 0,7 27 0,-4-24-341,-1 0 0,-1 0-1,-1 27 1,-1-26-6485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08:04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0 708 24575,'7'0'0,"0"-1"0,0 0 0,0 0 0,-1 0 0,1-1 0,0 0 0,-1 0 0,1-1 0,-1 1 0,0-2 0,0 1 0,0-1 0,0 1 0,-1-2 0,1 1 0,-1-1 0,0 1 0,0-1 0,-1-1 0,8-10 0,-7 11 0,0 0 0,0 0 0,1 0 0,0 1 0,11-7 0,-10 7 0,0 0 0,0-1 0,-1 0 0,10-10 0,2-5 0,73-75 0,-83 89 0,26-25 0,0-2 0,31-38 0,-41 28 0,-22 38 0,0 1 0,0-1 0,0 1 0,0 0 0,1 0 0,0 0 0,0 0 0,0 0 0,0 0 0,1 1 0,-1 0 0,1-1 0,0 2 0,0-1 0,0 0 0,8-3 0,13-6 0,-17 8 0,0 0 0,0 0 0,1 1 0,14-3 0,-20 5 0,1 1 0,0-1 0,0 1 0,0 1 0,0-1 0,-1 0 0,1 1 0,0 0 0,0 0 0,-1 0 0,1 0 0,0 1 0,-1 0 0,5 2 0,-3-1 0,-1-1 0,1 0 0,-1 0 0,1 0 0,0 0 0,0-1 0,0 0 0,0 0 0,0 0 0,0-1 0,0 0 0,0 0 0,0 0 0,0 0 0,0-1 0,0 0 0,0 0 0,-1 0 0,1 0 0,0-1 0,0 0 0,-1 0 0,1 0 0,-1-1 0,0 1 0,8-7 0,-4 2 0,-1 0 0,0 0 0,0-1 0,0 0 0,-1-1 0,0 1 0,-1-1 0,0 0 0,0 0 0,-1-1 0,0 0 0,2-11 0,-4 17-128,0 0 0,-1 0 0,1 1 0,0-1 0,1 0 0,-1 1 0,1-1 0,4-3 0,-7 6-85,9-9-6613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08:06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0 591 24575,'12'-1'0,"-1"0"0,0-1 0,-1-1 0,1 0 0,0 0 0,-1-1 0,0-1 0,0 0 0,0 0 0,14-10 0,-15 6 0,-1 1 0,-1-2 0,0 1 0,0-1 0,-1 0 0,0 0 0,0-1 0,-1 0 0,4-13 0,-3 8 0,1 0 0,1 1 0,14-22 0,-5 13 0,-1 0 0,-2-1 0,0-1 0,-1 0 0,-2-1 0,11-37 0,-21 60 0,0 0 0,0 0 0,1 0 0,-1 0 0,1 1 0,0-1 0,0 1 0,0-1 0,1 1 0,-1-1 0,1 1 0,0 0 0,0 0 0,5-4 0,-5 6 0,1-1 0,-1 1 0,1 0 0,-1 0 0,1 0 0,0 1 0,-1-1 0,1 1 0,0 0 0,-1 0 0,1 0 0,0 1 0,-1-1 0,1 1 0,0 0 0,4 1 0,2 0 14,-1-1-1,1 0 0,0 0 0,-1-1 1,1-1-1,0 1 0,0-1 1,12-4-1,-17 4-91,0 0 0,0 0 0,-1-1-1,1 1 1,0-1 0,-1 0 0,0-1 0,1 1 0,-1-1-1,0 0 1,0 0 0,0 0 0,-1 0 0,1-1 0,-1 1-1,0-1 1,0 0 0,3-6 0,0-4-6748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08:08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24575,'10'55'0,"0"-5"0,-8-35 0,-1 1 0,-1-1 0,0 1 0,-1 0 0,-1-1 0,-1 0 0,0 1 0,-1-1 0,0 0 0,-8 18 0,4-18 24,2 0 0,0 1 0,1 0 0,-4 18 0,8-28-123,0 0 0,0 1 0,1-1 0,0 0 0,0 0 0,0 0 0,1 0 0,0 1 0,0-1 0,0 0 0,1 0 0,0 0 0,0-1 0,4 8 0,3 0-6727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08:15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24575,'1'6'0,"1"0"0,0 0 0,0-1 0,0 1 0,1-1 0,-1 0 0,1 0 0,1 0 0,-1 0 0,1 0 0,0-1 0,9 9 0,9 13 0,-14-12 0,-1 1 0,0 0 0,-1 0 0,-1 1 0,-1-1 0,0 1 0,0 0 0,0 21 0,15 54 0,-8-52 0,-2 1 0,-2-1 0,3 72 0,-11 125 0,-2-98 0,3-134 0,-1 24 0,2-1 0,0 1 0,2-1 0,1 1 0,12 43 0,-11-52-227,0 0-1,-1 1 1,-1 0-1,-1-1 1,-1 29-1,-1-30-6598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08:17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1 691 24575,'17'0'0,"1"0"0,32-6 0,-43 4 0,0 0 0,0 0 0,0-1 0,0 0 0,-1 0 0,1-1 0,-1 0 0,0 0 0,9-8 0,169-131 0,-151 112 0,-29 26 0,1 0 0,0-1 0,1 2 0,-1-1 0,1 1 0,0-1 0,0 2 0,0-1 0,1 1 0,-1 0 0,1 0 0,0 0 0,8-1 0,6 0 0,0-1 0,26-9 0,12-4 0,-52 15 0,0 0 0,0-1 0,0 1 0,0-1 0,-1-1 0,0 0 0,0 0 0,0 0 0,0 0 0,-1-1 0,0 0 0,0 0 0,0 0 0,-1-1 0,4-7 0,3-3 0,-8 14 0,0 0 0,0 0 0,0 0 0,1 1 0,-1-1 0,1 1 0,-1 0 0,1 0 0,0 0 0,0 1 0,5-2 0,-3 1 0,-1 0 0,1-1 0,-1 1 0,0-1 0,9-7 0,10-12 0,-1-1 0,26-36 0,25-35 0,-64 83-1365,-1 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3:36:5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08:20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0 597 24575,'2'-2'0,"0"-1"0,-1 1 0,1 0 0,0 0 0,0-1 0,0 1 0,0 0 0,1 1 0,-1-1 0,0 0 0,1 1 0,4-3 0,6-5 0,12-12 0,-1 0 0,-1-2 0,-1 0 0,32-47 0,-36 46 0,34-38 0,-34 42 0,-1 0 0,26-40 0,-37 50 0,0 1 0,1 0 0,0 1 0,1-1 0,0 1 0,0 1 0,1-1 0,0 1 0,0 1 0,1 0 0,13-7 0,12-2 0,0 1 0,39-10 0,1-1 0,-16 13 85,-50 12-292,0-2 0,0 1 0,0-1-1,0-1 1,-1 1 0,10-6 0,-4 0-6619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08:22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24575,'11'135'0,"0"6"0,-14-79 0,-16 87 0,17-142 23,0 0-1,0 0 0,0 0 0,-1-1 1,-6 10-1,-7 21-1521,12-21-5327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08:26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24575,'0'4'0,"0"0"0,0-1 0,1 1 0,-1-1 0,1 1 0,0-1 0,0 1 0,0-1 0,1 0 0,-1 1 0,1-1 0,-1 0 0,1 0 0,0 0 0,0 0 0,1 0 0,-1-1 0,1 1 0,-1-1 0,1 1 0,0-1 0,0 0 0,0 0 0,0 0 0,0-1 0,0 1 0,0-1 0,1 1 0,-1-1 0,1 0 0,-1 0 0,6 0 0,-7 0 0,0 0 0,0 0 0,0 0 0,0 0 0,0 1 0,0-1 0,0 1 0,0-1 0,-1 1 0,1 0 0,-1 0 0,1 0 0,-1 0 0,0 0 0,1 0 0,-1 0 0,0 0 0,-1 0 0,1 0 0,0 1 0,0-1 0,-1 0 0,0 0 0,1 1 0,-1 3 0,1 10 0,0 0 0,-3 28 0,1-23 0,0 82 0,1-25 0,-13 104 0,-34 12 0,42-147 0,1 1 0,7 89 0,-1-35 0,-2-92 0,-1 1 0,0-1 0,-1 1 0,0-1 0,0 0 0,-2 1 0,1-1 0,-9 16 0,10-21 0,-5 16 0,1 1 0,1 0 0,-4 34 0,5-33 0,4-20-65,-1 0 0,1-1 0,0 1 0,0 0 0,0 0 0,0 0 0,1 0 0,-1-1 0,1 1 0,-1 0 0,1-1 0,0 1 0,0 0 0,1-1 0,-1 1 0,0-1 0,1 1 0,-1-1 0,1 0 0,2 3 0,4 4-6761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10:38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24575,'0'-3'0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3:51:48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24575,'1'82'0,"-3"90"0,-19-45 0,11-28 0,5-67 0,-2 49 0,-1 64 0,8-141-151,0 1-1,1-1 0,-1 1 0,1-1 1,0 1-1,0-1 0,0 1 1,3 5-1,2 1-6674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3:51:58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1 865 24575,'3'-2'0,"-1"1"0,1-1 0,-1 0 0,1-1 0,-1 1 0,0 0 0,0-1 0,0 1 0,0-1 0,0 0 0,-1 1 0,1-1 0,0-3 0,6-6 0,18-21 0,-16 20 0,0 0 0,15-26 0,-8 9 0,2 1 0,29-34 0,-1 2 0,-35 46 0,1 0 0,1 0 0,0 1 0,0 1 0,2 1 0,26-18 0,112-55 0,-79 47 0,-52 26 0,110-65 0,-116 67 0,0 1 0,1 1 0,1 0 0,30-8 0,-36 13 0,0 0 0,0-1 0,0-1 0,-1 0 0,0-1 0,0 0 0,0-1 0,-1 0 0,0-1 0,0 0 0,18-19 0,-23 21-20,0 0-1,0 1 0,1 0 1,0 0-1,0 0 0,0 1 1,0 0-1,1 1 1,-1-1-1,1 1 0,0 1 1,0 0-1,0 0 0,0 0 1,14 0-1,10-4-1014,-18 3-5791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3:52:05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24575,'2'0'0,"0"1"0,0-1 0,0 1 0,0-1 0,0 1 0,0 0 0,-1 0 0,1 0 0,0 0 0,-1 0 0,1 0 0,0 1 0,-1-1 0,0 1 0,1-1 0,-1 1 0,0-1 0,0 1 0,0-1 0,0 1 0,0 0 0,0 0 0,0 0 0,0 0 0,-1-1 0,1 1 0,-1 0 0,1 0 0,-1 0 0,0 3 0,5 68 0,-5-66 0,1 72 0,-4 141 0,0-195 0,-2 0 0,-8 28 0,7-32 0,1 0 0,1 0 0,-3 38 0,7-54-105,-1 1 0,2-1 0,-1 1 0,0-1 0,1 1 0,0-1 0,1 0 0,-1 1 0,1-1 0,0 0 0,0 0 0,4 7 0,3-2-6721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3:52:07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0 383 24575,'5'0'0,"-1"-1"0,1 1 0,-1-1 0,0 0 0,1-1 0,-1 1 0,0-1 0,0 0 0,0 0 0,0 0 0,-1 0 0,1-1 0,0 1 0,-1-1 0,0 0 0,4-4 0,7-9 0,-1 0 0,16-24 0,9-13 0,-28 45 0,0-1 0,0 1 0,1 1 0,0 0 0,0 1 0,0 0 0,1 0 0,0 1 0,20-6 0,47-21 0,-27 7 0,-37 19 0,0-1 0,0-1 0,-1 0 0,0-1 0,23-19 0,-34 25-105,1 1 0,-1-1 0,1 1 0,0-1 0,0 1 0,0 0 0,0 0 0,0 1 0,0-1 0,0 1 0,1 0 0,6-1 0,5 0-6721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3:52:10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0 347 24575,'9'-1'0,"0"0"0,0 0 0,-1-1 0,1 0 0,-1-1 0,0 0 0,0 0 0,0-1 0,8-4 0,67-47 0,-75 50 0,105-60 0,-95 52 0,0-1 0,-1-1 0,-1-1 0,19-22 0,9-8 0,-5 21 134,-8 7-1633,-22 10-5327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3:52:21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24575,'-2'91'0,"0"-24"0,14 131 0,-11-181 0,0 0 0,0-1 0,-3 20 0,0-22 0,2 1 0,0-1 0,0 1 0,5 24 0,-1-12 0,0 1 0,-2 0 0,-2 34 0,-1-36 0,2 1 0,0-1 0,9 46 0,-8-63 0,0 1 0,1-1 0,0 0 0,0 0 0,1 0 0,0-1 0,0 1 0,1-1 0,0 0 0,1-1 0,-1 1 0,2-1 0,7 8 0,-11-12 8,-1 0-1,1 0 1,0 1-1,-1 0 1,0-1-1,0 1 1,0 0-1,0 0 1,-1 0-1,1 0 1,-1 0-1,0 0 1,0 1-1,-1-1 1,1 5-1,-1 1-255,0 0 1,0 0-1,-1 0 1,-1 0-1,-3 14 1,0-6-6579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Microsoft_Word_97_-_2003_Document.doc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9.xml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" Type="http://schemas.openxmlformats.org/officeDocument/2006/relationships/customXml" Target="../ink/ink4.xml"/><Relationship Id="rId21" Type="http://schemas.openxmlformats.org/officeDocument/2006/relationships/customXml" Target="../ink/ink13.xml"/><Relationship Id="rId7" Type="http://schemas.openxmlformats.org/officeDocument/2006/relationships/customXml" Target="../ink/ink6.xml"/><Relationship Id="rId12" Type="http://schemas.openxmlformats.org/officeDocument/2006/relationships/image" Target="../media/image12.png"/><Relationship Id="rId17" Type="http://schemas.openxmlformats.org/officeDocument/2006/relationships/customXml" Target="../ink/ink11.xml"/><Relationship Id="rId25" Type="http://schemas.openxmlformats.org/officeDocument/2006/relationships/customXml" Target="../ink/ink15.xml"/><Relationship Id="rId2" Type="http://schemas.openxmlformats.org/officeDocument/2006/relationships/image" Target="../media/image7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29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8.xml"/><Relationship Id="rId24" Type="http://schemas.openxmlformats.org/officeDocument/2006/relationships/image" Target="../media/image18.png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23" Type="http://schemas.openxmlformats.org/officeDocument/2006/relationships/customXml" Target="../ink/ink14.xml"/><Relationship Id="rId28" Type="http://schemas.openxmlformats.org/officeDocument/2006/relationships/image" Target="../media/image20.png"/><Relationship Id="rId10" Type="http://schemas.openxmlformats.org/officeDocument/2006/relationships/image" Target="../media/image11.png"/><Relationship Id="rId19" Type="http://schemas.openxmlformats.org/officeDocument/2006/relationships/customXml" Target="../ink/ink12.xml"/><Relationship Id="rId4" Type="http://schemas.openxmlformats.org/officeDocument/2006/relationships/image" Target="../media/image8.png"/><Relationship Id="rId9" Type="http://schemas.openxmlformats.org/officeDocument/2006/relationships/customXml" Target="../ink/ink7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customXml" Target="../ink/ink16.xml"/><Relationship Id="rId30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3.xml"/><Relationship Id="rId18" Type="http://schemas.openxmlformats.org/officeDocument/2006/relationships/image" Target="../media/image29.png"/><Relationship Id="rId26" Type="http://schemas.openxmlformats.org/officeDocument/2006/relationships/image" Target="../media/image33.png"/><Relationship Id="rId3" Type="http://schemas.openxmlformats.org/officeDocument/2006/relationships/customXml" Target="../ink/ink18.xml"/><Relationship Id="rId21" Type="http://schemas.openxmlformats.org/officeDocument/2006/relationships/customXml" Target="../ink/ink27.xml"/><Relationship Id="rId34" Type="http://schemas.openxmlformats.org/officeDocument/2006/relationships/image" Target="../media/image6.png"/><Relationship Id="rId7" Type="http://schemas.openxmlformats.org/officeDocument/2006/relationships/customXml" Target="../ink/ink20.xml"/><Relationship Id="rId12" Type="http://schemas.openxmlformats.org/officeDocument/2006/relationships/image" Target="../media/image26.png"/><Relationship Id="rId17" Type="http://schemas.openxmlformats.org/officeDocument/2006/relationships/customXml" Target="../ink/ink25.xml"/><Relationship Id="rId25" Type="http://schemas.openxmlformats.org/officeDocument/2006/relationships/customXml" Target="../ink/ink29.xml"/><Relationship Id="rId33" Type="http://schemas.openxmlformats.org/officeDocument/2006/relationships/customXml" Target="../ink/ink33.xml"/><Relationship Id="rId2" Type="http://schemas.openxmlformats.org/officeDocument/2006/relationships/image" Target="../media/image7.png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29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ustomXml" Target="../ink/ink22.xml"/><Relationship Id="rId24" Type="http://schemas.openxmlformats.org/officeDocument/2006/relationships/image" Target="../media/image32.png"/><Relationship Id="rId32" Type="http://schemas.openxmlformats.org/officeDocument/2006/relationships/image" Target="../media/image36.png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23" Type="http://schemas.openxmlformats.org/officeDocument/2006/relationships/customXml" Target="../ink/ink28.xml"/><Relationship Id="rId28" Type="http://schemas.openxmlformats.org/officeDocument/2006/relationships/image" Target="../media/image34.png"/><Relationship Id="rId10" Type="http://schemas.openxmlformats.org/officeDocument/2006/relationships/image" Target="../media/image25.png"/><Relationship Id="rId19" Type="http://schemas.openxmlformats.org/officeDocument/2006/relationships/customXml" Target="../ink/ink26.xml"/><Relationship Id="rId31" Type="http://schemas.openxmlformats.org/officeDocument/2006/relationships/customXml" Target="../ink/ink32.xml"/><Relationship Id="rId4" Type="http://schemas.openxmlformats.org/officeDocument/2006/relationships/image" Target="../media/image22.png"/><Relationship Id="rId9" Type="http://schemas.openxmlformats.org/officeDocument/2006/relationships/customXml" Target="../ink/ink21.xml"/><Relationship Id="rId14" Type="http://schemas.openxmlformats.org/officeDocument/2006/relationships/image" Target="../media/image27.png"/><Relationship Id="rId22" Type="http://schemas.openxmlformats.org/officeDocument/2006/relationships/image" Target="../media/image31.png"/><Relationship Id="rId27" Type="http://schemas.openxmlformats.org/officeDocument/2006/relationships/customXml" Target="../ink/ink30.xml"/><Relationship Id="rId30" Type="http://schemas.openxmlformats.org/officeDocument/2006/relationships/image" Target="../media/image35.png"/><Relationship Id="rId8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84193"/>
              </p:ext>
            </p:extLst>
          </p:nvPr>
        </p:nvGraphicFramePr>
        <p:xfrm>
          <a:off x="550863" y="5310361"/>
          <a:ext cx="546893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91805" imgH="2459995" progId="Word.Document.8">
                  <p:embed/>
                </p:oleObj>
              </mc:Choice>
              <mc:Fallback>
                <p:oleObj name="Document" r:id="rId2" imgW="5491805" imgH="245999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5310361"/>
                        <a:ext cx="5468937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V(StateGraph) = {Oregon, Alaska, Texas, Hawaii, Vermont, NewYork,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E(StateGraph)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5" name="Rectangle 8">
            <a:extLst>
              <a:ext uri="{FF2B5EF4-FFF2-40B4-BE49-F238E27FC236}">
                <a16:creationId xmlns:a16="http://schemas.microsoft.com/office/drawing/2014/main" id="{23AE5A62-58FC-45BC-8E66-2A3E942B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5791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FFEDF-9882-B44B-74EB-F7E63C28F781}"/>
              </a:ext>
            </a:extLst>
          </p:cNvPr>
          <p:cNvSpPr txBox="1"/>
          <p:nvPr/>
        </p:nvSpPr>
        <p:spPr>
          <a:xfrm>
            <a:off x="1752600" y="2667000"/>
            <a:ext cx="1006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 York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D1EEF6-559C-2427-6055-60629109EDA1}"/>
              </a:ext>
            </a:extLst>
          </p:cNvPr>
          <p:cNvSpPr txBox="1"/>
          <p:nvPr/>
        </p:nvSpPr>
        <p:spPr>
          <a:xfrm>
            <a:off x="746125" y="3320778"/>
            <a:ext cx="1006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Hawaii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276F5C-4C96-00CA-D290-CD7EB186AFDE}"/>
              </a:ext>
            </a:extLst>
          </p:cNvPr>
          <p:cNvSpPr txBox="1"/>
          <p:nvPr/>
        </p:nvSpPr>
        <p:spPr>
          <a:xfrm>
            <a:off x="1813080" y="3938587"/>
            <a:ext cx="1006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Alaska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697C9-9A22-E71D-D66E-1E75F3D91865}"/>
              </a:ext>
            </a:extLst>
          </p:cNvPr>
          <p:cNvSpPr txBox="1"/>
          <p:nvPr/>
        </p:nvSpPr>
        <p:spPr>
          <a:xfrm>
            <a:off x="387467" y="4234842"/>
            <a:ext cx="1006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CAlifornia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BFF93-9ED0-29F3-DCC8-6B7004120CAF}"/>
              </a:ext>
            </a:extLst>
          </p:cNvPr>
          <p:cNvSpPr txBox="1"/>
          <p:nvPr/>
        </p:nvSpPr>
        <p:spPr>
          <a:xfrm>
            <a:off x="3105615" y="3331559"/>
            <a:ext cx="1006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Oregon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36CCE-9E4C-5C50-12B6-2E5F19B8A039}"/>
              </a:ext>
            </a:extLst>
          </p:cNvPr>
          <p:cNvSpPr txBox="1"/>
          <p:nvPr/>
        </p:nvSpPr>
        <p:spPr>
          <a:xfrm>
            <a:off x="2980531" y="4421792"/>
            <a:ext cx="1006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Vermont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4F4FA0-1D84-0ABB-5044-553B1ED37142}"/>
              </a:ext>
            </a:extLst>
          </p:cNvPr>
          <p:cNvSpPr txBox="1"/>
          <p:nvPr/>
        </p:nvSpPr>
        <p:spPr>
          <a:xfrm>
            <a:off x="4013026" y="3784698"/>
            <a:ext cx="1006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Texas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DF3C26-6319-2B9A-9211-4FCE95FAE333}"/>
              </a:ext>
            </a:extLst>
          </p:cNvPr>
          <p:cNvCxnSpPr>
            <a:stCxn id="4" idx="0"/>
          </p:cNvCxnSpPr>
          <p:nvPr/>
        </p:nvCxnSpPr>
        <p:spPr bwMode="auto">
          <a:xfrm flipV="1">
            <a:off x="1249363" y="2974777"/>
            <a:ext cx="563717" cy="346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B698A3-C978-260E-085C-F7F7A68CC176}"/>
              </a:ext>
            </a:extLst>
          </p:cNvPr>
          <p:cNvCxnSpPr>
            <a:endCxn id="6" idx="0"/>
          </p:cNvCxnSpPr>
          <p:nvPr/>
        </p:nvCxnSpPr>
        <p:spPr bwMode="auto">
          <a:xfrm flipH="1">
            <a:off x="890705" y="3572705"/>
            <a:ext cx="176095" cy="6621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406F94-57DD-7DCA-672D-53D4642AF3E2}"/>
              </a:ext>
            </a:extLst>
          </p:cNvPr>
          <p:cNvCxnSpPr>
            <a:endCxn id="5" idx="1"/>
          </p:cNvCxnSpPr>
          <p:nvPr/>
        </p:nvCxnSpPr>
        <p:spPr bwMode="auto">
          <a:xfrm>
            <a:off x="1125355" y="3600630"/>
            <a:ext cx="687725" cy="4918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364715-42C6-A348-36F9-78863F71A02D}"/>
              </a:ext>
            </a:extLst>
          </p:cNvPr>
          <p:cNvCxnSpPr/>
          <p:nvPr/>
        </p:nvCxnSpPr>
        <p:spPr bwMode="auto">
          <a:xfrm flipV="1">
            <a:off x="2428145" y="3552824"/>
            <a:ext cx="771292" cy="450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C0B9F4-7C74-3908-EBDB-AC8F9647AD96}"/>
              </a:ext>
            </a:extLst>
          </p:cNvPr>
          <p:cNvCxnSpPr>
            <a:endCxn id="9" idx="1"/>
          </p:cNvCxnSpPr>
          <p:nvPr/>
        </p:nvCxnSpPr>
        <p:spPr bwMode="auto">
          <a:xfrm>
            <a:off x="1469217" y="3484364"/>
            <a:ext cx="2543809" cy="4542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ADF0AA-81B2-2AC5-505F-FE0D9ACDEFDD}"/>
              </a:ext>
            </a:extLst>
          </p:cNvPr>
          <p:cNvCxnSpPr/>
          <p:nvPr/>
        </p:nvCxnSpPr>
        <p:spPr bwMode="auto">
          <a:xfrm flipH="1" flipV="1">
            <a:off x="1273175" y="3492408"/>
            <a:ext cx="2994025" cy="3185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9A87EC-1E64-5B35-BA32-9A80CF5E1B49}"/>
              </a:ext>
            </a:extLst>
          </p:cNvPr>
          <p:cNvCxnSpPr>
            <a:stCxn id="8" idx="1"/>
            <a:endCxn id="6" idx="3"/>
          </p:cNvCxnSpPr>
          <p:nvPr/>
        </p:nvCxnSpPr>
        <p:spPr bwMode="auto">
          <a:xfrm flipH="1" flipV="1">
            <a:off x="1393942" y="4388731"/>
            <a:ext cx="1586589" cy="186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F6CF2A-A745-C498-77F8-5A06E0A5861D}"/>
              </a:ext>
            </a:extLst>
          </p:cNvPr>
          <p:cNvCxnSpPr/>
          <p:nvPr/>
        </p:nvCxnSpPr>
        <p:spPr bwMode="auto">
          <a:xfrm flipV="1">
            <a:off x="3810000" y="4063442"/>
            <a:ext cx="302090" cy="4227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87071E-D431-41DC-559F-E0FA851FA103}"/>
              </a:ext>
            </a:extLst>
          </p:cNvPr>
          <p:cNvCxnSpPr>
            <a:endCxn id="5" idx="2"/>
          </p:cNvCxnSpPr>
          <p:nvPr/>
        </p:nvCxnSpPr>
        <p:spPr bwMode="auto">
          <a:xfrm flipH="1" flipV="1">
            <a:off x="2316318" y="4246364"/>
            <a:ext cx="945839" cy="2018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3FE08C3-158F-1384-2C9F-F07CF82F350B}"/>
              </a:ext>
            </a:extLst>
          </p:cNvPr>
          <p:cNvSpPr txBox="1"/>
          <p:nvPr/>
        </p:nvSpPr>
        <p:spPr>
          <a:xfrm>
            <a:off x="2105025" y="5410200"/>
            <a:ext cx="429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{Oregon, Alaska, Texas, Hawaii, Vermont, new York, California}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4D4AF5-01A5-CE6E-637E-F67DFD48BD2B}"/>
              </a:ext>
            </a:extLst>
          </p:cNvPr>
          <p:cNvSpPr txBox="1"/>
          <p:nvPr/>
        </p:nvSpPr>
        <p:spPr>
          <a:xfrm>
            <a:off x="2105025" y="5638800"/>
            <a:ext cx="452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{(Alaska, Oregon), (Hawaii, Alaska), (Hawaii, Texas), (Texas, Hawaii), (Hawaii, California), (Hawaii, New York), (Texas, Vermont), (Vermont, California), (Vermont, Alaska)}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DD4B25-989B-FF43-DFB4-4BA3427D2730}"/>
              </a:ext>
            </a:extLst>
          </p:cNvPr>
          <p:cNvSpPr txBox="1"/>
          <p:nvPr/>
        </p:nvSpPr>
        <p:spPr>
          <a:xfrm>
            <a:off x="4648200" y="6285131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44969B-BBA3-E95A-EF6E-DD788421B966}"/>
              </a:ext>
            </a:extLst>
          </p:cNvPr>
          <p:cNvSpPr txBox="1"/>
          <p:nvPr/>
        </p:nvSpPr>
        <p:spPr>
          <a:xfrm>
            <a:off x="4724400" y="66316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0F8BC1-F871-7BC1-FADE-6D4962871BCB}"/>
              </a:ext>
            </a:extLst>
          </p:cNvPr>
          <p:cNvSpPr txBox="1"/>
          <p:nvPr/>
        </p:nvSpPr>
        <p:spPr>
          <a:xfrm>
            <a:off x="4648200" y="6963188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texas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A111F-45D4-730D-3971-794A6E4E1930}"/>
              </a:ext>
            </a:extLst>
          </p:cNvPr>
          <p:cNvSpPr txBox="1"/>
          <p:nvPr/>
        </p:nvSpPr>
        <p:spPr>
          <a:xfrm>
            <a:off x="990600" y="1828800"/>
            <a:ext cx="990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Alaska</a:t>
            </a:r>
          </a:p>
          <a:p>
            <a:r>
              <a:rPr lang="en-US" sz="1400" dirty="0"/>
              <a:t>California</a:t>
            </a:r>
          </a:p>
          <a:p>
            <a:r>
              <a:rPr lang="en-US" sz="1400" dirty="0"/>
              <a:t>Hawaii</a:t>
            </a:r>
          </a:p>
          <a:p>
            <a:r>
              <a:rPr lang="en-US" sz="1400" dirty="0"/>
              <a:t>New York</a:t>
            </a:r>
          </a:p>
          <a:p>
            <a:r>
              <a:rPr lang="en-US" sz="1400" dirty="0"/>
              <a:t>Oregon</a:t>
            </a:r>
          </a:p>
          <a:p>
            <a:r>
              <a:rPr lang="en-US" sz="1400" dirty="0"/>
              <a:t>Texas</a:t>
            </a:r>
          </a:p>
          <a:p>
            <a:r>
              <a:rPr lang="en-US" sz="1400" dirty="0"/>
              <a:t>Vermont</a:t>
            </a:r>
          </a:p>
          <a:p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C0C52-E608-8D91-665E-CFA592FE2238}"/>
              </a:ext>
            </a:extLst>
          </p:cNvPr>
          <p:cNvSpPr txBox="1"/>
          <p:nvPr/>
        </p:nvSpPr>
        <p:spPr>
          <a:xfrm>
            <a:off x="2590800" y="1828800"/>
            <a:ext cx="3733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0 0 0 0 1 0 0</a:t>
            </a:r>
          </a:p>
          <a:p>
            <a:r>
              <a:rPr lang="en-US" sz="1400" dirty="0"/>
              <a:t>0 0 0 0 0 0 0</a:t>
            </a:r>
          </a:p>
          <a:p>
            <a:r>
              <a:rPr lang="en-US" sz="1400" dirty="0"/>
              <a:t>1 1 0 1 0 1 0</a:t>
            </a:r>
          </a:p>
          <a:p>
            <a:r>
              <a:rPr lang="en-US" sz="1400" dirty="0"/>
              <a:t>0 0 0 0 0 0 0</a:t>
            </a:r>
          </a:p>
          <a:p>
            <a:r>
              <a:rPr lang="en-US" sz="1400" dirty="0"/>
              <a:t>0 0 0 0 0 0 0</a:t>
            </a:r>
          </a:p>
          <a:p>
            <a:r>
              <a:rPr lang="en-US" sz="1400" dirty="0"/>
              <a:t>0 0 1 0 0 0 1</a:t>
            </a:r>
          </a:p>
          <a:p>
            <a:r>
              <a:rPr lang="en-US" sz="1400" dirty="0"/>
              <a:t>1 1 0 0 0 0 0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7642A-4DC9-6297-4F5B-B0C6C13E40B2}"/>
              </a:ext>
            </a:extLst>
          </p:cNvPr>
          <p:cNvSpPr txBox="1"/>
          <p:nvPr/>
        </p:nvSpPr>
        <p:spPr>
          <a:xfrm>
            <a:off x="1143000" y="6019800"/>
            <a:ext cx="990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Alaska</a:t>
            </a:r>
          </a:p>
          <a:p>
            <a:endParaRPr lang="en-US" sz="1200" dirty="0"/>
          </a:p>
          <a:p>
            <a:r>
              <a:rPr lang="en-US" sz="1200" dirty="0"/>
              <a:t>California</a:t>
            </a:r>
          </a:p>
          <a:p>
            <a:endParaRPr lang="en-US" sz="1200" dirty="0"/>
          </a:p>
          <a:p>
            <a:r>
              <a:rPr lang="en-US" sz="1200" dirty="0"/>
              <a:t>Hawaii</a:t>
            </a:r>
          </a:p>
          <a:p>
            <a:endParaRPr lang="en-US" sz="1200" dirty="0"/>
          </a:p>
          <a:p>
            <a:r>
              <a:rPr lang="en-US" sz="1200" dirty="0"/>
              <a:t>New York</a:t>
            </a:r>
          </a:p>
          <a:p>
            <a:endParaRPr lang="en-US" sz="1200" dirty="0"/>
          </a:p>
          <a:p>
            <a:r>
              <a:rPr lang="en-US" sz="1200" dirty="0"/>
              <a:t>Oregon</a:t>
            </a:r>
          </a:p>
          <a:p>
            <a:endParaRPr lang="en-US" sz="1200" dirty="0"/>
          </a:p>
          <a:p>
            <a:r>
              <a:rPr lang="en-US" sz="1200" dirty="0"/>
              <a:t>Texas</a:t>
            </a:r>
          </a:p>
          <a:p>
            <a:endParaRPr lang="en-US" sz="1200" dirty="0"/>
          </a:p>
          <a:p>
            <a:r>
              <a:rPr lang="en-US" sz="1200" dirty="0"/>
              <a:t>Vermont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02B9B-122B-2EFC-A47D-C365F7982045}"/>
              </a:ext>
            </a:extLst>
          </p:cNvPr>
          <p:cNvSpPr txBox="1"/>
          <p:nvPr/>
        </p:nvSpPr>
        <p:spPr>
          <a:xfrm>
            <a:off x="2438400" y="6019800"/>
            <a:ext cx="838200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Oregon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D2359D-C78E-3B3E-2C55-1C680FB740FA}"/>
              </a:ext>
            </a:extLst>
          </p:cNvPr>
          <p:cNvSpPr txBox="1"/>
          <p:nvPr/>
        </p:nvSpPr>
        <p:spPr>
          <a:xfrm>
            <a:off x="2438400" y="6781800"/>
            <a:ext cx="838200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Alaska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BC8C4E-1EED-F6F5-B686-8C3159216138}"/>
              </a:ext>
            </a:extLst>
          </p:cNvPr>
          <p:cNvSpPr txBox="1"/>
          <p:nvPr/>
        </p:nvSpPr>
        <p:spPr>
          <a:xfrm>
            <a:off x="2447925" y="7832487"/>
            <a:ext cx="838200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Hawaii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50F482-688C-D8E1-BD4A-FDACCE37BD30}"/>
              </a:ext>
            </a:extLst>
          </p:cNvPr>
          <p:cNvSpPr txBox="1"/>
          <p:nvPr/>
        </p:nvSpPr>
        <p:spPr>
          <a:xfrm>
            <a:off x="2447925" y="8235791"/>
            <a:ext cx="838200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Alaska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A8AA19-5EC3-8A3D-7837-EE910F7C1681}"/>
              </a:ext>
            </a:extLst>
          </p:cNvPr>
          <p:cNvSpPr txBox="1"/>
          <p:nvPr/>
        </p:nvSpPr>
        <p:spPr>
          <a:xfrm>
            <a:off x="3544888" y="6781799"/>
            <a:ext cx="838200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California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D0742B-DA87-6F5B-C353-C9A2CC96EF70}"/>
              </a:ext>
            </a:extLst>
          </p:cNvPr>
          <p:cNvSpPr txBox="1"/>
          <p:nvPr/>
        </p:nvSpPr>
        <p:spPr>
          <a:xfrm>
            <a:off x="4689476" y="6790431"/>
            <a:ext cx="838200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New York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3AA1F4-AAD4-31AA-187A-B38D5EEA3E00}"/>
              </a:ext>
            </a:extLst>
          </p:cNvPr>
          <p:cNvSpPr txBox="1"/>
          <p:nvPr/>
        </p:nvSpPr>
        <p:spPr>
          <a:xfrm>
            <a:off x="3543300" y="7832486"/>
            <a:ext cx="838200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Vermont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727ADE-1EB6-EB41-3032-D95F17775F47}"/>
              </a:ext>
            </a:extLst>
          </p:cNvPr>
          <p:cNvSpPr txBox="1"/>
          <p:nvPr/>
        </p:nvSpPr>
        <p:spPr>
          <a:xfrm>
            <a:off x="3543300" y="8235790"/>
            <a:ext cx="838200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California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4F290B-E772-9C67-2589-8A8AA1FF40F9}"/>
              </a:ext>
            </a:extLst>
          </p:cNvPr>
          <p:cNvCxnSpPr>
            <a:endCxn id="6" idx="1"/>
          </p:cNvCxnSpPr>
          <p:nvPr/>
        </p:nvCxnSpPr>
        <p:spPr bwMode="auto">
          <a:xfrm>
            <a:off x="1981200" y="6158299"/>
            <a:ext cx="4572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4D0DEA-0492-3691-DDDB-A60C509D1EC3}"/>
              </a:ext>
            </a:extLst>
          </p:cNvPr>
          <p:cNvCxnSpPr/>
          <p:nvPr/>
        </p:nvCxnSpPr>
        <p:spPr bwMode="auto">
          <a:xfrm>
            <a:off x="1952625" y="6920298"/>
            <a:ext cx="4572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F7CF79-EFAE-6621-8D0A-FBBF37A735BA}"/>
              </a:ext>
            </a:extLst>
          </p:cNvPr>
          <p:cNvCxnSpPr/>
          <p:nvPr/>
        </p:nvCxnSpPr>
        <p:spPr bwMode="auto">
          <a:xfrm>
            <a:off x="1971675" y="7968235"/>
            <a:ext cx="4572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FB475E-45F0-B5FB-FD5D-F899124C5207}"/>
              </a:ext>
            </a:extLst>
          </p:cNvPr>
          <p:cNvCxnSpPr/>
          <p:nvPr/>
        </p:nvCxnSpPr>
        <p:spPr bwMode="auto">
          <a:xfrm>
            <a:off x="1971675" y="8374289"/>
            <a:ext cx="4572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BF4417-C0F4-5795-9AB0-7538709E5FE4}"/>
              </a:ext>
            </a:extLst>
          </p:cNvPr>
          <p:cNvCxnSpPr/>
          <p:nvPr/>
        </p:nvCxnSpPr>
        <p:spPr bwMode="auto">
          <a:xfrm>
            <a:off x="3124200" y="6920298"/>
            <a:ext cx="4572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CAD5401-A189-2405-EE01-2C0B5BD5BF15}"/>
              </a:ext>
            </a:extLst>
          </p:cNvPr>
          <p:cNvCxnSpPr/>
          <p:nvPr/>
        </p:nvCxnSpPr>
        <p:spPr bwMode="auto">
          <a:xfrm>
            <a:off x="3114677" y="7936683"/>
            <a:ext cx="4572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4CE1CD-296D-B5C3-C701-4DDEAEAF9E31}"/>
              </a:ext>
            </a:extLst>
          </p:cNvPr>
          <p:cNvCxnSpPr/>
          <p:nvPr/>
        </p:nvCxnSpPr>
        <p:spPr bwMode="auto">
          <a:xfrm>
            <a:off x="3114675" y="8373494"/>
            <a:ext cx="4572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E8A683-A7A6-2B40-1078-5C69BE4EEFDF}"/>
              </a:ext>
            </a:extLst>
          </p:cNvPr>
          <p:cNvCxnSpPr/>
          <p:nvPr/>
        </p:nvCxnSpPr>
        <p:spPr bwMode="auto">
          <a:xfrm>
            <a:off x="4307682" y="6933346"/>
            <a:ext cx="4572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8025"/>
            <a:ext cx="5653088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	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	A)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	D)  a, b, and c are all breadth first traversals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5F5B671-FAAF-9881-2BBF-F251D959A65F}"/>
                  </a:ext>
                </a:extLst>
              </p14:cNvPr>
              <p14:cNvContentPartPr/>
              <p14:nvPr/>
            </p14:nvContentPartPr>
            <p14:xfrm>
              <a:off x="937260" y="4182240"/>
              <a:ext cx="1334520" cy="207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5F5B671-FAAF-9881-2BBF-F251D959A6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8260" y="4173240"/>
                <a:ext cx="13521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3FAF191-473D-FE18-E1EA-6AEDF4A79B8C}"/>
                  </a:ext>
                </a:extLst>
              </p14:cNvPr>
              <p14:cNvContentPartPr/>
              <p14:nvPr/>
            </p14:nvContentPartPr>
            <p14:xfrm>
              <a:off x="1336500" y="4931400"/>
              <a:ext cx="1368720" cy="288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3FAF191-473D-FE18-E1EA-6AEDF4A79B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27860" y="4922760"/>
                <a:ext cx="1386360" cy="30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57BC4F-E9C8-445A-E54A-268B1FB1F2E0}"/>
                  </a:ext>
                </a:extLst>
              </p14:cNvPr>
              <p14:cNvContentPartPr/>
              <p14:nvPr/>
            </p14:nvContentPartPr>
            <p14:xfrm>
              <a:off x="2293380" y="4914840"/>
              <a:ext cx="360" cy="1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57BC4F-E9C8-445A-E54A-268B1FB1F2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4380" y="4905840"/>
                <a:ext cx="18000" cy="194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90CD58-D412-BCCD-F986-8D270D9E8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262447"/>
              </p:ext>
            </p:extLst>
          </p:nvPr>
        </p:nvGraphicFramePr>
        <p:xfrm>
          <a:off x="739140" y="4466908"/>
          <a:ext cx="42545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718">
                  <a:extLst>
                    <a:ext uri="{9D8B030D-6E8A-4147-A177-3AD203B41FA5}">
                      <a16:colId xmlns:a16="http://schemas.microsoft.com/office/drawing/2014/main" val="3590214159"/>
                    </a:ext>
                  </a:extLst>
                </a:gridCol>
                <a:gridCol w="913718">
                  <a:extLst>
                    <a:ext uri="{9D8B030D-6E8A-4147-A177-3AD203B41FA5}">
                      <a16:colId xmlns:a16="http://schemas.microsoft.com/office/drawing/2014/main" val="2405121231"/>
                    </a:ext>
                  </a:extLst>
                </a:gridCol>
                <a:gridCol w="913718">
                  <a:extLst>
                    <a:ext uri="{9D8B030D-6E8A-4147-A177-3AD203B41FA5}">
                      <a16:colId xmlns:a16="http://schemas.microsoft.com/office/drawing/2014/main" val="1923670878"/>
                    </a:ext>
                  </a:extLst>
                </a:gridCol>
                <a:gridCol w="913718">
                  <a:extLst>
                    <a:ext uri="{9D8B030D-6E8A-4147-A177-3AD203B41FA5}">
                      <a16:colId xmlns:a16="http://schemas.microsoft.com/office/drawing/2014/main" val="1906780556"/>
                    </a:ext>
                  </a:extLst>
                </a:gridCol>
                <a:gridCol w="599628">
                  <a:extLst>
                    <a:ext uri="{9D8B030D-6E8A-4147-A177-3AD203B41FA5}">
                      <a16:colId xmlns:a16="http://schemas.microsoft.com/office/drawing/2014/main" val="321811176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Austin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Dallas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Washington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Atlanta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06734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Chicago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Dallas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Washington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38756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Dallas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Washington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6793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Denver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Dallas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Washington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68805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Houston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47295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Washington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38489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" y="1067752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F4EE913-85D5-E0BA-5510-A4E821BDDC62}"/>
              </a:ext>
            </a:extLst>
          </p:cNvPr>
          <p:cNvSpPr/>
          <p:nvPr/>
        </p:nvSpPr>
        <p:spPr bwMode="auto">
          <a:xfrm>
            <a:off x="838200" y="3733800"/>
            <a:ext cx="228600" cy="22860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161DD06-43AA-1439-B001-3D4AEEE11FB4}"/>
              </a:ext>
            </a:extLst>
          </p:cNvPr>
          <p:cNvSpPr/>
          <p:nvPr/>
        </p:nvSpPr>
        <p:spPr bwMode="auto">
          <a:xfrm>
            <a:off x="838200" y="4191000"/>
            <a:ext cx="228600" cy="22860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5E35419-31CD-212B-8D75-CDF50768C93C}"/>
              </a:ext>
            </a:extLst>
          </p:cNvPr>
          <p:cNvSpPr/>
          <p:nvPr/>
        </p:nvSpPr>
        <p:spPr bwMode="auto">
          <a:xfrm>
            <a:off x="1371600" y="3733800"/>
            <a:ext cx="228600" cy="22860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A82DC2A7-2347-E1F2-CCF4-9068E2B68721}"/>
              </a:ext>
            </a:extLst>
          </p:cNvPr>
          <p:cNvSpPr/>
          <p:nvPr/>
        </p:nvSpPr>
        <p:spPr bwMode="auto">
          <a:xfrm>
            <a:off x="1371600" y="4191000"/>
            <a:ext cx="228600" cy="22860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B747AFF-5D0A-57C0-09D9-C3B90AF2F7A5}"/>
              </a:ext>
            </a:extLst>
          </p:cNvPr>
          <p:cNvSpPr/>
          <p:nvPr/>
        </p:nvSpPr>
        <p:spPr bwMode="auto">
          <a:xfrm>
            <a:off x="1861185" y="3736658"/>
            <a:ext cx="228600" cy="22860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62DDB7AD-1A07-F0FE-E1F9-A880DCC70D15}"/>
              </a:ext>
            </a:extLst>
          </p:cNvPr>
          <p:cNvSpPr/>
          <p:nvPr/>
        </p:nvSpPr>
        <p:spPr bwMode="auto">
          <a:xfrm>
            <a:off x="3204210" y="3719811"/>
            <a:ext cx="228600" cy="22860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395710-F1AF-569C-191B-898BAF8B08BB}"/>
              </a:ext>
            </a:extLst>
          </p:cNvPr>
          <p:cNvCxnSpPr>
            <a:stCxn id="3" idx="4"/>
            <a:endCxn id="6" idx="0"/>
          </p:cNvCxnSpPr>
          <p:nvPr/>
        </p:nvCxnSpPr>
        <p:spPr bwMode="auto">
          <a:xfrm>
            <a:off x="952500" y="3962400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186047F-D5EF-BE87-990F-0A5508839381}"/>
              </a:ext>
            </a:extLst>
          </p:cNvPr>
          <p:cNvSpPr txBox="1"/>
          <p:nvPr/>
        </p:nvSpPr>
        <p:spPr>
          <a:xfrm>
            <a:off x="838200" y="3741837"/>
            <a:ext cx="2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59A87B-5886-F465-61EE-6B3059254886}"/>
              </a:ext>
            </a:extLst>
          </p:cNvPr>
          <p:cNvSpPr txBox="1"/>
          <p:nvPr/>
        </p:nvSpPr>
        <p:spPr>
          <a:xfrm>
            <a:off x="838200" y="4173379"/>
            <a:ext cx="2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702454-80A8-C0FF-7F7F-78C1DAA0ED1B}"/>
              </a:ext>
            </a:extLst>
          </p:cNvPr>
          <p:cNvSpPr txBox="1"/>
          <p:nvPr/>
        </p:nvSpPr>
        <p:spPr>
          <a:xfrm>
            <a:off x="1371600" y="4173379"/>
            <a:ext cx="2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CF7FF0-04C7-A979-723A-F6540D774E3E}"/>
              </a:ext>
            </a:extLst>
          </p:cNvPr>
          <p:cNvSpPr txBox="1"/>
          <p:nvPr/>
        </p:nvSpPr>
        <p:spPr>
          <a:xfrm>
            <a:off x="1371600" y="3713321"/>
            <a:ext cx="2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4D8EC0-B8E8-5A13-AE08-16BCFEE3C7E6}"/>
              </a:ext>
            </a:extLst>
          </p:cNvPr>
          <p:cNvSpPr txBox="1"/>
          <p:nvPr/>
        </p:nvSpPr>
        <p:spPr>
          <a:xfrm>
            <a:off x="1861185" y="3713320"/>
            <a:ext cx="175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AE3239FE-101F-C451-7855-090F3056E982}"/>
              </a:ext>
            </a:extLst>
          </p:cNvPr>
          <p:cNvSpPr/>
          <p:nvPr/>
        </p:nvSpPr>
        <p:spPr bwMode="auto">
          <a:xfrm>
            <a:off x="2411730" y="3738979"/>
            <a:ext cx="228600" cy="22860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E3F7CB4B-97B4-D93B-AD77-B62E2C1DAC16}"/>
              </a:ext>
            </a:extLst>
          </p:cNvPr>
          <p:cNvSpPr/>
          <p:nvPr/>
        </p:nvSpPr>
        <p:spPr bwMode="auto">
          <a:xfrm>
            <a:off x="2411730" y="4196179"/>
            <a:ext cx="228600" cy="22860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4EA66DF8-622E-917A-3D76-EC66E6AD5DD2}"/>
              </a:ext>
            </a:extLst>
          </p:cNvPr>
          <p:cNvSpPr/>
          <p:nvPr/>
        </p:nvSpPr>
        <p:spPr bwMode="auto">
          <a:xfrm>
            <a:off x="2819400" y="3962400"/>
            <a:ext cx="228600" cy="22860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71D5C3-1DB1-5558-D944-C81F1F3EC53D}"/>
              </a:ext>
            </a:extLst>
          </p:cNvPr>
          <p:cNvSpPr txBox="1"/>
          <p:nvPr/>
        </p:nvSpPr>
        <p:spPr>
          <a:xfrm>
            <a:off x="2411730" y="4178558"/>
            <a:ext cx="2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EA28D2-5EA9-5C62-350A-C0918C302F28}"/>
              </a:ext>
            </a:extLst>
          </p:cNvPr>
          <p:cNvSpPr txBox="1"/>
          <p:nvPr/>
        </p:nvSpPr>
        <p:spPr>
          <a:xfrm>
            <a:off x="2411730" y="3718500"/>
            <a:ext cx="2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8ECBE0-4B51-8516-B043-0DB3FAC88D3E}"/>
              </a:ext>
            </a:extLst>
          </p:cNvPr>
          <p:cNvSpPr txBox="1"/>
          <p:nvPr/>
        </p:nvSpPr>
        <p:spPr>
          <a:xfrm>
            <a:off x="2819400" y="3941921"/>
            <a:ext cx="175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CC499D-01B1-2687-DC85-37D0BBF695EE}"/>
              </a:ext>
            </a:extLst>
          </p:cNvPr>
          <p:cNvSpPr txBox="1"/>
          <p:nvPr/>
        </p:nvSpPr>
        <p:spPr>
          <a:xfrm>
            <a:off x="3204210" y="3716179"/>
            <a:ext cx="175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5463D4EF-46E0-D746-0E4D-70E05B502E45}"/>
              </a:ext>
            </a:extLst>
          </p:cNvPr>
          <p:cNvSpPr/>
          <p:nvPr/>
        </p:nvSpPr>
        <p:spPr bwMode="auto">
          <a:xfrm>
            <a:off x="4572000" y="4343400"/>
            <a:ext cx="228600" cy="22860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F50064-52B8-823A-9E77-9E380D53C52D}"/>
              </a:ext>
            </a:extLst>
          </p:cNvPr>
          <p:cNvSpPr txBox="1"/>
          <p:nvPr/>
        </p:nvSpPr>
        <p:spPr>
          <a:xfrm>
            <a:off x="4572000" y="4343400"/>
            <a:ext cx="175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7C30BFC3-002C-1A50-FB0E-B08762BEC59B}"/>
              </a:ext>
            </a:extLst>
          </p:cNvPr>
          <p:cNvSpPr/>
          <p:nvPr/>
        </p:nvSpPr>
        <p:spPr bwMode="auto">
          <a:xfrm>
            <a:off x="4876800" y="3737432"/>
            <a:ext cx="228600" cy="22860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A5AB62C5-F1AD-50B0-6E07-8C23E038CAB7}"/>
              </a:ext>
            </a:extLst>
          </p:cNvPr>
          <p:cNvSpPr/>
          <p:nvPr/>
        </p:nvSpPr>
        <p:spPr bwMode="auto">
          <a:xfrm>
            <a:off x="4084320" y="3756600"/>
            <a:ext cx="228600" cy="22860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635BA133-4293-3985-7149-D605DF9BC787}"/>
              </a:ext>
            </a:extLst>
          </p:cNvPr>
          <p:cNvSpPr/>
          <p:nvPr/>
        </p:nvSpPr>
        <p:spPr bwMode="auto">
          <a:xfrm>
            <a:off x="4114800" y="4343400"/>
            <a:ext cx="228600" cy="22860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443C6299-656F-F1A4-89A3-4A9644F5646A}"/>
              </a:ext>
            </a:extLst>
          </p:cNvPr>
          <p:cNvSpPr/>
          <p:nvPr/>
        </p:nvSpPr>
        <p:spPr bwMode="auto">
          <a:xfrm>
            <a:off x="4491990" y="3980021"/>
            <a:ext cx="228600" cy="22860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7D958E-485F-8C98-04A9-96C74F4DA389}"/>
              </a:ext>
            </a:extLst>
          </p:cNvPr>
          <p:cNvSpPr txBox="1"/>
          <p:nvPr/>
        </p:nvSpPr>
        <p:spPr>
          <a:xfrm>
            <a:off x="4114800" y="4320600"/>
            <a:ext cx="2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19A3AF-D55B-148F-CF3A-C7641887B2D1}"/>
              </a:ext>
            </a:extLst>
          </p:cNvPr>
          <p:cNvSpPr txBox="1"/>
          <p:nvPr/>
        </p:nvSpPr>
        <p:spPr>
          <a:xfrm>
            <a:off x="4084320" y="3736121"/>
            <a:ext cx="2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2A19A7-B5E2-E9E1-6B05-38D23E51FB08}"/>
              </a:ext>
            </a:extLst>
          </p:cNvPr>
          <p:cNvSpPr txBox="1"/>
          <p:nvPr/>
        </p:nvSpPr>
        <p:spPr>
          <a:xfrm>
            <a:off x="4491990" y="3959542"/>
            <a:ext cx="175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B386F5-72C3-6740-9F76-DF89EB2DE799}"/>
              </a:ext>
            </a:extLst>
          </p:cNvPr>
          <p:cNvSpPr txBox="1"/>
          <p:nvPr/>
        </p:nvSpPr>
        <p:spPr>
          <a:xfrm>
            <a:off x="4876800" y="3733800"/>
            <a:ext cx="175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074CF384-0336-2AC1-87A5-577F96832F64}"/>
              </a:ext>
            </a:extLst>
          </p:cNvPr>
          <p:cNvSpPr/>
          <p:nvPr/>
        </p:nvSpPr>
        <p:spPr bwMode="auto">
          <a:xfrm>
            <a:off x="3078480" y="5468779"/>
            <a:ext cx="228600" cy="22860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9309B5-7798-6B01-3EA7-291E61D019D8}"/>
              </a:ext>
            </a:extLst>
          </p:cNvPr>
          <p:cNvSpPr txBox="1"/>
          <p:nvPr/>
        </p:nvSpPr>
        <p:spPr>
          <a:xfrm>
            <a:off x="3078480" y="5468779"/>
            <a:ext cx="175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CE92CA3D-4BAD-AA1C-4F4C-51BC58D63417}"/>
              </a:ext>
            </a:extLst>
          </p:cNvPr>
          <p:cNvSpPr/>
          <p:nvPr/>
        </p:nvSpPr>
        <p:spPr bwMode="auto">
          <a:xfrm>
            <a:off x="3383280" y="4862811"/>
            <a:ext cx="228600" cy="22860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1100EFB0-7FB4-9C3B-4BF5-136ECF1F4877}"/>
              </a:ext>
            </a:extLst>
          </p:cNvPr>
          <p:cNvSpPr/>
          <p:nvPr/>
        </p:nvSpPr>
        <p:spPr bwMode="auto">
          <a:xfrm>
            <a:off x="2590800" y="4881979"/>
            <a:ext cx="228600" cy="22860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49D9BEE1-E7C3-F7B3-F620-9D93ED34015B}"/>
              </a:ext>
            </a:extLst>
          </p:cNvPr>
          <p:cNvSpPr/>
          <p:nvPr/>
        </p:nvSpPr>
        <p:spPr bwMode="auto">
          <a:xfrm>
            <a:off x="2621280" y="5468779"/>
            <a:ext cx="228600" cy="22860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16FC6A50-E49E-7175-EFC9-868FE6F5AC06}"/>
              </a:ext>
            </a:extLst>
          </p:cNvPr>
          <p:cNvSpPr/>
          <p:nvPr/>
        </p:nvSpPr>
        <p:spPr bwMode="auto">
          <a:xfrm>
            <a:off x="2998470" y="5105400"/>
            <a:ext cx="228600" cy="22860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571EF7-93AE-100B-452C-526B7BDD2F8A}"/>
              </a:ext>
            </a:extLst>
          </p:cNvPr>
          <p:cNvSpPr txBox="1"/>
          <p:nvPr/>
        </p:nvSpPr>
        <p:spPr>
          <a:xfrm>
            <a:off x="2621280" y="5445979"/>
            <a:ext cx="2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36BD20-8F9F-304B-73E3-C5A608C034D2}"/>
              </a:ext>
            </a:extLst>
          </p:cNvPr>
          <p:cNvSpPr txBox="1"/>
          <p:nvPr/>
        </p:nvSpPr>
        <p:spPr>
          <a:xfrm>
            <a:off x="2590800" y="4861500"/>
            <a:ext cx="2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D0EBDD-A3F3-06E5-E424-9A0532F84604}"/>
              </a:ext>
            </a:extLst>
          </p:cNvPr>
          <p:cNvSpPr txBox="1"/>
          <p:nvPr/>
        </p:nvSpPr>
        <p:spPr>
          <a:xfrm>
            <a:off x="2998470" y="5084921"/>
            <a:ext cx="175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6CF9D5-76B1-ECCB-6D1E-0724DBE3E82F}"/>
              </a:ext>
            </a:extLst>
          </p:cNvPr>
          <p:cNvSpPr txBox="1"/>
          <p:nvPr/>
        </p:nvSpPr>
        <p:spPr>
          <a:xfrm>
            <a:off x="3383280" y="4859179"/>
            <a:ext cx="175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0668CD40-8B61-6B53-E637-A5C901DFDB50}"/>
              </a:ext>
            </a:extLst>
          </p:cNvPr>
          <p:cNvSpPr/>
          <p:nvPr/>
        </p:nvSpPr>
        <p:spPr bwMode="auto">
          <a:xfrm>
            <a:off x="3505200" y="5472411"/>
            <a:ext cx="228600" cy="22860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290CD5-0763-0E6D-0C1C-194C90669830}"/>
              </a:ext>
            </a:extLst>
          </p:cNvPr>
          <p:cNvSpPr txBox="1"/>
          <p:nvPr/>
        </p:nvSpPr>
        <p:spPr>
          <a:xfrm>
            <a:off x="3505200" y="5468779"/>
            <a:ext cx="175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62D7744-61AC-17BF-331C-94A9B8AF0205}"/>
                  </a:ext>
                </a:extLst>
              </p14:cNvPr>
              <p14:cNvContentPartPr/>
              <p14:nvPr/>
            </p14:nvContentPartPr>
            <p14:xfrm>
              <a:off x="1474740" y="3931740"/>
              <a:ext cx="19440" cy="2865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62D7744-61AC-17BF-331C-94A9B8AF02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5740" y="3923100"/>
                <a:ext cx="3708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A52E088-8E62-0C29-A655-BEF939A9F8CE}"/>
                  </a:ext>
                </a:extLst>
              </p14:cNvPr>
              <p14:cNvContentPartPr/>
              <p14:nvPr/>
            </p14:nvContentPartPr>
            <p14:xfrm>
              <a:off x="1538820" y="3932820"/>
              <a:ext cx="435240" cy="3114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A52E088-8E62-0C29-A655-BEF939A9F8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30180" y="3924180"/>
                <a:ext cx="452880" cy="32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C807ADBA-1C7F-6CE6-A828-A44C8A69D96C}"/>
              </a:ext>
            </a:extLst>
          </p:cNvPr>
          <p:cNvGrpSpPr/>
          <p:nvPr/>
        </p:nvGrpSpPr>
        <p:grpSpPr>
          <a:xfrm>
            <a:off x="2521260" y="3939300"/>
            <a:ext cx="319680" cy="328320"/>
            <a:chOff x="2521260" y="3939300"/>
            <a:chExt cx="319680" cy="32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374BE49-FC4A-8A02-4BBA-25B513C1CEF6}"/>
                    </a:ext>
                  </a:extLst>
                </p14:cNvPr>
                <p14:cNvContentPartPr/>
                <p14:nvPr/>
              </p14:nvContentPartPr>
              <p14:xfrm>
                <a:off x="2521260" y="3939300"/>
                <a:ext cx="17280" cy="265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374BE49-FC4A-8A02-4BBA-25B513C1CEF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12260" y="3930660"/>
                  <a:ext cx="349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7B31724-7721-33EE-AFDA-CAFA5A196850}"/>
                    </a:ext>
                  </a:extLst>
                </p14:cNvPr>
                <p14:cNvContentPartPr/>
                <p14:nvPr/>
              </p14:nvContentPartPr>
              <p14:xfrm>
                <a:off x="2620980" y="4129380"/>
                <a:ext cx="219960" cy="138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7B31724-7721-33EE-AFDA-CAFA5A19685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11980" y="4120380"/>
                  <a:ext cx="237600" cy="15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589835B-50DA-5E58-D309-08E5409FE05B}"/>
                  </a:ext>
                </a:extLst>
              </p14:cNvPr>
              <p14:cNvContentPartPr/>
              <p14:nvPr/>
            </p14:nvContentPartPr>
            <p14:xfrm>
              <a:off x="3040020" y="3883140"/>
              <a:ext cx="188280" cy="1249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589835B-50DA-5E58-D309-08E5409FE05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31020" y="3874500"/>
                <a:ext cx="205920" cy="14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E36AB555-8A67-E90C-BAB6-CD46DB6D998D}"/>
              </a:ext>
            </a:extLst>
          </p:cNvPr>
          <p:cNvGrpSpPr/>
          <p:nvPr/>
        </p:nvGrpSpPr>
        <p:grpSpPr>
          <a:xfrm>
            <a:off x="4181940" y="3946860"/>
            <a:ext cx="404640" cy="442440"/>
            <a:chOff x="4181940" y="3946860"/>
            <a:chExt cx="404640" cy="44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E9D06AC-B24C-BED0-C36F-F1A87FA161F1}"/>
                    </a:ext>
                  </a:extLst>
                </p14:cNvPr>
                <p14:cNvContentPartPr/>
                <p14:nvPr/>
              </p14:nvContentPartPr>
              <p14:xfrm>
                <a:off x="4181940" y="3946860"/>
                <a:ext cx="47880" cy="403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E9D06AC-B24C-BED0-C36F-F1A87FA161F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172940" y="3938220"/>
                  <a:ext cx="655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3466B2E-4CF2-B8D5-0611-B6E2DAA78938}"/>
                    </a:ext>
                  </a:extLst>
                </p14:cNvPr>
                <p14:cNvContentPartPr/>
                <p14:nvPr/>
              </p14:nvContentPartPr>
              <p14:xfrm>
                <a:off x="4305060" y="4136940"/>
                <a:ext cx="281520" cy="252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3466B2E-4CF2-B8D5-0611-B6E2DAA7893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296060" y="4127940"/>
                  <a:ext cx="299160" cy="27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23051BF-8E2F-F029-62A6-315911ECE9E2}"/>
                  </a:ext>
                </a:extLst>
              </p14:cNvPr>
              <p14:cNvContentPartPr/>
              <p14:nvPr/>
            </p14:nvContentPartPr>
            <p14:xfrm>
              <a:off x="4708980" y="3934980"/>
              <a:ext cx="208440" cy="885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23051BF-8E2F-F029-62A6-315911ECE9E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699980" y="3926340"/>
                <a:ext cx="2260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048" name="Ink 2047">
                <a:extLst>
                  <a:ext uri="{FF2B5EF4-FFF2-40B4-BE49-F238E27FC236}">
                    <a16:creationId xmlns:a16="http://schemas.microsoft.com/office/drawing/2014/main" id="{9AE2EDB0-7998-CDFE-7DBF-B4E70231AE8E}"/>
                  </a:ext>
                </a:extLst>
              </p14:cNvPr>
              <p14:cNvContentPartPr/>
              <p14:nvPr/>
            </p14:nvContentPartPr>
            <p14:xfrm>
              <a:off x="4661460" y="4206060"/>
              <a:ext cx="22680" cy="127800"/>
            </p14:xfrm>
          </p:contentPart>
        </mc:Choice>
        <mc:Fallback>
          <p:pic>
            <p:nvPicPr>
              <p:cNvPr id="2048" name="Ink 2047">
                <a:extLst>
                  <a:ext uri="{FF2B5EF4-FFF2-40B4-BE49-F238E27FC236}">
                    <a16:creationId xmlns:a16="http://schemas.microsoft.com/office/drawing/2014/main" id="{9AE2EDB0-7998-CDFE-7DBF-B4E70231AE8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52820" y="4197420"/>
                <a:ext cx="40320" cy="14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6" name="Group 2055">
            <a:extLst>
              <a:ext uri="{FF2B5EF4-FFF2-40B4-BE49-F238E27FC236}">
                <a16:creationId xmlns:a16="http://schemas.microsoft.com/office/drawing/2014/main" id="{DE9C1F9E-AAB6-C2C7-AE74-72C4422AB7E9}"/>
              </a:ext>
            </a:extLst>
          </p:cNvPr>
          <p:cNvGrpSpPr/>
          <p:nvPr/>
        </p:nvGrpSpPr>
        <p:grpSpPr>
          <a:xfrm>
            <a:off x="2765340" y="5033340"/>
            <a:ext cx="675000" cy="483840"/>
            <a:chOff x="2765340" y="5033340"/>
            <a:chExt cx="675000" cy="48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049" name="Ink 2048">
                  <a:extLst>
                    <a:ext uri="{FF2B5EF4-FFF2-40B4-BE49-F238E27FC236}">
                      <a16:creationId xmlns:a16="http://schemas.microsoft.com/office/drawing/2014/main" id="{579EE800-F047-B354-17A9-31FD593939CA}"/>
                    </a:ext>
                  </a:extLst>
                </p14:cNvPr>
                <p14:cNvContentPartPr/>
                <p14:nvPr/>
              </p14:nvContentPartPr>
              <p14:xfrm>
                <a:off x="2765340" y="5059620"/>
                <a:ext cx="39960" cy="418320"/>
              </p14:xfrm>
            </p:contentPart>
          </mc:Choice>
          <mc:Fallback>
            <p:pic>
              <p:nvPicPr>
                <p:cNvPr id="2049" name="Ink 2048">
                  <a:extLst>
                    <a:ext uri="{FF2B5EF4-FFF2-40B4-BE49-F238E27FC236}">
                      <a16:creationId xmlns:a16="http://schemas.microsoft.com/office/drawing/2014/main" id="{579EE800-F047-B354-17A9-31FD593939C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756700" y="5050620"/>
                  <a:ext cx="5760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52" name="Ink 2051">
                  <a:extLst>
                    <a:ext uri="{FF2B5EF4-FFF2-40B4-BE49-F238E27FC236}">
                      <a16:creationId xmlns:a16="http://schemas.microsoft.com/office/drawing/2014/main" id="{42A0DA72-F3EF-B4B0-1C56-B5058A85B85B}"/>
                    </a:ext>
                  </a:extLst>
                </p14:cNvPr>
                <p14:cNvContentPartPr/>
                <p14:nvPr/>
              </p14:nvContentPartPr>
              <p14:xfrm>
                <a:off x="2781180" y="5277780"/>
                <a:ext cx="271080" cy="239400"/>
              </p14:xfrm>
            </p:contentPart>
          </mc:Choice>
          <mc:Fallback>
            <p:pic>
              <p:nvPicPr>
                <p:cNvPr id="2052" name="Ink 2051">
                  <a:extLst>
                    <a:ext uri="{FF2B5EF4-FFF2-40B4-BE49-F238E27FC236}">
                      <a16:creationId xmlns:a16="http://schemas.microsoft.com/office/drawing/2014/main" id="{42A0DA72-F3EF-B4B0-1C56-B5058A85B85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772180" y="5269140"/>
                  <a:ext cx="2887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53" name="Ink 2052">
                  <a:extLst>
                    <a:ext uri="{FF2B5EF4-FFF2-40B4-BE49-F238E27FC236}">
                      <a16:creationId xmlns:a16="http://schemas.microsoft.com/office/drawing/2014/main" id="{CA693111-76B1-02AC-EDF9-1FBDDF1E395A}"/>
                    </a:ext>
                  </a:extLst>
                </p14:cNvPr>
                <p14:cNvContentPartPr/>
                <p14:nvPr/>
              </p14:nvContentPartPr>
              <p14:xfrm>
                <a:off x="3169620" y="5033340"/>
                <a:ext cx="270720" cy="134280"/>
              </p14:xfrm>
            </p:contentPart>
          </mc:Choice>
          <mc:Fallback>
            <p:pic>
              <p:nvPicPr>
                <p:cNvPr id="2053" name="Ink 2052">
                  <a:extLst>
                    <a:ext uri="{FF2B5EF4-FFF2-40B4-BE49-F238E27FC236}">
                      <a16:creationId xmlns:a16="http://schemas.microsoft.com/office/drawing/2014/main" id="{CA693111-76B1-02AC-EDF9-1FBDDF1E395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60620" y="5024340"/>
                  <a:ext cx="2883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55" name="Ink 2054">
                  <a:extLst>
                    <a:ext uri="{FF2B5EF4-FFF2-40B4-BE49-F238E27FC236}">
                      <a16:creationId xmlns:a16="http://schemas.microsoft.com/office/drawing/2014/main" id="{B63276E4-C830-BBF8-766B-29991BEA9E84}"/>
                    </a:ext>
                  </a:extLst>
                </p14:cNvPr>
                <p14:cNvContentPartPr/>
                <p14:nvPr/>
              </p14:nvContentPartPr>
              <p14:xfrm>
                <a:off x="3146940" y="5280660"/>
                <a:ext cx="48600" cy="209520"/>
              </p14:xfrm>
            </p:contentPart>
          </mc:Choice>
          <mc:Fallback>
            <p:pic>
              <p:nvPicPr>
                <p:cNvPr id="2055" name="Ink 2054">
                  <a:extLst>
                    <a:ext uri="{FF2B5EF4-FFF2-40B4-BE49-F238E27FC236}">
                      <a16:creationId xmlns:a16="http://schemas.microsoft.com/office/drawing/2014/main" id="{B63276E4-C830-BBF8-766B-29991BEA9E8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137940" y="5271660"/>
                  <a:ext cx="66240" cy="22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057" name="Ink 2056">
                <a:extLst>
                  <a:ext uri="{FF2B5EF4-FFF2-40B4-BE49-F238E27FC236}">
                    <a16:creationId xmlns:a16="http://schemas.microsoft.com/office/drawing/2014/main" id="{C11537F6-9FAD-1A8C-8040-4E1676BACBA3}"/>
                  </a:ext>
                </a:extLst>
              </p14:cNvPr>
              <p14:cNvContentPartPr/>
              <p14:nvPr/>
            </p14:nvContentPartPr>
            <p14:xfrm>
              <a:off x="3504780" y="5074740"/>
              <a:ext cx="109440" cy="388080"/>
            </p14:xfrm>
          </p:contentPart>
        </mc:Choice>
        <mc:Fallback>
          <p:pic>
            <p:nvPicPr>
              <p:cNvPr id="2057" name="Ink 2056">
                <a:extLst>
                  <a:ext uri="{FF2B5EF4-FFF2-40B4-BE49-F238E27FC236}">
                    <a16:creationId xmlns:a16="http://schemas.microsoft.com/office/drawing/2014/main" id="{C11537F6-9FAD-1A8C-8040-4E1676BACBA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496140" y="5065740"/>
                <a:ext cx="127080" cy="405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2641759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27295291-AE7B-3AF4-8056-56434310F0F1}"/>
              </a:ext>
            </a:extLst>
          </p:cNvPr>
          <p:cNvSpPr/>
          <p:nvPr/>
        </p:nvSpPr>
        <p:spPr bwMode="auto">
          <a:xfrm>
            <a:off x="990600" y="3886200"/>
            <a:ext cx="304800" cy="28575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8F10177F-2BA6-1F47-5120-73B6AECC0F29}"/>
              </a:ext>
            </a:extLst>
          </p:cNvPr>
          <p:cNvSpPr/>
          <p:nvPr/>
        </p:nvSpPr>
        <p:spPr bwMode="auto">
          <a:xfrm>
            <a:off x="1524000" y="4229100"/>
            <a:ext cx="304800" cy="28575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C22EC974-89C3-7552-65E3-D06E826D0504}"/>
              </a:ext>
            </a:extLst>
          </p:cNvPr>
          <p:cNvSpPr/>
          <p:nvPr/>
        </p:nvSpPr>
        <p:spPr bwMode="auto">
          <a:xfrm>
            <a:off x="990600" y="4629150"/>
            <a:ext cx="304800" cy="28575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72" name="Flowchart: Connector 3071">
            <a:extLst>
              <a:ext uri="{FF2B5EF4-FFF2-40B4-BE49-F238E27FC236}">
                <a16:creationId xmlns:a16="http://schemas.microsoft.com/office/drawing/2014/main" id="{86A6A9B8-358A-85BE-8412-B77DF6463A0C}"/>
              </a:ext>
            </a:extLst>
          </p:cNvPr>
          <p:cNvSpPr/>
          <p:nvPr/>
        </p:nvSpPr>
        <p:spPr bwMode="auto">
          <a:xfrm>
            <a:off x="1524000" y="4629150"/>
            <a:ext cx="304800" cy="28575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73" name="Flowchart: Connector 3072">
            <a:extLst>
              <a:ext uri="{FF2B5EF4-FFF2-40B4-BE49-F238E27FC236}">
                <a16:creationId xmlns:a16="http://schemas.microsoft.com/office/drawing/2014/main" id="{E095EC5C-1A9E-C2F3-5D8E-E6954606C40D}"/>
              </a:ext>
            </a:extLst>
          </p:cNvPr>
          <p:cNvSpPr/>
          <p:nvPr/>
        </p:nvSpPr>
        <p:spPr bwMode="auto">
          <a:xfrm>
            <a:off x="1981200" y="3876199"/>
            <a:ext cx="304800" cy="28575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81" name="Flowchart: Connector 3080">
            <a:extLst>
              <a:ext uri="{FF2B5EF4-FFF2-40B4-BE49-F238E27FC236}">
                <a16:creationId xmlns:a16="http://schemas.microsoft.com/office/drawing/2014/main" id="{2DB942FF-5117-121E-431C-9F81F4504D1C}"/>
              </a:ext>
            </a:extLst>
          </p:cNvPr>
          <p:cNvSpPr/>
          <p:nvPr/>
        </p:nvSpPr>
        <p:spPr bwMode="auto">
          <a:xfrm>
            <a:off x="1990725" y="4629150"/>
            <a:ext cx="304800" cy="28575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88" name="TextBox 3087">
            <a:extLst>
              <a:ext uri="{FF2B5EF4-FFF2-40B4-BE49-F238E27FC236}">
                <a16:creationId xmlns:a16="http://schemas.microsoft.com/office/drawing/2014/main" id="{0FC74729-FC3D-A0D1-1E24-84467F2DE6F9}"/>
              </a:ext>
            </a:extLst>
          </p:cNvPr>
          <p:cNvSpPr txBox="1"/>
          <p:nvPr/>
        </p:nvSpPr>
        <p:spPr>
          <a:xfrm>
            <a:off x="1015365" y="3929049"/>
            <a:ext cx="228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3095" name="TextBox 3094">
            <a:extLst>
              <a:ext uri="{FF2B5EF4-FFF2-40B4-BE49-F238E27FC236}">
                <a16:creationId xmlns:a16="http://schemas.microsoft.com/office/drawing/2014/main" id="{70A476D2-1E77-BDCE-7DDA-890E7FC97959}"/>
              </a:ext>
            </a:extLst>
          </p:cNvPr>
          <p:cNvSpPr txBox="1"/>
          <p:nvPr/>
        </p:nvSpPr>
        <p:spPr>
          <a:xfrm>
            <a:off x="1028700" y="4639301"/>
            <a:ext cx="228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</a:t>
            </a:r>
          </a:p>
        </p:txBody>
      </p:sp>
      <p:sp>
        <p:nvSpPr>
          <p:cNvPr id="3096" name="TextBox 3095">
            <a:extLst>
              <a:ext uri="{FF2B5EF4-FFF2-40B4-BE49-F238E27FC236}">
                <a16:creationId xmlns:a16="http://schemas.microsoft.com/office/drawing/2014/main" id="{EF6C99E8-BE93-EBBA-5110-9A08026D187B}"/>
              </a:ext>
            </a:extLst>
          </p:cNvPr>
          <p:cNvSpPr txBox="1"/>
          <p:nvPr/>
        </p:nvSpPr>
        <p:spPr>
          <a:xfrm>
            <a:off x="1562100" y="4250443"/>
            <a:ext cx="228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5</a:t>
            </a:r>
          </a:p>
        </p:txBody>
      </p:sp>
      <p:sp>
        <p:nvSpPr>
          <p:cNvPr id="3097" name="TextBox 3096">
            <a:extLst>
              <a:ext uri="{FF2B5EF4-FFF2-40B4-BE49-F238E27FC236}">
                <a16:creationId xmlns:a16="http://schemas.microsoft.com/office/drawing/2014/main" id="{3AE0C6B3-26F2-D505-4641-E8AC03528E62}"/>
              </a:ext>
            </a:extLst>
          </p:cNvPr>
          <p:cNvSpPr txBox="1"/>
          <p:nvPr/>
        </p:nvSpPr>
        <p:spPr>
          <a:xfrm>
            <a:off x="1562100" y="4637977"/>
            <a:ext cx="228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4</a:t>
            </a:r>
          </a:p>
        </p:txBody>
      </p:sp>
      <p:sp>
        <p:nvSpPr>
          <p:cNvPr id="3098" name="TextBox 3097">
            <a:extLst>
              <a:ext uri="{FF2B5EF4-FFF2-40B4-BE49-F238E27FC236}">
                <a16:creationId xmlns:a16="http://schemas.microsoft.com/office/drawing/2014/main" id="{D638716F-2769-728F-E322-C739A73698BC}"/>
              </a:ext>
            </a:extLst>
          </p:cNvPr>
          <p:cNvSpPr txBox="1"/>
          <p:nvPr/>
        </p:nvSpPr>
        <p:spPr>
          <a:xfrm>
            <a:off x="2019300" y="3899372"/>
            <a:ext cx="228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3099" name="TextBox 3098">
            <a:extLst>
              <a:ext uri="{FF2B5EF4-FFF2-40B4-BE49-F238E27FC236}">
                <a16:creationId xmlns:a16="http://schemas.microsoft.com/office/drawing/2014/main" id="{E073F27A-6CE1-1C87-1C0C-9A8929196F76}"/>
              </a:ext>
            </a:extLst>
          </p:cNvPr>
          <p:cNvSpPr txBox="1"/>
          <p:nvPr/>
        </p:nvSpPr>
        <p:spPr>
          <a:xfrm>
            <a:off x="2021205" y="4649288"/>
            <a:ext cx="228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</a:t>
            </a:r>
          </a:p>
        </p:txBody>
      </p:sp>
      <p:sp>
        <p:nvSpPr>
          <p:cNvPr id="3100" name="Flowchart: Connector 3099">
            <a:extLst>
              <a:ext uri="{FF2B5EF4-FFF2-40B4-BE49-F238E27FC236}">
                <a16:creationId xmlns:a16="http://schemas.microsoft.com/office/drawing/2014/main" id="{C33B0B1B-7840-1699-FE2D-82D2C69D6124}"/>
              </a:ext>
            </a:extLst>
          </p:cNvPr>
          <p:cNvSpPr/>
          <p:nvPr/>
        </p:nvSpPr>
        <p:spPr bwMode="auto">
          <a:xfrm>
            <a:off x="3495675" y="3896201"/>
            <a:ext cx="304800" cy="28575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01" name="Flowchart: Connector 3100">
            <a:extLst>
              <a:ext uri="{FF2B5EF4-FFF2-40B4-BE49-F238E27FC236}">
                <a16:creationId xmlns:a16="http://schemas.microsoft.com/office/drawing/2014/main" id="{79CCB3C4-C341-4452-2EE5-4B845A2DDBC3}"/>
              </a:ext>
            </a:extLst>
          </p:cNvPr>
          <p:cNvSpPr/>
          <p:nvPr/>
        </p:nvSpPr>
        <p:spPr bwMode="auto">
          <a:xfrm>
            <a:off x="4029075" y="4239101"/>
            <a:ext cx="304800" cy="28575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02" name="Flowchart: Connector 3101">
            <a:extLst>
              <a:ext uri="{FF2B5EF4-FFF2-40B4-BE49-F238E27FC236}">
                <a16:creationId xmlns:a16="http://schemas.microsoft.com/office/drawing/2014/main" id="{F94BE30A-650E-CBBA-780E-48AAFA2CDA45}"/>
              </a:ext>
            </a:extLst>
          </p:cNvPr>
          <p:cNvSpPr/>
          <p:nvPr/>
        </p:nvSpPr>
        <p:spPr bwMode="auto">
          <a:xfrm>
            <a:off x="3495675" y="4639151"/>
            <a:ext cx="304800" cy="28575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03" name="Flowchart: Connector 3102">
            <a:extLst>
              <a:ext uri="{FF2B5EF4-FFF2-40B4-BE49-F238E27FC236}">
                <a16:creationId xmlns:a16="http://schemas.microsoft.com/office/drawing/2014/main" id="{41D00997-EE55-8383-2999-88F02D47569B}"/>
              </a:ext>
            </a:extLst>
          </p:cNvPr>
          <p:cNvSpPr/>
          <p:nvPr/>
        </p:nvSpPr>
        <p:spPr bwMode="auto">
          <a:xfrm>
            <a:off x="4029075" y="4639151"/>
            <a:ext cx="304800" cy="28575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04" name="Flowchart: Connector 3103">
            <a:extLst>
              <a:ext uri="{FF2B5EF4-FFF2-40B4-BE49-F238E27FC236}">
                <a16:creationId xmlns:a16="http://schemas.microsoft.com/office/drawing/2014/main" id="{BEBF00E3-FC40-D041-D5AF-4CD05D75AD80}"/>
              </a:ext>
            </a:extLst>
          </p:cNvPr>
          <p:cNvSpPr/>
          <p:nvPr/>
        </p:nvSpPr>
        <p:spPr bwMode="auto">
          <a:xfrm>
            <a:off x="4486275" y="3886200"/>
            <a:ext cx="304800" cy="28575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05" name="Flowchart: Connector 3104">
            <a:extLst>
              <a:ext uri="{FF2B5EF4-FFF2-40B4-BE49-F238E27FC236}">
                <a16:creationId xmlns:a16="http://schemas.microsoft.com/office/drawing/2014/main" id="{D0D5D953-CDE7-E101-5665-9580301B3656}"/>
              </a:ext>
            </a:extLst>
          </p:cNvPr>
          <p:cNvSpPr/>
          <p:nvPr/>
        </p:nvSpPr>
        <p:spPr bwMode="auto">
          <a:xfrm>
            <a:off x="4495800" y="4639151"/>
            <a:ext cx="304800" cy="28575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06" name="TextBox 3105">
            <a:extLst>
              <a:ext uri="{FF2B5EF4-FFF2-40B4-BE49-F238E27FC236}">
                <a16:creationId xmlns:a16="http://schemas.microsoft.com/office/drawing/2014/main" id="{53DD0DAC-2451-54C4-95B9-13B04B91FADA}"/>
              </a:ext>
            </a:extLst>
          </p:cNvPr>
          <p:cNvSpPr txBox="1"/>
          <p:nvPr/>
        </p:nvSpPr>
        <p:spPr>
          <a:xfrm>
            <a:off x="3520440" y="3939050"/>
            <a:ext cx="228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3107" name="TextBox 3106">
            <a:extLst>
              <a:ext uri="{FF2B5EF4-FFF2-40B4-BE49-F238E27FC236}">
                <a16:creationId xmlns:a16="http://schemas.microsoft.com/office/drawing/2014/main" id="{1E5774A9-1374-86D0-6711-9588B513F91D}"/>
              </a:ext>
            </a:extLst>
          </p:cNvPr>
          <p:cNvSpPr txBox="1"/>
          <p:nvPr/>
        </p:nvSpPr>
        <p:spPr>
          <a:xfrm>
            <a:off x="3533775" y="4649302"/>
            <a:ext cx="228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</a:t>
            </a:r>
          </a:p>
        </p:txBody>
      </p:sp>
      <p:sp>
        <p:nvSpPr>
          <p:cNvPr id="3108" name="TextBox 3107">
            <a:extLst>
              <a:ext uri="{FF2B5EF4-FFF2-40B4-BE49-F238E27FC236}">
                <a16:creationId xmlns:a16="http://schemas.microsoft.com/office/drawing/2014/main" id="{EBCA17FD-5387-B872-4E84-EB8B56EDC524}"/>
              </a:ext>
            </a:extLst>
          </p:cNvPr>
          <p:cNvSpPr txBox="1"/>
          <p:nvPr/>
        </p:nvSpPr>
        <p:spPr>
          <a:xfrm>
            <a:off x="4067175" y="4260444"/>
            <a:ext cx="228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5</a:t>
            </a:r>
          </a:p>
        </p:txBody>
      </p:sp>
      <p:sp>
        <p:nvSpPr>
          <p:cNvPr id="3109" name="TextBox 3108">
            <a:extLst>
              <a:ext uri="{FF2B5EF4-FFF2-40B4-BE49-F238E27FC236}">
                <a16:creationId xmlns:a16="http://schemas.microsoft.com/office/drawing/2014/main" id="{66620493-C297-B710-124D-D4CF83DB5302}"/>
              </a:ext>
            </a:extLst>
          </p:cNvPr>
          <p:cNvSpPr txBox="1"/>
          <p:nvPr/>
        </p:nvSpPr>
        <p:spPr>
          <a:xfrm>
            <a:off x="4067175" y="4647978"/>
            <a:ext cx="228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4</a:t>
            </a:r>
          </a:p>
        </p:txBody>
      </p:sp>
      <p:sp>
        <p:nvSpPr>
          <p:cNvPr id="3110" name="TextBox 3109">
            <a:extLst>
              <a:ext uri="{FF2B5EF4-FFF2-40B4-BE49-F238E27FC236}">
                <a16:creationId xmlns:a16="http://schemas.microsoft.com/office/drawing/2014/main" id="{9EEACC36-401D-B2FC-9A69-E8DFE90F391D}"/>
              </a:ext>
            </a:extLst>
          </p:cNvPr>
          <p:cNvSpPr txBox="1"/>
          <p:nvPr/>
        </p:nvSpPr>
        <p:spPr>
          <a:xfrm>
            <a:off x="4524375" y="3909373"/>
            <a:ext cx="228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3111" name="TextBox 3110">
            <a:extLst>
              <a:ext uri="{FF2B5EF4-FFF2-40B4-BE49-F238E27FC236}">
                <a16:creationId xmlns:a16="http://schemas.microsoft.com/office/drawing/2014/main" id="{73BE39B5-FE9B-7D59-D6ED-78B2B5E29378}"/>
              </a:ext>
            </a:extLst>
          </p:cNvPr>
          <p:cNvSpPr txBox="1"/>
          <p:nvPr/>
        </p:nvSpPr>
        <p:spPr>
          <a:xfrm>
            <a:off x="4526280" y="4659289"/>
            <a:ext cx="228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</a:t>
            </a:r>
          </a:p>
        </p:txBody>
      </p:sp>
      <p:sp>
        <p:nvSpPr>
          <p:cNvPr id="3112" name="Flowchart: Connector 3111">
            <a:extLst>
              <a:ext uri="{FF2B5EF4-FFF2-40B4-BE49-F238E27FC236}">
                <a16:creationId xmlns:a16="http://schemas.microsoft.com/office/drawing/2014/main" id="{5C38A6AB-FADF-6EEE-86E1-6407EA3B4E95}"/>
              </a:ext>
            </a:extLst>
          </p:cNvPr>
          <p:cNvSpPr/>
          <p:nvPr/>
        </p:nvSpPr>
        <p:spPr bwMode="auto">
          <a:xfrm>
            <a:off x="914400" y="5496401"/>
            <a:ext cx="304800" cy="28575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13" name="Flowchart: Connector 3112">
            <a:extLst>
              <a:ext uri="{FF2B5EF4-FFF2-40B4-BE49-F238E27FC236}">
                <a16:creationId xmlns:a16="http://schemas.microsoft.com/office/drawing/2014/main" id="{F8CD2352-FD14-9549-AA91-F4B058272F94}"/>
              </a:ext>
            </a:extLst>
          </p:cNvPr>
          <p:cNvSpPr/>
          <p:nvPr/>
        </p:nvSpPr>
        <p:spPr bwMode="auto">
          <a:xfrm>
            <a:off x="1447800" y="5839301"/>
            <a:ext cx="304800" cy="28575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14" name="Flowchart: Connector 3113">
            <a:extLst>
              <a:ext uri="{FF2B5EF4-FFF2-40B4-BE49-F238E27FC236}">
                <a16:creationId xmlns:a16="http://schemas.microsoft.com/office/drawing/2014/main" id="{216BF173-B5BC-CAD8-8D70-7EF02755E82B}"/>
              </a:ext>
            </a:extLst>
          </p:cNvPr>
          <p:cNvSpPr/>
          <p:nvPr/>
        </p:nvSpPr>
        <p:spPr bwMode="auto">
          <a:xfrm>
            <a:off x="914400" y="6239351"/>
            <a:ext cx="304800" cy="28575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15" name="Flowchart: Connector 3114">
            <a:extLst>
              <a:ext uri="{FF2B5EF4-FFF2-40B4-BE49-F238E27FC236}">
                <a16:creationId xmlns:a16="http://schemas.microsoft.com/office/drawing/2014/main" id="{0E5A9FB6-01A4-05B8-0443-41CB26C0247A}"/>
              </a:ext>
            </a:extLst>
          </p:cNvPr>
          <p:cNvSpPr/>
          <p:nvPr/>
        </p:nvSpPr>
        <p:spPr bwMode="auto">
          <a:xfrm>
            <a:off x="1447800" y="6239351"/>
            <a:ext cx="304800" cy="28575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16" name="Flowchart: Connector 3115">
            <a:extLst>
              <a:ext uri="{FF2B5EF4-FFF2-40B4-BE49-F238E27FC236}">
                <a16:creationId xmlns:a16="http://schemas.microsoft.com/office/drawing/2014/main" id="{E02DFC29-766E-EA4D-D863-70845B762EDD}"/>
              </a:ext>
            </a:extLst>
          </p:cNvPr>
          <p:cNvSpPr/>
          <p:nvPr/>
        </p:nvSpPr>
        <p:spPr bwMode="auto">
          <a:xfrm>
            <a:off x="1905000" y="5486400"/>
            <a:ext cx="304800" cy="28575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17" name="Flowchart: Connector 3116">
            <a:extLst>
              <a:ext uri="{FF2B5EF4-FFF2-40B4-BE49-F238E27FC236}">
                <a16:creationId xmlns:a16="http://schemas.microsoft.com/office/drawing/2014/main" id="{A223146B-393A-8730-4F8C-B4022A628E34}"/>
              </a:ext>
            </a:extLst>
          </p:cNvPr>
          <p:cNvSpPr/>
          <p:nvPr/>
        </p:nvSpPr>
        <p:spPr bwMode="auto">
          <a:xfrm>
            <a:off x="1914525" y="6239351"/>
            <a:ext cx="304800" cy="28575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18" name="TextBox 3117">
            <a:extLst>
              <a:ext uri="{FF2B5EF4-FFF2-40B4-BE49-F238E27FC236}">
                <a16:creationId xmlns:a16="http://schemas.microsoft.com/office/drawing/2014/main" id="{0BB6C3A7-9B8C-BC0F-0B27-93E4B49E3E6B}"/>
              </a:ext>
            </a:extLst>
          </p:cNvPr>
          <p:cNvSpPr txBox="1"/>
          <p:nvPr/>
        </p:nvSpPr>
        <p:spPr>
          <a:xfrm>
            <a:off x="939165" y="5539250"/>
            <a:ext cx="228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3119" name="TextBox 3118">
            <a:extLst>
              <a:ext uri="{FF2B5EF4-FFF2-40B4-BE49-F238E27FC236}">
                <a16:creationId xmlns:a16="http://schemas.microsoft.com/office/drawing/2014/main" id="{28DE819C-6A1C-AA56-1588-27EFD3E68B0C}"/>
              </a:ext>
            </a:extLst>
          </p:cNvPr>
          <p:cNvSpPr txBox="1"/>
          <p:nvPr/>
        </p:nvSpPr>
        <p:spPr>
          <a:xfrm>
            <a:off x="952500" y="6249502"/>
            <a:ext cx="228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</a:t>
            </a:r>
          </a:p>
        </p:txBody>
      </p:sp>
      <p:sp>
        <p:nvSpPr>
          <p:cNvPr id="3120" name="TextBox 3119">
            <a:extLst>
              <a:ext uri="{FF2B5EF4-FFF2-40B4-BE49-F238E27FC236}">
                <a16:creationId xmlns:a16="http://schemas.microsoft.com/office/drawing/2014/main" id="{6C103171-CD9C-757E-C422-8ABD9512C3BC}"/>
              </a:ext>
            </a:extLst>
          </p:cNvPr>
          <p:cNvSpPr txBox="1"/>
          <p:nvPr/>
        </p:nvSpPr>
        <p:spPr>
          <a:xfrm>
            <a:off x="1485900" y="5860644"/>
            <a:ext cx="228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5</a:t>
            </a:r>
          </a:p>
        </p:txBody>
      </p:sp>
      <p:sp>
        <p:nvSpPr>
          <p:cNvPr id="3121" name="TextBox 3120">
            <a:extLst>
              <a:ext uri="{FF2B5EF4-FFF2-40B4-BE49-F238E27FC236}">
                <a16:creationId xmlns:a16="http://schemas.microsoft.com/office/drawing/2014/main" id="{10C370D2-C1D7-367C-8F83-E12D3533C1B0}"/>
              </a:ext>
            </a:extLst>
          </p:cNvPr>
          <p:cNvSpPr txBox="1"/>
          <p:nvPr/>
        </p:nvSpPr>
        <p:spPr>
          <a:xfrm>
            <a:off x="1485900" y="6248178"/>
            <a:ext cx="228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4</a:t>
            </a:r>
          </a:p>
        </p:txBody>
      </p:sp>
      <p:sp>
        <p:nvSpPr>
          <p:cNvPr id="3122" name="TextBox 3121">
            <a:extLst>
              <a:ext uri="{FF2B5EF4-FFF2-40B4-BE49-F238E27FC236}">
                <a16:creationId xmlns:a16="http://schemas.microsoft.com/office/drawing/2014/main" id="{6593298D-F1BB-51BF-DCBB-C4992C457EAC}"/>
              </a:ext>
            </a:extLst>
          </p:cNvPr>
          <p:cNvSpPr txBox="1"/>
          <p:nvPr/>
        </p:nvSpPr>
        <p:spPr>
          <a:xfrm>
            <a:off x="1943100" y="5509573"/>
            <a:ext cx="228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3123" name="TextBox 3122">
            <a:extLst>
              <a:ext uri="{FF2B5EF4-FFF2-40B4-BE49-F238E27FC236}">
                <a16:creationId xmlns:a16="http://schemas.microsoft.com/office/drawing/2014/main" id="{1B1ACCB5-4454-6C80-5BF0-095429925E8B}"/>
              </a:ext>
            </a:extLst>
          </p:cNvPr>
          <p:cNvSpPr txBox="1"/>
          <p:nvPr/>
        </p:nvSpPr>
        <p:spPr>
          <a:xfrm>
            <a:off x="1945005" y="6259489"/>
            <a:ext cx="228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</a:t>
            </a:r>
          </a:p>
        </p:txBody>
      </p:sp>
      <p:sp>
        <p:nvSpPr>
          <p:cNvPr id="3124" name="Flowchart: Connector 3123">
            <a:extLst>
              <a:ext uri="{FF2B5EF4-FFF2-40B4-BE49-F238E27FC236}">
                <a16:creationId xmlns:a16="http://schemas.microsoft.com/office/drawing/2014/main" id="{D7D98363-AEE0-E99A-C243-D82DA7BF9F22}"/>
              </a:ext>
            </a:extLst>
          </p:cNvPr>
          <p:cNvSpPr/>
          <p:nvPr/>
        </p:nvSpPr>
        <p:spPr bwMode="auto">
          <a:xfrm>
            <a:off x="3505200" y="5600700"/>
            <a:ext cx="304800" cy="28575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25" name="Flowchart: Connector 3124">
            <a:extLst>
              <a:ext uri="{FF2B5EF4-FFF2-40B4-BE49-F238E27FC236}">
                <a16:creationId xmlns:a16="http://schemas.microsoft.com/office/drawing/2014/main" id="{3DA1188A-4707-D520-E918-7FB3849CE2C2}"/>
              </a:ext>
            </a:extLst>
          </p:cNvPr>
          <p:cNvSpPr/>
          <p:nvPr/>
        </p:nvSpPr>
        <p:spPr bwMode="auto">
          <a:xfrm>
            <a:off x="4038600" y="5943600"/>
            <a:ext cx="304800" cy="28575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26" name="Flowchart: Connector 3125">
            <a:extLst>
              <a:ext uri="{FF2B5EF4-FFF2-40B4-BE49-F238E27FC236}">
                <a16:creationId xmlns:a16="http://schemas.microsoft.com/office/drawing/2014/main" id="{457D1D61-0957-64F2-957E-56AD11A2FF80}"/>
              </a:ext>
            </a:extLst>
          </p:cNvPr>
          <p:cNvSpPr/>
          <p:nvPr/>
        </p:nvSpPr>
        <p:spPr bwMode="auto">
          <a:xfrm>
            <a:off x="3505200" y="6343650"/>
            <a:ext cx="304800" cy="28575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27" name="Flowchart: Connector 3126">
            <a:extLst>
              <a:ext uri="{FF2B5EF4-FFF2-40B4-BE49-F238E27FC236}">
                <a16:creationId xmlns:a16="http://schemas.microsoft.com/office/drawing/2014/main" id="{F8F5C532-3535-BE34-454D-6E074C7CF6C1}"/>
              </a:ext>
            </a:extLst>
          </p:cNvPr>
          <p:cNvSpPr/>
          <p:nvPr/>
        </p:nvSpPr>
        <p:spPr bwMode="auto">
          <a:xfrm>
            <a:off x="4038600" y="6343650"/>
            <a:ext cx="304800" cy="28575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28" name="Flowchart: Connector 3127">
            <a:extLst>
              <a:ext uri="{FF2B5EF4-FFF2-40B4-BE49-F238E27FC236}">
                <a16:creationId xmlns:a16="http://schemas.microsoft.com/office/drawing/2014/main" id="{A51BFC16-33EA-8179-7BD4-EC4695B8F792}"/>
              </a:ext>
            </a:extLst>
          </p:cNvPr>
          <p:cNvSpPr/>
          <p:nvPr/>
        </p:nvSpPr>
        <p:spPr bwMode="auto">
          <a:xfrm>
            <a:off x="4495800" y="5590699"/>
            <a:ext cx="304800" cy="28575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29" name="Flowchart: Connector 3128">
            <a:extLst>
              <a:ext uri="{FF2B5EF4-FFF2-40B4-BE49-F238E27FC236}">
                <a16:creationId xmlns:a16="http://schemas.microsoft.com/office/drawing/2014/main" id="{03D377CA-D07D-34CC-1C5B-57B409CEE692}"/>
              </a:ext>
            </a:extLst>
          </p:cNvPr>
          <p:cNvSpPr/>
          <p:nvPr/>
        </p:nvSpPr>
        <p:spPr bwMode="auto">
          <a:xfrm>
            <a:off x="4505325" y="6343650"/>
            <a:ext cx="304800" cy="28575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30" name="TextBox 3129">
            <a:extLst>
              <a:ext uri="{FF2B5EF4-FFF2-40B4-BE49-F238E27FC236}">
                <a16:creationId xmlns:a16="http://schemas.microsoft.com/office/drawing/2014/main" id="{F36C4D61-3853-5FCF-1F8E-FD42CF16CC95}"/>
              </a:ext>
            </a:extLst>
          </p:cNvPr>
          <p:cNvSpPr txBox="1"/>
          <p:nvPr/>
        </p:nvSpPr>
        <p:spPr>
          <a:xfrm>
            <a:off x="3529965" y="5643549"/>
            <a:ext cx="228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3131" name="TextBox 3130">
            <a:extLst>
              <a:ext uri="{FF2B5EF4-FFF2-40B4-BE49-F238E27FC236}">
                <a16:creationId xmlns:a16="http://schemas.microsoft.com/office/drawing/2014/main" id="{42D3C839-AD3E-43B5-F30A-E0430FF17AAA}"/>
              </a:ext>
            </a:extLst>
          </p:cNvPr>
          <p:cNvSpPr txBox="1"/>
          <p:nvPr/>
        </p:nvSpPr>
        <p:spPr>
          <a:xfrm>
            <a:off x="3543300" y="6353801"/>
            <a:ext cx="228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</a:t>
            </a:r>
          </a:p>
        </p:txBody>
      </p:sp>
      <p:sp>
        <p:nvSpPr>
          <p:cNvPr id="3132" name="TextBox 3131">
            <a:extLst>
              <a:ext uri="{FF2B5EF4-FFF2-40B4-BE49-F238E27FC236}">
                <a16:creationId xmlns:a16="http://schemas.microsoft.com/office/drawing/2014/main" id="{6E3A98C2-C404-30F2-8599-545A957A4CFA}"/>
              </a:ext>
            </a:extLst>
          </p:cNvPr>
          <p:cNvSpPr txBox="1"/>
          <p:nvPr/>
        </p:nvSpPr>
        <p:spPr>
          <a:xfrm>
            <a:off x="4076700" y="5964943"/>
            <a:ext cx="228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5</a:t>
            </a:r>
          </a:p>
        </p:txBody>
      </p:sp>
      <p:sp>
        <p:nvSpPr>
          <p:cNvPr id="3133" name="TextBox 3132">
            <a:extLst>
              <a:ext uri="{FF2B5EF4-FFF2-40B4-BE49-F238E27FC236}">
                <a16:creationId xmlns:a16="http://schemas.microsoft.com/office/drawing/2014/main" id="{1CF8BBE5-45B9-E325-B1FA-317BBECF0567}"/>
              </a:ext>
            </a:extLst>
          </p:cNvPr>
          <p:cNvSpPr txBox="1"/>
          <p:nvPr/>
        </p:nvSpPr>
        <p:spPr>
          <a:xfrm>
            <a:off x="4076700" y="6352477"/>
            <a:ext cx="228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4</a:t>
            </a:r>
          </a:p>
        </p:txBody>
      </p:sp>
      <p:sp>
        <p:nvSpPr>
          <p:cNvPr id="3134" name="TextBox 3133">
            <a:extLst>
              <a:ext uri="{FF2B5EF4-FFF2-40B4-BE49-F238E27FC236}">
                <a16:creationId xmlns:a16="http://schemas.microsoft.com/office/drawing/2014/main" id="{D2B85F4D-3A28-BEB8-958D-52CA14964B8E}"/>
              </a:ext>
            </a:extLst>
          </p:cNvPr>
          <p:cNvSpPr txBox="1"/>
          <p:nvPr/>
        </p:nvSpPr>
        <p:spPr>
          <a:xfrm>
            <a:off x="4533900" y="5613872"/>
            <a:ext cx="228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3135" name="TextBox 3134">
            <a:extLst>
              <a:ext uri="{FF2B5EF4-FFF2-40B4-BE49-F238E27FC236}">
                <a16:creationId xmlns:a16="http://schemas.microsoft.com/office/drawing/2014/main" id="{7385638E-EB0B-7071-F351-5887AD69EBEF}"/>
              </a:ext>
            </a:extLst>
          </p:cNvPr>
          <p:cNvSpPr txBox="1"/>
          <p:nvPr/>
        </p:nvSpPr>
        <p:spPr>
          <a:xfrm>
            <a:off x="4535805" y="6363788"/>
            <a:ext cx="228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</a:t>
            </a:r>
          </a:p>
        </p:txBody>
      </p:sp>
      <p:sp>
        <p:nvSpPr>
          <p:cNvPr id="3136" name="Flowchart: Connector 3135">
            <a:extLst>
              <a:ext uri="{FF2B5EF4-FFF2-40B4-BE49-F238E27FC236}">
                <a16:creationId xmlns:a16="http://schemas.microsoft.com/office/drawing/2014/main" id="{F4CA5160-B070-1BD2-4F05-A105BC91A4EA}"/>
              </a:ext>
            </a:extLst>
          </p:cNvPr>
          <p:cNvSpPr/>
          <p:nvPr/>
        </p:nvSpPr>
        <p:spPr bwMode="auto">
          <a:xfrm>
            <a:off x="2124075" y="7200900"/>
            <a:ext cx="304800" cy="28575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37" name="Flowchart: Connector 3136">
            <a:extLst>
              <a:ext uri="{FF2B5EF4-FFF2-40B4-BE49-F238E27FC236}">
                <a16:creationId xmlns:a16="http://schemas.microsoft.com/office/drawing/2014/main" id="{7D988281-E162-EA6C-CD0F-EAE7CBEA2AEB}"/>
              </a:ext>
            </a:extLst>
          </p:cNvPr>
          <p:cNvSpPr/>
          <p:nvPr/>
        </p:nvSpPr>
        <p:spPr bwMode="auto">
          <a:xfrm>
            <a:off x="2657475" y="7543800"/>
            <a:ext cx="304800" cy="28575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38" name="Flowchart: Connector 3137">
            <a:extLst>
              <a:ext uri="{FF2B5EF4-FFF2-40B4-BE49-F238E27FC236}">
                <a16:creationId xmlns:a16="http://schemas.microsoft.com/office/drawing/2014/main" id="{2638676E-FB31-CB3D-99BC-321FC8E0A54B}"/>
              </a:ext>
            </a:extLst>
          </p:cNvPr>
          <p:cNvSpPr/>
          <p:nvPr/>
        </p:nvSpPr>
        <p:spPr bwMode="auto">
          <a:xfrm>
            <a:off x="2124075" y="7943850"/>
            <a:ext cx="304800" cy="28575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39" name="Flowchart: Connector 3138">
            <a:extLst>
              <a:ext uri="{FF2B5EF4-FFF2-40B4-BE49-F238E27FC236}">
                <a16:creationId xmlns:a16="http://schemas.microsoft.com/office/drawing/2014/main" id="{8596F85B-6657-BCB9-F2B5-466D6DA1AF51}"/>
              </a:ext>
            </a:extLst>
          </p:cNvPr>
          <p:cNvSpPr/>
          <p:nvPr/>
        </p:nvSpPr>
        <p:spPr bwMode="auto">
          <a:xfrm>
            <a:off x="2657475" y="7943850"/>
            <a:ext cx="304800" cy="28575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40" name="Flowchart: Connector 3139">
            <a:extLst>
              <a:ext uri="{FF2B5EF4-FFF2-40B4-BE49-F238E27FC236}">
                <a16:creationId xmlns:a16="http://schemas.microsoft.com/office/drawing/2014/main" id="{5506B17B-B874-E6E6-E9F9-B9129EA3FBF6}"/>
              </a:ext>
            </a:extLst>
          </p:cNvPr>
          <p:cNvSpPr/>
          <p:nvPr/>
        </p:nvSpPr>
        <p:spPr bwMode="auto">
          <a:xfrm>
            <a:off x="3114675" y="7190899"/>
            <a:ext cx="304800" cy="28575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41" name="Flowchart: Connector 3140">
            <a:extLst>
              <a:ext uri="{FF2B5EF4-FFF2-40B4-BE49-F238E27FC236}">
                <a16:creationId xmlns:a16="http://schemas.microsoft.com/office/drawing/2014/main" id="{9607341E-9948-2118-FF98-331009C3229C}"/>
              </a:ext>
            </a:extLst>
          </p:cNvPr>
          <p:cNvSpPr/>
          <p:nvPr/>
        </p:nvSpPr>
        <p:spPr bwMode="auto">
          <a:xfrm>
            <a:off x="3124200" y="7943850"/>
            <a:ext cx="304800" cy="285750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42" name="TextBox 3141">
            <a:extLst>
              <a:ext uri="{FF2B5EF4-FFF2-40B4-BE49-F238E27FC236}">
                <a16:creationId xmlns:a16="http://schemas.microsoft.com/office/drawing/2014/main" id="{9F137F74-8687-5CF9-7E92-1C5B019F3721}"/>
              </a:ext>
            </a:extLst>
          </p:cNvPr>
          <p:cNvSpPr txBox="1"/>
          <p:nvPr/>
        </p:nvSpPr>
        <p:spPr>
          <a:xfrm>
            <a:off x="2148840" y="7243749"/>
            <a:ext cx="228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3143" name="TextBox 3142">
            <a:extLst>
              <a:ext uri="{FF2B5EF4-FFF2-40B4-BE49-F238E27FC236}">
                <a16:creationId xmlns:a16="http://schemas.microsoft.com/office/drawing/2014/main" id="{F9694351-A8B0-0B11-9F1B-165CEB9ED919}"/>
              </a:ext>
            </a:extLst>
          </p:cNvPr>
          <p:cNvSpPr txBox="1"/>
          <p:nvPr/>
        </p:nvSpPr>
        <p:spPr>
          <a:xfrm>
            <a:off x="2162175" y="7954001"/>
            <a:ext cx="228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</a:t>
            </a:r>
          </a:p>
        </p:txBody>
      </p:sp>
      <p:sp>
        <p:nvSpPr>
          <p:cNvPr id="3144" name="TextBox 3143">
            <a:extLst>
              <a:ext uri="{FF2B5EF4-FFF2-40B4-BE49-F238E27FC236}">
                <a16:creationId xmlns:a16="http://schemas.microsoft.com/office/drawing/2014/main" id="{3A57AB4C-D7C2-CA2E-8614-500FAB742100}"/>
              </a:ext>
            </a:extLst>
          </p:cNvPr>
          <p:cNvSpPr txBox="1"/>
          <p:nvPr/>
        </p:nvSpPr>
        <p:spPr>
          <a:xfrm>
            <a:off x="2695575" y="7565143"/>
            <a:ext cx="228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5</a:t>
            </a:r>
          </a:p>
        </p:txBody>
      </p:sp>
      <p:sp>
        <p:nvSpPr>
          <p:cNvPr id="3145" name="TextBox 3144">
            <a:extLst>
              <a:ext uri="{FF2B5EF4-FFF2-40B4-BE49-F238E27FC236}">
                <a16:creationId xmlns:a16="http://schemas.microsoft.com/office/drawing/2014/main" id="{D83E91D7-0508-A61D-6A6F-94E6A56C441E}"/>
              </a:ext>
            </a:extLst>
          </p:cNvPr>
          <p:cNvSpPr txBox="1"/>
          <p:nvPr/>
        </p:nvSpPr>
        <p:spPr>
          <a:xfrm>
            <a:off x="2695575" y="7952677"/>
            <a:ext cx="228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4</a:t>
            </a:r>
          </a:p>
        </p:txBody>
      </p:sp>
      <p:sp>
        <p:nvSpPr>
          <p:cNvPr id="3146" name="TextBox 3145">
            <a:extLst>
              <a:ext uri="{FF2B5EF4-FFF2-40B4-BE49-F238E27FC236}">
                <a16:creationId xmlns:a16="http://schemas.microsoft.com/office/drawing/2014/main" id="{0F537111-707B-BC70-BF2C-CA52E979045D}"/>
              </a:ext>
            </a:extLst>
          </p:cNvPr>
          <p:cNvSpPr txBox="1"/>
          <p:nvPr/>
        </p:nvSpPr>
        <p:spPr>
          <a:xfrm>
            <a:off x="3152775" y="7214072"/>
            <a:ext cx="228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3147" name="TextBox 3146">
            <a:extLst>
              <a:ext uri="{FF2B5EF4-FFF2-40B4-BE49-F238E27FC236}">
                <a16:creationId xmlns:a16="http://schemas.microsoft.com/office/drawing/2014/main" id="{BEF0AF6F-4580-545F-C6AA-23B84802CB7A}"/>
              </a:ext>
            </a:extLst>
          </p:cNvPr>
          <p:cNvSpPr txBox="1"/>
          <p:nvPr/>
        </p:nvSpPr>
        <p:spPr>
          <a:xfrm>
            <a:off x="3154680" y="7963988"/>
            <a:ext cx="228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148" name="Ink 3147">
                <a:extLst>
                  <a:ext uri="{FF2B5EF4-FFF2-40B4-BE49-F238E27FC236}">
                    <a16:creationId xmlns:a16="http://schemas.microsoft.com/office/drawing/2014/main" id="{2CA82926-9424-19E2-84AB-3F13EB95AAD7}"/>
                  </a:ext>
                </a:extLst>
              </p14:cNvPr>
              <p14:cNvContentPartPr/>
              <p14:nvPr/>
            </p14:nvContentPartPr>
            <p14:xfrm>
              <a:off x="1241820" y="4472100"/>
              <a:ext cx="334440" cy="199080"/>
            </p14:xfrm>
          </p:contentPart>
        </mc:Choice>
        <mc:Fallback>
          <p:pic>
            <p:nvPicPr>
              <p:cNvPr id="3148" name="Ink 3147">
                <a:extLst>
                  <a:ext uri="{FF2B5EF4-FFF2-40B4-BE49-F238E27FC236}">
                    <a16:creationId xmlns:a16="http://schemas.microsoft.com/office/drawing/2014/main" id="{2CA82926-9424-19E2-84AB-3F13EB95AA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820" y="4463460"/>
                <a:ext cx="35208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149" name="Ink 3148">
                <a:extLst>
                  <a:ext uri="{FF2B5EF4-FFF2-40B4-BE49-F238E27FC236}">
                    <a16:creationId xmlns:a16="http://schemas.microsoft.com/office/drawing/2014/main" id="{4BC4F1FF-A5A4-1850-2323-604E4E4295FB}"/>
                  </a:ext>
                </a:extLst>
              </p14:cNvPr>
              <p14:cNvContentPartPr/>
              <p14:nvPr/>
            </p14:nvContentPartPr>
            <p14:xfrm>
              <a:off x="3740940" y="4510260"/>
              <a:ext cx="372240" cy="161280"/>
            </p14:xfrm>
          </p:contentPart>
        </mc:Choice>
        <mc:Fallback>
          <p:pic>
            <p:nvPicPr>
              <p:cNvPr id="3149" name="Ink 3148">
                <a:extLst>
                  <a:ext uri="{FF2B5EF4-FFF2-40B4-BE49-F238E27FC236}">
                    <a16:creationId xmlns:a16="http://schemas.microsoft.com/office/drawing/2014/main" id="{4BC4F1FF-A5A4-1850-2323-604E4E4295F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32300" y="4501260"/>
                <a:ext cx="38988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150" name="Ink 3149">
                <a:extLst>
                  <a:ext uri="{FF2B5EF4-FFF2-40B4-BE49-F238E27FC236}">
                    <a16:creationId xmlns:a16="http://schemas.microsoft.com/office/drawing/2014/main" id="{32A13478-767C-2E8D-1DD3-7D083925C192}"/>
                  </a:ext>
                </a:extLst>
              </p14:cNvPr>
              <p14:cNvContentPartPr/>
              <p14:nvPr/>
            </p14:nvContentPartPr>
            <p14:xfrm>
              <a:off x="4274460" y="4129020"/>
              <a:ext cx="258120" cy="149400"/>
            </p14:xfrm>
          </p:contentPart>
        </mc:Choice>
        <mc:Fallback>
          <p:pic>
            <p:nvPicPr>
              <p:cNvPr id="3150" name="Ink 3149">
                <a:extLst>
                  <a:ext uri="{FF2B5EF4-FFF2-40B4-BE49-F238E27FC236}">
                    <a16:creationId xmlns:a16="http://schemas.microsoft.com/office/drawing/2014/main" id="{32A13478-767C-2E8D-1DD3-7D083925C19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65460" y="4120020"/>
                <a:ext cx="2757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151" name="Ink 3150">
                <a:extLst>
                  <a:ext uri="{FF2B5EF4-FFF2-40B4-BE49-F238E27FC236}">
                    <a16:creationId xmlns:a16="http://schemas.microsoft.com/office/drawing/2014/main" id="{72ACE347-7163-FF81-8F46-05FC1978862B}"/>
                  </a:ext>
                </a:extLst>
              </p14:cNvPr>
              <p14:cNvContentPartPr/>
              <p14:nvPr/>
            </p14:nvContentPartPr>
            <p14:xfrm>
              <a:off x="1036260" y="5775660"/>
              <a:ext cx="53640" cy="479880"/>
            </p14:xfrm>
          </p:contentPart>
        </mc:Choice>
        <mc:Fallback>
          <p:pic>
            <p:nvPicPr>
              <p:cNvPr id="3151" name="Ink 3150">
                <a:extLst>
                  <a:ext uri="{FF2B5EF4-FFF2-40B4-BE49-F238E27FC236}">
                    <a16:creationId xmlns:a16="http://schemas.microsoft.com/office/drawing/2014/main" id="{72ACE347-7163-FF81-8F46-05FC1978862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27260" y="5766660"/>
                <a:ext cx="7128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152" name="Ink 3151">
                <a:extLst>
                  <a:ext uri="{FF2B5EF4-FFF2-40B4-BE49-F238E27FC236}">
                    <a16:creationId xmlns:a16="http://schemas.microsoft.com/office/drawing/2014/main" id="{24E8AD56-12CB-6736-5244-2FFC7460D20F}"/>
                  </a:ext>
                </a:extLst>
              </p14:cNvPr>
              <p14:cNvContentPartPr/>
              <p14:nvPr/>
            </p14:nvContentPartPr>
            <p14:xfrm>
              <a:off x="1165500" y="6053220"/>
              <a:ext cx="299880" cy="241560"/>
            </p14:xfrm>
          </p:contentPart>
        </mc:Choice>
        <mc:Fallback>
          <p:pic>
            <p:nvPicPr>
              <p:cNvPr id="3152" name="Ink 3151">
                <a:extLst>
                  <a:ext uri="{FF2B5EF4-FFF2-40B4-BE49-F238E27FC236}">
                    <a16:creationId xmlns:a16="http://schemas.microsoft.com/office/drawing/2014/main" id="{24E8AD56-12CB-6736-5244-2FFC7460D20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56500" y="6044220"/>
                <a:ext cx="31752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153" name="Ink 3152">
                <a:extLst>
                  <a:ext uri="{FF2B5EF4-FFF2-40B4-BE49-F238E27FC236}">
                    <a16:creationId xmlns:a16="http://schemas.microsoft.com/office/drawing/2014/main" id="{C5A5124E-33EE-6CBA-DAD6-B2ED8A040F15}"/>
                  </a:ext>
                </a:extLst>
              </p14:cNvPr>
              <p14:cNvContentPartPr/>
              <p14:nvPr/>
            </p14:nvContentPartPr>
            <p14:xfrm>
              <a:off x="1706580" y="5732820"/>
              <a:ext cx="245880" cy="165600"/>
            </p14:xfrm>
          </p:contentPart>
        </mc:Choice>
        <mc:Fallback>
          <p:pic>
            <p:nvPicPr>
              <p:cNvPr id="3153" name="Ink 3152">
                <a:extLst>
                  <a:ext uri="{FF2B5EF4-FFF2-40B4-BE49-F238E27FC236}">
                    <a16:creationId xmlns:a16="http://schemas.microsoft.com/office/drawing/2014/main" id="{C5A5124E-33EE-6CBA-DAD6-B2ED8A040F1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97580" y="5724180"/>
                <a:ext cx="263520" cy="18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56" name="Group 3155">
            <a:extLst>
              <a:ext uri="{FF2B5EF4-FFF2-40B4-BE49-F238E27FC236}">
                <a16:creationId xmlns:a16="http://schemas.microsoft.com/office/drawing/2014/main" id="{CB59ADA5-8203-059A-5725-7FD0731FEF39}"/>
              </a:ext>
            </a:extLst>
          </p:cNvPr>
          <p:cNvGrpSpPr/>
          <p:nvPr/>
        </p:nvGrpSpPr>
        <p:grpSpPr>
          <a:xfrm>
            <a:off x="3649860" y="5882580"/>
            <a:ext cx="468720" cy="533880"/>
            <a:chOff x="3649860" y="5882580"/>
            <a:chExt cx="468720" cy="53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154" name="Ink 3153">
                  <a:extLst>
                    <a:ext uri="{FF2B5EF4-FFF2-40B4-BE49-F238E27FC236}">
                      <a16:creationId xmlns:a16="http://schemas.microsoft.com/office/drawing/2014/main" id="{0FC00794-C7F7-3F98-B094-38D2C59A6F2C}"/>
                    </a:ext>
                  </a:extLst>
                </p14:cNvPr>
                <p14:cNvContentPartPr/>
                <p14:nvPr/>
              </p14:nvContentPartPr>
              <p14:xfrm>
                <a:off x="3649860" y="5882580"/>
                <a:ext cx="92160" cy="479160"/>
              </p14:xfrm>
            </p:contentPart>
          </mc:Choice>
          <mc:Fallback>
            <p:pic>
              <p:nvPicPr>
                <p:cNvPr id="3154" name="Ink 3153">
                  <a:extLst>
                    <a:ext uri="{FF2B5EF4-FFF2-40B4-BE49-F238E27FC236}">
                      <a16:creationId xmlns:a16="http://schemas.microsoft.com/office/drawing/2014/main" id="{0FC00794-C7F7-3F98-B094-38D2C59A6F2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40860" y="5873580"/>
                  <a:ext cx="10980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155" name="Ink 3154">
                  <a:extLst>
                    <a:ext uri="{FF2B5EF4-FFF2-40B4-BE49-F238E27FC236}">
                      <a16:creationId xmlns:a16="http://schemas.microsoft.com/office/drawing/2014/main" id="{7A40120D-E989-7520-0051-A2A3F01F9BE3}"/>
                    </a:ext>
                  </a:extLst>
                </p14:cNvPr>
                <p14:cNvContentPartPr/>
                <p14:nvPr/>
              </p14:nvContentPartPr>
              <p14:xfrm>
                <a:off x="3779460" y="6161220"/>
                <a:ext cx="339120" cy="255240"/>
              </p14:xfrm>
            </p:contentPart>
          </mc:Choice>
          <mc:Fallback>
            <p:pic>
              <p:nvPicPr>
                <p:cNvPr id="3155" name="Ink 3154">
                  <a:extLst>
                    <a:ext uri="{FF2B5EF4-FFF2-40B4-BE49-F238E27FC236}">
                      <a16:creationId xmlns:a16="http://schemas.microsoft.com/office/drawing/2014/main" id="{7A40120D-E989-7520-0051-A2A3F01F9BE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70460" y="6152220"/>
                  <a:ext cx="356760" cy="27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157" name="Ink 3156">
                <a:extLst>
                  <a:ext uri="{FF2B5EF4-FFF2-40B4-BE49-F238E27FC236}">
                    <a16:creationId xmlns:a16="http://schemas.microsoft.com/office/drawing/2014/main" id="{2AF360E8-6911-CF74-5F41-7C649E7F8E75}"/>
                  </a:ext>
                </a:extLst>
              </p14:cNvPr>
              <p14:cNvContentPartPr/>
              <p14:nvPr/>
            </p14:nvContentPartPr>
            <p14:xfrm>
              <a:off x="4320180" y="5799420"/>
              <a:ext cx="229680" cy="212760"/>
            </p14:xfrm>
          </p:contentPart>
        </mc:Choice>
        <mc:Fallback>
          <p:pic>
            <p:nvPicPr>
              <p:cNvPr id="3157" name="Ink 3156">
                <a:extLst>
                  <a:ext uri="{FF2B5EF4-FFF2-40B4-BE49-F238E27FC236}">
                    <a16:creationId xmlns:a16="http://schemas.microsoft.com/office/drawing/2014/main" id="{2AF360E8-6911-CF74-5F41-7C649E7F8E7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11180" y="5790780"/>
                <a:ext cx="24732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158" name="Ink 3157">
                <a:extLst>
                  <a:ext uri="{FF2B5EF4-FFF2-40B4-BE49-F238E27FC236}">
                    <a16:creationId xmlns:a16="http://schemas.microsoft.com/office/drawing/2014/main" id="{53F8594A-AB30-A98E-EC15-45F41E218782}"/>
                  </a:ext>
                </a:extLst>
              </p14:cNvPr>
              <p14:cNvContentPartPr/>
              <p14:nvPr/>
            </p14:nvContentPartPr>
            <p14:xfrm>
              <a:off x="4182660" y="6195060"/>
              <a:ext cx="24480" cy="180000"/>
            </p14:xfrm>
          </p:contentPart>
        </mc:Choice>
        <mc:Fallback>
          <p:pic>
            <p:nvPicPr>
              <p:cNvPr id="3158" name="Ink 3157">
                <a:extLst>
                  <a:ext uri="{FF2B5EF4-FFF2-40B4-BE49-F238E27FC236}">
                    <a16:creationId xmlns:a16="http://schemas.microsoft.com/office/drawing/2014/main" id="{53F8594A-AB30-A98E-EC15-45F41E21878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174020" y="6186060"/>
                <a:ext cx="42120" cy="19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65" name="Group 3164">
            <a:extLst>
              <a:ext uri="{FF2B5EF4-FFF2-40B4-BE49-F238E27FC236}">
                <a16:creationId xmlns:a16="http://schemas.microsoft.com/office/drawing/2014/main" id="{43CDCFB5-3EB0-EE60-5526-BD837690C2F6}"/>
              </a:ext>
            </a:extLst>
          </p:cNvPr>
          <p:cNvGrpSpPr/>
          <p:nvPr/>
        </p:nvGrpSpPr>
        <p:grpSpPr>
          <a:xfrm>
            <a:off x="2247660" y="7420140"/>
            <a:ext cx="979200" cy="596160"/>
            <a:chOff x="2247660" y="7420140"/>
            <a:chExt cx="979200" cy="59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159" name="Ink 3158">
                  <a:extLst>
                    <a:ext uri="{FF2B5EF4-FFF2-40B4-BE49-F238E27FC236}">
                      <a16:creationId xmlns:a16="http://schemas.microsoft.com/office/drawing/2014/main" id="{C5458B19-2796-33E2-B5B0-1656E5E35A11}"/>
                    </a:ext>
                  </a:extLst>
                </p14:cNvPr>
                <p14:cNvContentPartPr/>
                <p14:nvPr/>
              </p14:nvContentPartPr>
              <p14:xfrm>
                <a:off x="2247660" y="7475220"/>
                <a:ext cx="76680" cy="479520"/>
              </p14:xfrm>
            </p:contentPart>
          </mc:Choice>
          <mc:Fallback>
            <p:pic>
              <p:nvPicPr>
                <p:cNvPr id="3159" name="Ink 3158">
                  <a:extLst>
                    <a:ext uri="{FF2B5EF4-FFF2-40B4-BE49-F238E27FC236}">
                      <a16:creationId xmlns:a16="http://schemas.microsoft.com/office/drawing/2014/main" id="{C5458B19-2796-33E2-B5B0-1656E5E35A1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39020" y="7466220"/>
                  <a:ext cx="9432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160" name="Ink 3159">
                  <a:extLst>
                    <a:ext uri="{FF2B5EF4-FFF2-40B4-BE49-F238E27FC236}">
                      <a16:creationId xmlns:a16="http://schemas.microsoft.com/office/drawing/2014/main" id="{B62B230A-598E-87E8-9FE4-FEF4963B3EF7}"/>
                    </a:ext>
                  </a:extLst>
                </p14:cNvPr>
                <p14:cNvContentPartPr/>
                <p14:nvPr/>
              </p14:nvContentPartPr>
              <p14:xfrm>
                <a:off x="2376900" y="7767540"/>
                <a:ext cx="360720" cy="248760"/>
              </p14:xfrm>
            </p:contentPart>
          </mc:Choice>
          <mc:Fallback>
            <p:pic>
              <p:nvPicPr>
                <p:cNvPr id="3160" name="Ink 3159">
                  <a:extLst>
                    <a:ext uri="{FF2B5EF4-FFF2-40B4-BE49-F238E27FC236}">
                      <a16:creationId xmlns:a16="http://schemas.microsoft.com/office/drawing/2014/main" id="{B62B230A-598E-87E8-9FE4-FEF4963B3EF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68260" y="7758900"/>
                  <a:ext cx="3783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162" name="Ink 3161">
                  <a:extLst>
                    <a:ext uri="{FF2B5EF4-FFF2-40B4-BE49-F238E27FC236}">
                      <a16:creationId xmlns:a16="http://schemas.microsoft.com/office/drawing/2014/main" id="{42A9C0E8-1E0D-6CC0-A0A9-916A4D6D3411}"/>
                    </a:ext>
                  </a:extLst>
                </p14:cNvPr>
                <p14:cNvContentPartPr/>
                <p14:nvPr/>
              </p14:nvContentPartPr>
              <p14:xfrm>
                <a:off x="2933460" y="7420140"/>
                <a:ext cx="293400" cy="215280"/>
              </p14:xfrm>
            </p:contentPart>
          </mc:Choice>
          <mc:Fallback>
            <p:pic>
              <p:nvPicPr>
                <p:cNvPr id="3162" name="Ink 3161">
                  <a:extLst>
                    <a:ext uri="{FF2B5EF4-FFF2-40B4-BE49-F238E27FC236}">
                      <a16:creationId xmlns:a16="http://schemas.microsoft.com/office/drawing/2014/main" id="{42A9C0E8-1E0D-6CC0-A0A9-916A4D6D341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924460" y="7411140"/>
                  <a:ext cx="3110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164" name="Ink 3163">
                  <a:extLst>
                    <a:ext uri="{FF2B5EF4-FFF2-40B4-BE49-F238E27FC236}">
                      <a16:creationId xmlns:a16="http://schemas.microsoft.com/office/drawing/2014/main" id="{A9E7F869-4272-4294-0A44-94EEB16C369E}"/>
                    </a:ext>
                  </a:extLst>
                </p14:cNvPr>
                <p14:cNvContentPartPr/>
                <p14:nvPr/>
              </p14:nvContentPartPr>
              <p14:xfrm>
                <a:off x="2819700" y="7772580"/>
                <a:ext cx="22680" cy="212760"/>
              </p14:xfrm>
            </p:contentPart>
          </mc:Choice>
          <mc:Fallback>
            <p:pic>
              <p:nvPicPr>
                <p:cNvPr id="3164" name="Ink 3163">
                  <a:extLst>
                    <a:ext uri="{FF2B5EF4-FFF2-40B4-BE49-F238E27FC236}">
                      <a16:creationId xmlns:a16="http://schemas.microsoft.com/office/drawing/2014/main" id="{A9E7F869-4272-4294-0A44-94EEB16C369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811060" y="7763580"/>
                  <a:ext cx="40320" cy="23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166" name="Ink 3165">
                <a:extLst>
                  <a:ext uri="{FF2B5EF4-FFF2-40B4-BE49-F238E27FC236}">
                    <a16:creationId xmlns:a16="http://schemas.microsoft.com/office/drawing/2014/main" id="{F303CA5D-6A63-8B65-A620-6E8EEC276CDA}"/>
                  </a:ext>
                </a:extLst>
              </p14:cNvPr>
              <p14:cNvContentPartPr/>
              <p14:nvPr/>
            </p14:nvContentPartPr>
            <p14:xfrm>
              <a:off x="3277260" y="7452180"/>
              <a:ext cx="46800" cy="522000"/>
            </p14:xfrm>
          </p:contentPart>
        </mc:Choice>
        <mc:Fallback>
          <p:pic>
            <p:nvPicPr>
              <p:cNvPr id="3166" name="Ink 3165">
                <a:extLst>
                  <a:ext uri="{FF2B5EF4-FFF2-40B4-BE49-F238E27FC236}">
                    <a16:creationId xmlns:a16="http://schemas.microsoft.com/office/drawing/2014/main" id="{F303CA5D-6A63-8B65-A620-6E8EEC276CD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268260" y="7443180"/>
                <a:ext cx="6444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167" name="Ink 3166">
                <a:extLst>
                  <a:ext uri="{FF2B5EF4-FFF2-40B4-BE49-F238E27FC236}">
                    <a16:creationId xmlns:a16="http://schemas.microsoft.com/office/drawing/2014/main" id="{BFD4965C-EB94-C291-918D-EC141764A92B}"/>
                  </a:ext>
                </a:extLst>
              </p14:cNvPr>
              <p14:cNvContentPartPr/>
              <p14:nvPr/>
            </p14:nvContentPartPr>
            <p14:xfrm>
              <a:off x="738900" y="8350020"/>
              <a:ext cx="360" cy="1800"/>
            </p14:xfrm>
          </p:contentPart>
        </mc:Choice>
        <mc:Fallback>
          <p:pic>
            <p:nvPicPr>
              <p:cNvPr id="3167" name="Ink 3166">
                <a:extLst>
                  <a:ext uri="{FF2B5EF4-FFF2-40B4-BE49-F238E27FC236}">
                    <a16:creationId xmlns:a16="http://schemas.microsoft.com/office/drawing/2014/main" id="{BFD4965C-EB94-C291-918D-EC141764A92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29900" y="8341380"/>
                <a:ext cx="18000" cy="194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168" name="Table 3167">
            <a:extLst>
              <a:ext uri="{FF2B5EF4-FFF2-40B4-BE49-F238E27FC236}">
                <a16:creationId xmlns:a16="http://schemas.microsoft.com/office/drawing/2014/main" id="{E6294CCE-B782-AF30-A1E1-5B23B4CDC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405412"/>
              </p:ext>
            </p:extLst>
          </p:nvPr>
        </p:nvGraphicFramePr>
        <p:xfrm>
          <a:off x="3825780" y="6993135"/>
          <a:ext cx="2217060" cy="1771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020">
                  <a:extLst>
                    <a:ext uri="{9D8B030D-6E8A-4147-A177-3AD203B41FA5}">
                      <a16:colId xmlns:a16="http://schemas.microsoft.com/office/drawing/2014/main" val="3849508516"/>
                    </a:ext>
                  </a:extLst>
                </a:gridCol>
                <a:gridCol w="739020">
                  <a:extLst>
                    <a:ext uri="{9D8B030D-6E8A-4147-A177-3AD203B41FA5}">
                      <a16:colId xmlns:a16="http://schemas.microsoft.com/office/drawing/2014/main" val="3108547310"/>
                    </a:ext>
                  </a:extLst>
                </a:gridCol>
                <a:gridCol w="739020">
                  <a:extLst>
                    <a:ext uri="{9D8B030D-6E8A-4147-A177-3AD203B41FA5}">
                      <a16:colId xmlns:a16="http://schemas.microsoft.com/office/drawing/2014/main" val="1289301406"/>
                    </a:ext>
                  </a:extLst>
                </a:gridCol>
              </a:tblGrid>
              <a:tr h="15662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EDGE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5767162"/>
                  </a:ext>
                </a:extLst>
              </a:tr>
              <a:tr h="156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6062278"/>
                  </a:ext>
                </a:extLst>
              </a:tr>
              <a:tr h="156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2115185"/>
                  </a:ext>
                </a:extLst>
              </a:tr>
              <a:tr h="156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2998018"/>
                  </a:ext>
                </a:extLst>
              </a:tr>
              <a:tr h="156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759223"/>
                  </a:ext>
                </a:extLst>
              </a:tr>
              <a:tr h="156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0495960"/>
                  </a:ext>
                </a:extLst>
              </a:tr>
              <a:tr h="156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6070873"/>
                  </a:ext>
                </a:extLst>
              </a:tr>
              <a:tr h="156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8173550"/>
                  </a:ext>
                </a:extLst>
              </a:tr>
              <a:tr h="156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9008451"/>
                  </a:ext>
                </a:extLst>
              </a:tr>
              <a:tr h="156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38913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3903126-327C-6215-0C92-6BB5BA4FB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984205"/>
              </p:ext>
            </p:extLst>
          </p:nvPr>
        </p:nvGraphicFramePr>
        <p:xfrm>
          <a:off x="2590800" y="5562600"/>
          <a:ext cx="27432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42383760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6699004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971686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30515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Mil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36990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80072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55235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91412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13520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59049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17A3F2-2728-41ED-6856-1F4C0A113470}"/>
              </a:ext>
            </a:extLst>
          </p:cNvPr>
          <p:cNvGraphicFramePr>
            <a:graphicFrameLocks noGrp="1"/>
          </p:cNvGraphicFramePr>
          <p:nvPr/>
        </p:nvGraphicFramePr>
        <p:xfrm>
          <a:off x="514350" y="4030663"/>
          <a:ext cx="5829304" cy="1083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974">
                  <a:extLst>
                    <a:ext uri="{9D8B030D-6E8A-4147-A177-3AD203B41FA5}">
                      <a16:colId xmlns:a16="http://schemas.microsoft.com/office/drawing/2014/main" val="1043588300"/>
                    </a:ext>
                  </a:extLst>
                </a:gridCol>
                <a:gridCol w="495233">
                  <a:extLst>
                    <a:ext uri="{9D8B030D-6E8A-4147-A177-3AD203B41FA5}">
                      <a16:colId xmlns:a16="http://schemas.microsoft.com/office/drawing/2014/main" val="2078758640"/>
                    </a:ext>
                  </a:extLst>
                </a:gridCol>
                <a:gridCol w="495233">
                  <a:extLst>
                    <a:ext uri="{9D8B030D-6E8A-4147-A177-3AD203B41FA5}">
                      <a16:colId xmlns:a16="http://schemas.microsoft.com/office/drawing/2014/main" val="4001336430"/>
                    </a:ext>
                  </a:extLst>
                </a:gridCol>
                <a:gridCol w="495233">
                  <a:extLst>
                    <a:ext uri="{9D8B030D-6E8A-4147-A177-3AD203B41FA5}">
                      <a16:colId xmlns:a16="http://schemas.microsoft.com/office/drawing/2014/main" val="3294836180"/>
                    </a:ext>
                  </a:extLst>
                </a:gridCol>
                <a:gridCol w="495233">
                  <a:extLst>
                    <a:ext uri="{9D8B030D-6E8A-4147-A177-3AD203B41FA5}">
                      <a16:colId xmlns:a16="http://schemas.microsoft.com/office/drawing/2014/main" val="1397718440"/>
                    </a:ext>
                  </a:extLst>
                </a:gridCol>
                <a:gridCol w="495233">
                  <a:extLst>
                    <a:ext uri="{9D8B030D-6E8A-4147-A177-3AD203B41FA5}">
                      <a16:colId xmlns:a16="http://schemas.microsoft.com/office/drawing/2014/main" val="3695167398"/>
                    </a:ext>
                  </a:extLst>
                </a:gridCol>
                <a:gridCol w="495233">
                  <a:extLst>
                    <a:ext uri="{9D8B030D-6E8A-4147-A177-3AD203B41FA5}">
                      <a16:colId xmlns:a16="http://schemas.microsoft.com/office/drawing/2014/main" val="1584515719"/>
                    </a:ext>
                  </a:extLst>
                </a:gridCol>
                <a:gridCol w="495233">
                  <a:extLst>
                    <a:ext uri="{9D8B030D-6E8A-4147-A177-3AD203B41FA5}">
                      <a16:colId xmlns:a16="http://schemas.microsoft.com/office/drawing/2014/main" val="279942193"/>
                    </a:ext>
                  </a:extLst>
                </a:gridCol>
                <a:gridCol w="495233">
                  <a:extLst>
                    <a:ext uri="{9D8B030D-6E8A-4147-A177-3AD203B41FA5}">
                      <a16:colId xmlns:a16="http://schemas.microsoft.com/office/drawing/2014/main" val="3997522673"/>
                    </a:ext>
                  </a:extLst>
                </a:gridCol>
                <a:gridCol w="495233">
                  <a:extLst>
                    <a:ext uri="{9D8B030D-6E8A-4147-A177-3AD203B41FA5}">
                      <a16:colId xmlns:a16="http://schemas.microsoft.com/office/drawing/2014/main" val="451681120"/>
                    </a:ext>
                  </a:extLst>
                </a:gridCol>
                <a:gridCol w="495233">
                  <a:extLst>
                    <a:ext uri="{9D8B030D-6E8A-4147-A177-3AD203B41FA5}">
                      <a16:colId xmlns:a16="http://schemas.microsoft.com/office/drawing/2014/main" val="1432245846"/>
                    </a:ext>
                  </a:extLst>
                </a:gridCol>
              </a:tblGrid>
              <a:tr h="1547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predCount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extLst>
                  <a:ext uri="{0D108BD9-81ED-4DB2-BD59-A6C34878D82A}">
                    <a16:rowId xmlns:a16="http://schemas.microsoft.com/office/drawing/2014/main" val="1130093619"/>
                  </a:ext>
                </a:extLst>
              </a:tr>
              <a:tr h="1547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topologicalOrder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extLst>
                  <a:ext uri="{0D108BD9-81ED-4DB2-BD59-A6C34878D82A}">
                    <a16:rowId xmlns:a16="http://schemas.microsoft.com/office/drawing/2014/main" val="893811610"/>
                  </a:ext>
                </a:extLst>
              </a:tr>
              <a:tr h="1547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queue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extLst>
                  <a:ext uri="{0D108BD9-81ED-4DB2-BD59-A6C34878D82A}">
                    <a16:rowId xmlns:a16="http://schemas.microsoft.com/office/drawing/2014/main" val="3066518696"/>
                  </a:ext>
                </a:extLst>
              </a:tr>
              <a:tr h="1547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predCount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extLst>
                  <a:ext uri="{0D108BD9-81ED-4DB2-BD59-A6C34878D82A}">
                    <a16:rowId xmlns:a16="http://schemas.microsoft.com/office/drawing/2014/main" val="2230512263"/>
                  </a:ext>
                </a:extLst>
              </a:tr>
              <a:tr h="1547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predCount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extLst>
                  <a:ext uri="{0D108BD9-81ED-4DB2-BD59-A6C34878D82A}">
                    <a16:rowId xmlns:a16="http://schemas.microsoft.com/office/drawing/2014/main" val="2334085014"/>
                  </a:ext>
                </a:extLst>
              </a:tr>
              <a:tr h="1547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predCount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extLst>
                  <a:ext uri="{0D108BD9-81ED-4DB2-BD59-A6C34878D82A}">
                    <a16:rowId xmlns:a16="http://schemas.microsoft.com/office/drawing/2014/main" val="1527439035"/>
                  </a:ext>
                </a:extLst>
              </a:tr>
              <a:tr h="1547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predCount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8" marR="7738" marT="7738" marB="0" anchor="b"/>
                </a:tc>
                <a:extLst>
                  <a:ext uri="{0D108BD9-81ED-4DB2-BD59-A6C34878D82A}">
                    <a16:rowId xmlns:a16="http://schemas.microsoft.com/office/drawing/2014/main" val="12137164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7DEE37F-6A11-88F4-33B4-A7857616F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53685"/>
              </p:ext>
            </p:extLst>
          </p:nvPr>
        </p:nvGraphicFramePr>
        <p:xfrm>
          <a:off x="2590800" y="4066178"/>
          <a:ext cx="1524000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29352285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5844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Discrete Math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40598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Programming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4390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Computer Organization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4321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Programming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03268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99225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High-level Languages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3080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Compilers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4321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Theory of Computation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79740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Senior Seminar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56083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841624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774</Words>
  <Application>Microsoft Office PowerPoint</Application>
  <PresentationFormat>On-screen Show (4:3)</PresentationFormat>
  <Paragraphs>287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Default Design</vt:lpstr>
      <vt:lpstr>Microsoft Word 97 - 2003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Gregg, Edward</cp:lastModifiedBy>
  <cp:revision>16</cp:revision>
  <cp:lastPrinted>2018-11-12T14:09:18Z</cp:lastPrinted>
  <dcterms:created xsi:type="dcterms:W3CDTF">2003-11-20T06:12:01Z</dcterms:created>
  <dcterms:modified xsi:type="dcterms:W3CDTF">2022-12-08T04:24:22Z</dcterms:modified>
</cp:coreProperties>
</file>