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363568" y="1705628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7D63BE-4046-29C7-E16B-844A1B109F6B}"/>
              </a:ext>
            </a:extLst>
          </p:cNvPr>
          <p:cNvCxnSpPr>
            <a:stCxn id="40" idx="3"/>
          </p:cNvCxnSpPr>
          <p:nvPr/>
        </p:nvCxnSpPr>
        <p:spPr bwMode="auto">
          <a:xfrm flipV="1">
            <a:off x="6079452" y="2812752"/>
            <a:ext cx="45451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7438DE-353B-1A52-B5E1-DD1D73ABBC6E}"/>
              </a:ext>
            </a:extLst>
          </p:cNvPr>
          <p:cNvCxnSpPr/>
          <p:nvPr/>
        </p:nvCxnSpPr>
        <p:spPr bwMode="auto">
          <a:xfrm flipV="1">
            <a:off x="6087475" y="3031275"/>
            <a:ext cx="45451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F095-070E-2F74-D426-E441E636C33F}"/>
              </a:ext>
            </a:extLst>
          </p:cNvPr>
          <p:cNvCxnSpPr/>
          <p:nvPr/>
        </p:nvCxnSpPr>
        <p:spPr bwMode="auto">
          <a:xfrm flipV="1">
            <a:off x="6079452" y="4189069"/>
            <a:ext cx="45451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708846-7939-5723-1B82-FEF9B78A6DB0}"/>
              </a:ext>
            </a:extLst>
          </p:cNvPr>
          <p:cNvSpPr txBox="1"/>
          <p:nvPr/>
        </p:nvSpPr>
        <p:spPr>
          <a:xfrm>
            <a:off x="6541989" y="2696619"/>
            <a:ext cx="56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F93EA-6668-7075-1AE8-A8BD2972394B}"/>
              </a:ext>
            </a:extLst>
          </p:cNvPr>
          <p:cNvSpPr txBox="1"/>
          <p:nvPr/>
        </p:nvSpPr>
        <p:spPr>
          <a:xfrm>
            <a:off x="6543471" y="2884531"/>
            <a:ext cx="56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6B856-00A3-6026-244E-7EE2D81E9A36}"/>
              </a:ext>
            </a:extLst>
          </p:cNvPr>
          <p:cNvSpPr txBox="1"/>
          <p:nvPr/>
        </p:nvSpPr>
        <p:spPr>
          <a:xfrm>
            <a:off x="6578919" y="4038539"/>
            <a:ext cx="560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6861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960CB-4ABD-8FFA-EE1E-5F9CD934F6E1}"/>
              </a:ext>
            </a:extLst>
          </p:cNvPr>
          <p:cNvSpPr txBox="1"/>
          <p:nvPr/>
        </p:nvSpPr>
        <p:spPr>
          <a:xfrm>
            <a:off x="3666481" y="2805113"/>
            <a:ext cx="516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52B15-17DD-D4A2-7C96-223766FB394D}"/>
              </a:ext>
            </a:extLst>
          </p:cNvPr>
          <p:cNvSpPr txBox="1"/>
          <p:nvPr/>
        </p:nvSpPr>
        <p:spPr>
          <a:xfrm>
            <a:off x="3659081" y="3259348"/>
            <a:ext cx="516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7D904-5AB7-D139-82F5-9769CD9BA254}"/>
              </a:ext>
            </a:extLst>
          </p:cNvPr>
          <p:cNvSpPr txBox="1"/>
          <p:nvPr/>
        </p:nvSpPr>
        <p:spPr>
          <a:xfrm>
            <a:off x="3659081" y="3756506"/>
            <a:ext cx="516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87376-3191-E958-B8B0-4C4893980D82}"/>
              </a:ext>
            </a:extLst>
          </p:cNvPr>
          <p:cNvSpPr txBox="1"/>
          <p:nvPr/>
        </p:nvSpPr>
        <p:spPr>
          <a:xfrm>
            <a:off x="3659081" y="4262528"/>
            <a:ext cx="516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BBDC1-25E4-B56A-12EE-0552225A2FA5}"/>
              </a:ext>
            </a:extLst>
          </p:cNvPr>
          <p:cNvSpPr txBox="1"/>
          <p:nvPr/>
        </p:nvSpPr>
        <p:spPr>
          <a:xfrm>
            <a:off x="3659081" y="4750806"/>
            <a:ext cx="516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3597F-095C-FD18-E4C5-E4B9E00BBAF1}"/>
              </a:ext>
            </a:extLst>
          </p:cNvPr>
          <p:cNvSpPr txBox="1"/>
          <p:nvPr/>
        </p:nvSpPr>
        <p:spPr>
          <a:xfrm>
            <a:off x="3659081" y="5310102"/>
            <a:ext cx="516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A95054-9049-CF78-1D36-EBE19444319B}"/>
              </a:ext>
            </a:extLst>
          </p:cNvPr>
          <p:cNvSpPr txBox="1"/>
          <p:nvPr/>
        </p:nvSpPr>
        <p:spPr>
          <a:xfrm>
            <a:off x="5141650" y="2806588"/>
            <a:ext cx="516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4ACC2-8AF0-7285-6EC1-6C99357D2AE6}"/>
              </a:ext>
            </a:extLst>
          </p:cNvPr>
          <p:cNvSpPr txBox="1"/>
          <p:nvPr/>
        </p:nvSpPr>
        <p:spPr>
          <a:xfrm>
            <a:off x="5143128" y="3269712"/>
            <a:ext cx="516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D1C21-286F-9283-9DF5-C08E966CF9F7}"/>
              </a:ext>
            </a:extLst>
          </p:cNvPr>
          <p:cNvSpPr txBox="1"/>
          <p:nvPr/>
        </p:nvSpPr>
        <p:spPr>
          <a:xfrm>
            <a:off x="5160883" y="3766856"/>
            <a:ext cx="516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F0138-2941-3110-1DE1-749C7022554E}"/>
              </a:ext>
            </a:extLst>
          </p:cNvPr>
          <p:cNvSpPr txBox="1"/>
          <p:nvPr/>
        </p:nvSpPr>
        <p:spPr>
          <a:xfrm>
            <a:off x="5196393" y="4264002"/>
            <a:ext cx="516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F5718-68A7-DC29-6969-3DC0F547B3A5}"/>
              </a:ext>
            </a:extLst>
          </p:cNvPr>
          <p:cNvSpPr txBox="1"/>
          <p:nvPr/>
        </p:nvSpPr>
        <p:spPr>
          <a:xfrm>
            <a:off x="5196392" y="4752283"/>
            <a:ext cx="516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74C2E-E5BA-DDA1-24AD-75E4F005896C}"/>
              </a:ext>
            </a:extLst>
          </p:cNvPr>
          <p:cNvSpPr txBox="1"/>
          <p:nvPr/>
        </p:nvSpPr>
        <p:spPr>
          <a:xfrm>
            <a:off x="5178641" y="5320452"/>
            <a:ext cx="516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251</Words>
  <Application>Microsoft Office PowerPoint</Application>
  <PresentationFormat>On-screen Show (4:3)</PresentationFormat>
  <Paragraphs>92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Gregg, Edward</cp:lastModifiedBy>
  <cp:revision>58</cp:revision>
  <cp:lastPrinted>2015-10-07T21:36:22Z</cp:lastPrinted>
  <dcterms:created xsi:type="dcterms:W3CDTF">2003-12-08T11:02:30Z</dcterms:created>
  <dcterms:modified xsi:type="dcterms:W3CDTF">2022-11-02T02:42:43Z</dcterms:modified>
</cp:coreProperties>
</file>