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6" r:id="rId3"/>
    <p:sldId id="267" r:id="rId4"/>
    <p:sldId id="263" r:id="rId5"/>
    <p:sldId id="265" r:id="rId6"/>
    <p:sldId id="264" r:id="rId7"/>
    <p:sldId id="272" r:id="rId8"/>
    <p:sldId id="271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F7449D-044D-47BB-B814-F8E46545AC31}" v="9" dt="2022-02-23T23:08:00.5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2" autoAdjust="0"/>
    <p:restoredTop sz="94660"/>
  </p:normalViewPr>
  <p:slideViewPr>
    <p:cSldViewPr snapToGrid="0">
      <p:cViewPr varScale="1">
        <p:scale>
          <a:sx n="96" d="100"/>
          <a:sy n="96" d="100"/>
        </p:scale>
        <p:origin x="5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2692-9700-4A04-87C3-5A6B361B8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B7350-B540-41CA-A881-96B7EEEF6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433E5-591D-432E-BB08-43BC662BB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E606-C71A-4413-B296-A0D02DF59C0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CF807-6904-4BC4-AB74-5087A3D4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D690B-F6D1-4295-9DC8-856580EF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0A0A-742B-4768-82FB-6A7F9E590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EF86F-6721-47DA-92F2-8DD0BF875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6254C-C996-41F8-A08A-4441D039B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B63BF-6D28-44FF-9D24-9E9FDF418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E606-C71A-4413-B296-A0D02DF59C0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B9139-94B6-4E1E-B374-C1DFC3BE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181B-64DE-4A31-88E4-9FA40701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0A0A-742B-4768-82FB-6A7F9E590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3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3A4CF-8444-4CBE-9AB8-1E8BF4310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B34A0-012A-4508-989A-7DB389850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2AF5C-AE64-479E-A1B4-FE07EA72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E606-C71A-4413-B296-A0D02DF59C0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CEFED-E964-43AF-AE4E-D9A1C09B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B371C-02F3-4F0A-AA63-0A2AE53A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0A0A-742B-4768-82FB-6A7F9E590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0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5B7D-6079-44CE-A938-26C96EEF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ECA93-0005-4649-BE86-DCD09B86A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73C54-9A21-4DBF-8A7A-4FFF96FD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E606-C71A-4413-B296-A0D02DF59C0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6376D-05D8-436C-BDC7-843F48E47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FC21F-88DF-4644-B0A2-40E81A99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0A0A-742B-4768-82FB-6A7F9E590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4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78D7-1353-43C1-87C0-A8267AE2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04E8A-18C5-41B9-998F-96E4CDDCC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3EC0E-4D12-4CD8-8CF9-0B3561FD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E606-C71A-4413-B296-A0D02DF59C0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F9C8B-5DEC-4C8E-A23A-3C1434140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1CFAB-17AA-49FC-B409-D2F7578B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0A0A-742B-4768-82FB-6A7F9E590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7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9656-4F68-469F-B41B-3DB7D48E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50EC7-2C8D-412A-AED9-260A6994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88A3C-B43A-47AB-B48E-497A73ECC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3FB97-B76B-4610-B0C5-D1283E7AB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E606-C71A-4413-B296-A0D02DF59C0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8A5B4-0909-44CB-81D7-9FD5C9A0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949A0-843E-45F9-AACB-F79750801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0A0A-742B-4768-82FB-6A7F9E590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9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5DAA-4DAC-4F73-8062-17A4003B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2EF-F4CC-4781-BB98-0B73F0763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73795-17C8-4BD2-92F7-2D8C247F9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0DD59E-1AA1-4A28-BD6F-BF73A77F6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7F4DE-4005-43B7-92E4-C9E44D89C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7244D8-4F4F-46E5-AD1A-404C04E2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E606-C71A-4413-B296-A0D02DF59C0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6FD6D9-558B-4F22-99F7-7B192063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E82D23-3DDE-412C-A00B-1D6BC29C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0A0A-742B-4768-82FB-6A7F9E590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7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9C4DA-BEDC-4E51-888F-9E77F403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FC6C8-AB0F-46FC-B91A-A5468FE2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E606-C71A-4413-B296-A0D02DF59C0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30042-5077-44AE-8F33-6EF974DB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338252-4A70-4493-8EAF-D8B779FC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0A0A-742B-4768-82FB-6A7F9E590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2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1D8A60-2C6C-4B10-939A-1D6E192B5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E606-C71A-4413-B296-A0D02DF59C0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9188C8-8466-4E5F-9283-60B31808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3B317-6ABB-4F70-A79E-BAAA9AFF4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0A0A-742B-4768-82FB-6A7F9E590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5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4BB8E-2933-4AF8-9F22-0B577A5CF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42577-E8B4-4190-A441-E46A01727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2D9E1-2A48-464C-9FA0-CB00F5206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4E8D7-7D7B-491D-9C76-398FF6E33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E606-C71A-4413-B296-A0D02DF59C0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B8BB5-073B-4164-BBB8-6FA9F059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252B4-00D5-4874-A054-4C5FF731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0A0A-742B-4768-82FB-6A7F9E590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2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9E98-9AAA-4C21-97CB-ED2729281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CBE7D4-F8EE-4527-A7C8-570DE14B3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5FEC9-D36C-4AB8-942A-FD7131B20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B35DC-F680-4832-867A-0CBB6ABAE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E606-C71A-4413-B296-A0D02DF59C0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E6218-5A4C-4BAD-8F24-59C34EA33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864C9-B447-4318-BD89-CC37F813E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0A0A-742B-4768-82FB-6A7F9E590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4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5A70FE-81AA-40C0-829B-F03B5A5BB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EAECB-61E3-46C0-9AE5-7540078C5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6AB3E-32A0-485F-8E1A-B8866CE08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4E606-C71A-4413-B296-A0D02DF59C0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620D4-19D1-4BC6-8FDF-789FA992A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596A0-CA26-4AEE-A232-53DB4286B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50A0A-742B-4768-82FB-6A7F9E590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0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DC441D-4D94-4B11-B7DB-900596001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6474" y="365125"/>
            <a:ext cx="8359050" cy="612775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83AD7C4-B43E-495F-A15B-EFF97FE75DB9}"/>
              </a:ext>
            </a:extLst>
          </p:cNvPr>
          <p:cNvSpPr/>
          <p:nvPr/>
        </p:nvSpPr>
        <p:spPr>
          <a:xfrm>
            <a:off x="3962400" y="470451"/>
            <a:ext cx="3823254" cy="104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Welcome to your tour of </a:t>
            </a:r>
            <a:r>
              <a:rPr lang="en-US" sz="2800" b="1" dirty="0"/>
              <a:t>Twitch Studio Beta</a:t>
            </a:r>
          </a:p>
        </p:txBody>
      </p:sp>
    </p:spTree>
    <p:extLst>
      <p:ext uri="{BB962C8B-B14F-4D97-AF65-F5344CB8AC3E}">
        <p14:creationId xmlns:p14="http://schemas.microsoft.com/office/powerpoint/2010/main" val="2750554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DC441D-4D94-4B11-B7DB-900596001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6474" y="365125"/>
            <a:ext cx="8359050" cy="6127750"/>
          </a:xfrm>
        </p:spPr>
      </p:pic>
      <p:sp>
        <p:nvSpPr>
          <p:cNvPr id="6" name="Callout: Down Arrow 5">
            <a:extLst>
              <a:ext uri="{FF2B5EF4-FFF2-40B4-BE49-F238E27FC236}">
                <a16:creationId xmlns:a16="http://schemas.microsoft.com/office/drawing/2014/main" id="{51503450-71FE-4909-8906-3F389F285C7A}"/>
              </a:ext>
            </a:extLst>
          </p:cNvPr>
          <p:cNvSpPr/>
          <p:nvPr/>
        </p:nvSpPr>
        <p:spPr>
          <a:xfrm>
            <a:off x="3465444" y="4843669"/>
            <a:ext cx="4300330" cy="1258957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Start Stream</a:t>
            </a:r>
          </a:p>
          <a:p>
            <a:pPr algn="ctr"/>
            <a:r>
              <a:rPr lang="en-US" dirty="0"/>
              <a:t>Click here when you are ready to start livestreaming</a:t>
            </a:r>
          </a:p>
        </p:txBody>
      </p:sp>
    </p:spTree>
    <p:extLst>
      <p:ext uri="{BB962C8B-B14F-4D97-AF65-F5344CB8AC3E}">
        <p14:creationId xmlns:p14="http://schemas.microsoft.com/office/powerpoint/2010/main" val="422514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DC441D-4D94-4B11-B7DB-900596001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6474" y="365125"/>
            <a:ext cx="8359050" cy="6127750"/>
          </a:xfrm>
        </p:spPr>
      </p:pic>
      <p:sp>
        <p:nvSpPr>
          <p:cNvPr id="3" name="Callout: Down Arrow 2">
            <a:extLst>
              <a:ext uri="{FF2B5EF4-FFF2-40B4-BE49-F238E27FC236}">
                <a16:creationId xmlns:a16="http://schemas.microsoft.com/office/drawing/2014/main" id="{618004BD-04BA-4141-A55C-6DE2E5852B2F}"/>
              </a:ext>
            </a:extLst>
          </p:cNvPr>
          <p:cNvSpPr/>
          <p:nvPr/>
        </p:nvSpPr>
        <p:spPr>
          <a:xfrm>
            <a:off x="4631635" y="655983"/>
            <a:ext cx="2120348" cy="1782417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Your Stream</a:t>
            </a:r>
          </a:p>
          <a:p>
            <a:pPr algn="ctr"/>
            <a:r>
              <a:rPr lang="en-US" dirty="0"/>
              <a:t>This is what your audience will see.</a:t>
            </a:r>
          </a:p>
        </p:txBody>
      </p:sp>
    </p:spTree>
    <p:extLst>
      <p:ext uri="{BB962C8B-B14F-4D97-AF65-F5344CB8AC3E}">
        <p14:creationId xmlns:p14="http://schemas.microsoft.com/office/powerpoint/2010/main" val="320210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DC441D-4D94-4B11-B7DB-900596001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6474" y="365125"/>
            <a:ext cx="8359050" cy="6127750"/>
          </a:xfrm>
        </p:spPr>
      </p:pic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3BC2A66B-E78F-4203-8DAD-7157D56E7CC5}"/>
              </a:ext>
            </a:extLst>
          </p:cNvPr>
          <p:cNvSpPr/>
          <p:nvPr/>
        </p:nvSpPr>
        <p:spPr>
          <a:xfrm>
            <a:off x="8269357" y="4750905"/>
            <a:ext cx="3664226" cy="1398104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Settings</a:t>
            </a:r>
          </a:p>
          <a:p>
            <a:pPr algn="ctr"/>
            <a:r>
              <a:rPr lang="en-US" dirty="0"/>
              <a:t>Adjust your stream settings here.</a:t>
            </a:r>
          </a:p>
        </p:txBody>
      </p:sp>
    </p:spTree>
    <p:extLst>
      <p:ext uri="{BB962C8B-B14F-4D97-AF65-F5344CB8AC3E}">
        <p14:creationId xmlns:p14="http://schemas.microsoft.com/office/powerpoint/2010/main" val="2209317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DC441D-4D94-4B11-B7DB-900596001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6474" y="365125"/>
            <a:ext cx="8359050" cy="6127750"/>
          </a:xfrm>
        </p:spPr>
      </p:pic>
      <p:sp>
        <p:nvSpPr>
          <p:cNvPr id="2" name="Callout: Right Arrow 1">
            <a:extLst>
              <a:ext uri="{FF2B5EF4-FFF2-40B4-BE49-F238E27FC236}">
                <a16:creationId xmlns:a16="http://schemas.microsoft.com/office/drawing/2014/main" id="{065A968D-2C1F-4894-9D5C-DD1B8A02981F}"/>
              </a:ext>
            </a:extLst>
          </p:cNvPr>
          <p:cNvSpPr/>
          <p:nvPr/>
        </p:nvSpPr>
        <p:spPr>
          <a:xfrm>
            <a:off x="163804" y="2052237"/>
            <a:ext cx="1693349" cy="924339"/>
          </a:xfrm>
          <a:prstGeom prst="rightArrowCallout">
            <a:avLst>
              <a:gd name="adj1" fmla="val 23466"/>
              <a:gd name="adj2" fmla="val 25000"/>
              <a:gd name="adj3" fmla="val 25000"/>
              <a:gd name="adj4" fmla="val 813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Scene</a:t>
            </a:r>
          </a:p>
          <a:p>
            <a:pPr algn="ctr"/>
            <a:r>
              <a:rPr lang="en-US" dirty="0"/>
              <a:t>Choose your layout</a:t>
            </a:r>
          </a:p>
        </p:txBody>
      </p:sp>
    </p:spTree>
    <p:extLst>
      <p:ext uri="{BB962C8B-B14F-4D97-AF65-F5344CB8AC3E}">
        <p14:creationId xmlns:p14="http://schemas.microsoft.com/office/powerpoint/2010/main" val="42522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DC441D-4D94-4B11-B7DB-900596001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6474" y="365125"/>
            <a:ext cx="8359050" cy="6127750"/>
          </a:xfrm>
        </p:spPr>
      </p:pic>
      <p:sp>
        <p:nvSpPr>
          <p:cNvPr id="3" name="Callout: Left Arrow 2">
            <a:extLst>
              <a:ext uri="{FF2B5EF4-FFF2-40B4-BE49-F238E27FC236}">
                <a16:creationId xmlns:a16="http://schemas.microsoft.com/office/drawing/2014/main" id="{00B1FB0F-0AF1-4818-8EB7-025E9FB90E44}"/>
              </a:ext>
            </a:extLst>
          </p:cNvPr>
          <p:cNvSpPr/>
          <p:nvPr/>
        </p:nvSpPr>
        <p:spPr>
          <a:xfrm>
            <a:off x="3650974" y="1762539"/>
            <a:ext cx="2511287" cy="868018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Edit</a:t>
            </a:r>
          </a:p>
          <a:p>
            <a:pPr algn="ctr"/>
            <a:r>
              <a:rPr lang="en-US" dirty="0"/>
              <a:t>Alter existing layouts</a:t>
            </a:r>
          </a:p>
        </p:txBody>
      </p:sp>
    </p:spTree>
    <p:extLst>
      <p:ext uri="{BB962C8B-B14F-4D97-AF65-F5344CB8AC3E}">
        <p14:creationId xmlns:p14="http://schemas.microsoft.com/office/powerpoint/2010/main" val="333263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DC441D-4D94-4B11-B7DB-900596001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6474" y="365125"/>
            <a:ext cx="8359050" cy="6127750"/>
          </a:xfrm>
        </p:spPr>
      </p:pic>
      <p:sp>
        <p:nvSpPr>
          <p:cNvPr id="2" name="Callout: Down Arrow 1">
            <a:extLst>
              <a:ext uri="{FF2B5EF4-FFF2-40B4-BE49-F238E27FC236}">
                <a16:creationId xmlns:a16="http://schemas.microsoft.com/office/drawing/2014/main" id="{33FBF382-39E4-41FD-ACAD-C5CA0DDEE749}"/>
              </a:ext>
            </a:extLst>
          </p:cNvPr>
          <p:cNvSpPr/>
          <p:nvPr/>
        </p:nvSpPr>
        <p:spPr>
          <a:xfrm>
            <a:off x="1875182" y="4002156"/>
            <a:ext cx="1842052" cy="1696279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Add Scene</a:t>
            </a:r>
          </a:p>
          <a:p>
            <a:pPr algn="ctr"/>
            <a:r>
              <a:rPr lang="en-US" dirty="0"/>
              <a:t>Add your own custom layout</a:t>
            </a:r>
          </a:p>
        </p:txBody>
      </p:sp>
    </p:spTree>
    <p:extLst>
      <p:ext uri="{BB962C8B-B14F-4D97-AF65-F5344CB8AC3E}">
        <p14:creationId xmlns:p14="http://schemas.microsoft.com/office/powerpoint/2010/main" val="527223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DC441D-4D94-4B11-B7DB-900596001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6474" y="365125"/>
            <a:ext cx="8359050" cy="6127750"/>
          </a:xfrm>
        </p:spPr>
      </p:pic>
      <p:sp>
        <p:nvSpPr>
          <p:cNvPr id="2" name="Callout: Down Arrow 1">
            <a:extLst>
              <a:ext uri="{FF2B5EF4-FFF2-40B4-BE49-F238E27FC236}">
                <a16:creationId xmlns:a16="http://schemas.microsoft.com/office/drawing/2014/main" id="{33FBF382-39E4-41FD-ACAD-C5CA0DDEE749}"/>
              </a:ext>
            </a:extLst>
          </p:cNvPr>
          <p:cNvSpPr/>
          <p:nvPr/>
        </p:nvSpPr>
        <p:spPr>
          <a:xfrm>
            <a:off x="1437861" y="4518991"/>
            <a:ext cx="1842052" cy="1696279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Audio Mixer</a:t>
            </a:r>
          </a:p>
          <a:p>
            <a:pPr algn="ctr"/>
            <a:r>
              <a:rPr lang="en-US" dirty="0"/>
              <a:t>Adjust your audio levels from your mic and content</a:t>
            </a:r>
          </a:p>
        </p:txBody>
      </p:sp>
    </p:spTree>
    <p:extLst>
      <p:ext uri="{BB962C8B-B14F-4D97-AF65-F5344CB8AC3E}">
        <p14:creationId xmlns:p14="http://schemas.microsoft.com/office/powerpoint/2010/main" val="1303240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DC441D-4D94-4B11-B7DB-900596001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6474" y="365125"/>
            <a:ext cx="8359050" cy="6127750"/>
          </a:xfrm>
        </p:spPr>
      </p:pic>
      <p:sp>
        <p:nvSpPr>
          <p:cNvPr id="2" name="Callout: Down Arrow 1">
            <a:extLst>
              <a:ext uri="{FF2B5EF4-FFF2-40B4-BE49-F238E27FC236}">
                <a16:creationId xmlns:a16="http://schemas.microsoft.com/office/drawing/2014/main" id="{33FBF382-39E4-41FD-ACAD-C5CA0DDEE749}"/>
              </a:ext>
            </a:extLst>
          </p:cNvPr>
          <p:cNvSpPr/>
          <p:nvPr/>
        </p:nvSpPr>
        <p:spPr>
          <a:xfrm>
            <a:off x="5678556" y="4340087"/>
            <a:ext cx="1842052" cy="1696279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Edit Scene</a:t>
            </a:r>
          </a:p>
          <a:p>
            <a:pPr algn="ctr"/>
            <a:r>
              <a:rPr lang="en-US" dirty="0"/>
              <a:t>Alter your current layout</a:t>
            </a:r>
          </a:p>
        </p:txBody>
      </p:sp>
    </p:spTree>
    <p:extLst>
      <p:ext uri="{BB962C8B-B14F-4D97-AF65-F5344CB8AC3E}">
        <p14:creationId xmlns:p14="http://schemas.microsoft.com/office/powerpoint/2010/main" val="3309062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DC441D-4D94-4B11-B7DB-900596001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6474" y="365125"/>
            <a:ext cx="8359050" cy="6127750"/>
          </a:xfrm>
        </p:spPr>
      </p:pic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E340EA4A-3AD6-4731-ADD8-17052FD6B0CB}"/>
              </a:ext>
            </a:extLst>
          </p:cNvPr>
          <p:cNvSpPr/>
          <p:nvPr/>
        </p:nvSpPr>
        <p:spPr>
          <a:xfrm>
            <a:off x="4837043" y="1941443"/>
            <a:ext cx="3173897" cy="1391479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My Chat</a:t>
            </a:r>
          </a:p>
          <a:p>
            <a:pPr algn="ctr"/>
            <a:r>
              <a:rPr lang="en-US" dirty="0"/>
              <a:t>You can view all comments from your audience here.</a:t>
            </a:r>
          </a:p>
        </p:txBody>
      </p:sp>
    </p:spTree>
    <p:extLst>
      <p:ext uri="{BB962C8B-B14F-4D97-AF65-F5344CB8AC3E}">
        <p14:creationId xmlns:p14="http://schemas.microsoft.com/office/powerpoint/2010/main" val="504667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80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stream with Twitch Studio</dc:title>
  <dc:creator>Matthew Bergman</dc:creator>
  <cp:lastModifiedBy>Matthew Bergman</cp:lastModifiedBy>
  <cp:revision>2</cp:revision>
  <dcterms:created xsi:type="dcterms:W3CDTF">2022-02-22T23:40:40Z</dcterms:created>
  <dcterms:modified xsi:type="dcterms:W3CDTF">2022-02-24T19:16:02Z</dcterms:modified>
</cp:coreProperties>
</file>