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6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7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8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9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0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1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1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13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14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74" r:id="rId3"/>
    <p:sldMasterId id="2147483680" r:id="rId4"/>
    <p:sldMasterId id="2147483686" r:id="rId5"/>
    <p:sldMasterId id="2147483692" r:id="rId6"/>
    <p:sldMasterId id="2147483698" r:id="rId7"/>
    <p:sldMasterId id="2147483704" r:id="rId8"/>
    <p:sldMasterId id="2147483722" r:id="rId9"/>
    <p:sldMasterId id="2147483730" r:id="rId10"/>
    <p:sldMasterId id="2147483738" r:id="rId11"/>
    <p:sldMasterId id="2147483744" r:id="rId12"/>
    <p:sldMasterId id="2147483750" r:id="rId13"/>
    <p:sldMasterId id="2147483756" r:id="rId14"/>
    <p:sldMasterId id="2147483762" r:id="rId15"/>
  </p:sldMasterIdLst>
  <p:notesMasterIdLst>
    <p:notesMasterId r:id="rId24"/>
  </p:notesMasterIdLst>
  <p:sldIdLst>
    <p:sldId id="272" r:id="rId16"/>
    <p:sldId id="264" r:id="rId17"/>
    <p:sldId id="265" r:id="rId18"/>
    <p:sldId id="266" r:id="rId19"/>
    <p:sldId id="267" r:id="rId20"/>
    <p:sldId id="268" r:id="rId21"/>
    <p:sldId id="269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7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1090" autoAdjust="0"/>
  </p:normalViewPr>
  <p:slideViewPr>
    <p:cSldViewPr snapToGrid="0">
      <p:cViewPr varScale="1">
        <p:scale>
          <a:sx n="95" d="100"/>
          <a:sy n="95" d="100"/>
        </p:scale>
        <p:origin x="10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BB9BD-1405-40CB-A5F3-F02C38FC1D1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1E2E1-011D-41F8-B9D0-ECAAEEBB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2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73D281-382D-4829-B103-8518B4DC4D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87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73D281-382D-4829-B103-8518B4DC4D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7987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73D281-382D-4829-B103-8518B4DC4D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1031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73D281-382D-4829-B103-8518B4DC4D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265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73D281-382D-4829-B103-8518B4DC4D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0825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73D281-382D-4829-B103-8518B4DC4D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4484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73D281-382D-4829-B103-8518B4DC4D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5680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 takes us</a:t>
            </a:r>
            <a:r>
              <a:rPr lang="en-US" baseline="0" dirty="0" smtClean="0"/>
              <a:t> through the end of Module 7. In Modules 8 and 9 next, we learn about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SENDING TOPICS FOR REVIEW AND BUILDING TARGETS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73D281-382D-4829-B103-8518B4DC4D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445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1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1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1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Master" Target="../slideMasters/slideMaster1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1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1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1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Master" Target="../slideMasters/slideMaster1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5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5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1"/>
            <a:ext cx="103632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600" b="0" i="0" baseline="0">
                <a:solidFill>
                  <a:srgbClr val="FFFFFF"/>
                </a:solidFill>
                <a:latin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4798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467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3124200"/>
            <a:ext cx="44704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cap="all" spc="133" baseline="0">
                <a:solidFill>
                  <a:schemeClr val="accent2"/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39318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Content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74639"/>
            <a:ext cx="11379200" cy="1143000"/>
          </a:xfrm>
          <a:prstGeom prst="rect">
            <a:avLst/>
          </a:prstGeom>
        </p:spPr>
        <p:txBody>
          <a:bodyPr/>
          <a:lstStyle>
            <a:lvl1pPr algn="l">
              <a:defRPr sz="4000" b="0" cap="all" spc="133" baseline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8600"/>
            <a:ext cx="11379200" cy="4876800"/>
          </a:xfrm>
          <a:prstGeom prst="rect">
            <a:avLst/>
          </a:prstGeom>
        </p:spPr>
        <p:txBody>
          <a:bodyPr/>
          <a:lstStyle>
            <a:lvl1pPr marL="0" indent="-304792">
              <a:spcAft>
                <a:spcPts val="267"/>
              </a:spcAft>
              <a:buSzPct val="80000"/>
              <a:buFont typeface="Wingdings" panose="05000000000000000000" pitchFamily="2" charset="2"/>
              <a:buChar char="§"/>
              <a:defRPr sz="29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731502" indent="-304792">
              <a:spcAft>
                <a:spcPts val="267"/>
              </a:spcAft>
              <a:buSzPct val="90000"/>
              <a:buFont typeface="Roboto" panose="02000000000000000000" pitchFamily="2" charset="0"/>
              <a:buChar char="»"/>
              <a:defRPr sz="24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097253">
              <a:spcAft>
                <a:spcPts val="267"/>
              </a:spcAft>
              <a:defRPr sz="21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463003" indent="-304792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904952" indent="-380990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88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9972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641600"/>
            <a:ext cx="85344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cap="all" spc="133" baseline="0">
                <a:solidFill>
                  <a:srgbClr val="BED420"/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811741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1828800"/>
            <a:ext cx="8534400" cy="1041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800" cap="all" spc="200" baseline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Thank You!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3429001"/>
            <a:ext cx="8636000" cy="1638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 baseline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US" dirty="0"/>
              <a:t>Presenter | Title or Company</a:t>
            </a:r>
          </a:p>
        </p:txBody>
      </p:sp>
    </p:spTree>
    <p:extLst>
      <p:ext uri="{BB962C8B-B14F-4D97-AF65-F5344CB8AC3E}">
        <p14:creationId xmlns:p14="http://schemas.microsoft.com/office/powerpoint/2010/main" val="305944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v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1"/>
            <a:ext cx="103632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600" b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4798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467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3124200"/>
            <a:ext cx="44704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cap="all" spc="133" baseline="0">
                <a:solidFill>
                  <a:srgbClr val="628CA9"/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1643201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Content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74639"/>
            <a:ext cx="11379200" cy="1143000"/>
          </a:xfrm>
          <a:prstGeom prst="rect">
            <a:avLst/>
          </a:prstGeom>
        </p:spPr>
        <p:txBody>
          <a:bodyPr/>
          <a:lstStyle>
            <a:lvl1pPr algn="l">
              <a:defRPr sz="4000" b="0" cap="all" spc="133" baseline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8600"/>
            <a:ext cx="11379200" cy="4876800"/>
          </a:xfrm>
          <a:prstGeom prst="rect">
            <a:avLst/>
          </a:prstGeom>
        </p:spPr>
        <p:txBody>
          <a:bodyPr/>
          <a:lstStyle>
            <a:lvl1pPr marL="0" indent="-304792">
              <a:spcAft>
                <a:spcPts val="267"/>
              </a:spcAft>
              <a:buSzPct val="80000"/>
              <a:buFont typeface="Wingdings" panose="05000000000000000000" pitchFamily="2" charset="2"/>
              <a:buChar char="§"/>
              <a:defRPr sz="29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731502" indent="-304792">
              <a:spcAft>
                <a:spcPts val="267"/>
              </a:spcAft>
              <a:buSzPct val="90000"/>
              <a:buFont typeface="Roboto" panose="02000000000000000000" pitchFamily="2" charset="0"/>
              <a:buChar char="»"/>
              <a:defRPr sz="24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097253">
              <a:spcAft>
                <a:spcPts val="267"/>
              </a:spcAft>
              <a:defRPr sz="21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463003" indent="-304792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904952" indent="-380990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52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Content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74639"/>
            <a:ext cx="11379200" cy="1143000"/>
          </a:xfrm>
          <a:prstGeom prst="rect">
            <a:avLst/>
          </a:prstGeom>
        </p:spPr>
        <p:txBody>
          <a:bodyPr/>
          <a:lstStyle>
            <a:lvl1pPr algn="l">
              <a:defRPr sz="4000" b="0" cap="all" spc="133" baseline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8600"/>
            <a:ext cx="11379200" cy="4876800"/>
          </a:xfrm>
          <a:prstGeom prst="rect">
            <a:avLst/>
          </a:prstGeom>
        </p:spPr>
        <p:txBody>
          <a:bodyPr/>
          <a:lstStyle>
            <a:lvl1pPr marL="0" indent="-304792">
              <a:spcAft>
                <a:spcPts val="267"/>
              </a:spcAft>
              <a:buSzPct val="80000"/>
              <a:buFont typeface="Wingdings" panose="05000000000000000000" pitchFamily="2" charset="2"/>
              <a:buChar char="§"/>
              <a:defRPr sz="29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731502" indent="-304792">
              <a:spcAft>
                <a:spcPts val="267"/>
              </a:spcAft>
              <a:buSzPct val="90000"/>
              <a:buFont typeface="Roboto" panose="02000000000000000000" pitchFamily="2" charset="0"/>
              <a:buChar char="»"/>
              <a:defRPr sz="24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097253">
              <a:spcAft>
                <a:spcPts val="267"/>
              </a:spcAft>
              <a:defRPr sz="21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463003" indent="-304792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904952" indent="-380990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25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9972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641600"/>
            <a:ext cx="85344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cap="all" spc="133" baseline="0">
                <a:solidFill>
                  <a:srgbClr val="628CA9"/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3787021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1828800"/>
            <a:ext cx="8534400" cy="1041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800" cap="all" spc="200" baseline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Thank You!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3429001"/>
            <a:ext cx="8636000" cy="1638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 baseline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US" dirty="0"/>
              <a:t>Presenter | Title or Company</a:t>
            </a:r>
          </a:p>
        </p:txBody>
      </p:sp>
    </p:spTree>
    <p:extLst>
      <p:ext uri="{BB962C8B-B14F-4D97-AF65-F5344CB8AC3E}">
        <p14:creationId xmlns:p14="http://schemas.microsoft.com/office/powerpoint/2010/main" val="617932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v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1"/>
            <a:ext cx="103632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600" b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4798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467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3124200"/>
            <a:ext cx="44704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cap="all" spc="133" baseline="0">
                <a:solidFill>
                  <a:srgbClr val="6DC1AA"/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9468577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 Content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74639"/>
            <a:ext cx="11379200" cy="1143000"/>
          </a:xfrm>
          <a:prstGeom prst="rect">
            <a:avLst/>
          </a:prstGeom>
        </p:spPr>
        <p:txBody>
          <a:bodyPr/>
          <a:lstStyle>
            <a:lvl1pPr algn="l">
              <a:defRPr sz="4000" b="0" cap="all" spc="133" baseline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8600"/>
            <a:ext cx="11379200" cy="4876800"/>
          </a:xfrm>
          <a:prstGeom prst="rect">
            <a:avLst/>
          </a:prstGeom>
        </p:spPr>
        <p:txBody>
          <a:bodyPr/>
          <a:lstStyle>
            <a:lvl1pPr marL="0" indent="-304792">
              <a:spcAft>
                <a:spcPts val="267"/>
              </a:spcAft>
              <a:buSzPct val="80000"/>
              <a:buFont typeface="Wingdings" panose="05000000000000000000" pitchFamily="2" charset="2"/>
              <a:buChar char="§"/>
              <a:defRPr sz="29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731502" indent="-304792">
              <a:spcAft>
                <a:spcPts val="267"/>
              </a:spcAft>
              <a:buSzPct val="90000"/>
              <a:buFont typeface="Roboto" panose="02000000000000000000" pitchFamily="2" charset="0"/>
              <a:buChar char="»"/>
              <a:defRPr sz="24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097253">
              <a:spcAft>
                <a:spcPts val="267"/>
              </a:spcAft>
              <a:defRPr sz="21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463003" indent="-304792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904952" indent="-380990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28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General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74639"/>
            <a:ext cx="11379200" cy="1143000"/>
          </a:xfrm>
          <a:prstGeom prst="rect">
            <a:avLst/>
          </a:prstGeom>
        </p:spPr>
        <p:txBody>
          <a:bodyPr/>
          <a:lstStyle>
            <a:lvl1pPr algn="l">
              <a:defRPr sz="4000" b="0" cap="all" spc="133" baseline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8600"/>
            <a:ext cx="11379200" cy="4876800"/>
          </a:xfrm>
          <a:prstGeom prst="rect">
            <a:avLst/>
          </a:prstGeom>
        </p:spPr>
        <p:txBody>
          <a:bodyPr/>
          <a:lstStyle>
            <a:lvl1pPr marL="0" indent="-304792">
              <a:spcAft>
                <a:spcPts val="267"/>
              </a:spcAft>
              <a:buSzPct val="80000"/>
              <a:buFont typeface="Wingdings" panose="05000000000000000000" pitchFamily="2" charset="2"/>
              <a:buChar char="§"/>
              <a:defRPr sz="29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731502" indent="-304792">
              <a:spcAft>
                <a:spcPts val="267"/>
              </a:spcAft>
              <a:buSzPct val="90000"/>
              <a:buFont typeface="Roboto" panose="02000000000000000000" pitchFamily="2" charset="0"/>
              <a:buChar char="»"/>
              <a:defRPr sz="24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097253">
              <a:spcAft>
                <a:spcPts val="267"/>
              </a:spcAft>
              <a:defRPr sz="21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463003" indent="-304792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904952" indent="-380990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781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 Content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74639"/>
            <a:ext cx="11379200" cy="1143000"/>
          </a:xfrm>
          <a:prstGeom prst="rect">
            <a:avLst/>
          </a:prstGeom>
        </p:spPr>
        <p:txBody>
          <a:bodyPr/>
          <a:lstStyle>
            <a:lvl1pPr algn="l">
              <a:defRPr sz="4000" b="0" cap="all" spc="133" baseline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8600"/>
            <a:ext cx="11379200" cy="4876800"/>
          </a:xfrm>
          <a:prstGeom prst="rect">
            <a:avLst/>
          </a:prstGeom>
        </p:spPr>
        <p:txBody>
          <a:bodyPr/>
          <a:lstStyle>
            <a:lvl1pPr marL="0" indent="-304792">
              <a:spcAft>
                <a:spcPts val="267"/>
              </a:spcAft>
              <a:buSzPct val="80000"/>
              <a:buFont typeface="Wingdings" panose="05000000000000000000" pitchFamily="2" charset="2"/>
              <a:buChar char="§"/>
              <a:defRPr sz="29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731502" indent="-304792">
              <a:spcAft>
                <a:spcPts val="267"/>
              </a:spcAft>
              <a:buSzPct val="90000"/>
              <a:buFont typeface="Roboto" panose="02000000000000000000" pitchFamily="2" charset="0"/>
              <a:buChar char="»"/>
              <a:defRPr sz="24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097253">
              <a:spcAft>
                <a:spcPts val="267"/>
              </a:spcAft>
              <a:defRPr sz="21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463003" indent="-304792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904952" indent="-380990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076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9972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641600"/>
            <a:ext cx="85344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cap="all" spc="133" baseline="0">
                <a:solidFill>
                  <a:srgbClr val="6DC1AA"/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9999901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1828800"/>
            <a:ext cx="8534400" cy="1041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800" cap="all" spc="200" baseline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Thank You!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3429001"/>
            <a:ext cx="8636000" cy="1638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 baseline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US" dirty="0"/>
              <a:t>Presenter | Title or Company</a:t>
            </a:r>
          </a:p>
        </p:txBody>
      </p:sp>
    </p:spTree>
    <p:extLst>
      <p:ext uri="{BB962C8B-B14F-4D97-AF65-F5344CB8AC3E}">
        <p14:creationId xmlns:p14="http://schemas.microsoft.com/office/powerpoint/2010/main" val="29337025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v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1"/>
            <a:ext cx="103632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600" b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4798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467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3124200"/>
            <a:ext cx="44704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cap="all" spc="133" baseline="0">
                <a:solidFill>
                  <a:srgbClr val="F48520"/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3792535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 Content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74639"/>
            <a:ext cx="11379200" cy="1143000"/>
          </a:xfrm>
          <a:prstGeom prst="rect">
            <a:avLst/>
          </a:prstGeom>
        </p:spPr>
        <p:txBody>
          <a:bodyPr/>
          <a:lstStyle>
            <a:lvl1pPr algn="l">
              <a:defRPr sz="4000" b="0" cap="all" spc="133" baseline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8600"/>
            <a:ext cx="11379200" cy="4876800"/>
          </a:xfrm>
          <a:prstGeom prst="rect">
            <a:avLst/>
          </a:prstGeom>
        </p:spPr>
        <p:txBody>
          <a:bodyPr/>
          <a:lstStyle>
            <a:lvl1pPr marL="0" indent="-304792">
              <a:spcAft>
                <a:spcPts val="267"/>
              </a:spcAft>
              <a:buSzPct val="80000"/>
              <a:buFont typeface="Wingdings" panose="05000000000000000000" pitchFamily="2" charset="2"/>
              <a:buChar char="§"/>
              <a:defRPr sz="29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731502" indent="-304792">
              <a:spcAft>
                <a:spcPts val="267"/>
              </a:spcAft>
              <a:buSzPct val="90000"/>
              <a:buFont typeface="Roboto" panose="02000000000000000000" pitchFamily="2" charset="0"/>
              <a:buChar char="»"/>
              <a:defRPr sz="24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097253">
              <a:spcAft>
                <a:spcPts val="267"/>
              </a:spcAft>
              <a:defRPr sz="21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463003" indent="-304792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904952" indent="-380990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590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 Content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74639"/>
            <a:ext cx="11379200" cy="1143000"/>
          </a:xfrm>
          <a:prstGeom prst="rect">
            <a:avLst/>
          </a:prstGeom>
        </p:spPr>
        <p:txBody>
          <a:bodyPr/>
          <a:lstStyle>
            <a:lvl1pPr algn="l">
              <a:defRPr sz="4000" b="0" cap="all" spc="133" baseline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8600"/>
            <a:ext cx="11379200" cy="4876800"/>
          </a:xfrm>
          <a:prstGeom prst="rect">
            <a:avLst/>
          </a:prstGeom>
        </p:spPr>
        <p:txBody>
          <a:bodyPr/>
          <a:lstStyle>
            <a:lvl1pPr marL="0" indent="-304792">
              <a:spcAft>
                <a:spcPts val="267"/>
              </a:spcAft>
              <a:buSzPct val="80000"/>
              <a:buFont typeface="Wingdings" panose="05000000000000000000" pitchFamily="2" charset="2"/>
              <a:buChar char="§"/>
              <a:defRPr sz="29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731502" indent="-304792">
              <a:spcAft>
                <a:spcPts val="267"/>
              </a:spcAft>
              <a:buSzPct val="90000"/>
              <a:buFont typeface="Roboto" panose="02000000000000000000" pitchFamily="2" charset="0"/>
              <a:buChar char="»"/>
              <a:defRPr sz="24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097253">
              <a:spcAft>
                <a:spcPts val="267"/>
              </a:spcAft>
              <a:defRPr sz="21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463003" indent="-304792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904952" indent="-380990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802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9972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641600"/>
            <a:ext cx="85344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cap="all" spc="133" baseline="0">
                <a:solidFill>
                  <a:srgbClr val="F48520"/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32303246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1828800"/>
            <a:ext cx="8534400" cy="1041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800" cap="all" spc="200" baseline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Thank You!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3429001"/>
            <a:ext cx="8636000" cy="1638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 baseline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US" dirty="0"/>
              <a:t>Presenter | Title or Company</a:t>
            </a:r>
          </a:p>
        </p:txBody>
      </p:sp>
    </p:spTree>
    <p:extLst>
      <p:ext uri="{BB962C8B-B14F-4D97-AF65-F5344CB8AC3E}">
        <p14:creationId xmlns:p14="http://schemas.microsoft.com/office/powerpoint/2010/main" val="22608453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Cov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1"/>
            <a:ext cx="103632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600" b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4798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467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3124200"/>
            <a:ext cx="44704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cap="all" spc="133" baseline="0">
                <a:solidFill>
                  <a:srgbClr val="BED420"/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41170902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 Content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74639"/>
            <a:ext cx="11379200" cy="1143000"/>
          </a:xfrm>
          <a:prstGeom prst="rect">
            <a:avLst/>
          </a:prstGeom>
        </p:spPr>
        <p:txBody>
          <a:bodyPr/>
          <a:lstStyle>
            <a:lvl1pPr algn="l">
              <a:defRPr sz="4000" b="0" cap="all" spc="133" baseline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8600"/>
            <a:ext cx="11379200" cy="4876800"/>
          </a:xfrm>
          <a:prstGeom prst="rect">
            <a:avLst/>
          </a:prstGeom>
        </p:spPr>
        <p:txBody>
          <a:bodyPr/>
          <a:lstStyle>
            <a:lvl1pPr marL="0" indent="-304792">
              <a:spcAft>
                <a:spcPts val="267"/>
              </a:spcAft>
              <a:buSzPct val="80000"/>
              <a:buFont typeface="Wingdings" panose="05000000000000000000" pitchFamily="2" charset="2"/>
              <a:buChar char="§"/>
              <a:defRPr sz="29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731502" indent="-304792">
              <a:spcAft>
                <a:spcPts val="267"/>
              </a:spcAft>
              <a:buSzPct val="90000"/>
              <a:buFont typeface="Roboto" panose="02000000000000000000" pitchFamily="2" charset="0"/>
              <a:buChar char="»"/>
              <a:defRPr sz="24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097253">
              <a:spcAft>
                <a:spcPts val="267"/>
              </a:spcAft>
              <a:defRPr sz="21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463003" indent="-304792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904952" indent="-380990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2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General Content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74639"/>
            <a:ext cx="11379200" cy="1143000"/>
          </a:xfrm>
          <a:prstGeom prst="rect">
            <a:avLst/>
          </a:prstGeom>
        </p:spPr>
        <p:txBody>
          <a:bodyPr/>
          <a:lstStyle>
            <a:lvl1pPr algn="l">
              <a:defRPr sz="4000" b="0" cap="all" spc="133" baseline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8600"/>
            <a:ext cx="11379200" cy="4876800"/>
          </a:xfrm>
          <a:prstGeom prst="rect">
            <a:avLst/>
          </a:prstGeom>
        </p:spPr>
        <p:txBody>
          <a:bodyPr/>
          <a:lstStyle>
            <a:lvl1pPr marL="0" indent="-304792">
              <a:spcAft>
                <a:spcPts val="267"/>
              </a:spcAft>
              <a:buSzPct val="80000"/>
              <a:buFont typeface="Wingdings" panose="05000000000000000000" pitchFamily="2" charset="2"/>
              <a:buChar char="§"/>
              <a:defRPr sz="29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731502" indent="-304792">
              <a:spcAft>
                <a:spcPts val="267"/>
              </a:spcAft>
              <a:buSzPct val="90000"/>
              <a:buFont typeface="Roboto" panose="02000000000000000000" pitchFamily="2" charset="0"/>
              <a:buChar char="»"/>
              <a:defRPr sz="24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097253">
              <a:spcAft>
                <a:spcPts val="267"/>
              </a:spcAft>
              <a:defRPr sz="21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463003" indent="-304792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904952" indent="-380990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463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 Content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74639"/>
            <a:ext cx="11379200" cy="1143000"/>
          </a:xfrm>
          <a:prstGeom prst="rect">
            <a:avLst/>
          </a:prstGeom>
        </p:spPr>
        <p:txBody>
          <a:bodyPr/>
          <a:lstStyle>
            <a:lvl1pPr algn="l">
              <a:defRPr sz="4000" b="0" cap="all" spc="133" baseline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8600"/>
            <a:ext cx="11379200" cy="4876800"/>
          </a:xfrm>
          <a:prstGeom prst="rect">
            <a:avLst/>
          </a:prstGeom>
        </p:spPr>
        <p:txBody>
          <a:bodyPr/>
          <a:lstStyle>
            <a:lvl1pPr marL="0" indent="-304792">
              <a:spcAft>
                <a:spcPts val="267"/>
              </a:spcAft>
              <a:buSzPct val="80000"/>
              <a:buFont typeface="Wingdings" panose="05000000000000000000" pitchFamily="2" charset="2"/>
              <a:buChar char="§"/>
              <a:defRPr sz="29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731502" indent="-304792">
              <a:spcAft>
                <a:spcPts val="267"/>
              </a:spcAft>
              <a:buSzPct val="90000"/>
              <a:buFont typeface="Roboto" panose="02000000000000000000" pitchFamily="2" charset="0"/>
              <a:buChar char="»"/>
              <a:defRPr sz="24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097253">
              <a:spcAft>
                <a:spcPts val="267"/>
              </a:spcAft>
              <a:defRPr sz="21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463003" indent="-304792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904952" indent="-380990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052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9972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641600"/>
            <a:ext cx="85344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cap="all" spc="133" baseline="0">
                <a:solidFill>
                  <a:srgbClr val="BED420"/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26065975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1828800"/>
            <a:ext cx="8534400" cy="1041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800" cap="all" spc="200" baseline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Thank You!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3429001"/>
            <a:ext cx="8636000" cy="1638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 baseline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US" dirty="0"/>
              <a:t>Presenter | Title or Company</a:t>
            </a:r>
          </a:p>
        </p:txBody>
      </p:sp>
    </p:spTree>
    <p:extLst>
      <p:ext uri="{BB962C8B-B14F-4D97-AF65-F5344CB8AC3E}">
        <p14:creationId xmlns:p14="http://schemas.microsoft.com/office/powerpoint/2010/main" val="6438753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Cov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1"/>
            <a:ext cx="103632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600" b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4798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467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3124200"/>
            <a:ext cx="44704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cap="all" spc="133" baseline="0">
                <a:solidFill>
                  <a:srgbClr val="20B2E7"/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6219944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 Content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74639"/>
            <a:ext cx="11379200" cy="1143000"/>
          </a:xfrm>
          <a:prstGeom prst="rect">
            <a:avLst/>
          </a:prstGeom>
        </p:spPr>
        <p:txBody>
          <a:bodyPr/>
          <a:lstStyle>
            <a:lvl1pPr algn="l">
              <a:defRPr sz="4000" b="0" cap="all" spc="133" baseline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8600"/>
            <a:ext cx="11379200" cy="4876800"/>
          </a:xfrm>
          <a:prstGeom prst="rect">
            <a:avLst/>
          </a:prstGeom>
        </p:spPr>
        <p:txBody>
          <a:bodyPr/>
          <a:lstStyle>
            <a:lvl1pPr marL="0" indent="-304792">
              <a:spcAft>
                <a:spcPts val="267"/>
              </a:spcAft>
              <a:buSzPct val="80000"/>
              <a:buFont typeface="Wingdings" panose="05000000000000000000" pitchFamily="2" charset="2"/>
              <a:buChar char="§"/>
              <a:defRPr sz="29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731502" indent="-304792">
              <a:spcAft>
                <a:spcPts val="267"/>
              </a:spcAft>
              <a:buSzPct val="90000"/>
              <a:buFont typeface="Roboto" panose="02000000000000000000" pitchFamily="2" charset="0"/>
              <a:buChar char="»"/>
              <a:defRPr sz="24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097253">
              <a:spcAft>
                <a:spcPts val="267"/>
              </a:spcAft>
              <a:defRPr sz="21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463003" indent="-304792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904952" indent="-380990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030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 Content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74639"/>
            <a:ext cx="11379200" cy="1143000"/>
          </a:xfrm>
          <a:prstGeom prst="rect">
            <a:avLst/>
          </a:prstGeom>
        </p:spPr>
        <p:txBody>
          <a:bodyPr/>
          <a:lstStyle>
            <a:lvl1pPr algn="l">
              <a:defRPr sz="4000" b="0" cap="all" spc="133" baseline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8600"/>
            <a:ext cx="11379200" cy="4876800"/>
          </a:xfrm>
          <a:prstGeom prst="rect">
            <a:avLst/>
          </a:prstGeom>
        </p:spPr>
        <p:txBody>
          <a:bodyPr/>
          <a:lstStyle>
            <a:lvl1pPr marL="0" indent="-304792">
              <a:spcAft>
                <a:spcPts val="267"/>
              </a:spcAft>
              <a:buSzPct val="80000"/>
              <a:buFont typeface="Wingdings" panose="05000000000000000000" pitchFamily="2" charset="2"/>
              <a:buChar char="§"/>
              <a:defRPr sz="29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731502" indent="-304792">
              <a:spcAft>
                <a:spcPts val="267"/>
              </a:spcAft>
              <a:buSzPct val="90000"/>
              <a:buFont typeface="Roboto" panose="02000000000000000000" pitchFamily="2" charset="0"/>
              <a:buChar char="»"/>
              <a:defRPr sz="24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097253">
              <a:spcAft>
                <a:spcPts val="267"/>
              </a:spcAft>
              <a:defRPr sz="21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463003" indent="-304792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904952" indent="-380990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159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9972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641600"/>
            <a:ext cx="85344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cap="all" spc="133" baseline="0">
                <a:solidFill>
                  <a:srgbClr val="20B2E7"/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30580685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1828800"/>
            <a:ext cx="8534400" cy="1041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800" cap="all" spc="200" baseline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Thank You!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3429001"/>
            <a:ext cx="8636000" cy="1638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 baseline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US" dirty="0"/>
              <a:t>Presenter | Title or Company</a:t>
            </a:r>
          </a:p>
        </p:txBody>
      </p:sp>
    </p:spTree>
    <p:extLst>
      <p:ext uri="{BB962C8B-B14F-4D97-AF65-F5344CB8AC3E}">
        <p14:creationId xmlns:p14="http://schemas.microsoft.com/office/powerpoint/2010/main" val="21625302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Cov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1"/>
            <a:ext cx="103632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600" b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4798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467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3124200"/>
            <a:ext cx="44704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cap="all" spc="133" baseline="0">
                <a:solidFill>
                  <a:srgbClr val="20B2E7"/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11508319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 Content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74639"/>
            <a:ext cx="11379200" cy="1143000"/>
          </a:xfrm>
          <a:prstGeom prst="rect">
            <a:avLst/>
          </a:prstGeom>
        </p:spPr>
        <p:txBody>
          <a:bodyPr/>
          <a:lstStyle>
            <a:lvl1pPr algn="l">
              <a:defRPr sz="4000" b="0" cap="all" spc="133" baseline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8600"/>
            <a:ext cx="11379200" cy="4876800"/>
          </a:xfrm>
          <a:prstGeom prst="rect">
            <a:avLst/>
          </a:prstGeom>
        </p:spPr>
        <p:txBody>
          <a:bodyPr/>
          <a:lstStyle>
            <a:lvl1pPr marL="0" indent="-304792">
              <a:spcAft>
                <a:spcPts val="267"/>
              </a:spcAft>
              <a:buSzPct val="80000"/>
              <a:buFont typeface="Wingdings" panose="05000000000000000000" pitchFamily="2" charset="2"/>
              <a:buChar char="§"/>
              <a:defRPr sz="29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731502" indent="-304792">
              <a:spcAft>
                <a:spcPts val="267"/>
              </a:spcAft>
              <a:buSzPct val="90000"/>
              <a:buFont typeface="Roboto" panose="02000000000000000000" pitchFamily="2" charset="0"/>
              <a:buChar char="»"/>
              <a:defRPr sz="24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097253">
              <a:spcAft>
                <a:spcPts val="267"/>
              </a:spcAft>
              <a:defRPr sz="21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463003" indent="-304792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904952" indent="-380990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3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General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9972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641600"/>
            <a:ext cx="85344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cap="all" spc="133" baseline="0">
                <a:solidFill>
                  <a:schemeClr val="accent1"/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7469886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 Content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74639"/>
            <a:ext cx="11379200" cy="1143000"/>
          </a:xfrm>
          <a:prstGeom prst="rect">
            <a:avLst/>
          </a:prstGeom>
        </p:spPr>
        <p:txBody>
          <a:bodyPr/>
          <a:lstStyle>
            <a:lvl1pPr algn="l">
              <a:defRPr sz="4000" b="0" cap="all" spc="133" baseline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8600"/>
            <a:ext cx="11379200" cy="4876800"/>
          </a:xfrm>
          <a:prstGeom prst="rect">
            <a:avLst/>
          </a:prstGeom>
        </p:spPr>
        <p:txBody>
          <a:bodyPr/>
          <a:lstStyle>
            <a:lvl1pPr marL="0" indent="-304792">
              <a:spcAft>
                <a:spcPts val="267"/>
              </a:spcAft>
              <a:buSzPct val="80000"/>
              <a:buFont typeface="Wingdings" panose="05000000000000000000" pitchFamily="2" charset="2"/>
              <a:buChar char="§"/>
              <a:defRPr sz="29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731502" indent="-304792">
              <a:spcAft>
                <a:spcPts val="267"/>
              </a:spcAft>
              <a:buSzPct val="90000"/>
              <a:buFont typeface="Roboto" panose="02000000000000000000" pitchFamily="2" charset="0"/>
              <a:buChar char="»"/>
              <a:defRPr sz="24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097253">
              <a:spcAft>
                <a:spcPts val="267"/>
              </a:spcAft>
              <a:defRPr sz="21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463003" indent="-304792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904952" indent="-380990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18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9972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641600"/>
            <a:ext cx="85344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cap="all" spc="133" baseline="0">
                <a:solidFill>
                  <a:srgbClr val="20B2E7"/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8046361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1828800"/>
            <a:ext cx="8534400" cy="1041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800" cap="all" spc="200" baseline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Thank You!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3429001"/>
            <a:ext cx="8636000" cy="1638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 baseline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US" dirty="0"/>
              <a:t>Presenter | Title or Company</a:t>
            </a:r>
          </a:p>
        </p:txBody>
      </p:sp>
    </p:spTree>
    <p:extLst>
      <p:ext uri="{BB962C8B-B14F-4D97-AF65-F5344CB8AC3E}">
        <p14:creationId xmlns:p14="http://schemas.microsoft.com/office/powerpoint/2010/main" val="19009959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1"/>
            <a:ext cx="103632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600" b="0">
                <a:solidFill>
                  <a:srgbClr val="FFFFFF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4798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467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3124200"/>
            <a:ext cx="44704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cap="all" spc="133" baseline="0">
                <a:solidFill>
                  <a:schemeClr val="accent2"/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1778005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General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74639"/>
            <a:ext cx="11379200" cy="1143000"/>
          </a:xfrm>
          <a:prstGeom prst="rect">
            <a:avLst/>
          </a:prstGeom>
        </p:spPr>
        <p:txBody>
          <a:bodyPr/>
          <a:lstStyle>
            <a:lvl1pPr algn="l">
              <a:defRPr sz="4000" b="0" cap="all" spc="133" baseline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8600"/>
            <a:ext cx="11379200" cy="4876800"/>
          </a:xfrm>
          <a:prstGeom prst="rect">
            <a:avLst/>
          </a:prstGeom>
        </p:spPr>
        <p:txBody>
          <a:bodyPr/>
          <a:lstStyle>
            <a:lvl1pPr marL="0" indent="-304792">
              <a:spcAft>
                <a:spcPts val="267"/>
              </a:spcAft>
              <a:buSzPct val="80000"/>
              <a:buFont typeface="Wingdings" panose="05000000000000000000" pitchFamily="2" charset="2"/>
              <a:buChar char="§"/>
              <a:defRPr sz="29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731502" indent="-304792">
              <a:spcAft>
                <a:spcPts val="267"/>
              </a:spcAft>
              <a:buSzPct val="90000"/>
              <a:buFont typeface="Roboto" panose="02000000000000000000" pitchFamily="2" charset="0"/>
              <a:buChar char="»"/>
              <a:defRPr sz="24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097253">
              <a:spcAft>
                <a:spcPts val="267"/>
              </a:spcAft>
              <a:defRPr sz="21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463003" indent="-304792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904952" indent="-380990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640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General Content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74639"/>
            <a:ext cx="11379200" cy="1143000"/>
          </a:xfrm>
          <a:prstGeom prst="rect">
            <a:avLst/>
          </a:prstGeom>
        </p:spPr>
        <p:txBody>
          <a:bodyPr/>
          <a:lstStyle>
            <a:lvl1pPr algn="l">
              <a:defRPr sz="4000" b="0" cap="all" spc="133" baseline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8600"/>
            <a:ext cx="11379200" cy="4876800"/>
          </a:xfrm>
          <a:prstGeom prst="rect">
            <a:avLst/>
          </a:prstGeom>
        </p:spPr>
        <p:txBody>
          <a:bodyPr/>
          <a:lstStyle>
            <a:lvl1pPr marL="0" indent="-304792">
              <a:spcAft>
                <a:spcPts val="267"/>
              </a:spcAft>
              <a:buSzPct val="80000"/>
              <a:buFont typeface="Wingdings" panose="05000000000000000000" pitchFamily="2" charset="2"/>
              <a:buChar char="§"/>
              <a:defRPr sz="29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731502" indent="-304792">
              <a:spcAft>
                <a:spcPts val="267"/>
              </a:spcAft>
              <a:buSzPct val="90000"/>
              <a:buFont typeface="Roboto" panose="02000000000000000000" pitchFamily="2" charset="0"/>
              <a:buChar char="»"/>
              <a:defRPr sz="24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097253">
              <a:spcAft>
                <a:spcPts val="267"/>
              </a:spcAft>
              <a:defRPr sz="21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463003" indent="-304792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904952" indent="-380990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773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General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9972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641600"/>
            <a:ext cx="85344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cap="all" spc="133" baseline="0">
                <a:solidFill>
                  <a:schemeClr val="accent1"/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33048833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General Split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295400"/>
            <a:ext cx="4673600" cy="1143000"/>
          </a:xfrm>
          <a:prstGeom prst="rect">
            <a:avLst/>
          </a:prstGeom>
        </p:spPr>
        <p:txBody>
          <a:bodyPr/>
          <a:lstStyle>
            <a:lvl1pPr algn="l">
              <a:defRPr sz="4000" b="0" cap="all" spc="133" baseline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2519362"/>
            <a:ext cx="4673600" cy="3246439"/>
          </a:xfrm>
          <a:prstGeom prst="rect">
            <a:avLst/>
          </a:prstGeom>
        </p:spPr>
        <p:txBody>
          <a:bodyPr/>
          <a:lstStyle>
            <a:lvl1pPr marL="0" indent="-304792">
              <a:spcAft>
                <a:spcPts val="267"/>
              </a:spcAft>
              <a:buSzPct val="80000"/>
              <a:buFont typeface="Wingdings" panose="05000000000000000000" pitchFamily="2" charset="2"/>
              <a:buChar char="§"/>
              <a:defRPr sz="2933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731502" indent="-304792">
              <a:spcAft>
                <a:spcPts val="267"/>
              </a:spcAft>
              <a:buSzPct val="90000"/>
              <a:buFont typeface="Roboto" panose="02000000000000000000" pitchFamily="2" charset="0"/>
              <a:buChar char="»"/>
              <a:defRPr sz="24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097253">
              <a:spcAft>
                <a:spcPts val="267"/>
              </a:spcAft>
              <a:defRPr sz="2133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463003" indent="-304792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904952" indent="-380990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791200" y="1498600"/>
            <a:ext cx="5791200" cy="4267200"/>
          </a:xfrm>
          <a:prstGeom prst="rect">
            <a:avLst/>
          </a:prstGeom>
        </p:spPr>
        <p:txBody>
          <a:bodyPr/>
          <a:lstStyle>
            <a:lvl1pPr marL="0" indent="-304792">
              <a:spcAft>
                <a:spcPts val="267"/>
              </a:spcAft>
              <a:buSzPct val="80000"/>
              <a:buFont typeface="Wingdings" panose="05000000000000000000" pitchFamily="2" charset="2"/>
              <a:buChar char="§"/>
              <a:defRPr sz="29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731502" indent="-304792">
              <a:spcAft>
                <a:spcPts val="267"/>
              </a:spcAft>
              <a:buSzPct val="90000"/>
              <a:buFont typeface="Roboto" panose="02000000000000000000" pitchFamily="2" charset="0"/>
              <a:buChar char="»"/>
              <a:defRPr sz="24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097253">
              <a:spcAft>
                <a:spcPts val="267"/>
              </a:spcAft>
              <a:defRPr sz="21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463003" indent="-304792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904952" indent="-380990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85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General Split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295400"/>
            <a:ext cx="5791200" cy="1143000"/>
          </a:xfrm>
          <a:prstGeom prst="rect">
            <a:avLst/>
          </a:prstGeom>
        </p:spPr>
        <p:txBody>
          <a:bodyPr/>
          <a:lstStyle>
            <a:lvl1pPr algn="l">
              <a:defRPr sz="4000" b="0" cap="all" spc="133" baseline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2519362"/>
            <a:ext cx="5791200" cy="3246439"/>
          </a:xfrm>
          <a:prstGeom prst="rect">
            <a:avLst/>
          </a:prstGeom>
        </p:spPr>
        <p:txBody>
          <a:bodyPr/>
          <a:lstStyle>
            <a:lvl1pPr marL="0" indent="-304792">
              <a:spcAft>
                <a:spcPts val="267"/>
              </a:spcAft>
              <a:buSzPct val="80000"/>
              <a:buFont typeface="Wingdings" panose="05000000000000000000" pitchFamily="2" charset="2"/>
              <a:buChar char="§"/>
              <a:defRPr sz="29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731502" indent="-304792">
              <a:spcAft>
                <a:spcPts val="267"/>
              </a:spcAft>
              <a:buSzPct val="90000"/>
              <a:buFont typeface="Roboto" panose="02000000000000000000" pitchFamily="2" charset="0"/>
              <a:buChar char="»"/>
              <a:defRPr sz="24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097253">
              <a:spcAft>
                <a:spcPts val="267"/>
              </a:spcAft>
              <a:defRPr sz="21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463003" indent="-304792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904952" indent="-380990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7416800" y="1498600"/>
            <a:ext cx="4165600" cy="4267200"/>
          </a:xfrm>
          <a:prstGeom prst="rect">
            <a:avLst/>
          </a:prstGeom>
        </p:spPr>
        <p:txBody>
          <a:bodyPr/>
          <a:lstStyle>
            <a:lvl1pPr marL="0" indent="-304792">
              <a:spcAft>
                <a:spcPts val="267"/>
              </a:spcAft>
              <a:buSzPct val="80000"/>
              <a:buFont typeface="Wingdings" panose="05000000000000000000" pitchFamily="2" charset="2"/>
              <a:buChar char="§"/>
              <a:defRPr sz="2933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731502" indent="-304792">
              <a:spcAft>
                <a:spcPts val="267"/>
              </a:spcAft>
              <a:buSzPct val="90000"/>
              <a:buFont typeface="Roboto" panose="02000000000000000000" pitchFamily="2" charset="0"/>
              <a:buChar char="»"/>
              <a:defRPr sz="240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097253">
              <a:spcAft>
                <a:spcPts val="267"/>
              </a:spcAft>
              <a:defRPr sz="2133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463003" indent="-304792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904952" indent="-380990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143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General 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1828800"/>
            <a:ext cx="8534400" cy="1041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800" cap="all" spc="200" baseline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Thank You!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3429001"/>
            <a:ext cx="8636000" cy="1638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 baseline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US" dirty="0"/>
              <a:t>Presenter | Title or Company</a:t>
            </a:r>
          </a:p>
        </p:txBody>
      </p:sp>
    </p:spTree>
    <p:extLst>
      <p:ext uri="{BB962C8B-B14F-4D97-AF65-F5344CB8AC3E}">
        <p14:creationId xmlns:p14="http://schemas.microsoft.com/office/powerpoint/2010/main" val="46146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General Split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295400"/>
            <a:ext cx="4673600" cy="1143000"/>
          </a:xfrm>
          <a:prstGeom prst="rect">
            <a:avLst/>
          </a:prstGeom>
        </p:spPr>
        <p:txBody>
          <a:bodyPr/>
          <a:lstStyle>
            <a:lvl1pPr algn="l">
              <a:defRPr sz="4000" b="0" cap="all" spc="133" baseline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2519362"/>
            <a:ext cx="4673600" cy="3246439"/>
          </a:xfrm>
          <a:prstGeom prst="rect">
            <a:avLst/>
          </a:prstGeom>
        </p:spPr>
        <p:txBody>
          <a:bodyPr/>
          <a:lstStyle>
            <a:lvl1pPr marL="0" indent="-304792">
              <a:spcAft>
                <a:spcPts val="267"/>
              </a:spcAft>
              <a:buSzPct val="80000"/>
              <a:buFont typeface="Wingdings" panose="05000000000000000000" pitchFamily="2" charset="2"/>
              <a:buChar char="§"/>
              <a:defRPr sz="2933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731502" indent="-304792">
              <a:spcAft>
                <a:spcPts val="267"/>
              </a:spcAft>
              <a:buSzPct val="90000"/>
              <a:buFont typeface="Roboto" panose="02000000000000000000" pitchFamily="2" charset="0"/>
              <a:buChar char="»"/>
              <a:defRPr sz="24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097253">
              <a:spcAft>
                <a:spcPts val="267"/>
              </a:spcAft>
              <a:defRPr sz="2133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463003" indent="-304792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904952" indent="-380990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791200" y="1498600"/>
            <a:ext cx="5791200" cy="4267200"/>
          </a:xfrm>
          <a:prstGeom prst="rect">
            <a:avLst/>
          </a:prstGeom>
        </p:spPr>
        <p:txBody>
          <a:bodyPr/>
          <a:lstStyle>
            <a:lvl1pPr marL="0" indent="-304792">
              <a:spcAft>
                <a:spcPts val="267"/>
              </a:spcAft>
              <a:buSzPct val="80000"/>
              <a:buFont typeface="Wingdings" panose="05000000000000000000" pitchFamily="2" charset="2"/>
              <a:buChar char="§"/>
              <a:defRPr sz="29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731502" indent="-304792">
              <a:spcAft>
                <a:spcPts val="267"/>
              </a:spcAft>
              <a:buSzPct val="90000"/>
              <a:buFont typeface="Roboto" panose="02000000000000000000" pitchFamily="2" charset="0"/>
              <a:buChar char="»"/>
              <a:defRPr sz="24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097253">
              <a:spcAft>
                <a:spcPts val="267"/>
              </a:spcAft>
              <a:defRPr sz="21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463003" indent="-304792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904952" indent="-380990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06375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1"/>
            <a:ext cx="103632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600" b="0">
                <a:solidFill>
                  <a:srgbClr val="FFFFFF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4798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467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3124200"/>
            <a:ext cx="44704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cap="all" spc="133" baseline="0">
                <a:solidFill>
                  <a:schemeClr val="accent2"/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40305873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General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74639"/>
            <a:ext cx="11379200" cy="1143000"/>
          </a:xfrm>
          <a:prstGeom prst="rect">
            <a:avLst/>
          </a:prstGeom>
        </p:spPr>
        <p:txBody>
          <a:bodyPr/>
          <a:lstStyle>
            <a:lvl1pPr algn="l">
              <a:defRPr sz="4000" b="0" cap="all" spc="133" baseline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8600"/>
            <a:ext cx="11379200" cy="4876800"/>
          </a:xfrm>
          <a:prstGeom prst="rect">
            <a:avLst/>
          </a:prstGeom>
        </p:spPr>
        <p:txBody>
          <a:bodyPr/>
          <a:lstStyle>
            <a:lvl1pPr marL="0" indent="-304792">
              <a:spcAft>
                <a:spcPts val="267"/>
              </a:spcAft>
              <a:buSzPct val="80000"/>
              <a:buFont typeface="Wingdings" panose="05000000000000000000" pitchFamily="2" charset="2"/>
              <a:buChar char="§"/>
              <a:defRPr sz="29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731502" indent="-304792">
              <a:spcAft>
                <a:spcPts val="267"/>
              </a:spcAft>
              <a:buSzPct val="90000"/>
              <a:buFont typeface="Roboto" panose="02000000000000000000" pitchFamily="2" charset="0"/>
              <a:buChar char="»"/>
              <a:defRPr sz="24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097253">
              <a:spcAft>
                <a:spcPts val="267"/>
              </a:spcAft>
              <a:defRPr sz="21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463003" indent="-304792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904952" indent="-380990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706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General Content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74639"/>
            <a:ext cx="11379200" cy="1143000"/>
          </a:xfrm>
          <a:prstGeom prst="rect">
            <a:avLst/>
          </a:prstGeom>
        </p:spPr>
        <p:txBody>
          <a:bodyPr/>
          <a:lstStyle>
            <a:lvl1pPr algn="l">
              <a:defRPr sz="4000" b="0" cap="all" spc="133" baseline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8600"/>
            <a:ext cx="11379200" cy="4876800"/>
          </a:xfrm>
          <a:prstGeom prst="rect">
            <a:avLst/>
          </a:prstGeom>
        </p:spPr>
        <p:txBody>
          <a:bodyPr/>
          <a:lstStyle>
            <a:lvl1pPr marL="0" indent="-304792">
              <a:spcAft>
                <a:spcPts val="267"/>
              </a:spcAft>
              <a:buSzPct val="80000"/>
              <a:buFont typeface="Wingdings" panose="05000000000000000000" pitchFamily="2" charset="2"/>
              <a:buChar char="§"/>
              <a:defRPr sz="29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731502" indent="-304792">
              <a:spcAft>
                <a:spcPts val="267"/>
              </a:spcAft>
              <a:buSzPct val="90000"/>
              <a:buFont typeface="Roboto" panose="02000000000000000000" pitchFamily="2" charset="0"/>
              <a:buChar char="»"/>
              <a:defRPr sz="24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097253">
              <a:spcAft>
                <a:spcPts val="267"/>
              </a:spcAft>
              <a:defRPr sz="21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463003" indent="-304792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904952" indent="-380990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853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General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9972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641600"/>
            <a:ext cx="85344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cap="all" spc="133" baseline="0">
                <a:solidFill>
                  <a:schemeClr val="accent1"/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56044436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General Split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295400"/>
            <a:ext cx="4673600" cy="1143000"/>
          </a:xfrm>
          <a:prstGeom prst="rect">
            <a:avLst/>
          </a:prstGeom>
        </p:spPr>
        <p:txBody>
          <a:bodyPr/>
          <a:lstStyle>
            <a:lvl1pPr algn="l">
              <a:defRPr sz="4000" b="0" cap="all" spc="133" baseline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2519362"/>
            <a:ext cx="4673600" cy="3246439"/>
          </a:xfrm>
          <a:prstGeom prst="rect">
            <a:avLst/>
          </a:prstGeom>
        </p:spPr>
        <p:txBody>
          <a:bodyPr/>
          <a:lstStyle>
            <a:lvl1pPr marL="0" indent="-304792">
              <a:spcAft>
                <a:spcPts val="267"/>
              </a:spcAft>
              <a:buSzPct val="80000"/>
              <a:buFont typeface="Wingdings" panose="05000000000000000000" pitchFamily="2" charset="2"/>
              <a:buChar char="§"/>
              <a:defRPr sz="2933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731502" indent="-304792">
              <a:spcAft>
                <a:spcPts val="267"/>
              </a:spcAft>
              <a:buSzPct val="90000"/>
              <a:buFont typeface="Roboto" panose="02000000000000000000" pitchFamily="2" charset="0"/>
              <a:buChar char="»"/>
              <a:defRPr sz="24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097253">
              <a:spcAft>
                <a:spcPts val="267"/>
              </a:spcAft>
              <a:defRPr sz="2133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463003" indent="-304792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904952" indent="-380990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791200" y="1498600"/>
            <a:ext cx="5791200" cy="4267200"/>
          </a:xfrm>
          <a:prstGeom prst="rect">
            <a:avLst/>
          </a:prstGeom>
        </p:spPr>
        <p:txBody>
          <a:bodyPr/>
          <a:lstStyle>
            <a:lvl1pPr marL="0" indent="-304792">
              <a:spcAft>
                <a:spcPts val="267"/>
              </a:spcAft>
              <a:buSzPct val="80000"/>
              <a:buFont typeface="Wingdings" panose="05000000000000000000" pitchFamily="2" charset="2"/>
              <a:buChar char="§"/>
              <a:defRPr sz="29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731502" indent="-304792">
              <a:spcAft>
                <a:spcPts val="267"/>
              </a:spcAft>
              <a:buSzPct val="90000"/>
              <a:buFont typeface="Roboto" panose="02000000000000000000" pitchFamily="2" charset="0"/>
              <a:buChar char="»"/>
              <a:defRPr sz="24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097253">
              <a:spcAft>
                <a:spcPts val="267"/>
              </a:spcAft>
              <a:defRPr sz="21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463003" indent="-304792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904952" indent="-380990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7812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General Split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295400"/>
            <a:ext cx="5791200" cy="1143000"/>
          </a:xfrm>
          <a:prstGeom prst="rect">
            <a:avLst/>
          </a:prstGeom>
        </p:spPr>
        <p:txBody>
          <a:bodyPr/>
          <a:lstStyle>
            <a:lvl1pPr algn="l">
              <a:defRPr sz="4000" b="0" cap="all" spc="133" baseline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2519362"/>
            <a:ext cx="5791200" cy="3246439"/>
          </a:xfrm>
          <a:prstGeom prst="rect">
            <a:avLst/>
          </a:prstGeom>
        </p:spPr>
        <p:txBody>
          <a:bodyPr/>
          <a:lstStyle>
            <a:lvl1pPr marL="0" indent="-304792">
              <a:spcAft>
                <a:spcPts val="267"/>
              </a:spcAft>
              <a:buSzPct val="80000"/>
              <a:buFont typeface="Wingdings" panose="05000000000000000000" pitchFamily="2" charset="2"/>
              <a:buChar char="§"/>
              <a:defRPr sz="29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731502" indent="-304792">
              <a:spcAft>
                <a:spcPts val="267"/>
              </a:spcAft>
              <a:buSzPct val="90000"/>
              <a:buFont typeface="Roboto" panose="02000000000000000000" pitchFamily="2" charset="0"/>
              <a:buChar char="»"/>
              <a:defRPr sz="24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097253">
              <a:spcAft>
                <a:spcPts val="267"/>
              </a:spcAft>
              <a:defRPr sz="21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463003" indent="-304792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904952" indent="-380990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7416800" y="1498600"/>
            <a:ext cx="4165600" cy="4267200"/>
          </a:xfrm>
          <a:prstGeom prst="rect">
            <a:avLst/>
          </a:prstGeom>
        </p:spPr>
        <p:txBody>
          <a:bodyPr/>
          <a:lstStyle>
            <a:lvl1pPr marL="0" indent="-304792">
              <a:spcAft>
                <a:spcPts val="267"/>
              </a:spcAft>
              <a:buSzPct val="80000"/>
              <a:buFont typeface="Wingdings" panose="05000000000000000000" pitchFamily="2" charset="2"/>
              <a:buChar char="§"/>
              <a:defRPr sz="2933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731502" indent="-304792">
              <a:spcAft>
                <a:spcPts val="267"/>
              </a:spcAft>
              <a:buSzPct val="90000"/>
              <a:buFont typeface="Roboto" panose="02000000000000000000" pitchFamily="2" charset="0"/>
              <a:buChar char="»"/>
              <a:defRPr sz="240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097253">
              <a:spcAft>
                <a:spcPts val="267"/>
              </a:spcAft>
              <a:defRPr sz="2133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463003" indent="-304792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904952" indent="-380990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827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General 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1828800"/>
            <a:ext cx="8534400" cy="1041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800" cap="all" spc="200" baseline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Thank You!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3429001"/>
            <a:ext cx="8636000" cy="1638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 baseline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US" dirty="0"/>
              <a:t>Presenter | Title or Company</a:t>
            </a:r>
          </a:p>
        </p:txBody>
      </p:sp>
    </p:spTree>
    <p:extLst>
      <p:ext uri="{BB962C8B-B14F-4D97-AF65-F5344CB8AC3E}">
        <p14:creationId xmlns:p14="http://schemas.microsoft.com/office/powerpoint/2010/main" val="40340329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v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1"/>
            <a:ext cx="103632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600" b="0">
                <a:solidFill>
                  <a:srgbClr val="FFFFFF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4798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467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3124200"/>
            <a:ext cx="44704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cap="all" spc="133" baseline="0">
                <a:solidFill>
                  <a:srgbClr val="BED420"/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16762544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Content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74639"/>
            <a:ext cx="11379200" cy="1143000"/>
          </a:xfrm>
          <a:prstGeom prst="rect">
            <a:avLst/>
          </a:prstGeom>
        </p:spPr>
        <p:txBody>
          <a:bodyPr/>
          <a:lstStyle>
            <a:lvl1pPr algn="l">
              <a:defRPr sz="4000" b="0" cap="all" spc="133" baseline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8600"/>
            <a:ext cx="11379200" cy="4876800"/>
          </a:xfrm>
          <a:prstGeom prst="rect">
            <a:avLst/>
          </a:prstGeom>
        </p:spPr>
        <p:txBody>
          <a:bodyPr/>
          <a:lstStyle>
            <a:lvl1pPr marL="0" indent="-304792">
              <a:spcAft>
                <a:spcPts val="267"/>
              </a:spcAft>
              <a:buSzPct val="80000"/>
              <a:buFont typeface="Wingdings" panose="05000000000000000000" pitchFamily="2" charset="2"/>
              <a:buChar char="§"/>
              <a:defRPr sz="29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731502" indent="-304792">
              <a:spcAft>
                <a:spcPts val="267"/>
              </a:spcAft>
              <a:buSzPct val="90000"/>
              <a:buFont typeface="Roboto" panose="02000000000000000000" pitchFamily="2" charset="0"/>
              <a:buChar char="»"/>
              <a:defRPr sz="24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097253">
              <a:spcAft>
                <a:spcPts val="267"/>
              </a:spcAft>
              <a:defRPr sz="21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463003" indent="-304792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904952" indent="-380990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3361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Content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74639"/>
            <a:ext cx="11379200" cy="1143000"/>
          </a:xfrm>
          <a:prstGeom prst="rect">
            <a:avLst/>
          </a:prstGeom>
        </p:spPr>
        <p:txBody>
          <a:bodyPr/>
          <a:lstStyle>
            <a:lvl1pPr algn="l">
              <a:defRPr sz="4000" b="0" cap="all" spc="133" baseline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8600"/>
            <a:ext cx="11379200" cy="4876800"/>
          </a:xfrm>
          <a:prstGeom prst="rect">
            <a:avLst/>
          </a:prstGeom>
        </p:spPr>
        <p:txBody>
          <a:bodyPr/>
          <a:lstStyle>
            <a:lvl1pPr marL="0" indent="-304792">
              <a:spcAft>
                <a:spcPts val="267"/>
              </a:spcAft>
              <a:buSzPct val="80000"/>
              <a:buFont typeface="Wingdings" panose="05000000000000000000" pitchFamily="2" charset="2"/>
              <a:buChar char="§"/>
              <a:defRPr sz="29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731502" indent="-304792">
              <a:spcAft>
                <a:spcPts val="267"/>
              </a:spcAft>
              <a:buSzPct val="90000"/>
              <a:buFont typeface="Roboto" panose="02000000000000000000" pitchFamily="2" charset="0"/>
              <a:buChar char="»"/>
              <a:defRPr sz="24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097253">
              <a:spcAft>
                <a:spcPts val="267"/>
              </a:spcAft>
              <a:defRPr sz="21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463003" indent="-304792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904952" indent="-380990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1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General Split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295400"/>
            <a:ext cx="5791200" cy="1143000"/>
          </a:xfrm>
          <a:prstGeom prst="rect">
            <a:avLst/>
          </a:prstGeom>
        </p:spPr>
        <p:txBody>
          <a:bodyPr/>
          <a:lstStyle>
            <a:lvl1pPr algn="l">
              <a:defRPr sz="4000" b="0" cap="all" spc="133" baseline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2519362"/>
            <a:ext cx="5791200" cy="3246439"/>
          </a:xfrm>
          <a:prstGeom prst="rect">
            <a:avLst/>
          </a:prstGeom>
        </p:spPr>
        <p:txBody>
          <a:bodyPr/>
          <a:lstStyle>
            <a:lvl1pPr marL="0" indent="-304792">
              <a:spcAft>
                <a:spcPts val="267"/>
              </a:spcAft>
              <a:buSzPct val="80000"/>
              <a:buFont typeface="Wingdings" panose="05000000000000000000" pitchFamily="2" charset="2"/>
              <a:buChar char="§"/>
              <a:defRPr sz="29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731502" indent="-304792">
              <a:spcAft>
                <a:spcPts val="267"/>
              </a:spcAft>
              <a:buSzPct val="90000"/>
              <a:buFont typeface="Roboto" panose="02000000000000000000" pitchFamily="2" charset="0"/>
              <a:buChar char="»"/>
              <a:defRPr sz="24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097253">
              <a:spcAft>
                <a:spcPts val="267"/>
              </a:spcAft>
              <a:defRPr sz="21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463003" indent="-304792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904952" indent="-380990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7416800" y="1498600"/>
            <a:ext cx="4165600" cy="4267200"/>
          </a:xfrm>
          <a:prstGeom prst="rect">
            <a:avLst/>
          </a:prstGeom>
        </p:spPr>
        <p:txBody>
          <a:bodyPr/>
          <a:lstStyle>
            <a:lvl1pPr marL="0" indent="-304792">
              <a:spcAft>
                <a:spcPts val="267"/>
              </a:spcAft>
              <a:buSzPct val="80000"/>
              <a:buFont typeface="Wingdings" panose="05000000000000000000" pitchFamily="2" charset="2"/>
              <a:buChar char="§"/>
              <a:defRPr sz="2933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731502" indent="-304792">
              <a:spcAft>
                <a:spcPts val="267"/>
              </a:spcAft>
              <a:buSzPct val="90000"/>
              <a:buFont typeface="Roboto" panose="02000000000000000000" pitchFamily="2" charset="0"/>
              <a:buChar char="»"/>
              <a:defRPr sz="240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097253">
              <a:spcAft>
                <a:spcPts val="267"/>
              </a:spcAft>
              <a:defRPr sz="2133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463003" indent="-304792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904952" indent="-380990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899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9972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641600"/>
            <a:ext cx="85344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cap="all" spc="133" baseline="0">
                <a:solidFill>
                  <a:srgbClr val="BED420"/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334156942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1828800"/>
            <a:ext cx="8534400" cy="1041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800" cap="all" spc="200" baseline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Thank You!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3429001"/>
            <a:ext cx="8636000" cy="1638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 baseline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US" dirty="0"/>
              <a:t>Presenter | Title or Company</a:t>
            </a:r>
          </a:p>
        </p:txBody>
      </p:sp>
    </p:spTree>
    <p:extLst>
      <p:ext uri="{BB962C8B-B14F-4D97-AF65-F5344CB8AC3E}">
        <p14:creationId xmlns:p14="http://schemas.microsoft.com/office/powerpoint/2010/main" val="370521251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v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1"/>
            <a:ext cx="103632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600" b="0">
                <a:solidFill>
                  <a:srgbClr val="FFFFFF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4798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467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3124200"/>
            <a:ext cx="44704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cap="all" spc="133" baseline="0">
                <a:solidFill>
                  <a:srgbClr val="0086A5"/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31768191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Content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74639"/>
            <a:ext cx="11379200" cy="1143000"/>
          </a:xfrm>
          <a:prstGeom prst="rect">
            <a:avLst/>
          </a:prstGeom>
        </p:spPr>
        <p:txBody>
          <a:bodyPr/>
          <a:lstStyle>
            <a:lvl1pPr algn="l">
              <a:defRPr sz="4000" b="0" cap="all" spc="133" baseline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8600"/>
            <a:ext cx="11379200" cy="4876800"/>
          </a:xfrm>
          <a:prstGeom prst="rect">
            <a:avLst/>
          </a:prstGeom>
        </p:spPr>
        <p:txBody>
          <a:bodyPr/>
          <a:lstStyle>
            <a:lvl1pPr marL="0" indent="-304792">
              <a:spcAft>
                <a:spcPts val="267"/>
              </a:spcAft>
              <a:buSzPct val="80000"/>
              <a:buFont typeface="Wingdings" panose="05000000000000000000" pitchFamily="2" charset="2"/>
              <a:buChar char="§"/>
              <a:defRPr sz="29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731502" indent="-304792">
              <a:spcAft>
                <a:spcPts val="267"/>
              </a:spcAft>
              <a:buSzPct val="90000"/>
              <a:buFont typeface="Roboto" panose="02000000000000000000" pitchFamily="2" charset="0"/>
              <a:buChar char="»"/>
              <a:defRPr sz="24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097253">
              <a:spcAft>
                <a:spcPts val="267"/>
              </a:spcAft>
              <a:defRPr sz="21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463003" indent="-304792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904952" indent="-380990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9095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Content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74639"/>
            <a:ext cx="11379200" cy="1143000"/>
          </a:xfrm>
          <a:prstGeom prst="rect">
            <a:avLst/>
          </a:prstGeom>
        </p:spPr>
        <p:txBody>
          <a:bodyPr/>
          <a:lstStyle>
            <a:lvl1pPr algn="l">
              <a:defRPr sz="4000" b="0" cap="all" spc="133" baseline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8600"/>
            <a:ext cx="11379200" cy="4876800"/>
          </a:xfrm>
          <a:prstGeom prst="rect">
            <a:avLst/>
          </a:prstGeom>
        </p:spPr>
        <p:txBody>
          <a:bodyPr/>
          <a:lstStyle>
            <a:lvl1pPr marL="0" indent="-304792">
              <a:spcAft>
                <a:spcPts val="267"/>
              </a:spcAft>
              <a:buSzPct val="80000"/>
              <a:buFont typeface="Wingdings" panose="05000000000000000000" pitchFamily="2" charset="2"/>
              <a:buChar char="§"/>
              <a:defRPr sz="29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731502" indent="-304792">
              <a:spcAft>
                <a:spcPts val="267"/>
              </a:spcAft>
              <a:buSzPct val="90000"/>
              <a:buFont typeface="Roboto" panose="02000000000000000000" pitchFamily="2" charset="0"/>
              <a:buChar char="»"/>
              <a:defRPr sz="24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097253">
              <a:spcAft>
                <a:spcPts val="267"/>
              </a:spcAft>
              <a:defRPr sz="21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463003" indent="-304792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904952" indent="-380990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5645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9972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641600"/>
            <a:ext cx="85344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cap="all" spc="133" baseline="0">
                <a:solidFill>
                  <a:srgbClr val="0086A5"/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232234130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1828800"/>
            <a:ext cx="8534400" cy="1041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800" cap="all" spc="200" baseline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Thank You!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3429001"/>
            <a:ext cx="8636000" cy="1638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 baseline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US" dirty="0"/>
              <a:t>Presenter | Title or Company</a:t>
            </a:r>
          </a:p>
        </p:txBody>
      </p:sp>
    </p:spTree>
    <p:extLst>
      <p:ext uri="{BB962C8B-B14F-4D97-AF65-F5344CB8AC3E}">
        <p14:creationId xmlns:p14="http://schemas.microsoft.com/office/powerpoint/2010/main" val="36629571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v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1"/>
            <a:ext cx="103632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600" b="0">
                <a:solidFill>
                  <a:srgbClr val="FFFFFF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4798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467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3124200"/>
            <a:ext cx="44704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cap="all" spc="133" baseline="0">
                <a:solidFill>
                  <a:srgbClr val="0086A5"/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24288959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Content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74639"/>
            <a:ext cx="11379200" cy="1143000"/>
          </a:xfrm>
          <a:prstGeom prst="rect">
            <a:avLst/>
          </a:prstGeom>
        </p:spPr>
        <p:txBody>
          <a:bodyPr/>
          <a:lstStyle>
            <a:lvl1pPr algn="l">
              <a:defRPr sz="4000" b="0" cap="all" spc="133" baseline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8600"/>
            <a:ext cx="11379200" cy="4876800"/>
          </a:xfrm>
          <a:prstGeom prst="rect">
            <a:avLst/>
          </a:prstGeom>
        </p:spPr>
        <p:txBody>
          <a:bodyPr/>
          <a:lstStyle>
            <a:lvl1pPr marL="0" indent="-304792">
              <a:spcAft>
                <a:spcPts val="267"/>
              </a:spcAft>
              <a:buSzPct val="80000"/>
              <a:buFont typeface="Wingdings" panose="05000000000000000000" pitchFamily="2" charset="2"/>
              <a:buChar char="§"/>
              <a:defRPr sz="29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731502" indent="-304792">
              <a:spcAft>
                <a:spcPts val="267"/>
              </a:spcAft>
              <a:buSzPct val="90000"/>
              <a:buFont typeface="Roboto" panose="02000000000000000000" pitchFamily="2" charset="0"/>
              <a:buChar char="»"/>
              <a:defRPr sz="24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097253">
              <a:spcAft>
                <a:spcPts val="267"/>
              </a:spcAft>
              <a:defRPr sz="21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463003" indent="-304792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904952" indent="-380990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0661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Content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74639"/>
            <a:ext cx="11379200" cy="1143000"/>
          </a:xfrm>
          <a:prstGeom prst="rect">
            <a:avLst/>
          </a:prstGeom>
        </p:spPr>
        <p:txBody>
          <a:bodyPr/>
          <a:lstStyle>
            <a:lvl1pPr algn="l">
              <a:defRPr sz="4000" b="0" cap="all" spc="133" baseline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8600"/>
            <a:ext cx="11379200" cy="4876800"/>
          </a:xfrm>
          <a:prstGeom prst="rect">
            <a:avLst/>
          </a:prstGeom>
        </p:spPr>
        <p:txBody>
          <a:bodyPr/>
          <a:lstStyle>
            <a:lvl1pPr marL="0" indent="-304792">
              <a:spcAft>
                <a:spcPts val="267"/>
              </a:spcAft>
              <a:buSzPct val="80000"/>
              <a:buFont typeface="Wingdings" panose="05000000000000000000" pitchFamily="2" charset="2"/>
              <a:buChar char="§"/>
              <a:defRPr sz="29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731502" indent="-304792">
              <a:spcAft>
                <a:spcPts val="267"/>
              </a:spcAft>
              <a:buSzPct val="90000"/>
              <a:buFont typeface="Roboto" panose="02000000000000000000" pitchFamily="2" charset="0"/>
              <a:buChar char="»"/>
              <a:defRPr sz="24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097253">
              <a:spcAft>
                <a:spcPts val="267"/>
              </a:spcAft>
              <a:defRPr sz="21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463003" indent="-304792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904952" indent="-380990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6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General 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1828800"/>
            <a:ext cx="8534400" cy="1041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800" cap="all" spc="200" baseline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Thank You!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3429001"/>
            <a:ext cx="8636000" cy="1638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 baseline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US" dirty="0"/>
              <a:t>Presenter | Title or Company</a:t>
            </a:r>
          </a:p>
        </p:txBody>
      </p:sp>
    </p:spTree>
    <p:extLst>
      <p:ext uri="{BB962C8B-B14F-4D97-AF65-F5344CB8AC3E}">
        <p14:creationId xmlns:p14="http://schemas.microsoft.com/office/powerpoint/2010/main" val="383295013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9972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641600"/>
            <a:ext cx="85344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cap="all" spc="133" baseline="0">
                <a:solidFill>
                  <a:srgbClr val="0086A5"/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414038556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1828800"/>
            <a:ext cx="8534400" cy="1041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800" cap="all" spc="200" baseline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Thank You!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3429001"/>
            <a:ext cx="8636000" cy="1638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 baseline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US" dirty="0"/>
              <a:t>Presenter | Title or Company</a:t>
            </a:r>
          </a:p>
        </p:txBody>
      </p:sp>
    </p:spTree>
    <p:extLst>
      <p:ext uri="{BB962C8B-B14F-4D97-AF65-F5344CB8AC3E}">
        <p14:creationId xmlns:p14="http://schemas.microsoft.com/office/powerpoint/2010/main" val="332192939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v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1"/>
            <a:ext cx="103632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600" b="0">
                <a:solidFill>
                  <a:srgbClr val="FFFFFF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4798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467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3124200"/>
            <a:ext cx="44704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cap="all" spc="133" baseline="0">
                <a:solidFill>
                  <a:srgbClr val="BED420"/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28727379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Content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74639"/>
            <a:ext cx="11379200" cy="1143000"/>
          </a:xfrm>
          <a:prstGeom prst="rect">
            <a:avLst/>
          </a:prstGeom>
        </p:spPr>
        <p:txBody>
          <a:bodyPr/>
          <a:lstStyle>
            <a:lvl1pPr algn="l">
              <a:defRPr sz="4000" b="0" cap="all" spc="133" baseline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8600"/>
            <a:ext cx="11379200" cy="4876800"/>
          </a:xfrm>
          <a:prstGeom prst="rect">
            <a:avLst/>
          </a:prstGeom>
        </p:spPr>
        <p:txBody>
          <a:bodyPr/>
          <a:lstStyle>
            <a:lvl1pPr marL="0" indent="-304792">
              <a:spcAft>
                <a:spcPts val="267"/>
              </a:spcAft>
              <a:buSzPct val="80000"/>
              <a:buFont typeface="Wingdings" panose="05000000000000000000" pitchFamily="2" charset="2"/>
              <a:buChar char="§"/>
              <a:defRPr sz="29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731502" indent="-304792">
              <a:spcAft>
                <a:spcPts val="267"/>
              </a:spcAft>
              <a:buSzPct val="90000"/>
              <a:buFont typeface="Roboto" panose="02000000000000000000" pitchFamily="2" charset="0"/>
              <a:buChar char="»"/>
              <a:defRPr sz="24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097253">
              <a:spcAft>
                <a:spcPts val="267"/>
              </a:spcAft>
              <a:defRPr sz="21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463003" indent="-304792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904952" indent="-380990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6512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Content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74639"/>
            <a:ext cx="11379200" cy="1143000"/>
          </a:xfrm>
          <a:prstGeom prst="rect">
            <a:avLst/>
          </a:prstGeom>
        </p:spPr>
        <p:txBody>
          <a:bodyPr/>
          <a:lstStyle>
            <a:lvl1pPr algn="l">
              <a:defRPr sz="4000" b="0" cap="all" spc="133" baseline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8600"/>
            <a:ext cx="11379200" cy="4876800"/>
          </a:xfrm>
          <a:prstGeom prst="rect">
            <a:avLst/>
          </a:prstGeom>
        </p:spPr>
        <p:txBody>
          <a:bodyPr/>
          <a:lstStyle>
            <a:lvl1pPr marL="0" indent="-304792">
              <a:spcAft>
                <a:spcPts val="267"/>
              </a:spcAft>
              <a:buSzPct val="80000"/>
              <a:buFont typeface="Wingdings" panose="05000000000000000000" pitchFamily="2" charset="2"/>
              <a:buChar char="§"/>
              <a:defRPr sz="29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731502" indent="-304792">
              <a:spcAft>
                <a:spcPts val="267"/>
              </a:spcAft>
              <a:buSzPct val="90000"/>
              <a:buFont typeface="Roboto" panose="02000000000000000000" pitchFamily="2" charset="0"/>
              <a:buChar char="»"/>
              <a:defRPr sz="24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097253">
              <a:spcAft>
                <a:spcPts val="267"/>
              </a:spcAft>
              <a:defRPr sz="21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463003" indent="-304792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904952" indent="-380990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8881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9972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641600"/>
            <a:ext cx="85344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cap="all" spc="133" baseline="0">
                <a:solidFill>
                  <a:srgbClr val="BED420"/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250659939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1828800"/>
            <a:ext cx="8534400" cy="1041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800" cap="all" spc="200" baseline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Thank You!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3429001"/>
            <a:ext cx="8636000" cy="1638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 baseline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US" dirty="0"/>
              <a:t>Presenter | Title or Company</a:t>
            </a:r>
          </a:p>
        </p:txBody>
      </p:sp>
    </p:spTree>
    <p:extLst>
      <p:ext uri="{BB962C8B-B14F-4D97-AF65-F5344CB8AC3E}">
        <p14:creationId xmlns:p14="http://schemas.microsoft.com/office/powerpoint/2010/main" val="165005200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v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1"/>
            <a:ext cx="103632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600" b="0">
                <a:solidFill>
                  <a:srgbClr val="FFFFFF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4798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467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3124200"/>
            <a:ext cx="44704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cap="all" spc="133" baseline="0">
                <a:solidFill>
                  <a:srgbClr val="BED420"/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defRPr>
            </a:lvl1pPr>
          </a:lstStyle>
          <a:p>
            <a:pPr lvl="0"/>
            <a:r>
              <a:rPr lang="en-US" dirty="0" smtClean="0"/>
              <a:t>Presented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62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Content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74639"/>
            <a:ext cx="11379200" cy="1143000"/>
          </a:xfrm>
          <a:prstGeom prst="rect">
            <a:avLst/>
          </a:prstGeom>
        </p:spPr>
        <p:txBody>
          <a:bodyPr/>
          <a:lstStyle>
            <a:lvl1pPr algn="l">
              <a:defRPr sz="4000" b="0" cap="all" spc="133" baseline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8600"/>
            <a:ext cx="11379200" cy="4876800"/>
          </a:xfrm>
          <a:prstGeom prst="rect">
            <a:avLst/>
          </a:prstGeom>
        </p:spPr>
        <p:txBody>
          <a:bodyPr/>
          <a:lstStyle>
            <a:lvl1pPr marL="0" indent="-304792">
              <a:spcAft>
                <a:spcPts val="267"/>
              </a:spcAft>
              <a:buSzPct val="80000"/>
              <a:buFont typeface="Wingdings" panose="05000000000000000000" pitchFamily="2" charset="2"/>
              <a:buChar char="§"/>
              <a:defRPr sz="29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731502" indent="-304792">
              <a:spcAft>
                <a:spcPts val="267"/>
              </a:spcAft>
              <a:buSzPct val="90000"/>
              <a:buFont typeface="Roboto" panose="02000000000000000000" pitchFamily="2" charset="0"/>
              <a:buChar char="»"/>
              <a:defRPr sz="24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097253">
              <a:spcAft>
                <a:spcPts val="267"/>
              </a:spcAft>
              <a:defRPr sz="21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463003" indent="-304792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904952" indent="-380990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09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Content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74639"/>
            <a:ext cx="11379200" cy="1143000"/>
          </a:xfrm>
          <a:prstGeom prst="rect">
            <a:avLst/>
          </a:prstGeom>
        </p:spPr>
        <p:txBody>
          <a:bodyPr/>
          <a:lstStyle>
            <a:lvl1pPr algn="l">
              <a:defRPr sz="4000" b="0" cap="all" spc="133" baseline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8600"/>
            <a:ext cx="11379200" cy="4876800"/>
          </a:xfrm>
          <a:prstGeom prst="rect">
            <a:avLst/>
          </a:prstGeom>
        </p:spPr>
        <p:txBody>
          <a:bodyPr/>
          <a:lstStyle>
            <a:lvl1pPr marL="0" indent="-304792">
              <a:spcAft>
                <a:spcPts val="267"/>
              </a:spcAft>
              <a:buSzPct val="80000"/>
              <a:buFont typeface="Wingdings" panose="05000000000000000000" pitchFamily="2" charset="2"/>
              <a:buChar char="§"/>
              <a:defRPr sz="29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731502" indent="-304792">
              <a:spcAft>
                <a:spcPts val="267"/>
              </a:spcAft>
              <a:buSzPct val="90000"/>
              <a:buFont typeface="Roboto" panose="02000000000000000000" pitchFamily="2" charset="0"/>
              <a:buChar char="»"/>
              <a:defRPr sz="24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097253">
              <a:spcAft>
                <a:spcPts val="267"/>
              </a:spcAft>
              <a:defRPr sz="21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463003" indent="-304792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904952" indent="-380990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67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v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1"/>
            <a:ext cx="103632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600" b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4798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467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3124200"/>
            <a:ext cx="44704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cap="all" spc="133" baseline="0">
                <a:solidFill>
                  <a:srgbClr val="BED420"/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196467848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9972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641600"/>
            <a:ext cx="85344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cap="all" spc="133" baseline="0">
                <a:solidFill>
                  <a:srgbClr val="BED420"/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defRPr>
            </a:lvl1pPr>
          </a:lstStyle>
          <a:p>
            <a:pPr lvl="0"/>
            <a:r>
              <a:rPr lang="en-US" dirty="0" smtClean="0"/>
              <a:t>Presented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81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1828800"/>
            <a:ext cx="8534400" cy="1041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800" cap="all" spc="200" baseline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3429001"/>
            <a:ext cx="8636000" cy="1638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 baseline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Presenter | Title or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54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General 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1828800"/>
            <a:ext cx="8534400" cy="1041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800" cap="all" spc="200" baseline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3429001"/>
            <a:ext cx="8636000" cy="1638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 baseline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US" dirty="0" smtClean="0"/>
              <a:t>Presenter | Title or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424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Content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74639"/>
            <a:ext cx="11379200" cy="1143000"/>
          </a:xfrm>
          <a:prstGeom prst="rect">
            <a:avLst/>
          </a:prstGeom>
        </p:spPr>
        <p:txBody>
          <a:bodyPr/>
          <a:lstStyle>
            <a:lvl1pPr algn="l">
              <a:defRPr sz="4000" b="0" cap="all" spc="133" baseline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8600"/>
            <a:ext cx="11379200" cy="4876800"/>
          </a:xfrm>
          <a:prstGeom prst="rect">
            <a:avLst/>
          </a:prstGeom>
        </p:spPr>
        <p:txBody>
          <a:bodyPr/>
          <a:lstStyle>
            <a:lvl1pPr marL="0" indent="-304792">
              <a:spcAft>
                <a:spcPts val="267"/>
              </a:spcAft>
              <a:buSzPct val="80000"/>
              <a:buFont typeface="Wingdings" panose="05000000000000000000" pitchFamily="2" charset="2"/>
              <a:buChar char="§"/>
              <a:defRPr sz="29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731502" indent="-304792">
              <a:spcAft>
                <a:spcPts val="267"/>
              </a:spcAft>
              <a:buSzPct val="90000"/>
              <a:buFont typeface="Roboto" panose="02000000000000000000" pitchFamily="2" charset="0"/>
              <a:buChar char="»"/>
              <a:defRPr sz="24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097253">
              <a:spcAft>
                <a:spcPts val="267"/>
              </a:spcAft>
              <a:defRPr sz="2133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463003" indent="-304792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904952" indent="-380990">
              <a:spcAft>
                <a:spcPts val="267"/>
              </a:spcAft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3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Relationship Id="rId9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4.xml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theme" Target="../theme/theme12.xml"/><Relationship Id="rId5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5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9.xml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theme" Target="../theme/theme13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4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theme" Target="../theme/theme14.xml"/><Relationship Id="rId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5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79.xml"/><Relationship Id="rId7" Type="http://schemas.openxmlformats.org/officeDocument/2006/relationships/theme" Target="../theme/theme15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5" Type="http://schemas.openxmlformats.org/officeDocument/2006/relationships/slideLayout" Target="../slideLayouts/slideLayout81.xml"/><Relationship Id="rId4" Type="http://schemas.openxmlformats.org/officeDocument/2006/relationships/slideLayout" Target="../slideLayouts/slideLayout8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48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1219170" rtl="0" eaLnBrk="1" latinLnBrk="0" hangingPunct="1">
        <a:spcBef>
          <a:spcPct val="0"/>
        </a:spcBef>
        <a:buNone/>
        <a:defRPr sz="5867" b="1" kern="1200">
          <a:solidFill>
            <a:schemeClr val="accent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02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</p:sldLayoutIdLst>
  <p:txStyles>
    <p:titleStyle>
      <a:lvl1pPr algn="l" defTabSz="1219170" rtl="0" eaLnBrk="1" latinLnBrk="0" hangingPunct="1">
        <a:spcBef>
          <a:spcPct val="0"/>
        </a:spcBef>
        <a:buNone/>
        <a:defRPr sz="5867" b="1" kern="1200">
          <a:solidFill>
            <a:schemeClr val="accent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68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</p:sldLayoutIdLst>
  <p:txStyles>
    <p:titleStyle>
      <a:lvl1pPr algn="l" defTabSz="1219170" rtl="0" eaLnBrk="1" latinLnBrk="0" hangingPunct="1">
        <a:spcBef>
          <a:spcPct val="0"/>
        </a:spcBef>
        <a:buNone/>
        <a:defRPr sz="5867" b="1" kern="1200">
          <a:solidFill>
            <a:schemeClr val="accent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567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</p:sldLayoutIdLst>
  <p:txStyles>
    <p:titleStyle>
      <a:lvl1pPr algn="l" defTabSz="1219170" rtl="0" eaLnBrk="1" latinLnBrk="0" hangingPunct="1">
        <a:spcBef>
          <a:spcPct val="0"/>
        </a:spcBef>
        <a:buNone/>
        <a:defRPr sz="5867" b="1" kern="1200">
          <a:solidFill>
            <a:schemeClr val="accent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481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</p:sldLayoutIdLst>
  <p:txStyles>
    <p:titleStyle>
      <a:lvl1pPr algn="l" defTabSz="1219170" rtl="0" eaLnBrk="1" latinLnBrk="0" hangingPunct="1">
        <a:spcBef>
          <a:spcPct val="0"/>
        </a:spcBef>
        <a:buNone/>
        <a:defRPr sz="5867" b="1" kern="1200">
          <a:solidFill>
            <a:schemeClr val="accent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41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</p:sldLayoutIdLst>
  <p:txStyles>
    <p:titleStyle>
      <a:lvl1pPr algn="l" defTabSz="1219170" rtl="0" eaLnBrk="1" latinLnBrk="0" hangingPunct="1">
        <a:spcBef>
          <a:spcPct val="0"/>
        </a:spcBef>
        <a:buNone/>
        <a:defRPr sz="5867" b="1" kern="1200">
          <a:solidFill>
            <a:schemeClr val="accent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18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5867" b="1" kern="1200">
          <a:solidFill>
            <a:schemeClr val="accent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895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xStyles>
    <p:titleStyle>
      <a:lvl1pPr algn="l" defTabSz="1219170" rtl="0" eaLnBrk="1" latinLnBrk="0" hangingPunct="1">
        <a:spcBef>
          <a:spcPct val="0"/>
        </a:spcBef>
        <a:buNone/>
        <a:defRPr sz="5867" b="1" kern="1200">
          <a:solidFill>
            <a:schemeClr val="accent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849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txStyles>
    <p:titleStyle>
      <a:lvl1pPr algn="l" defTabSz="1219170" rtl="0" eaLnBrk="1" latinLnBrk="0" hangingPunct="1">
        <a:spcBef>
          <a:spcPct val="0"/>
        </a:spcBef>
        <a:buNone/>
        <a:defRPr sz="5867" b="1" kern="1200">
          <a:solidFill>
            <a:schemeClr val="accent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8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txStyles>
    <p:titleStyle>
      <a:lvl1pPr algn="l" defTabSz="1219170" rtl="0" eaLnBrk="1" latinLnBrk="0" hangingPunct="1">
        <a:spcBef>
          <a:spcPct val="0"/>
        </a:spcBef>
        <a:buNone/>
        <a:defRPr sz="5867" b="1" kern="1200">
          <a:solidFill>
            <a:schemeClr val="accent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21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</p:sldLayoutIdLst>
  <p:txStyles>
    <p:titleStyle>
      <a:lvl1pPr algn="l" defTabSz="1219170" rtl="0" eaLnBrk="1" latinLnBrk="0" hangingPunct="1">
        <a:spcBef>
          <a:spcPct val="0"/>
        </a:spcBef>
        <a:buNone/>
        <a:defRPr sz="5867" b="1" kern="1200">
          <a:solidFill>
            <a:schemeClr val="accent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191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</p:sldLayoutIdLst>
  <p:txStyles>
    <p:titleStyle>
      <a:lvl1pPr algn="l" defTabSz="1219170" rtl="0" eaLnBrk="1" latinLnBrk="0" hangingPunct="1">
        <a:spcBef>
          <a:spcPct val="0"/>
        </a:spcBef>
        <a:buNone/>
        <a:defRPr sz="5867" b="1" kern="1200">
          <a:solidFill>
            <a:schemeClr val="accent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18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</p:sldLayoutIdLst>
  <p:txStyles>
    <p:titleStyle>
      <a:lvl1pPr algn="l" defTabSz="1219170" rtl="0" eaLnBrk="1" latinLnBrk="0" hangingPunct="1">
        <a:spcBef>
          <a:spcPct val="0"/>
        </a:spcBef>
        <a:buNone/>
        <a:defRPr sz="5867" b="1" kern="1200">
          <a:solidFill>
            <a:schemeClr val="accent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00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</p:sldLayoutIdLst>
  <p:txStyles>
    <p:titleStyle>
      <a:lvl1pPr algn="l" defTabSz="1219170" rtl="0" eaLnBrk="1" latinLnBrk="0" hangingPunct="1">
        <a:spcBef>
          <a:spcPct val="0"/>
        </a:spcBef>
        <a:buNone/>
        <a:defRPr sz="5867" b="1" kern="1200">
          <a:solidFill>
            <a:schemeClr val="accent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3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</p:sldLayoutIdLst>
  <p:txStyles>
    <p:titleStyle>
      <a:lvl1pPr algn="l" defTabSz="1219170" rtl="0" eaLnBrk="1" latinLnBrk="0" hangingPunct="1">
        <a:spcBef>
          <a:spcPct val="0"/>
        </a:spcBef>
        <a:buNone/>
        <a:defRPr sz="5867" b="1" kern="1200">
          <a:solidFill>
            <a:schemeClr val="accent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jpe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51.jpeg"/><Relationship Id="rId5" Type="http://schemas.openxmlformats.org/officeDocument/2006/relationships/image" Target="../media/image50.jpeg"/><Relationship Id="rId4" Type="http://schemas.openxmlformats.org/officeDocument/2006/relationships/image" Target="../media/image4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8.xml"/><Relationship Id="rId5" Type="http://schemas.openxmlformats.org/officeDocument/2006/relationships/image" Target="../media/image56.jpeg"/><Relationship Id="rId4" Type="http://schemas.openxmlformats.org/officeDocument/2006/relationships/image" Target="../media/image5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jp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685801"/>
            <a:ext cx="11582400" cy="1470025"/>
          </a:xfrm>
        </p:spPr>
        <p:txBody>
          <a:bodyPr/>
          <a:lstStyle/>
          <a:p>
            <a:r>
              <a:rPr lang="en-US" dirty="0"/>
              <a:t>An Overview of MadCap Flare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733" dirty="0"/>
              <a:t>Jennifer Morse </a:t>
            </a:r>
          </a:p>
          <a:p>
            <a:r>
              <a:rPr lang="en-US" sz="3733" dirty="0"/>
              <a:t>Director, Customer </a:t>
            </a:r>
            <a:r>
              <a:rPr lang="en-US" sz="3733" dirty="0" smtClean="0"/>
              <a:t>Success</a:t>
            </a:r>
          </a:p>
          <a:p>
            <a:r>
              <a:rPr lang="en-US" sz="3733" dirty="0" smtClean="0"/>
              <a:t>jmorse@madcapsoftware.com</a:t>
            </a:r>
            <a:endParaRPr lang="en-US" sz="3733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rPr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122811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990600"/>
            <a:ext cx="5791200" cy="1143000"/>
          </a:xfrm>
        </p:spPr>
        <p:txBody>
          <a:bodyPr/>
          <a:lstStyle/>
          <a:p>
            <a:r>
              <a:rPr lang="en-US" sz="5067" dirty="0"/>
              <a:t>core </a:t>
            </a:r>
            <a:r>
              <a:rPr lang="en-US" sz="5067" dirty="0">
                <a:solidFill>
                  <a:srgbClr val="BED420"/>
                </a:solidFill>
              </a:rP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2519362"/>
            <a:ext cx="5791200" cy="3806524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cap="all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Maximize Content Re-use</a:t>
            </a:r>
          </a:p>
          <a:p>
            <a:pPr indent="0">
              <a:spcAft>
                <a:spcPts val="0"/>
              </a:spcAft>
              <a:buNone/>
            </a:pPr>
            <a:endParaRPr lang="en-US" cap="all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>
              <a:spcAft>
                <a:spcPts val="0"/>
              </a:spcAft>
              <a:tabLst>
                <a:tab pos="304792" algn="l"/>
              </a:tabLst>
            </a:pPr>
            <a:r>
              <a:rPr lang="en-US" cap="all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Publish to Multiple 	Outputs</a:t>
            </a:r>
          </a:p>
          <a:p>
            <a:pPr>
              <a:spcAft>
                <a:spcPts val="0"/>
              </a:spcAft>
              <a:tabLst>
                <a:tab pos="304792" algn="l"/>
              </a:tabLst>
            </a:pPr>
            <a:r>
              <a:rPr lang="en-US" cap="all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Improved self service</a:t>
            </a:r>
          </a:p>
          <a:p>
            <a:pPr indent="0">
              <a:spcAft>
                <a:spcPts val="0"/>
              </a:spcAft>
              <a:buNone/>
              <a:tabLst>
                <a:tab pos="304792" algn="l"/>
              </a:tabLst>
            </a:pPr>
            <a:endParaRPr lang="en-US" cap="all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>
              <a:spcAft>
                <a:spcPts val="0"/>
              </a:spcAft>
            </a:pPr>
            <a:r>
              <a:rPr lang="en-US" cap="all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Flexible and Easy to Use</a:t>
            </a:r>
          </a:p>
          <a:p>
            <a:pPr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8320" y="1955800"/>
            <a:ext cx="1097280" cy="85344"/>
          </a:xfrm>
          <a:prstGeom prst="rect">
            <a:avLst/>
          </a:prstGeom>
          <a:solidFill>
            <a:srgbClr val="BED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65798" y="3229356"/>
            <a:ext cx="3467097" cy="2144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n-US" sz="2667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Single-source authoring is for anybody who wants to work less and produce more.</a:t>
            </a:r>
          </a:p>
        </p:txBody>
      </p:sp>
      <p:sp>
        <p:nvSpPr>
          <p:cNvPr id="6" name="Oval 5"/>
          <p:cNvSpPr/>
          <p:nvPr/>
        </p:nvSpPr>
        <p:spPr>
          <a:xfrm>
            <a:off x="8635748" y="1193800"/>
            <a:ext cx="1727200" cy="17272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9422" y="5562600"/>
            <a:ext cx="5879847" cy="732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20000"/>
              </a:lnSpc>
            </a:pPr>
            <a:r>
              <a:rPr lang="en-US" sz="1733" cap="all" dirty="0">
                <a:solidFill>
                  <a:srgbClr val="FFFFFF"/>
                </a:solidFill>
                <a:latin typeface="Roboto Medium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Paul </a:t>
            </a:r>
            <a:r>
              <a:rPr lang="en-US" sz="1733" cap="all" dirty="0" err="1">
                <a:solidFill>
                  <a:srgbClr val="FFFFFF"/>
                </a:solidFill>
                <a:latin typeface="Roboto Medium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stoecklein</a:t>
            </a:r>
            <a:endParaRPr lang="en-US" sz="1733" cap="all" dirty="0">
              <a:solidFill>
                <a:srgbClr val="FFFFFF"/>
              </a:solidFill>
              <a:latin typeface="Roboto Medium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algn="ctr" defTabSz="1219170">
              <a:lnSpc>
                <a:spcPct val="120000"/>
              </a:lnSpc>
            </a:pPr>
            <a:r>
              <a:rPr lang="en-US" sz="1733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Documentation Manager | </a:t>
            </a:r>
            <a:r>
              <a:rPr lang="en-US" sz="1733" dirty="0" err="1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MadCap</a:t>
            </a:r>
            <a:r>
              <a:rPr lang="en-US" sz="1733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Software</a:t>
            </a:r>
          </a:p>
        </p:txBody>
      </p:sp>
      <p:pic>
        <p:nvPicPr>
          <p:cNvPr id="1026" name="Picture 2" descr="\\fs1\Creative\PowerPoints\2017\Refresh\AI_Asset_Files\Assets\Asset 6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348" y="3258312"/>
            <a:ext cx="430785" cy="37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fs1\Creative\PowerPoints\2017\Refresh\AI_Asset_Files\Assets\Asset 6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4562" y="3258310"/>
            <a:ext cx="430785" cy="37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44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74639"/>
            <a:ext cx="12090400" cy="1273523"/>
          </a:xfrm>
        </p:spPr>
        <p:txBody>
          <a:bodyPr/>
          <a:lstStyle/>
          <a:p>
            <a:r>
              <a:rPr lang="en-US" dirty="0"/>
              <a:t>Multiple source publishing Limitations</a:t>
            </a:r>
            <a:br>
              <a:rPr lang="en-US" dirty="0"/>
            </a:br>
            <a:endParaRPr lang="en-US" dirty="0">
              <a:solidFill>
                <a:srgbClr val="BED420"/>
              </a:solidFill>
            </a:endParaRP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587885" y="4434779"/>
            <a:ext cx="18623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219170"/>
            <a:r>
              <a:rPr lang="en-US" sz="1600" dirty="0">
                <a:solidFill>
                  <a:srgbClr val="45494C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Original Draft</a:t>
            </a:r>
          </a:p>
          <a:p>
            <a:pPr algn="ctr" defTabSz="1219170"/>
            <a:r>
              <a:rPr lang="en-US" sz="1600" dirty="0">
                <a:solidFill>
                  <a:srgbClr val="45494C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User Guide</a:t>
            </a:r>
          </a:p>
        </p:txBody>
      </p:sp>
      <p:pic>
        <p:nvPicPr>
          <p:cNvPr id="30" name="Picture 4" descr="\\fs1\Creative\PowerPoints\2017\Refresh\AI_Asset_Files\Assets\Asset 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8" y="2887173"/>
            <a:ext cx="1095073" cy="125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/>
          <p:cNvGrpSpPr/>
          <p:nvPr/>
        </p:nvGrpSpPr>
        <p:grpSpPr>
          <a:xfrm>
            <a:off x="3860803" y="1886209"/>
            <a:ext cx="2434887" cy="4224437"/>
            <a:chOff x="2888068" y="1366177"/>
            <a:chExt cx="1992499" cy="3456910"/>
          </a:xfrm>
        </p:grpSpPr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3044232" y="4344558"/>
              <a:ext cx="1836335" cy="4785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1219170"/>
              <a:r>
                <a:rPr lang="en-US" sz="1600" dirty="0">
                  <a:solidFill>
                    <a:srgbClr val="45494C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User Guide – Enterprise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2888068" y="2291623"/>
              <a:ext cx="1931963" cy="277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1219170"/>
              <a:r>
                <a:rPr lang="en-US" sz="1600" dirty="0">
                  <a:solidFill>
                    <a:srgbClr val="45494C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User Guide– Standard</a:t>
              </a:r>
            </a:p>
          </p:txBody>
        </p:sp>
        <p:pic>
          <p:nvPicPr>
            <p:cNvPr id="34" name="Picture 5" descr="\\fs1\Creative\PowerPoints\2017\Refresh\AI_Asset_Files\Assets\Asset 25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588" y="1366177"/>
              <a:ext cx="673608" cy="768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5" descr="\\fs1\Creative\PowerPoints\2017\Refresh\AI_Asset_Files\Assets\Asset 25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5596" y="3449940"/>
              <a:ext cx="673608" cy="768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8309488" y="1512744"/>
            <a:ext cx="3069715" cy="4456256"/>
            <a:chOff x="6248400" y="1078141"/>
            <a:chExt cx="2511986" cy="3646611"/>
          </a:xfrm>
        </p:grpSpPr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6907226" y="1148623"/>
              <a:ext cx="1770020" cy="449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r>
                <a:rPr lang="en-US" sz="1600" dirty="0">
                  <a:solidFill>
                    <a:srgbClr val="45494C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User Guide – Standard Product A</a:t>
              </a:r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6907225" y="2153511"/>
              <a:ext cx="1770020" cy="561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r>
                <a:rPr lang="en-US" sz="1600" dirty="0">
                  <a:solidFill>
                    <a:srgbClr val="45494C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User Guide – Standard Product B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6907226" y="3206022"/>
              <a:ext cx="1853160" cy="449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r>
                <a:rPr lang="en-US" sz="1600" dirty="0">
                  <a:solidFill>
                    <a:srgbClr val="45494C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User Guide – Enterprise Product A</a:t>
              </a:r>
            </a:p>
          </p:txBody>
        </p: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6934200" y="4171950"/>
              <a:ext cx="1826186" cy="552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r>
                <a:rPr lang="en-US" sz="1600" dirty="0">
                  <a:solidFill>
                    <a:srgbClr val="45494C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User Guide – Enterprise Product B</a:t>
              </a:r>
            </a:p>
          </p:txBody>
        </p:sp>
        <p:pic>
          <p:nvPicPr>
            <p:cNvPr id="41" name="Picture 6" descr="\\fs1\Creative\PowerPoints\2017\Refresh\AI_Asset_Files\Assets\Asset 26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1078141"/>
              <a:ext cx="505968" cy="576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6" descr="\\fs1\Creative\PowerPoints\2017\Refresh\AI_Asset_Files\Assets\Asset 26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2030545"/>
              <a:ext cx="505968" cy="576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6" descr="\\fs1\Creative\PowerPoints\2017\Refresh\AI_Asset_Files\Assets\Asset 26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3084799"/>
              <a:ext cx="505968" cy="576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6" descr="\\fs1\Creative\PowerPoints\2017\Refresh\AI_Asset_Files\Assets\Asset 26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4037203"/>
              <a:ext cx="505968" cy="576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6142952" y="1654485"/>
            <a:ext cx="1715008" cy="3948495"/>
            <a:chOff x="4607214" y="1240863"/>
            <a:chExt cx="1286256" cy="2961371"/>
          </a:xfrm>
        </p:grpSpPr>
        <p:pic>
          <p:nvPicPr>
            <p:cNvPr id="9218" name="Picture 2" descr="\\fs1\Creative\Presentations\2017\Refresh\AI_Asset_Files\Assets\300ppi\Asset 81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7214" y="1240863"/>
              <a:ext cx="1286256" cy="1051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\\fs1\Creative\Presentations\2017\Refresh\AI_Asset_Files\Assets\300ppi\Asset 81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7214" y="3150674"/>
              <a:ext cx="1286256" cy="1051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219" name="Picture 3" descr="\\fs1\Creative\Presentations\2017\Refresh\AI_Asset_Files\Assets\300ppi\Asset 8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448161"/>
            <a:ext cx="1495552" cy="212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\\fs1\Creative\Presentations\2017\Refresh\AI_Asset_Files\Assets\300ppi\Asset 15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987" y="1449479"/>
            <a:ext cx="4204213" cy="420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89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– think </a:t>
            </a:r>
            <a:r>
              <a:rPr lang="en-US" dirty="0">
                <a:solidFill>
                  <a:srgbClr val="BED420"/>
                </a:solidFill>
              </a:rPr>
              <a:t>topics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8320" y="1108456"/>
            <a:ext cx="1097280" cy="85344"/>
          </a:xfrm>
          <a:prstGeom prst="rect">
            <a:avLst/>
          </a:prstGeom>
          <a:solidFill>
            <a:srgbClr val="BED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7179" name="Picture 11" descr="\\fs1\Creative\Presentations\2017\Refresh\AI_Asset_Files\Assets\Web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7994"/>
            <a:ext cx="12192000" cy="504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\\fs1\Creative\Presentations\2017\Refresh\AI_Asset_Files\Assets\Web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7994"/>
            <a:ext cx="12192000" cy="504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1" name="Picture 13" descr="\\fs1\Creative\Presentations\2017\Refresh\AI_Asset_Files\Assets\Web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7994"/>
            <a:ext cx="12192000" cy="504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97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Single-Source Publishing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Madcap </a:t>
            </a:r>
            <a:r>
              <a:rPr lang="en-US" dirty="0" err="1"/>
              <a:t>softare</a:t>
            </a:r>
            <a:r>
              <a:rPr lang="en-US" dirty="0"/>
              <a:t> concepts:</a:t>
            </a:r>
          </a:p>
        </p:txBody>
      </p:sp>
    </p:spTree>
    <p:extLst>
      <p:ext uri="{BB962C8B-B14F-4D97-AF65-F5344CB8AC3E}">
        <p14:creationId xmlns:p14="http://schemas.microsoft.com/office/powerpoint/2010/main" val="36786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219200" y="2209800"/>
            <a:ext cx="9652000" cy="203200"/>
            <a:chOff x="914400" y="1581150"/>
            <a:chExt cx="7239000" cy="1524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990600" y="1657350"/>
              <a:ext cx="7010400" cy="0"/>
            </a:xfrm>
            <a:prstGeom prst="line">
              <a:avLst/>
            </a:prstGeom>
            <a:ln w="31750">
              <a:solidFill>
                <a:srgbClr val="D0D3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914400" y="1581150"/>
              <a:ext cx="152400" cy="152400"/>
            </a:xfrm>
            <a:prstGeom prst="ellipse">
              <a:avLst/>
            </a:prstGeom>
            <a:solidFill>
              <a:srgbClr val="A1A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A1A8AC"/>
                </a:solidFill>
                <a:latin typeface="Calibri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001000" y="1581150"/>
              <a:ext cx="152400" cy="152400"/>
            </a:xfrm>
            <a:prstGeom prst="ellipse">
              <a:avLst/>
            </a:prstGeom>
            <a:solidFill>
              <a:srgbClr val="A1A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A1A8AC"/>
                </a:solidFill>
                <a:latin typeface="Calibri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638800" y="1581150"/>
              <a:ext cx="152400" cy="152400"/>
            </a:xfrm>
            <a:prstGeom prst="ellipse">
              <a:avLst/>
            </a:prstGeom>
            <a:solidFill>
              <a:srgbClr val="A1A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A1A8AC"/>
                </a:solidFill>
                <a:latin typeface="Calibri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200400" y="1581150"/>
              <a:ext cx="152400" cy="152400"/>
            </a:xfrm>
            <a:prstGeom prst="ellipse">
              <a:avLst/>
            </a:prstGeom>
            <a:solidFill>
              <a:srgbClr val="A1A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A1A8AC"/>
                </a:solidFill>
                <a:latin typeface="Calibri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19200" y="2209801"/>
            <a:ext cx="9652000" cy="204391"/>
            <a:chOff x="914400" y="2495550"/>
            <a:chExt cx="7239000" cy="153293"/>
          </a:xfrm>
        </p:grpSpPr>
        <p:sp>
          <p:nvSpPr>
            <p:cNvPr id="22" name="Oval 21"/>
            <p:cNvSpPr/>
            <p:nvPr/>
          </p:nvSpPr>
          <p:spPr>
            <a:xfrm>
              <a:off x="914400" y="2495550"/>
              <a:ext cx="152400" cy="152400"/>
            </a:xfrm>
            <a:prstGeom prst="ellipse">
              <a:avLst/>
            </a:prstGeom>
            <a:solidFill>
              <a:srgbClr val="A1A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00400" y="2495550"/>
              <a:ext cx="152400" cy="152400"/>
            </a:xfrm>
            <a:prstGeom prst="ellipse">
              <a:avLst/>
            </a:prstGeom>
            <a:solidFill>
              <a:srgbClr val="A1A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638800" y="2495550"/>
              <a:ext cx="152400" cy="152400"/>
            </a:xfrm>
            <a:prstGeom prst="ellipse">
              <a:avLst/>
            </a:prstGeom>
            <a:solidFill>
              <a:srgbClr val="A1A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8001000" y="2496443"/>
              <a:ext cx="152400" cy="152400"/>
            </a:xfrm>
            <a:prstGeom prst="ellipse">
              <a:avLst/>
            </a:prstGeom>
            <a:solidFill>
              <a:srgbClr val="A1A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sourcing: </a:t>
            </a:r>
            <a:r>
              <a:rPr lang="en-US" dirty="0">
                <a:solidFill>
                  <a:srgbClr val="BED420"/>
                </a:solidFill>
              </a:rPr>
              <a:t>work flow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28320" y="1108456"/>
            <a:ext cx="1097280" cy="85344"/>
          </a:xfrm>
          <a:prstGeom prst="rect">
            <a:avLst/>
          </a:prstGeom>
          <a:solidFill>
            <a:srgbClr val="BED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451600" y="1492648"/>
            <a:ext cx="2336800" cy="920353"/>
            <a:chOff x="4838700" y="1119485"/>
            <a:chExt cx="1752600" cy="690265"/>
          </a:xfrm>
        </p:grpSpPr>
        <p:sp>
          <p:nvSpPr>
            <p:cNvPr id="16" name="Oval 15"/>
            <p:cNvSpPr/>
            <p:nvPr/>
          </p:nvSpPr>
          <p:spPr>
            <a:xfrm>
              <a:off x="5638800" y="1657350"/>
              <a:ext cx="152400" cy="152400"/>
            </a:xfrm>
            <a:prstGeom prst="ellipse">
              <a:avLst/>
            </a:prstGeom>
            <a:solidFill>
              <a:srgbClr val="BED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4838700" y="1119485"/>
              <a:ext cx="1752600" cy="4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1219170"/>
              <a:r>
                <a:rPr lang="en-US" sz="1600" dirty="0">
                  <a:solidFill>
                    <a:srgbClr val="45494C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Define Publishing Targets (Output)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562605" y="2616201"/>
            <a:ext cx="3225804" cy="1133316"/>
            <a:chOff x="4286247" y="1962150"/>
            <a:chExt cx="2419353" cy="849987"/>
          </a:xfrm>
        </p:grpSpPr>
        <p:sp>
          <p:nvSpPr>
            <p:cNvPr id="32" name="Rectangle 31"/>
            <p:cNvSpPr/>
            <p:nvPr/>
          </p:nvSpPr>
          <p:spPr>
            <a:xfrm rot="5400000">
              <a:off x="3905248" y="2354936"/>
              <a:ext cx="838200" cy="76202"/>
            </a:xfrm>
            <a:prstGeom prst="rect">
              <a:avLst/>
            </a:prstGeom>
            <a:solidFill>
              <a:srgbClr val="FF6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4419600" y="1962150"/>
              <a:ext cx="2286000" cy="838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1219170"/>
              <a:r>
                <a:rPr lang="en-US" sz="1333" dirty="0">
                  <a:solidFill>
                    <a:srgbClr val="45494C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TARGET – Standard HTML 5</a:t>
              </a:r>
            </a:p>
            <a:p>
              <a:pPr marL="228594" indent="-228594" defTabSz="1219170">
                <a:buFont typeface="Arial" panose="020B0604020202020204" pitchFamily="34" charset="0"/>
                <a:buChar char="•"/>
              </a:pPr>
              <a:r>
                <a:rPr lang="en-US" sz="1333" dirty="0">
                  <a:solidFill>
                    <a:srgbClr val="45494C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Include: Standard Info</a:t>
              </a:r>
            </a:p>
            <a:p>
              <a:pPr marL="228594" indent="-228594" defTabSz="1219170">
                <a:buFont typeface="Arial" panose="020B0604020202020204" pitchFamily="34" charset="0"/>
                <a:buChar char="•"/>
              </a:pPr>
              <a:r>
                <a:rPr lang="en-US" sz="1333" dirty="0">
                  <a:solidFill>
                    <a:srgbClr val="45494C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Exclude: Enterprise Info</a:t>
              </a:r>
            </a:p>
            <a:p>
              <a:pPr defTabSz="1219170"/>
              <a:r>
                <a:rPr lang="en-US" sz="1333" dirty="0">
                  <a:solidFill>
                    <a:srgbClr val="45494C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                      PDF Info</a:t>
              </a:r>
            </a:p>
            <a:p>
              <a:pPr marL="228594" indent="-228594" defTabSz="1219170">
                <a:buFont typeface="Arial" panose="020B0604020202020204" pitchFamily="34" charset="0"/>
                <a:buChar char="•"/>
              </a:pPr>
              <a:r>
                <a:rPr lang="en-US" sz="1333" dirty="0">
                  <a:solidFill>
                    <a:srgbClr val="45494C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Define other specific attributes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62605" y="3955890"/>
            <a:ext cx="3225804" cy="1133316"/>
            <a:chOff x="4286247" y="2966918"/>
            <a:chExt cx="2419353" cy="849987"/>
          </a:xfrm>
        </p:grpSpPr>
        <p:sp>
          <p:nvSpPr>
            <p:cNvPr id="34" name="Rectangle 33"/>
            <p:cNvSpPr/>
            <p:nvPr/>
          </p:nvSpPr>
          <p:spPr>
            <a:xfrm rot="5400000">
              <a:off x="3905248" y="3359704"/>
              <a:ext cx="838200" cy="762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6" name="Text Box 13"/>
            <p:cNvSpPr txBox="1">
              <a:spLocks noChangeArrowheads="1"/>
            </p:cNvSpPr>
            <p:nvPr/>
          </p:nvSpPr>
          <p:spPr bwMode="auto">
            <a:xfrm>
              <a:off x="4419600" y="2966918"/>
              <a:ext cx="2286000" cy="838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1219170"/>
              <a:r>
                <a:rPr lang="en-US" sz="1333" dirty="0">
                  <a:solidFill>
                    <a:srgbClr val="45494C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TARGET – Enterprise HTML 5</a:t>
              </a:r>
            </a:p>
            <a:p>
              <a:pPr marL="228594" indent="-228594" defTabSz="1219170">
                <a:buFont typeface="Arial" panose="020B0604020202020204" pitchFamily="34" charset="0"/>
                <a:buChar char="•"/>
              </a:pPr>
              <a:r>
                <a:rPr lang="en-US" sz="1333" dirty="0">
                  <a:solidFill>
                    <a:srgbClr val="45494C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Include: Enterprise Info</a:t>
              </a:r>
            </a:p>
            <a:p>
              <a:pPr marL="228594" indent="-228594" defTabSz="1219170">
                <a:buFont typeface="Arial" panose="020B0604020202020204" pitchFamily="34" charset="0"/>
                <a:buChar char="•"/>
              </a:pPr>
              <a:r>
                <a:rPr lang="en-US" sz="1333" dirty="0">
                  <a:solidFill>
                    <a:srgbClr val="45494C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Exclude: Standard Info</a:t>
              </a:r>
            </a:p>
            <a:p>
              <a:pPr defTabSz="1219170"/>
              <a:r>
                <a:rPr lang="en-US" sz="1333" dirty="0">
                  <a:solidFill>
                    <a:srgbClr val="45494C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                      PDF Info</a:t>
              </a:r>
            </a:p>
            <a:p>
              <a:pPr marL="228594" indent="-228594" defTabSz="1219170">
                <a:buFont typeface="Arial" panose="020B0604020202020204" pitchFamily="34" charset="0"/>
                <a:buChar char="•"/>
              </a:pPr>
              <a:r>
                <a:rPr lang="en-US" sz="1333" dirty="0">
                  <a:solidFill>
                    <a:srgbClr val="45494C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Define other specific attributes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62605" y="5315268"/>
            <a:ext cx="3225804" cy="1133316"/>
            <a:chOff x="4286247" y="3986451"/>
            <a:chExt cx="2419353" cy="849987"/>
          </a:xfrm>
        </p:grpSpPr>
        <p:sp>
          <p:nvSpPr>
            <p:cNvPr id="37" name="Rectangle 36"/>
            <p:cNvSpPr/>
            <p:nvPr/>
          </p:nvSpPr>
          <p:spPr>
            <a:xfrm rot="5400000">
              <a:off x="3905248" y="4379237"/>
              <a:ext cx="838200" cy="76202"/>
            </a:xfrm>
            <a:prstGeom prst="rect">
              <a:avLst/>
            </a:prstGeom>
            <a:solidFill>
              <a:srgbClr val="5308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8" name="Text Box 13"/>
            <p:cNvSpPr txBox="1">
              <a:spLocks noChangeArrowheads="1"/>
            </p:cNvSpPr>
            <p:nvPr/>
          </p:nvSpPr>
          <p:spPr bwMode="auto">
            <a:xfrm>
              <a:off x="4419600" y="3986451"/>
              <a:ext cx="2286000" cy="684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1219170"/>
              <a:r>
                <a:rPr lang="en-US" sz="1333" dirty="0">
                  <a:solidFill>
                    <a:srgbClr val="45494C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TARGET – Standard PDF</a:t>
              </a:r>
            </a:p>
            <a:p>
              <a:pPr marL="228594" indent="-228594" defTabSz="1219170">
                <a:buFont typeface="Arial" panose="020B0604020202020204" pitchFamily="34" charset="0"/>
                <a:buChar char="•"/>
              </a:pPr>
              <a:r>
                <a:rPr lang="en-US" sz="1333" dirty="0">
                  <a:solidFill>
                    <a:srgbClr val="45494C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Include: PDF &amp; Standard Info</a:t>
              </a:r>
            </a:p>
            <a:p>
              <a:pPr marL="228594" indent="-228594" defTabSz="1219170">
                <a:buFont typeface="Arial" panose="020B0604020202020204" pitchFamily="34" charset="0"/>
                <a:buChar char="•"/>
              </a:pPr>
              <a:r>
                <a:rPr lang="en-US" sz="1333" dirty="0">
                  <a:solidFill>
                    <a:srgbClr val="45494C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Exclude: Enterprise Info</a:t>
              </a:r>
            </a:p>
            <a:p>
              <a:pPr marL="228594" indent="-228594" defTabSz="1219170">
                <a:buFont typeface="Arial" panose="020B0604020202020204" pitchFamily="34" charset="0"/>
                <a:buChar char="•"/>
              </a:pPr>
              <a:r>
                <a:rPr lang="en-US" sz="1333" dirty="0">
                  <a:solidFill>
                    <a:srgbClr val="45494C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Define other specific attributes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601200" y="1492648"/>
            <a:ext cx="2336800" cy="920353"/>
            <a:chOff x="7200900" y="1119485"/>
            <a:chExt cx="1752600" cy="690265"/>
          </a:xfrm>
        </p:grpSpPr>
        <p:sp>
          <p:nvSpPr>
            <p:cNvPr id="17" name="Oval 16"/>
            <p:cNvSpPr/>
            <p:nvPr/>
          </p:nvSpPr>
          <p:spPr>
            <a:xfrm>
              <a:off x="8001000" y="1657350"/>
              <a:ext cx="152400" cy="152400"/>
            </a:xfrm>
            <a:prstGeom prst="ellipse">
              <a:avLst/>
            </a:prstGeom>
            <a:solidFill>
              <a:srgbClr val="BED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1" name="Text Box 13"/>
            <p:cNvSpPr txBox="1">
              <a:spLocks noChangeArrowheads="1"/>
            </p:cNvSpPr>
            <p:nvPr/>
          </p:nvSpPr>
          <p:spPr bwMode="auto">
            <a:xfrm>
              <a:off x="7200900" y="1119485"/>
              <a:ext cx="1752600" cy="4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1219170"/>
              <a:r>
                <a:rPr lang="en-US" sz="1600" dirty="0">
                  <a:solidFill>
                    <a:srgbClr val="45494C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Generate 3</a:t>
              </a:r>
            </a:p>
            <a:p>
              <a:pPr algn="ctr" defTabSz="1219170"/>
              <a:r>
                <a:rPr lang="en-US" sz="1600" dirty="0">
                  <a:solidFill>
                    <a:srgbClr val="45494C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Different Outputs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921000" y="1492646"/>
            <a:ext cx="2895600" cy="920353"/>
            <a:chOff x="2190750" y="1119485"/>
            <a:chExt cx="2171700" cy="690265"/>
          </a:xfrm>
        </p:grpSpPr>
        <p:sp>
          <p:nvSpPr>
            <p:cNvPr id="15" name="Oval 14"/>
            <p:cNvSpPr/>
            <p:nvPr/>
          </p:nvSpPr>
          <p:spPr>
            <a:xfrm>
              <a:off x="3200400" y="1657350"/>
              <a:ext cx="152400" cy="152400"/>
            </a:xfrm>
            <a:prstGeom prst="ellipse">
              <a:avLst/>
            </a:prstGeom>
            <a:solidFill>
              <a:srgbClr val="BED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2190750" y="1119485"/>
              <a:ext cx="2171700" cy="4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1219170"/>
              <a:r>
                <a:rPr lang="en-US" sz="1600" dirty="0">
                  <a:solidFill>
                    <a:srgbClr val="45494C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Add Conditional Tags/Variables (Customize)</a:t>
              </a:r>
              <a:endParaRPr lang="en-US" sz="1867" spc="133" dirty="0">
                <a:solidFill>
                  <a:srgbClr val="45494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03200" y="1492647"/>
            <a:ext cx="2621720" cy="4655752"/>
            <a:chOff x="152400" y="1119485"/>
            <a:chExt cx="1966290" cy="3491814"/>
          </a:xfrm>
        </p:grpSpPr>
        <p:sp>
          <p:nvSpPr>
            <p:cNvPr id="9" name="Oval 8"/>
            <p:cNvSpPr/>
            <p:nvPr/>
          </p:nvSpPr>
          <p:spPr>
            <a:xfrm>
              <a:off x="914400" y="1657350"/>
              <a:ext cx="152400" cy="152400"/>
            </a:xfrm>
            <a:prstGeom prst="ellipse">
              <a:avLst/>
            </a:prstGeom>
            <a:solidFill>
              <a:srgbClr val="BED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152400" y="1119485"/>
              <a:ext cx="1676400" cy="4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1219170"/>
              <a:r>
                <a:rPr lang="en-US" sz="1600" dirty="0">
                  <a:solidFill>
                    <a:srgbClr val="45494C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Create Master Source Files (Content)</a:t>
              </a:r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04800" y="2087856"/>
              <a:ext cx="1813890" cy="2523443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Group 47"/>
          <p:cNvGrpSpPr/>
          <p:nvPr/>
        </p:nvGrpSpPr>
        <p:grpSpPr>
          <a:xfrm>
            <a:off x="591517" y="3225801"/>
            <a:ext cx="4896817" cy="437136"/>
            <a:chOff x="443637" y="2419350"/>
            <a:chExt cx="3672613" cy="327852"/>
          </a:xfrm>
        </p:grpSpPr>
        <p:sp>
          <p:nvSpPr>
            <p:cNvPr id="43" name="Text Box 13"/>
            <p:cNvSpPr txBox="1">
              <a:spLocks noChangeArrowheads="1"/>
            </p:cNvSpPr>
            <p:nvPr/>
          </p:nvSpPr>
          <p:spPr bwMode="auto">
            <a:xfrm>
              <a:off x="2096950" y="2445884"/>
              <a:ext cx="2019300" cy="223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1219170"/>
              <a:r>
                <a:rPr lang="en-US" sz="1333" dirty="0">
                  <a:solidFill>
                    <a:srgbClr val="45494C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TARGET – Standard HTML5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43637" y="2419350"/>
              <a:ext cx="1524000" cy="327852"/>
            </a:xfrm>
            <a:prstGeom prst="rect">
              <a:avLst/>
            </a:prstGeom>
            <a:solidFill>
              <a:srgbClr val="FF6B31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91517" y="3700290"/>
            <a:ext cx="4896817" cy="437136"/>
            <a:chOff x="443637" y="2775216"/>
            <a:chExt cx="3672613" cy="327852"/>
          </a:xfrm>
        </p:grpSpPr>
        <p:sp>
          <p:nvSpPr>
            <p:cNvPr id="44" name="Text Box 13"/>
            <p:cNvSpPr txBox="1">
              <a:spLocks noChangeArrowheads="1"/>
            </p:cNvSpPr>
            <p:nvPr/>
          </p:nvSpPr>
          <p:spPr bwMode="auto">
            <a:xfrm>
              <a:off x="2096950" y="2827185"/>
              <a:ext cx="2019300" cy="223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1219170"/>
              <a:r>
                <a:rPr lang="en-US" sz="1333" dirty="0">
                  <a:solidFill>
                    <a:srgbClr val="45494C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TARGET – Enterprise HTML5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43637" y="2775216"/>
              <a:ext cx="1524000" cy="327852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91516" y="5417472"/>
            <a:ext cx="4884117" cy="599157"/>
            <a:chOff x="443637" y="4063104"/>
            <a:chExt cx="3663088" cy="449368"/>
          </a:xfrm>
        </p:grpSpPr>
        <p:sp>
          <p:nvSpPr>
            <p:cNvPr id="45" name="Text Box 13"/>
            <p:cNvSpPr txBox="1">
              <a:spLocks noChangeArrowheads="1"/>
            </p:cNvSpPr>
            <p:nvPr/>
          </p:nvSpPr>
          <p:spPr bwMode="auto">
            <a:xfrm>
              <a:off x="2087425" y="4135542"/>
              <a:ext cx="2019300" cy="376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1219170"/>
              <a:r>
                <a:rPr lang="en-US" sz="1333" dirty="0">
                  <a:solidFill>
                    <a:srgbClr val="45494C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TARGET – Standard PDF (PDF only)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43637" y="4063104"/>
              <a:ext cx="1524000" cy="413646"/>
            </a:xfrm>
            <a:prstGeom prst="rect">
              <a:avLst/>
            </a:prstGeom>
            <a:solidFill>
              <a:srgbClr val="5308B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893298" y="2544764"/>
            <a:ext cx="742951" cy="1044709"/>
            <a:chOff x="7419973" y="1908573"/>
            <a:chExt cx="557213" cy="783532"/>
          </a:xfrm>
        </p:grpSpPr>
        <p:pic>
          <p:nvPicPr>
            <p:cNvPr id="1030" name="Picture 6" descr="\\fs1\Creative\Presentations\2017\Refresh\AI_Asset_Files\Assets\phone outpu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9973" y="1908573"/>
              <a:ext cx="557213" cy="783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Rectangle 61"/>
            <p:cNvSpPr/>
            <p:nvPr/>
          </p:nvSpPr>
          <p:spPr>
            <a:xfrm>
              <a:off x="7540230" y="2215408"/>
              <a:ext cx="325040" cy="127742"/>
            </a:xfrm>
            <a:prstGeom prst="rect">
              <a:avLst/>
            </a:prstGeom>
            <a:solidFill>
              <a:srgbClr val="FF6B31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907458" y="3491982"/>
            <a:ext cx="2714628" cy="1628777"/>
            <a:chOff x="6680593" y="2618986"/>
            <a:chExt cx="2035971" cy="1221583"/>
          </a:xfrm>
        </p:grpSpPr>
        <p:pic>
          <p:nvPicPr>
            <p:cNvPr id="1027" name="Picture 3" descr="\\fs1\Creative\Presentations\2017\Refresh\AI_Asset_Files\Assets\web output on scree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0593" y="2618986"/>
              <a:ext cx="2035971" cy="1221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Rectangle 62"/>
            <p:cNvSpPr/>
            <p:nvPr/>
          </p:nvSpPr>
          <p:spPr>
            <a:xfrm>
              <a:off x="7162800" y="3136392"/>
              <a:ext cx="685800" cy="13716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1422400" y="2311400"/>
            <a:ext cx="2946400" cy="0"/>
          </a:xfrm>
          <a:prstGeom prst="line">
            <a:avLst/>
          </a:prstGeom>
          <a:ln w="31750">
            <a:solidFill>
              <a:srgbClr val="BED4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6"/>
          </p:cNvCxnSpPr>
          <p:nvPr/>
        </p:nvCxnSpPr>
        <p:spPr>
          <a:xfrm>
            <a:off x="4470400" y="2311400"/>
            <a:ext cx="3048000" cy="0"/>
          </a:xfrm>
          <a:prstGeom prst="line">
            <a:avLst/>
          </a:prstGeom>
          <a:ln w="31750">
            <a:solidFill>
              <a:srgbClr val="BED4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17" idx="2"/>
          </p:cNvCxnSpPr>
          <p:nvPr/>
        </p:nvCxnSpPr>
        <p:spPr>
          <a:xfrm flipV="1">
            <a:off x="7689848" y="2311401"/>
            <a:ext cx="2978152" cy="1191"/>
          </a:xfrm>
          <a:prstGeom prst="line">
            <a:avLst/>
          </a:prstGeom>
          <a:ln w="31750">
            <a:solidFill>
              <a:srgbClr val="BED4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79478" y="5080234"/>
            <a:ext cx="1323372" cy="1390137"/>
            <a:chOff x="7329485" y="3804057"/>
            <a:chExt cx="992529" cy="1042603"/>
          </a:xfrm>
        </p:grpSpPr>
        <p:pic>
          <p:nvPicPr>
            <p:cNvPr id="1032" name="Picture 8" descr="\\fs1\Creative\Presentations\2017\Refresh\AI_Asset_Files\Assets\pdf content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9485" y="3804057"/>
              <a:ext cx="795338" cy="1034643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\\fs1\Creative\Presentations\2017\Refresh\AI_Asset_Files\Assets\300ppi\Asset 256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077" y="4623032"/>
              <a:ext cx="249937" cy="223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6" name="Rectangle 65"/>
          <p:cNvSpPr/>
          <p:nvPr/>
        </p:nvSpPr>
        <p:spPr>
          <a:xfrm>
            <a:off x="9832337" y="5342775"/>
            <a:ext cx="937263" cy="261224"/>
          </a:xfrm>
          <a:prstGeom prst="rect">
            <a:avLst/>
          </a:prstGeom>
          <a:solidFill>
            <a:srgbClr val="FF6B3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55201" y="6172200"/>
            <a:ext cx="890721" cy="233632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 rot="5400000">
            <a:off x="5141576" y="5844696"/>
            <a:ext cx="1117600" cy="101603"/>
          </a:xfrm>
          <a:prstGeom prst="rect">
            <a:avLst/>
          </a:prstGeom>
          <a:solidFill>
            <a:srgbClr val="FF6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810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Madcap flare </a:t>
            </a:r>
            <a:r>
              <a:rPr lang="en-US" dirty="0">
                <a:solidFill>
                  <a:srgbClr val="BED420"/>
                </a:solidFill>
              </a:rPr>
              <a:t>workflow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528320" y="1108456"/>
            <a:ext cx="1097280" cy="85344"/>
          </a:xfrm>
          <a:prstGeom prst="rect">
            <a:avLst/>
          </a:prstGeom>
          <a:solidFill>
            <a:srgbClr val="BED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219200" y="2209800"/>
            <a:ext cx="9652000" cy="203200"/>
            <a:chOff x="914400" y="1581150"/>
            <a:chExt cx="7239000" cy="1524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990600" y="1657350"/>
              <a:ext cx="7010400" cy="0"/>
            </a:xfrm>
            <a:prstGeom prst="line">
              <a:avLst/>
            </a:prstGeom>
            <a:ln w="31750">
              <a:solidFill>
                <a:srgbClr val="D0D3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914400" y="1581150"/>
              <a:ext cx="152400" cy="152400"/>
            </a:xfrm>
            <a:prstGeom prst="ellipse">
              <a:avLst/>
            </a:prstGeom>
            <a:solidFill>
              <a:srgbClr val="A1A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A1A8AC"/>
                </a:solidFill>
                <a:latin typeface="Calibri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8001000" y="1581150"/>
              <a:ext cx="152400" cy="152400"/>
            </a:xfrm>
            <a:prstGeom prst="ellipse">
              <a:avLst/>
            </a:prstGeom>
            <a:solidFill>
              <a:srgbClr val="A1A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A1A8AC"/>
                </a:solidFill>
                <a:latin typeface="Calibri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686175" y="1581150"/>
              <a:ext cx="152400" cy="152400"/>
            </a:xfrm>
            <a:prstGeom prst="ellipse">
              <a:avLst/>
            </a:prstGeom>
            <a:solidFill>
              <a:srgbClr val="A1A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A1A8AC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57600" y="1600200"/>
            <a:ext cx="2717800" cy="3414408"/>
            <a:chOff x="2743200" y="1200150"/>
            <a:chExt cx="2038350" cy="2560806"/>
          </a:xfrm>
        </p:grpSpPr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2743200" y="1200150"/>
              <a:ext cx="2038350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1219170"/>
              <a:r>
                <a:rPr lang="en-US" sz="2400" spc="133" dirty="0">
                  <a:solidFill>
                    <a:srgbClr val="45494C"/>
                  </a:solidFill>
                  <a:latin typeface="Roboto Bold" panose="02000000000000000000" pitchFamily="2" charset="0"/>
                  <a:ea typeface="Roboto Bold" panose="02000000000000000000" pitchFamily="2" charset="0"/>
                  <a:cs typeface="Roboto Bold" panose="02000000000000000000" pitchFamily="2" charset="0"/>
                </a:rPr>
                <a:t>CREATE/EDIT</a:t>
              </a:r>
            </a:p>
          </p:txBody>
        </p:sp>
        <p:pic>
          <p:nvPicPr>
            <p:cNvPr id="10" name="Picture 2" descr="\\fs1\Creative\PowerPoints\2017\Refresh\AI_Asset_Files\Assets\FlareIcon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0779" y="2457450"/>
              <a:ext cx="1263192" cy="1303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Oval 19"/>
            <p:cNvSpPr/>
            <p:nvPr/>
          </p:nvSpPr>
          <p:spPr>
            <a:xfrm>
              <a:off x="3686175" y="1657350"/>
              <a:ext cx="152400" cy="152400"/>
            </a:xfrm>
            <a:prstGeom prst="ellipse">
              <a:avLst/>
            </a:prstGeom>
            <a:solidFill>
              <a:srgbClr val="BED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139940" y="1600200"/>
            <a:ext cx="4848859" cy="4673600"/>
            <a:chOff x="5354955" y="1200150"/>
            <a:chExt cx="3636644" cy="3505200"/>
          </a:xfrm>
        </p:grpSpPr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7315200" y="1200150"/>
              <a:ext cx="1524000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1219170"/>
              <a:r>
                <a:rPr lang="en-US" sz="2400" spc="133" dirty="0">
                  <a:solidFill>
                    <a:srgbClr val="45494C"/>
                  </a:solidFill>
                  <a:latin typeface="Roboto Bold" panose="02000000000000000000" pitchFamily="2" charset="0"/>
                  <a:ea typeface="Roboto Bold" panose="02000000000000000000" pitchFamily="2" charset="0"/>
                  <a:cs typeface="Roboto Bold" panose="02000000000000000000" pitchFamily="2" charset="0"/>
                </a:rPr>
                <a:t>PUBLISH</a:t>
              </a: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5354955" y="2038350"/>
              <a:ext cx="1828800" cy="2667000"/>
            </a:xfrm>
            <a:prstGeom prst="rect">
              <a:avLst/>
            </a:prstGeom>
          </p:spPr>
          <p:txBody>
            <a:bodyPr/>
            <a:lstStyle>
              <a:lvl1pPr marL="0" indent="-228600" algn="l" defTabSz="914400" rtl="0" eaLnBrk="1" latinLnBrk="0" hangingPunct="1">
                <a:spcBef>
                  <a:spcPct val="20000"/>
                </a:spcBef>
                <a:spcAft>
                  <a:spcPts val="200"/>
                </a:spcAft>
                <a:buSzPct val="80000"/>
                <a:buFont typeface="Wingdings" panose="05000000000000000000" pitchFamily="2" charset="2"/>
                <a:buChar char="§"/>
                <a:defRPr sz="2200" kern="1200">
                  <a:solidFill>
                    <a:schemeClr val="accent6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defRPr>
              </a:lvl1pPr>
              <a:lvl2pPr marL="548640" indent="-228600" algn="l" defTabSz="914400" rtl="0" eaLnBrk="1" latinLnBrk="0" hangingPunct="1">
                <a:spcBef>
                  <a:spcPct val="20000"/>
                </a:spcBef>
                <a:spcAft>
                  <a:spcPts val="200"/>
                </a:spcAft>
                <a:buSzPct val="90000"/>
                <a:buFont typeface="Roboto" panose="02000000000000000000" pitchFamily="2" charset="0"/>
                <a:buChar char="»"/>
                <a:defRPr sz="1800" kern="1200">
                  <a:solidFill>
                    <a:schemeClr val="accent6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defRPr>
              </a:lvl2pPr>
              <a:lvl3pPr marL="822960" indent="-228600" algn="l" defTabSz="914400" rtl="0" eaLnBrk="1" latinLnBrk="0" hangingPunct="1">
                <a:spcBef>
                  <a:spcPct val="200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accent6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defRPr>
              </a:lvl3pPr>
              <a:lvl4pPr marL="1097280" indent="-228600" algn="l" defTabSz="914400" rtl="0" eaLnBrk="1" latinLnBrk="0" hangingPunct="1">
                <a:spcBef>
                  <a:spcPct val="200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accent6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defRPr>
              </a:lvl4pPr>
              <a:lvl5pPr marL="1428750" indent="-285750" algn="l" defTabSz="914400" rtl="0" eaLnBrk="1" latinLnBrk="0" hangingPunct="1">
                <a:spcBef>
                  <a:spcPct val="200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accent6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defTabSz="1219170"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45494C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Print</a:t>
              </a:r>
            </a:p>
            <a:p>
              <a:pPr indent="-243834" defTabSz="1219170">
                <a:spcAft>
                  <a:spcPts val="0"/>
                </a:spcAft>
              </a:pPr>
              <a:r>
                <a:rPr lang="en-US" sz="1600" dirty="0">
                  <a:solidFill>
                    <a:srgbClr val="45494C"/>
                  </a:solidFill>
                </a:rPr>
                <a:t>PDF </a:t>
              </a:r>
            </a:p>
            <a:p>
              <a:pPr indent="-243834" defTabSz="1219170">
                <a:spcAft>
                  <a:spcPts val="0"/>
                </a:spcAft>
              </a:pPr>
              <a:r>
                <a:rPr lang="en-US" sz="1600" dirty="0">
                  <a:solidFill>
                    <a:srgbClr val="45494C"/>
                  </a:solidFill>
                </a:rPr>
                <a:t>Microsoft Word </a:t>
              </a:r>
            </a:p>
            <a:p>
              <a:pPr indent="0" defTabSz="1219170">
                <a:spcAft>
                  <a:spcPts val="400"/>
                </a:spcAft>
                <a:buNone/>
              </a:pPr>
              <a:endParaRPr lang="en-US" sz="1600" dirty="0">
                <a:solidFill>
                  <a:srgbClr val="45494C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  <a:p>
              <a:pPr indent="0" defTabSz="1219170">
                <a:spcAft>
                  <a:spcPts val="400"/>
                </a:spcAft>
                <a:buNone/>
              </a:pPr>
              <a:r>
                <a:rPr lang="en-US" sz="1600" dirty="0">
                  <a:solidFill>
                    <a:srgbClr val="45494C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Web Browser</a:t>
              </a:r>
            </a:p>
            <a:p>
              <a:pPr indent="-243834" defTabSz="1219170">
                <a:spcAft>
                  <a:spcPts val="1600"/>
                </a:spcAft>
              </a:pPr>
              <a:r>
                <a:rPr lang="en-US" sz="1600" dirty="0">
                  <a:solidFill>
                    <a:srgbClr val="45494C"/>
                  </a:solidFill>
                </a:rPr>
                <a:t>Responsive HTML5 </a:t>
              </a:r>
            </a:p>
            <a:p>
              <a:pPr indent="0" defTabSz="1219170">
                <a:spcAft>
                  <a:spcPts val="400"/>
                </a:spcAft>
                <a:buNone/>
              </a:pPr>
              <a:r>
                <a:rPr lang="en-US" sz="1600" dirty="0">
                  <a:solidFill>
                    <a:srgbClr val="45494C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Windows Desktop</a:t>
              </a:r>
            </a:p>
            <a:p>
              <a:pPr indent="-243834" defTabSz="1219170">
                <a:spcAft>
                  <a:spcPts val="1600"/>
                </a:spcAft>
              </a:pPr>
              <a:r>
                <a:rPr lang="en-US" sz="1600" dirty="0">
                  <a:solidFill>
                    <a:srgbClr val="45494C"/>
                  </a:solidFill>
                </a:rPr>
                <a:t>HTML Help (.CHM)</a:t>
              </a:r>
            </a:p>
            <a:p>
              <a:pPr indent="0" defTabSz="1219170">
                <a:spcAft>
                  <a:spcPts val="1600"/>
                </a:spcAft>
                <a:buNone/>
              </a:pPr>
              <a:endParaRPr lang="en-US" sz="1600" dirty="0">
                <a:solidFill>
                  <a:srgbClr val="45494C"/>
                </a:solidFill>
              </a:endParaRP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7132318" y="2038350"/>
              <a:ext cx="1859281" cy="2667000"/>
            </a:xfrm>
            <a:prstGeom prst="rect">
              <a:avLst/>
            </a:prstGeom>
          </p:spPr>
          <p:txBody>
            <a:bodyPr/>
            <a:lstStyle>
              <a:lvl1pPr marL="0" indent="-228600" algn="l" defTabSz="914400" rtl="0" eaLnBrk="1" latinLnBrk="0" hangingPunct="1">
                <a:spcBef>
                  <a:spcPct val="20000"/>
                </a:spcBef>
                <a:spcAft>
                  <a:spcPts val="200"/>
                </a:spcAft>
                <a:buSzPct val="80000"/>
                <a:buFont typeface="Wingdings" panose="05000000000000000000" pitchFamily="2" charset="2"/>
                <a:buChar char="§"/>
                <a:defRPr sz="2200" kern="1200">
                  <a:solidFill>
                    <a:schemeClr val="accent6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defRPr>
              </a:lvl1pPr>
              <a:lvl2pPr marL="548640" indent="-228600" algn="l" defTabSz="914400" rtl="0" eaLnBrk="1" latinLnBrk="0" hangingPunct="1">
                <a:spcBef>
                  <a:spcPct val="20000"/>
                </a:spcBef>
                <a:spcAft>
                  <a:spcPts val="200"/>
                </a:spcAft>
                <a:buSzPct val="90000"/>
                <a:buFont typeface="Roboto" panose="02000000000000000000" pitchFamily="2" charset="0"/>
                <a:buChar char="»"/>
                <a:defRPr sz="1800" kern="1200">
                  <a:solidFill>
                    <a:schemeClr val="accent6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defRPr>
              </a:lvl2pPr>
              <a:lvl3pPr marL="822960" indent="-228600" algn="l" defTabSz="914400" rtl="0" eaLnBrk="1" latinLnBrk="0" hangingPunct="1">
                <a:spcBef>
                  <a:spcPct val="200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accent6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defRPr>
              </a:lvl3pPr>
              <a:lvl4pPr marL="1097280" indent="-228600" algn="l" defTabSz="914400" rtl="0" eaLnBrk="1" latinLnBrk="0" hangingPunct="1">
                <a:spcBef>
                  <a:spcPct val="200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accent6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defRPr>
              </a:lvl4pPr>
              <a:lvl5pPr marL="1428750" indent="-285750" algn="l" defTabSz="914400" rtl="0" eaLnBrk="1" latinLnBrk="0" hangingPunct="1">
                <a:spcBef>
                  <a:spcPct val="200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accent6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defTabSz="1219170"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45494C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Other</a:t>
              </a:r>
            </a:p>
            <a:p>
              <a:pPr indent="-243834" defTabSz="1219170">
                <a:spcAft>
                  <a:spcPts val="400"/>
                </a:spcAft>
              </a:pPr>
              <a:r>
                <a:rPr lang="en-US" sz="1600" dirty="0">
                  <a:solidFill>
                    <a:srgbClr val="45494C"/>
                  </a:solidFill>
                </a:rPr>
                <a:t>Clean XHTML</a:t>
              </a:r>
            </a:p>
            <a:p>
              <a:pPr indent="-243834" defTabSz="1219170">
                <a:spcAft>
                  <a:spcPts val="400"/>
                </a:spcAft>
              </a:pPr>
              <a:r>
                <a:rPr lang="en-US" sz="1600" dirty="0">
                  <a:solidFill>
                    <a:srgbClr val="45494C"/>
                  </a:solidFill>
                </a:rPr>
                <a:t>DITA </a:t>
              </a:r>
            </a:p>
            <a:p>
              <a:pPr indent="-243834" defTabSz="1219170">
                <a:spcAft>
                  <a:spcPts val="400"/>
                </a:spcAft>
              </a:pPr>
              <a:r>
                <a:rPr lang="en-US" sz="1600" dirty="0" err="1">
                  <a:solidFill>
                    <a:srgbClr val="45494C"/>
                  </a:solidFill>
                </a:rPr>
                <a:t>EclipseHelp</a:t>
              </a:r>
              <a:endParaRPr lang="en-US" sz="1600" dirty="0">
                <a:solidFill>
                  <a:srgbClr val="45494C"/>
                </a:solidFill>
              </a:endParaRPr>
            </a:p>
            <a:p>
              <a:pPr indent="-243834" defTabSz="1219170">
                <a:spcAft>
                  <a:spcPts val="400"/>
                </a:spcAft>
              </a:pPr>
              <a:r>
                <a:rPr lang="en-US" sz="1600" dirty="0">
                  <a:solidFill>
                    <a:srgbClr val="45494C"/>
                  </a:solidFill>
                </a:rPr>
                <a:t>EPUB</a:t>
              </a:r>
            </a:p>
            <a:p>
              <a:pPr indent="-243834" defTabSz="1219170">
                <a:spcAft>
                  <a:spcPts val="400"/>
                </a:spcAft>
              </a:pPr>
              <a:r>
                <a:rPr lang="en-US" sz="1600" dirty="0">
                  <a:solidFill>
                    <a:srgbClr val="45494C"/>
                  </a:solidFill>
                </a:rPr>
                <a:t>Salesforce Knowledge</a:t>
              </a:r>
            </a:p>
            <a:p>
              <a:pPr indent="-243834" defTabSz="1219170">
                <a:spcAft>
                  <a:spcPts val="400"/>
                </a:spcAft>
              </a:pPr>
              <a:r>
                <a:rPr lang="en-US" sz="1600" dirty="0">
                  <a:solidFill>
                    <a:srgbClr val="45494C"/>
                  </a:solidFill>
                </a:rPr>
                <a:t>Zendesk</a:t>
              </a:r>
            </a:p>
            <a:p>
              <a:pPr indent="0" defTabSz="1219170">
                <a:spcAft>
                  <a:spcPts val="1067"/>
                </a:spcAft>
                <a:buNone/>
              </a:pPr>
              <a:endParaRPr lang="en-US" sz="1867" dirty="0">
                <a:solidFill>
                  <a:srgbClr val="1C5A97"/>
                </a:solidFill>
              </a:endParaRPr>
            </a:p>
            <a:p>
              <a:pPr indent="-304792" defTabSz="1219170">
                <a:spcAft>
                  <a:spcPts val="267"/>
                </a:spcAft>
              </a:pPr>
              <a:endParaRPr lang="en-US" sz="2933" dirty="0">
                <a:solidFill>
                  <a:srgbClr val="1C5A97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8001000" y="1657350"/>
              <a:ext cx="152400" cy="152400"/>
            </a:xfrm>
            <a:prstGeom prst="ellipse">
              <a:avLst/>
            </a:prstGeom>
            <a:solidFill>
              <a:srgbClr val="BED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04801" y="1600200"/>
            <a:ext cx="2700020" cy="4775200"/>
            <a:chOff x="228600" y="1200150"/>
            <a:chExt cx="2025015" cy="3581400"/>
          </a:xfrm>
        </p:grpSpPr>
        <p:sp>
          <p:nvSpPr>
            <p:cNvPr id="5" name="Text Box 13"/>
            <p:cNvSpPr txBox="1">
              <a:spLocks noChangeArrowheads="1"/>
            </p:cNvSpPr>
            <p:nvPr/>
          </p:nvSpPr>
          <p:spPr bwMode="auto">
            <a:xfrm>
              <a:off x="228600" y="1200150"/>
              <a:ext cx="1524000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1219170"/>
              <a:r>
                <a:rPr lang="en-US" sz="2400" spc="133" dirty="0">
                  <a:solidFill>
                    <a:srgbClr val="45494C"/>
                  </a:solidFill>
                  <a:latin typeface="Roboto Bold" panose="02000000000000000000" pitchFamily="2" charset="0"/>
                  <a:ea typeface="Roboto Bold" panose="02000000000000000000" pitchFamily="2" charset="0"/>
                  <a:cs typeface="Roboto Bold" panose="02000000000000000000" pitchFamily="2" charset="0"/>
                </a:rPr>
                <a:t>IMPORT</a:t>
              </a: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424815" y="2038350"/>
              <a:ext cx="1828800" cy="2743200"/>
            </a:xfrm>
            <a:prstGeom prst="rect">
              <a:avLst/>
            </a:prstGeom>
          </p:spPr>
          <p:txBody>
            <a:bodyPr/>
            <a:lstStyle>
              <a:lvl1pPr marL="0" indent="-228600" algn="l" defTabSz="914400" rtl="0" eaLnBrk="1" latinLnBrk="0" hangingPunct="1">
                <a:spcBef>
                  <a:spcPct val="20000"/>
                </a:spcBef>
                <a:spcAft>
                  <a:spcPts val="200"/>
                </a:spcAft>
                <a:buSzPct val="80000"/>
                <a:buFont typeface="Wingdings" panose="05000000000000000000" pitchFamily="2" charset="2"/>
                <a:buChar char="§"/>
                <a:defRPr sz="2200" kern="1200">
                  <a:solidFill>
                    <a:schemeClr val="accent6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defRPr>
              </a:lvl1pPr>
              <a:lvl2pPr marL="548640" indent="-228600" algn="l" defTabSz="914400" rtl="0" eaLnBrk="1" latinLnBrk="0" hangingPunct="1">
                <a:spcBef>
                  <a:spcPct val="20000"/>
                </a:spcBef>
                <a:spcAft>
                  <a:spcPts val="200"/>
                </a:spcAft>
                <a:buSzPct val="90000"/>
                <a:buFont typeface="Roboto" panose="02000000000000000000" pitchFamily="2" charset="0"/>
                <a:buChar char="»"/>
                <a:defRPr sz="1800" kern="1200">
                  <a:solidFill>
                    <a:schemeClr val="accent6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defRPr>
              </a:lvl2pPr>
              <a:lvl3pPr marL="822960" indent="-228600" algn="l" defTabSz="914400" rtl="0" eaLnBrk="1" latinLnBrk="0" hangingPunct="1">
                <a:spcBef>
                  <a:spcPct val="200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accent6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defRPr>
              </a:lvl3pPr>
              <a:lvl4pPr marL="1097280" indent="-228600" algn="l" defTabSz="914400" rtl="0" eaLnBrk="1" latinLnBrk="0" hangingPunct="1">
                <a:spcBef>
                  <a:spcPct val="200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accent6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defRPr>
              </a:lvl4pPr>
              <a:lvl5pPr marL="1428750" indent="-285750" algn="l" defTabSz="914400" rtl="0" eaLnBrk="1" latinLnBrk="0" hangingPunct="1">
                <a:spcBef>
                  <a:spcPct val="200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accent6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43834" defTabSz="1219170">
                <a:spcAft>
                  <a:spcPts val="400"/>
                </a:spcAft>
              </a:pPr>
              <a:r>
                <a:rPr lang="en-US" sz="1600" dirty="0">
                  <a:solidFill>
                    <a:srgbClr val="45494C"/>
                  </a:solidFill>
                </a:rPr>
                <a:t>Microsoft Word</a:t>
              </a:r>
            </a:p>
            <a:p>
              <a:pPr indent="-243834" defTabSz="1219170">
                <a:spcAft>
                  <a:spcPts val="400"/>
                </a:spcAft>
              </a:pPr>
              <a:r>
                <a:rPr lang="en-US" sz="1600" dirty="0">
                  <a:solidFill>
                    <a:srgbClr val="45494C"/>
                  </a:solidFill>
                </a:rPr>
                <a:t>Microsoft Excel</a:t>
              </a:r>
            </a:p>
            <a:p>
              <a:pPr indent="-243834" defTabSz="1219170">
                <a:spcAft>
                  <a:spcPts val="400"/>
                </a:spcAft>
              </a:pPr>
              <a:r>
                <a:rPr lang="en-US" sz="1600" dirty="0">
                  <a:solidFill>
                    <a:srgbClr val="45494C"/>
                  </a:solidFill>
                </a:rPr>
                <a:t>Adobe </a:t>
              </a:r>
              <a:r>
                <a:rPr lang="en-US" sz="1600" dirty="0" err="1">
                  <a:solidFill>
                    <a:srgbClr val="45494C"/>
                  </a:solidFill>
                </a:rPr>
                <a:t>FrameMaker</a:t>
              </a:r>
              <a:endParaRPr lang="en-US" sz="1600" dirty="0">
                <a:solidFill>
                  <a:srgbClr val="45494C"/>
                </a:solidFill>
              </a:endParaRPr>
            </a:p>
            <a:p>
              <a:pPr indent="-243834" defTabSz="1219170">
                <a:spcAft>
                  <a:spcPts val="400"/>
                </a:spcAft>
              </a:pPr>
              <a:r>
                <a:rPr lang="en-US" sz="1600" dirty="0" err="1">
                  <a:solidFill>
                    <a:srgbClr val="45494C"/>
                  </a:solidFill>
                </a:rPr>
                <a:t>Atlassian</a:t>
              </a:r>
              <a:r>
                <a:rPr lang="en-US" sz="1600" dirty="0">
                  <a:solidFill>
                    <a:srgbClr val="45494C"/>
                  </a:solidFill>
                </a:rPr>
                <a:t> Confluence</a:t>
              </a:r>
            </a:p>
            <a:p>
              <a:pPr indent="-243834" defTabSz="1219170">
                <a:spcAft>
                  <a:spcPts val="400"/>
                </a:spcAft>
              </a:pPr>
              <a:r>
                <a:rPr lang="en-US" sz="1600" dirty="0">
                  <a:solidFill>
                    <a:srgbClr val="45494C"/>
                  </a:solidFill>
                </a:rPr>
                <a:t>RoboHelp and other</a:t>
              </a:r>
              <a:br>
                <a:rPr lang="en-US" sz="1600" dirty="0">
                  <a:solidFill>
                    <a:srgbClr val="45494C"/>
                  </a:solidFill>
                </a:rPr>
              </a:br>
              <a:r>
                <a:rPr lang="en-US" sz="1600" dirty="0">
                  <a:solidFill>
                    <a:srgbClr val="45494C"/>
                  </a:solidFill>
                </a:rPr>
                <a:t>     Help Projects</a:t>
              </a:r>
            </a:p>
            <a:p>
              <a:pPr indent="-243834" defTabSz="1219170">
                <a:spcAft>
                  <a:spcPts val="400"/>
                </a:spcAft>
              </a:pPr>
              <a:r>
                <a:rPr lang="en-US" sz="1600" dirty="0">
                  <a:solidFill>
                    <a:srgbClr val="45494C"/>
                  </a:solidFill>
                </a:rPr>
                <a:t>Author-It</a:t>
              </a:r>
            </a:p>
            <a:p>
              <a:pPr indent="-243834" defTabSz="1219170">
                <a:spcAft>
                  <a:spcPts val="400"/>
                </a:spcAft>
              </a:pPr>
              <a:r>
                <a:rPr lang="en-US" sz="1600" dirty="0">
                  <a:solidFill>
                    <a:srgbClr val="45494C"/>
                  </a:solidFill>
                </a:rPr>
                <a:t>HTML files</a:t>
              </a:r>
            </a:p>
            <a:p>
              <a:pPr indent="-243834" defTabSz="1219170">
                <a:spcAft>
                  <a:spcPts val="400"/>
                </a:spcAft>
              </a:pPr>
              <a:r>
                <a:rPr lang="en-US" sz="1600" dirty="0">
                  <a:solidFill>
                    <a:srgbClr val="45494C"/>
                  </a:solidFill>
                </a:rPr>
                <a:t>Doc-To-Help Projects</a:t>
              </a:r>
            </a:p>
            <a:p>
              <a:pPr indent="-243834" defTabSz="1219170">
                <a:spcAft>
                  <a:spcPts val="400"/>
                </a:spcAft>
              </a:pPr>
              <a:r>
                <a:rPr lang="en-US" sz="1600" dirty="0">
                  <a:solidFill>
                    <a:srgbClr val="45494C"/>
                  </a:solidFill>
                </a:rPr>
                <a:t>.CHM files</a:t>
              </a:r>
            </a:p>
            <a:p>
              <a:pPr indent="-243834" defTabSz="1219170">
                <a:spcAft>
                  <a:spcPts val="400"/>
                </a:spcAft>
              </a:pPr>
              <a:r>
                <a:rPr lang="en-US" sz="1600" dirty="0">
                  <a:solidFill>
                    <a:srgbClr val="45494C"/>
                  </a:solidFill>
                </a:rPr>
                <a:t>DITA</a:t>
              </a:r>
            </a:p>
            <a:p>
              <a:pPr indent="0" defTabSz="1219170">
                <a:spcAft>
                  <a:spcPts val="1067"/>
                </a:spcAft>
                <a:buNone/>
              </a:pPr>
              <a:endParaRPr lang="en-US" sz="1867" dirty="0">
                <a:solidFill>
                  <a:srgbClr val="1C5A97"/>
                </a:solidFill>
              </a:endParaRPr>
            </a:p>
            <a:p>
              <a:pPr indent="-304792" defTabSz="1219170">
                <a:spcAft>
                  <a:spcPts val="267"/>
                </a:spcAft>
              </a:pPr>
              <a:endParaRPr lang="en-US" sz="2933" dirty="0">
                <a:solidFill>
                  <a:srgbClr val="1C5A97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914400" y="1657350"/>
              <a:ext cx="152400" cy="152400"/>
            </a:xfrm>
            <a:prstGeom prst="ellipse">
              <a:avLst/>
            </a:prstGeom>
            <a:solidFill>
              <a:srgbClr val="BED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srgbClr val="FFFFFF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55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</a:t>
            </a:r>
            <a:r>
              <a:rPr lang="en-US" dirty="0" smtClean="0">
                <a:solidFill>
                  <a:srgbClr val="BED420"/>
                </a:solidFill>
              </a:rPr>
              <a:t>you!</a:t>
            </a:r>
            <a:endParaRPr lang="en-US" dirty="0">
              <a:solidFill>
                <a:srgbClr val="BED42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Jennifer Morse </a:t>
            </a:r>
            <a:endParaRPr lang="en-US" dirty="0"/>
          </a:p>
          <a:p>
            <a:r>
              <a:rPr lang="en-US" dirty="0" smtClean="0"/>
              <a:t>jmorse@madcapsoftware.com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8000" y="2921000"/>
            <a:ext cx="1097280" cy="85344"/>
          </a:xfrm>
          <a:prstGeom prst="rect">
            <a:avLst/>
          </a:prstGeom>
          <a:solidFill>
            <a:srgbClr val="BED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en-US" sz="240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851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dCap_PPT_Wide_Theme">
  <a:themeElements>
    <a:clrScheme name="MadCap Brand">
      <a:dk1>
        <a:srgbClr val="45494C"/>
      </a:dk1>
      <a:lt1>
        <a:srgbClr val="FFFFFF"/>
      </a:lt1>
      <a:dk2>
        <a:srgbClr val="585E61"/>
      </a:dk2>
      <a:lt2>
        <a:srgbClr val="E8E9EA"/>
      </a:lt2>
      <a:accent1>
        <a:srgbClr val="25BCC3"/>
      </a:accent1>
      <a:accent2>
        <a:srgbClr val="95EFED"/>
      </a:accent2>
      <a:accent3>
        <a:srgbClr val="FF6B31"/>
      </a:accent3>
      <a:accent4>
        <a:srgbClr val="FCB813"/>
      </a:accent4>
      <a:accent5>
        <a:srgbClr val="5308BE"/>
      </a:accent5>
      <a:accent6>
        <a:srgbClr val="1C5A97"/>
      </a:accent6>
      <a:hlink>
        <a:srgbClr val="25BCC3"/>
      </a:hlink>
      <a:folHlink>
        <a:srgbClr val="FF6B3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Cap_PPT_Wide_Theme" id="{4BE46CB6-F45E-4391-B446-03CE91E00655}" vid="{D323B9B2-0754-43CB-A515-E216360AADB3}"/>
    </a:ext>
  </a:extLst>
</a:theme>
</file>

<file path=ppt/theme/theme10.xml><?xml version="1.0" encoding="utf-8"?>
<a:theme xmlns:a="http://schemas.openxmlformats.org/drawingml/2006/main" name="2_MadCap_PPT_Wide_Theme">
  <a:themeElements>
    <a:clrScheme name="MadCap Brand">
      <a:dk1>
        <a:srgbClr val="45494C"/>
      </a:dk1>
      <a:lt1>
        <a:srgbClr val="FFFFFF"/>
      </a:lt1>
      <a:dk2>
        <a:srgbClr val="585E61"/>
      </a:dk2>
      <a:lt2>
        <a:srgbClr val="E8E9EA"/>
      </a:lt2>
      <a:accent1>
        <a:srgbClr val="25BCC3"/>
      </a:accent1>
      <a:accent2>
        <a:srgbClr val="95EFED"/>
      </a:accent2>
      <a:accent3>
        <a:srgbClr val="FF6B31"/>
      </a:accent3>
      <a:accent4>
        <a:srgbClr val="FCB813"/>
      </a:accent4>
      <a:accent5>
        <a:srgbClr val="5308BE"/>
      </a:accent5>
      <a:accent6>
        <a:srgbClr val="1C5A97"/>
      </a:accent6>
      <a:hlink>
        <a:srgbClr val="25BCC3"/>
      </a:hlink>
      <a:folHlink>
        <a:srgbClr val="FF6B3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_2 MadCap Flare">
  <a:themeElements>
    <a:clrScheme name="MadCap Brand">
      <a:dk1>
        <a:srgbClr val="45494C"/>
      </a:dk1>
      <a:lt1>
        <a:srgbClr val="FFFFFF"/>
      </a:lt1>
      <a:dk2>
        <a:srgbClr val="585E61"/>
      </a:dk2>
      <a:lt2>
        <a:srgbClr val="E8E9EA"/>
      </a:lt2>
      <a:accent1>
        <a:srgbClr val="25BCC3"/>
      </a:accent1>
      <a:accent2>
        <a:srgbClr val="95EFED"/>
      </a:accent2>
      <a:accent3>
        <a:srgbClr val="FF6B31"/>
      </a:accent3>
      <a:accent4>
        <a:srgbClr val="FCB813"/>
      </a:accent4>
      <a:accent5>
        <a:srgbClr val="5308BE"/>
      </a:accent5>
      <a:accent6>
        <a:srgbClr val="1C5A97"/>
      </a:accent6>
      <a:hlink>
        <a:srgbClr val="25BCC3"/>
      </a:hlink>
      <a:folHlink>
        <a:srgbClr val="FF6B3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_3 MadCap Central">
  <a:themeElements>
    <a:clrScheme name="MadCap Brand">
      <a:dk1>
        <a:srgbClr val="45494C"/>
      </a:dk1>
      <a:lt1>
        <a:srgbClr val="FFFFFF"/>
      </a:lt1>
      <a:dk2>
        <a:srgbClr val="585E61"/>
      </a:dk2>
      <a:lt2>
        <a:srgbClr val="E8E9EA"/>
      </a:lt2>
      <a:accent1>
        <a:srgbClr val="25BCC3"/>
      </a:accent1>
      <a:accent2>
        <a:srgbClr val="95EFED"/>
      </a:accent2>
      <a:accent3>
        <a:srgbClr val="FF6B31"/>
      </a:accent3>
      <a:accent4>
        <a:srgbClr val="FCB813"/>
      </a:accent4>
      <a:accent5>
        <a:srgbClr val="5308BE"/>
      </a:accent5>
      <a:accent6>
        <a:srgbClr val="1C5A97"/>
      </a:accent6>
      <a:hlink>
        <a:srgbClr val="25BCC3"/>
      </a:hlink>
      <a:folHlink>
        <a:srgbClr val="FF6B3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2_3 MadCap Central">
  <a:themeElements>
    <a:clrScheme name="MadCap Brand">
      <a:dk1>
        <a:srgbClr val="45494C"/>
      </a:dk1>
      <a:lt1>
        <a:srgbClr val="FFFFFF"/>
      </a:lt1>
      <a:dk2>
        <a:srgbClr val="585E61"/>
      </a:dk2>
      <a:lt2>
        <a:srgbClr val="E8E9EA"/>
      </a:lt2>
      <a:accent1>
        <a:srgbClr val="25BCC3"/>
      </a:accent1>
      <a:accent2>
        <a:srgbClr val="95EFED"/>
      </a:accent2>
      <a:accent3>
        <a:srgbClr val="FF6B31"/>
      </a:accent3>
      <a:accent4>
        <a:srgbClr val="FCB813"/>
      </a:accent4>
      <a:accent5>
        <a:srgbClr val="5308BE"/>
      </a:accent5>
      <a:accent6>
        <a:srgbClr val="1C5A97"/>
      </a:accent6>
      <a:hlink>
        <a:srgbClr val="25BCC3"/>
      </a:hlink>
      <a:folHlink>
        <a:srgbClr val="FF6B3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2_2 MadCap Flare">
  <a:themeElements>
    <a:clrScheme name="MadCap Brand">
      <a:dk1>
        <a:srgbClr val="45494C"/>
      </a:dk1>
      <a:lt1>
        <a:srgbClr val="FFFFFF"/>
      </a:lt1>
      <a:dk2>
        <a:srgbClr val="585E61"/>
      </a:dk2>
      <a:lt2>
        <a:srgbClr val="E8E9EA"/>
      </a:lt2>
      <a:accent1>
        <a:srgbClr val="25BCC3"/>
      </a:accent1>
      <a:accent2>
        <a:srgbClr val="95EFED"/>
      </a:accent2>
      <a:accent3>
        <a:srgbClr val="FF6B31"/>
      </a:accent3>
      <a:accent4>
        <a:srgbClr val="FCB813"/>
      </a:accent4>
      <a:accent5>
        <a:srgbClr val="5308BE"/>
      </a:accent5>
      <a:accent6>
        <a:srgbClr val="1C5A97"/>
      </a:accent6>
      <a:hlink>
        <a:srgbClr val="25BCC3"/>
      </a:hlink>
      <a:folHlink>
        <a:srgbClr val="FF6B3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3_2 MadCap Flare">
  <a:themeElements>
    <a:clrScheme name="MadCap Brand">
      <a:dk1>
        <a:srgbClr val="45494C"/>
      </a:dk1>
      <a:lt1>
        <a:srgbClr val="FFFFFF"/>
      </a:lt1>
      <a:dk2>
        <a:srgbClr val="585E61"/>
      </a:dk2>
      <a:lt2>
        <a:srgbClr val="E8E9EA"/>
      </a:lt2>
      <a:accent1>
        <a:srgbClr val="25BCC3"/>
      </a:accent1>
      <a:accent2>
        <a:srgbClr val="95EFED"/>
      </a:accent2>
      <a:accent3>
        <a:srgbClr val="FF6B31"/>
      </a:accent3>
      <a:accent4>
        <a:srgbClr val="FCB813"/>
      </a:accent4>
      <a:accent5>
        <a:srgbClr val="5308BE"/>
      </a:accent5>
      <a:accent6>
        <a:srgbClr val="1C5A97"/>
      </a:accent6>
      <a:hlink>
        <a:srgbClr val="25BCC3"/>
      </a:hlink>
      <a:folHlink>
        <a:srgbClr val="FF6B3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 MadCap Flare">
  <a:themeElements>
    <a:clrScheme name="MadCap Brand">
      <a:dk1>
        <a:srgbClr val="45494C"/>
      </a:dk1>
      <a:lt1>
        <a:srgbClr val="FFFFFF"/>
      </a:lt1>
      <a:dk2>
        <a:srgbClr val="585E61"/>
      </a:dk2>
      <a:lt2>
        <a:srgbClr val="E8E9EA"/>
      </a:lt2>
      <a:accent1>
        <a:srgbClr val="25BCC3"/>
      </a:accent1>
      <a:accent2>
        <a:srgbClr val="95EFED"/>
      </a:accent2>
      <a:accent3>
        <a:srgbClr val="FF6B31"/>
      </a:accent3>
      <a:accent4>
        <a:srgbClr val="FCB813"/>
      </a:accent4>
      <a:accent5>
        <a:srgbClr val="5308BE"/>
      </a:accent5>
      <a:accent6>
        <a:srgbClr val="1C5A97"/>
      </a:accent6>
      <a:hlink>
        <a:srgbClr val="25BCC3"/>
      </a:hlink>
      <a:folHlink>
        <a:srgbClr val="FF6B3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 MadCap Central">
  <a:themeElements>
    <a:clrScheme name="MadCap Brand">
      <a:dk1>
        <a:srgbClr val="45494C"/>
      </a:dk1>
      <a:lt1>
        <a:srgbClr val="FFFFFF"/>
      </a:lt1>
      <a:dk2>
        <a:srgbClr val="585E61"/>
      </a:dk2>
      <a:lt2>
        <a:srgbClr val="E8E9EA"/>
      </a:lt2>
      <a:accent1>
        <a:srgbClr val="25BCC3"/>
      </a:accent1>
      <a:accent2>
        <a:srgbClr val="95EFED"/>
      </a:accent2>
      <a:accent3>
        <a:srgbClr val="FF6B31"/>
      </a:accent3>
      <a:accent4>
        <a:srgbClr val="FCB813"/>
      </a:accent4>
      <a:accent5>
        <a:srgbClr val="5308BE"/>
      </a:accent5>
      <a:accent6>
        <a:srgbClr val="1C5A97"/>
      </a:accent6>
      <a:hlink>
        <a:srgbClr val="25BCC3"/>
      </a:hlink>
      <a:folHlink>
        <a:srgbClr val="FF6B3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  MadCap D2H">
  <a:themeElements>
    <a:clrScheme name="MadCap Brand">
      <a:dk1>
        <a:srgbClr val="45494C"/>
      </a:dk1>
      <a:lt1>
        <a:srgbClr val="FFFFFF"/>
      </a:lt1>
      <a:dk2>
        <a:srgbClr val="585E61"/>
      </a:dk2>
      <a:lt2>
        <a:srgbClr val="E8E9EA"/>
      </a:lt2>
      <a:accent1>
        <a:srgbClr val="25BCC3"/>
      </a:accent1>
      <a:accent2>
        <a:srgbClr val="95EFED"/>
      </a:accent2>
      <a:accent3>
        <a:srgbClr val="FF6B31"/>
      </a:accent3>
      <a:accent4>
        <a:srgbClr val="FCB813"/>
      </a:accent4>
      <a:accent5>
        <a:srgbClr val="5308BE"/>
      </a:accent5>
      <a:accent6>
        <a:srgbClr val="1C5A97"/>
      </a:accent6>
      <a:hlink>
        <a:srgbClr val="25BCC3"/>
      </a:hlink>
      <a:folHlink>
        <a:srgbClr val="FF6B3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  MadCap Lingo">
  <a:themeElements>
    <a:clrScheme name="MadCap Brand">
      <a:dk1>
        <a:srgbClr val="45494C"/>
      </a:dk1>
      <a:lt1>
        <a:srgbClr val="FFFFFF"/>
      </a:lt1>
      <a:dk2>
        <a:srgbClr val="585E61"/>
      </a:dk2>
      <a:lt2>
        <a:srgbClr val="E8E9EA"/>
      </a:lt2>
      <a:accent1>
        <a:srgbClr val="25BCC3"/>
      </a:accent1>
      <a:accent2>
        <a:srgbClr val="95EFED"/>
      </a:accent2>
      <a:accent3>
        <a:srgbClr val="FF6B31"/>
      </a:accent3>
      <a:accent4>
        <a:srgbClr val="FCB813"/>
      </a:accent4>
      <a:accent5>
        <a:srgbClr val="5308BE"/>
      </a:accent5>
      <a:accent6>
        <a:srgbClr val="1C5A97"/>
      </a:accent6>
      <a:hlink>
        <a:srgbClr val="25BCC3"/>
      </a:hlink>
      <a:folHlink>
        <a:srgbClr val="FF6B3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  MadCap Contributor">
  <a:themeElements>
    <a:clrScheme name="MadCap Brand">
      <a:dk1>
        <a:srgbClr val="45494C"/>
      </a:dk1>
      <a:lt1>
        <a:srgbClr val="FFFFFF"/>
      </a:lt1>
      <a:dk2>
        <a:srgbClr val="585E61"/>
      </a:dk2>
      <a:lt2>
        <a:srgbClr val="E8E9EA"/>
      </a:lt2>
      <a:accent1>
        <a:srgbClr val="25BCC3"/>
      </a:accent1>
      <a:accent2>
        <a:srgbClr val="95EFED"/>
      </a:accent2>
      <a:accent3>
        <a:srgbClr val="FF6B31"/>
      </a:accent3>
      <a:accent4>
        <a:srgbClr val="FCB813"/>
      </a:accent4>
      <a:accent5>
        <a:srgbClr val="5308BE"/>
      </a:accent5>
      <a:accent6>
        <a:srgbClr val="1C5A97"/>
      </a:accent6>
      <a:hlink>
        <a:srgbClr val="25BCC3"/>
      </a:hlink>
      <a:folHlink>
        <a:srgbClr val="FF6B3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8  MadCap Mimic">
  <a:themeElements>
    <a:clrScheme name="MadCap Brand">
      <a:dk1>
        <a:srgbClr val="45494C"/>
      </a:dk1>
      <a:lt1>
        <a:srgbClr val="FFFFFF"/>
      </a:lt1>
      <a:dk2>
        <a:srgbClr val="585E61"/>
      </a:dk2>
      <a:lt2>
        <a:srgbClr val="E8E9EA"/>
      </a:lt2>
      <a:accent1>
        <a:srgbClr val="25BCC3"/>
      </a:accent1>
      <a:accent2>
        <a:srgbClr val="95EFED"/>
      </a:accent2>
      <a:accent3>
        <a:srgbClr val="FF6B31"/>
      </a:accent3>
      <a:accent4>
        <a:srgbClr val="FCB813"/>
      </a:accent4>
      <a:accent5>
        <a:srgbClr val="5308BE"/>
      </a:accent5>
      <a:accent6>
        <a:srgbClr val="1C5A97"/>
      </a:accent6>
      <a:hlink>
        <a:srgbClr val="25BCC3"/>
      </a:hlink>
      <a:folHlink>
        <a:srgbClr val="FF6B3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9  MadCap Capture">
  <a:themeElements>
    <a:clrScheme name="MadCap Brand">
      <a:dk1>
        <a:srgbClr val="45494C"/>
      </a:dk1>
      <a:lt1>
        <a:srgbClr val="FFFFFF"/>
      </a:lt1>
      <a:dk2>
        <a:srgbClr val="585E61"/>
      </a:dk2>
      <a:lt2>
        <a:srgbClr val="E8E9EA"/>
      </a:lt2>
      <a:accent1>
        <a:srgbClr val="25BCC3"/>
      </a:accent1>
      <a:accent2>
        <a:srgbClr val="95EFED"/>
      </a:accent2>
      <a:accent3>
        <a:srgbClr val="FF6B31"/>
      </a:accent3>
      <a:accent4>
        <a:srgbClr val="FCB813"/>
      </a:accent4>
      <a:accent5>
        <a:srgbClr val="5308BE"/>
      </a:accent5>
      <a:accent6>
        <a:srgbClr val="1C5A97"/>
      </a:accent6>
      <a:hlink>
        <a:srgbClr val="25BCC3"/>
      </a:hlink>
      <a:folHlink>
        <a:srgbClr val="FF6B3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_MadCap_PPT_Wide_Theme">
  <a:themeElements>
    <a:clrScheme name="MadCap Brand">
      <a:dk1>
        <a:srgbClr val="45494C"/>
      </a:dk1>
      <a:lt1>
        <a:srgbClr val="FFFFFF"/>
      </a:lt1>
      <a:dk2>
        <a:srgbClr val="585E61"/>
      </a:dk2>
      <a:lt2>
        <a:srgbClr val="E8E9EA"/>
      </a:lt2>
      <a:accent1>
        <a:srgbClr val="25BCC3"/>
      </a:accent1>
      <a:accent2>
        <a:srgbClr val="95EFED"/>
      </a:accent2>
      <a:accent3>
        <a:srgbClr val="FF6B31"/>
      </a:accent3>
      <a:accent4>
        <a:srgbClr val="FCB813"/>
      </a:accent4>
      <a:accent5>
        <a:srgbClr val="5308BE"/>
      </a:accent5>
      <a:accent6>
        <a:srgbClr val="1C5A97"/>
      </a:accent6>
      <a:hlink>
        <a:srgbClr val="25BCC3"/>
      </a:hlink>
      <a:folHlink>
        <a:srgbClr val="FF6B3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MadCap_PPT_Wide_Theme</Template>
  <TotalTime>2392</TotalTime>
  <Words>278</Words>
  <Application>Microsoft Office PowerPoint</Application>
  <PresentationFormat>Widescreen</PresentationFormat>
  <Paragraphs>91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15</vt:i4>
      </vt:variant>
      <vt:variant>
        <vt:lpstr>Slide Titles</vt:lpstr>
      </vt:variant>
      <vt:variant>
        <vt:i4>8</vt:i4>
      </vt:variant>
    </vt:vector>
  </HeadingPairs>
  <TitlesOfParts>
    <vt:vector size="32" baseType="lpstr">
      <vt:lpstr>Arial</vt:lpstr>
      <vt:lpstr>Calibri</vt:lpstr>
      <vt:lpstr>Century Gothic</vt:lpstr>
      <vt:lpstr>Roboto</vt:lpstr>
      <vt:lpstr>Roboto Black</vt:lpstr>
      <vt:lpstr>Roboto Bold</vt:lpstr>
      <vt:lpstr>Roboto Light</vt:lpstr>
      <vt:lpstr>Roboto Medium</vt:lpstr>
      <vt:lpstr>Wingdings</vt:lpstr>
      <vt:lpstr>MadCap_PPT_Wide_Theme</vt:lpstr>
      <vt:lpstr>2 MadCap Flare</vt:lpstr>
      <vt:lpstr>3 MadCap Central</vt:lpstr>
      <vt:lpstr>4  MadCap D2H</vt:lpstr>
      <vt:lpstr>5  MadCap Lingo</vt:lpstr>
      <vt:lpstr>6  MadCap Contributor</vt:lpstr>
      <vt:lpstr>8  MadCap Mimic</vt:lpstr>
      <vt:lpstr>9  MadCap Capture</vt:lpstr>
      <vt:lpstr>1_MadCap_PPT_Wide_Theme</vt:lpstr>
      <vt:lpstr>2_MadCap_PPT_Wide_Theme</vt:lpstr>
      <vt:lpstr>1_2 MadCap Flare</vt:lpstr>
      <vt:lpstr>1_3 MadCap Central</vt:lpstr>
      <vt:lpstr>2_3 MadCap Central</vt:lpstr>
      <vt:lpstr>2_2 MadCap Flare</vt:lpstr>
      <vt:lpstr>3_2 MadCap Flare</vt:lpstr>
      <vt:lpstr>An Overview of MadCap Flare</vt:lpstr>
      <vt:lpstr>core benefits</vt:lpstr>
      <vt:lpstr>Multiple source publishing Limitations </vt:lpstr>
      <vt:lpstr>Remember – think topics</vt:lpstr>
      <vt:lpstr>PowerPoint Presentation</vt:lpstr>
      <vt:lpstr>Single sourcing: work flow</vt:lpstr>
      <vt:lpstr>Madcap flare workflow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Tricia Gardner</dc:creator>
  <cp:lastModifiedBy>Jennifer Morse</cp:lastModifiedBy>
  <cp:revision>69</cp:revision>
  <dcterms:created xsi:type="dcterms:W3CDTF">2017-07-26T19:37:21Z</dcterms:created>
  <dcterms:modified xsi:type="dcterms:W3CDTF">2020-04-02T23:38:53Z</dcterms:modified>
</cp:coreProperties>
</file>