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0001-546B-4A14-A042-6D0C9858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4019-2FDF-4D5D-BD30-C43DDB04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2DA2-C90E-4969-AE73-51754B09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92C3-3D93-4D59-B728-F3054E30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AC02-B2F2-4E5E-91A2-8999C9A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88-2CE5-49C2-92A6-CF3CF730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D27A9-E058-424C-8B99-0C59D45F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86FD-A657-4224-B1FD-7902939F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7B4C-1CD4-436E-B6F4-04D0A027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7480-13F3-46A0-A299-75488FCB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0CA94-4746-432A-B705-8E34601A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6296F-AC94-4698-8992-AE80F64B5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BE27-F952-432D-AD7B-6DB0A23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9527-BEF8-4299-AC70-D3CE9A6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C4A0-9254-4682-8C2D-02AFBDA6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F73-8720-4591-8F6A-29A3C0D3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1D03-47FF-413C-B689-AC5C4406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D14C-0AFE-4B46-B227-0406EE3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9B8A-FBFA-4E80-9263-7012A8CA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1D31-3D82-47B8-81A2-B986090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0091-6603-4344-8E75-8E51A4B8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2A7-4E93-4405-90BB-1FEB5FAD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0E10-8823-418A-8B0C-45093E4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EAF-F882-4958-BFBD-B636DC9B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DB45-E8D4-4FBF-87BB-3B949C52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009F-0820-4DBC-8454-EE310FC9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F28-82DE-4649-BC3C-77A1BB52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06688-C66A-4F92-B96A-B86AA467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BF6E-933F-43BE-8690-5FD17E27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FE0F-F287-4021-8610-453210B4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EB12-F132-432C-8500-6E3332E1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1136-2EA6-445B-B928-60364948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C99F-0BC4-4F9E-96DE-EA391CDE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AFA1-14DD-405A-8F39-0A34C234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75D39-B785-4A42-8F24-4B5625B6B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40CC0-2B22-4D0D-A38C-2E8B21597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042C-2C3F-4A44-A561-606C7EF6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A6EB1-989C-43C0-A883-0481697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F7152-CC45-40D6-A14D-851AF08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AB52-CFCC-40C8-BEA7-C996BE89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3ACCF-F513-4DA4-AB7D-80163DD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35AC-4EC7-408F-BA17-8F1B340A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2F886-FB6E-4936-82B2-9A2E2085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5B601-A753-4F40-A86D-091C1211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117B9-7604-4541-A954-2C5EBAB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FD15-4E00-4EA8-BC94-DA9CA390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DE2-BC9A-4E34-97AE-9551F2F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280D-F1F3-4047-A99E-4D5CA16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BD26-ECFE-4A4B-BEFC-D4CBCAE3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F872-0BB6-4732-89C6-501658A7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5E35-BF56-4E27-880D-8BE17D8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A467-6D4A-46E4-A79E-3F3A7642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179A-7C62-4650-9D90-69B10915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73D09-014E-4896-A725-7FD4FAE6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0AC6-8BE0-418C-99D4-43156AC7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DD1D-30F0-453C-A3CF-F2A34F4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ED5A-EE93-46F1-8074-17057F8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E031-EB22-4AD1-825F-DD032A02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D6D0A-44DD-43BF-828C-F37449D1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8B81-FA33-4352-8D47-4B8360E6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D876-405E-483E-B258-F3E4936F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8005-FCAD-43D1-9D17-0F60014D6C3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A491-E957-467A-BB11-F2EE5316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E416-6680-4CCE-B7B8-92FD58B4C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F985-9161-41D9-9F50-77DC532FD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E7D6-683C-4914-821C-02663B52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289" y="1625599"/>
            <a:ext cx="9121422" cy="3156480"/>
          </a:xfrm>
        </p:spPr>
        <p:txBody>
          <a:bodyPr>
            <a:normAutofit/>
          </a:bodyPr>
          <a:lstStyle/>
          <a:p>
            <a:r>
              <a:rPr lang="en-US" dirty="0"/>
              <a:t>How to Transfer Money from an External Account to your PNC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20635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F29C-6D29-4FBF-948F-005BD3F14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0FA3B-634B-4F69-88D8-FB3F290A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9B9EA-A5F9-4B26-ACB2-7FBFC35B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" y="80963"/>
            <a:ext cx="11520390" cy="6858000"/>
          </a:xfrm>
          <a:prstGeom prst="rect">
            <a:avLst/>
          </a:prstGeo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CAAA8B8D-1DF1-49BE-853C-B3255C89E1EF}"/>
              </a:ext>
            </a:extLst>
          </p:cNvPr>
          <p:cNvSpPr/>
          <p:nvPr/>
        </p:nvSpPr>
        <p:spPr>
          <a:xfrm>
            <a:off x="3691467" y="1122363"/>
            <a:ext cx="1670755" cy="1180570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1. Enter Amount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448E6-7A99-4F3F-9524-BE5345AB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" y="0"/>
            <a:ext cx="11520390" cy="6858000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5DEC1391-E43F-4078-9894-A931E918B3C7}"/>
              </a:ext>
            </a:extLst>
          </p:cNvPr>
          <p:cNvSpPr/>
          <p:nvPr/>
        </p:nvSpPr>
        <p:spPr>
          <a:xfrm>
            <a:off x="7224889" y="2009422"/>
            <a:ext cx="2664178" cy="1588911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Select the external account to transfer money from</a:t>
            </a:r>
          </a:p>
        </p:txBody>
      </p:sp>
    </p:spTree>
    <p:extLst>
      <p:ext uri="{BB962C8B-B14F-4D97-AF65-F5344CB8AC3E}">
        <p14:creationId xmlns:p14="http://schemas.microsoft.com/office/powerpoint/2010/main" val="26026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5C974-BD81-4B1B-81FD-25C67F2F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" y="0"/>
            <a:ext cx="11520390" cy="6858000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BEEDC3B-EE90-4EE6-ABD0-9BCD649E7AAA}"/>
              </a:ext>
            </a:extLst>
          </p:cNvPr>
          <p:cNvSpPr/>
          <p:nvPr/>
        </p:nvSpPr>
        <p:spPr>
          <a:xfrm>
            <a:off x="7168444" y="2393244"/>
            <a:ext cx="2664178" cy="1430867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Select the PNC account to transfer money to</a:t>
            </a:r>
          </a:p>
        </p:txBody>
      </p:sp>
    </p:spTree>
    <p:extLst>
      <p:ext uri="{BB962C8B-B14F-4D97-AF65-F5344CB8AC3E}">
        <p14:creationId xmlns:p14="http://schemas.microsoft.com/office/powerpoint/2010/main" val="27011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BE3BE-0B59-4CC8-98CA-7E680FAB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" y="0"/>
            <a:ext cx="11520390" cy="6858000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A1BBD923-C816-47E5-A1D6-2F3D9FBC37A0}"/>
              </a:ext>
            </a:extLst>
          </p:cNvPr>
          <p:cNvSpPr/>
          <p:nvPr/>
        </p:nvSpPr>
        <p:spPr>
          <a:xfrm>
            <a:off x="5271911" y="3239911"/>
            <a:ext cx="2675467" cy="93697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56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Select the correct date</a:t>
            </a:r>
          </a:p>
        </p:txBody>
      </p:sp>
    </p:spTree>
    <p:extLst>
      <p:ext uri="{BB962C8B-B14F-4D97-AF65-F5344CB8AC3E}">
        <p14:creationId xmlns:p14="http://schemas.microsoft.com/office/powerpoint/2010/main" val="38382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6FEAD-0DE9-4487-AB2F-34F69244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" y="0"/>
            <a:ext cx="11520390" cy="6858000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223C884D-69DC-4DCA-A4D9-AF9536018955}"/>
              </a:ext>
            </a:extLst>
          </p:cNvPr>
          <p:cNvSpPr/>
          <p:nvPr/>
        </p:nvSpPr>
        <p:spPr>
          <a:xfrm>
            <a:off x="3973688" y="4154310"/>
            <a:ext cx="2122311" cy="1648179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Optional: Add a memo before hitting </a:t>
            </a:r>
          </a:p>
          <a:p>
            <a:pPr algn="ctr"/>
            <a:r>
              <a:rPr lang="en-US" dirty="0"/>
              <a:t>“Continue”</a:t>
            </a:r>
          </a:p>
        </p:txBody>
      </p:sp>
    </p:spTree>
    <p:extLst>
      <p:ext uri="{BB962C8B-B14F-4D97-AF65-F5344CB8AC3E}">
        <p14:creationId xmlns:p14="http://schemas.microsoft.com/office/powerpoint/2010/main" val="11217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Transfer Money from an External Account to your PNC Savings Account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Lewis</dc:creator>
  <cp:lastModifiedBy>Rebecca Lewis</cp:lastModifiedBy>
  <cp:revision>7</cp:revision>
  <dcterms:created xsi:type="dcterms:W3CDTF">2020-02-24T20:35:39Z</dcterms:created>
  <dcterms:modified xsi:type="dcterms:W3CDTF">2020-02-25T00:22:49Z</dcterms:modified>
</cp:coreProperties>
</file>