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e" initials="Z" lastIdx="6" clrIdx="0">
    <p:extLst>
      <p:ext uri="{19B8F6BF-5375-455C-9EA6-DF929625EA0E}">
        <p15:presenceInfo xmlns:p15="http://schemas.microsoft.com/office/powerpoint/2012/main" userId="Zo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102" d="100"/>
          <a:sy n="102" d="100"/>
        </p:scale>
        <p:origin x="120"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25T21:22:45.392" idx="1">
    <p:pos x="6055" y="2712"/>
    <p:text>Having a title is great - Is this the title you'd see in a help window somewhere? Or should this be the very first tour bubble to orient your user to explain where you are and what you are doing? :-)</p:text>
    <p:extLst>
      <p:ext uri="{C676402C-5697-4E1C-873F-D02D1690AC5C}">
        <p15:threadingInfo xmlns:p15="http://schemas.microsoft.com/office/powerpoint/2012/main" timeZoneBias="300"/>
      </p:ext>
    </p:extLst>
  </p:cm>
  <p:cm authorId="1" dt="2020-02-25T21:38:52.254" idx="6">
    <p:pos x="3323" y="634"/>
    <p:text>Great tour! Nice job picking something static and walking someone through how to do a thing.</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2-25T21:24:09.659" idx="2">
    <p:pos x="2373" y="746"/>
    <p:text>What is your reasoning behind the numbers in the tour bubbles? 
Real estate in tour bubbles is usually expensive, so you often want to be as consise as possible.
I have seen tours with a page count though, either a 3/7 or just dots where one is colored.</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2-25T21:31:07.389" idx="3">
    <p:pos x="5224" y="1518"/>
    <p:text>FYI, in some tour tools, you can do a cool thing where you highlight just a part of the screen. 
I'm faking it here, but to give you an idea about what can be possible.</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2-25T21:34:14.034" idx="4">
    <p:pos x="3929" y="2059"/>
    <p:text>Is it the "correct" date, or the date you want to transfer the funds on? Are there any limitations based on banking hours? (I know you may not know now, but those might be good questions if you were making an actual tour)</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2-25T21:35:48.380" idx="5">
    <p:pos x="3549" y="3496"/>
    <p:text>Why would you add a memo?
Why do I 'hit' Continue?
FYI, most style guides frown on violent words (hit, kill, execute, etc.). For buttons, many use "Click", although since more things are now for mobile devices where you just 'tap', some places are moving to "Select &lt;button name&gt;", that will work whether you're using a laptop or a phone.</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4D0001-546B-4A14-A042-6D0C9858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A4E4019-2FDF-4D5D-BD30-C43DDB0468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9C32DA2-C90E-4969-AE73-51754B09FEB9}"/>
              </a:ext>
            </a:extLst>
          </p:cNvPr>
          <p:cNvSpPr>
            <a:spLocks noGrp="1"/>
          </p:cNvSpPr>
          <p:nvPr>
            <p:ph type="dt" sz="half" idx="10"/>
          </p:nvPr>
        </p:nvSpPr>
        <p:spPr/>
        <p:txBody>
          <a:bodyPr/>
          <a:lstStyle/>
          <a:p>
            <a:fld id="{D53B8005-FCAD-43D1-9D17-0F60014D6C3D}" type="datetimeFigureOut">
              <a:rPr lang="en-US" smtClean="0"/>
              <a:t>2/25/2020</a:t>
            </a:fld>
            <a:endParaRPr lang="en-US"/>
          </a:p>
        </p:txBody>
      </p:sp>
      <p:sp>
        <p:nvSpPr>
          <p:cNvPr id="5" name="Footer Placeholder 4">
            <a:extLst>
              <a:ext uri="{FF2B5EF4-FFF2-40B4-BE49-F238E27FC236}">
                <a16:creationId xmlns:a16="http://schemas.microsoft.com/office/drawing/2014/main" xmlns="" id="{DC0692C3-3D93-4D59-B728-F3054E30E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9D9AC02-B2F2-4E5E-91A2-8999C9A58CCF}"/>
              </a:ext>
            </a:extLst>
          </p:cNvPr>
          <p:cNvSpPr>
            <a:spLocks noGrp="1"/>
          </p:cNvSpPr>
          <p:nvPr>
            <p:ph type="sldNum" sz="quarter" idx="12"/>
          </p:nvPr>
        </p:nvSpPr>
        <p:spPr/>
        <p:txBody>
          <a:bodyPr/>
          <a:lstStyle/>
          <a:p>
            <a:fld id="{074FF985-9161-41D9-9F50-77DC532FDA77}" type="slidenum">
              <a:rPr lang="en-US" smtClean="0"/>
              <a:t>‹#›</a:t>
            </a:fld>
            <a:endParaRPr lang="en-US"/>
          </a:p>
        </p:txBody>
      </p:sp>
    </p:spTree>
    <p:extLst>
      <p:ext uri="{BB962C8B-B14F-4D97-AF65-F5344CB8AC3E}">
        <p14:creationId xmlns:p14="http://schemas.microsoft.com/office/powerpoint/2010/main" val="213623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CA0E88-2CE5-49C2-92A6-CF3CF730A3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A7D27A9-E058-424C-8B99-0C59D45F5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55986FD-A657-4224-B1FD-7902939F8F3A}"/>
              </a:ext>
            </a:extLst>
          </p:cNvPr>
          <p:cNvSpPr>
            <a:spLocks noGrp="1"/>
          </p:cNvSpPr>
          <p:nvPr>
            <p:ph type="dt" sz="half" idx="10"/>
          </p:nvPr>
        </p:nvSpPr>
        <p:spPr/>
        <p:txBody>
          <a:bodyPr/>
          <a:lstStyle/>
          <a:p>
            <a:fld id="{D53B8005-FCAD-43D1-9D17-0F60014D6C3D}" type="datetimeFigureOut">
              <a:rPr lang="en-US" smtClean="0"/>
              <a:t>2/25/2020</a:t>
            </a:fld>
            <a:endParaRPr lang="en-US"/>
          </a:p>
        </p:txBody>
      </p:sp>
      <p:sp>
        <p:nvSpPr>
          <p:cNvPr id="5" name="Footer Placeholder 4">
            <a:extLst>
              <a:ext uri="{FF2B5EF4-FFF2-40B4-BE49-F238E27FC236}">
                <a16:creationId xmlns:a16="http://schemas.microsoft.com/office/drawing/2014/main" xmlns="" id="{4BE97B4C-1CD4-436E-B6F4-04D0A027A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01E7480-13F3-46A0-A299-75488FCB3A57}"/>
              </a:ext>
            </a:extLst>
          </p:cNvPr>
          <p:cNvSpPr>
            <a:spLocks noGrp="1"/>
          </p:cNvSpPr>
          <p:nvPr>
            <p:ph type="sldNum" sz="quarter" idx="12"/>
          </p:nvPr>
        </p:nvSpPr>
        <p:spPr/>
        <p:txBody>
          <a:bodyPr/>
          <a:lstStyle/>
          <a:p>
            <a:fld id="{074FF985-9161-41D9-9F50-77DC532FDA77}" type="slidenum">
              <a:rPr lang="en-US" smtClean="0"/>
              <a:t>‹#›</a:t>
            </a:fld>
            <a:endParaRPr lang="en-US"/>
          </a:p>
        </p:txBody>
      </p:sp>
    </p:spTree>
    <p:extLst>
      <p:ext uri="{BB962C8B-B14F-4D97-AF65-F5344CB8AC3E}">
        <p14:creationId xmlns:p14="http://schemas.microsoft.com/office/powerpoint/2010/main" val="1161442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020CA94-4746-432A-B705-8E34601AD8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C66296F-AC94-4698-8992-AE80F64B5B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333BE27-F952-432D-AD7B-6DB0A23FDC57}"/>
              </a:ext>
            </a:extLst>
          </p:cNvPr>
          <p:cNvSpPr>
            <a:spLocks noGrp="1"/>
          </p:cNvSpPr>
          <p:nvPr>
            <p:ph type="dt" sz="half" idx="10"/>
          </p:nvPr>
        </p:nvSpPr>
        <p:spPr/>
        <p:txBody>
          <a:bodyPr/>
          <a:lstStyle/>
          <a:p>
            <a:fld id="{D53B8005-FCAD-43D1-9D17-0F60014D6C3D}" type="datetimeFigureOut">
              <a:rPr lang="en-US" smtClean="0"/>
              <a:t>2/25/2020</a:t>
            </a:fld>
            <a:endParaRPr lang="en-US"/>
          </a:p>
        </p:txBody>
      </p:sp>
      <p:sp>
        <p:nvSpPr>
          <p:cNvPr id="5" name="Footer Placeholder 4">
            <a:extLst>
              <a:ext uri="{FF2B5EF4-FFF2-40B4-BE49-F238E27FC236}">
                <a16:creationId xmlns:a16="http://schemas.microsoft.com/office/drawing/2014/main" xmlns="" id="{374D9527-BEF8-4299-AC70-D3CE9A687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656C4A0-9254-4682-8C2D-02AFBDA6D239}"/>
              </a:ext>
            </a:extLst>
          </p:cNvPr>
          <p:cNvSpPr>
            <a:spLocks noGrp="1"/>
          </p:cNvSpPr>
          <p:nvPr>
            <p:ph type="sldNum" sz="quarter" idx="12"/>
          </p:nvPr>
        </p:nvSpPr>
        <p:spPr/>
        <p:txBody>
          <a:bodyPr/>
          <a:lstStyle/>
          <a:p>
            <a:fld id="{074FF985-9161-41D9-9F50-77DC532FDA77}" type="slidenum">
              <a:rPr lang="en-US" smtClean="0"/>
              <a:t>‹#›</a:t>
            </a:fld>
            <a:endParaRPr lang="en-US"/>
          </a:p>
        </p:txBody>
      </p:sp>
    </p:spTree>
    <p:extLst>
      <p:ext uri="{BB962C8B-B14F-4D97-AF65-F5344CB8AC3E}">
        <p14:creationId xmlns:p14="http://schemas.microsoft.com/office/powerpoint/2010/main" val="2078262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8DF73-8720-4591-8F6A-29A3C0D3E2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6F01D03-47FF-413C-B689-AC5C4406C6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BC7D14C-0AFE-4B46-B227-0406EE3D13A4}"/>
              </a:ext>
            </a:extLst>
          </p:cNvPr>
          <p:cNvSpPr>
            <a:spLocks noGrp="1"/>
          </p:cNvSpPr>
          <p:nvPr>
            <p:ph type="dt" sz="half" idx="10"/>
          </p:nvPr>
        </p:nvSpPr>
        <p:spPr/>
        <p:txBody>
          <a:bodyPr/>
          <a:lstStyle/>
          <a:p>
            <a:fld id="{D53B8005-FCAD-43D1-9D17-0F60014D6C3D}" type="datetimeFigureOut">
              <a:rPr lang="en-US" smtClean="0"/>
              <a:t>2/25/2020</a:t>
            </a:fld>
            <a:endParaRPr lang="en-US"/>
          </a:p>
        </p:txBody>
      </p:sp>
      <p:sp>
        <p:nvSpPr>
          <p:cNvPr id="5" name="Footer Placeholder 4">
            <a:extLst>
              <a:ext uri="{FF2B5EF4-FFF2-40B4-BE49-F238E27FC236}">
                <a16:creationId xmlns:a16="http://schemas.microsoft.com/office/drawing/2014/main" xmlns="" id="{D0F59B8A-FBFA-4E80-9263-7012A8CA4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C491D31-3D82-47B8-81A2-B9860900DF94}"/>
              </a:ext>
            </a:extLst>
          </p:cNvPr>
          <p:cNvSpPr>
            <a:spLocks noGrp="1"/>
          </p:cNvSpPr>
          <p:nvPr>
            <p:ph type="sldNum" sz="quarter" idx="12"/>
          </p:nvPr>
        </p:nvSpPr>
        <p:spPr/>
        <p:txBody>
          <a:bodyPr/>
          <a:lstStyle/>
          <a:p>
            <a:fld id="{074FF985-9161-41D9-9F50-77DC532FDA77}" type="slidenum">
              <a:rPr lang="en-US" smtClean="0"/>
              <a:t>‹#›</a:t>
            </a:fld>
            <a:endParaRPr lang="en-US"/>
          </a:p>
        </p:txBody>
      </p:sp>
    </p:spTree>
    <p:extLst>
      <p:ext uri="{BB962C8B-B14F-4D97-AF65-F5344CB8AC3E}">
        <p14:creationId xmlns:p14="http://schemas.microsoft.com/office/powerpoint/2010/main" val="325203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1A0091-6603-4344-8E75-8E51A4B800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12BA2A7-4E93-4405-90BB-1FEB5FADE5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6610E10-8823-418A-8B0C-45093E498A91}"/>
              </a:ext>
            </a:extLst>
          </p:cNvPr>
          <p:cNvSpPr>
            <a:spLocks noGrp="1"/>
          </p:cNvSpPr>
          <p:nvPr>
            <p:ph type="dt" sz="half" idx="10"/>
          </p:nvPr>
        </p:nvSpPr>
        <p:spPr/>
        <p:txBody>
          <a:bodyPr/>
          <a:lstStyle/>
          <a:p>
            <a:fld id="{D53B8005-FCAD-43D1-9D17-0F60014D6C3D}" type="datetimeFigureOut">
              <a:rPr lang="en-US" smtClean="0"/>
              <a:t>2/25/2020</a:t>
            </a:fld>
            <a:endParaRPr lang="en-US"/>
          </a:p>
        </p:txBody>
      </p:sp>
      <p:sp>
        <p:nvSpPr>
          <p:cNvPr id="5" name="Footer Placeholder 4">
            <a:extLst>
              <a:ext uri="{FF2B5EF4-FFF2-40B4-BE49-F238E27FC236}">
                <a16:creationId xmlns:a16="http://schemas.microsoft.com/office/drawing/2014/main" xmlns="" id="{D79E8EAF-F882-4958-BFBD-B636DC9B9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8EADB45-E8D4-4FBF-87BB-3B949C524EF7}"/>
              </a:ext>
            </a:extLst>
          </p:cNvPr>
          <p:cNvSpPr>
            <a:spLocks noGrp="1"/>
          </p:cNvSpPr>
          <p:nvPr>
            <p:ph type="sldNum" sz="quarter" idx="12"/>
          </p:nvPr>
        </p:nvSpPr>
        <p:spPr/>
        <p:txBody>
          <a:bodyPr/>
          <a:lstStyle/>
          <a:p>
            <a:fld id="{074FF985-9161-41D9-9F50-77DC532FDA77}" type="slidenum">
              <a:rPr lang="en-US" smtClean="0"/>
              <a:t>‹#›</a:t>
            </a:fld>
            <a:endParaRPr lang="en-US"/>
          </a:p>
        </p:txBody>
      </p:sp>
    </p:spTree>
    <p:extLst>
      <p:ext uri="{BB962C8B-B14F-4D97-AF65-F5344CB8AC3E}">
        <p14:creationId xmlns:p14="http://schemas.microsoft.com/office/powerpoint/2010/main" val="1875447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1B009F-0820-4DBC-8454-EE310FC96E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C659F28-82DE-4649-BC3C-77A1BB52A0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6506688-C66A-4F92-B96A-B86AA46721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5DFBF6E-933F-43BE-8690-5FD17E27A78D}"/>
              </a:ext>
            </a:extLst>
          </p:cNvPr>
          <p:cNvSpPr>
            <a:spLocks noGrp="1"/>
          </p:cNvSpPr>
          <p:nvPr>
            <p:ph type="dt" sz="half" idx="10"/>
          </p:nvPr>
        </p:nvSpPr>
        <p:spPr/>
        <p:txBody>
          <a:bodyPr/>
          <a:lstStyle/>
          <a:p>
            <a:fld id="{D53B8005-FCAD-43D1-9D17-0F60014D6C3D}" type="datetimeFigureOut">
              <a:rPr lang="en-US" smtClean="0"/>
              <a:t>2/25/2020</a:t>
            </a:fld>
            <a:endParaRPr lang="en-US"/>
          </a:p>
        </p:txBody>
      </p:sp>
      <p:sp>
        <p:nvSpPr>
          <p:cNvPr id="6" name="Footer Placeholder 5">
            <a:extLst>
              <a:ext uri="{FF2B5EF4-FFF2-40B4-BE49-F238E27FC236}">
                <a16:creationId xmlns:a16="http://schemas.microsoft.com/office/drawing/2014/main" xmlns="" id="{80D4FE0F-F287-4021-8610-453210B43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898EB12-F132-432C-8500-6E3332E11DF3}"/>
              </a:ext>
            </a:extLst>
          </p:cNvPr>
          <p:cNvSpPr>
            <a:spLocks noGrp="1"/>
          </p:cNvSpPr>
          <p:nvPr>
            <p:ph type="sldNum" sz="quarter" idx="12"/>
          </p:nvPr>
        </p:nvSpPr>
        <p:spPr/>
        <p:txBody>
          <a:bodyPr/>
          <a:lstStyle/>
          <a:p>
            <a:fld id="{074FF985-9161-41D9-9F50-77DC532FDA77}" type="slidenum">
              <a:rPr lang="en-US" smtClean="0"/>
              <a:t>‹#›</a:t>
            </a:fld>
            <a:endParaRPr lang="en-US"/>
          </a:p>
        </p:txBody>
      </p:sp>
    </p:spTree>
    <p:extLst>
      <p:ext uri="{BB962C8B-B14F-4D97-AF65-F5344CB8AC3E}">
        <p14:creationId xmlns:p14="http://schemas.microsoft.com/office/powerpoint/2010/main" val="1432807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CC1136-2EA6-445B-B928-603649488F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07EC99F-0BC4-4F9E-96DE-EA391CDE60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14FAFA1-14DD-405A-8F39-0A34C23418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DA75D39-B785-4A42-8F24-4B5625B6B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8D40CC0-2B22-4D0D-A38C-2E8B21597C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6BE042C-2C3F-4A44-A561-606C7EF6D097}"/>
              </a:ext>
            </a:extLst>
          </p:cNvPr>
          <p:cNvSpPr>
            <a:spLocks noGrp="1"/>
          </p:cNvSpPr>
          <p:nvPr>
            <p:ph type="dt" sz="half" idx="10"/>
          </p:nvPr>
        </p:nvSpPr>
        <p:spPr/>
        <p:txBody>
          <a:bodyPr/>
          <a:lstStyle/>
          <a:p>
            <a:fld id="{D53B8005-FCAD-43D1-9D17-0F60014D6C3D}" type="datetimeFigureOut">
              <a:rPr lang="en-US" smtClean="0"/>
              <a:t>2/25/2020</a:t>
            </a:fld>
            <a:endParaRPr lang="en-US"/>
          </a:p>
        </p:txBody>
      </p:sp>
      <p:sp>
        <p:nvSpPr>
          <p:cNvPr id="8" name="Footer Placeholder 7">
            <a:extLst>
              <a:ext uri="{FF2B5EF4-FFF2-40B4-BE49-F238E27FC236}">
                <a16:creationId xmlns:a16="http://schemas.microsoft.com/office/drawing/2014/main" xmlns="" id="{5F7A6EB1-989C-43C0-A883-04816971E1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BEF7152-CC45-40D6-A14D-851AF0850AD4}"/>
              </a:ext>
            </a:extLst>
          </p:cNvPr>
          <p:cNvSpPr>
            <a:spLocks noGrp="1"/>
          </p:cNvSpPr>
          <p:nvPr>
            <p:ph type="sldNum" sz="quarter" idx="12"/>
          </p:nvPr>
        </p:nvSpPr>
        <p:spPr/>
        <p:txBody>
          <a:bodyPr/>
          <a:lstStyle/>
          <a:p>
            <a:fld id="{074FF985-9161-41D9-9F50-77DC532FDA77}" type="slidenum">
              <a:rPr lang="en-US" smtClean="0"/>
              <a:t>‹#›</a:t>
            </a:fld>
            <a:endParaRPr lang="en-US"/>
          </a:p>
        </p:txBody>
      </p:sp>
    </p:spTree>
    <p:extLst>
      <p:ext uri="{BB962C8B-B14F-4D97-AF65-F5344CB8AC3E}">
        <p14:creationId xmlns:p14="http://schemas.microsoft.com/office/powerpoint/2010/main" val="2940170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1BAB52-CFCC-40C8-BEA7-C996BE8930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2A3ACCF-F513-4DA4-AB7D-80163DDA3029}"/>
              </a:ext>
            </a:extLst>
          </p:cNvPr>
          <p:cNvSpPr>
            <a:spLocks noGrp="1"/>
          </p:cNvSpPr>
          <p:nvPr>
            <p:ph type="dt" sz="half" idx="10"/>
          </p:nvPr>
        </p:nvSpPr>
        <p:spPr/>
        <p:txBody>
          <a:bodyPr/>
          <a:lstStyle/>
          <a:p>
            <a:fld id="{D53B8005-FCAD-43D1-9D17-0F60014D6C3D}" type="datetimeFigureOut">
              <a:rPr lang="en-US" smtClean="0"/>
              <a:t>2/25/2020</a:t>
            </a:fld>
            <a:endParaRPr lang="en-US"/>
          </a:p>
        </p:txBody>
      </p:sp>
      <p:sp>
        <p:nvSpPr>
          <p:cNvPr id="4" name="Footer Placeholder 3">
            <a:extLst>
              <a:ext uri="{FF2B5EF4-FFF2-40B4-BE49-F238E27FC236}">
                <a16:creationId xmlns:a16="http://schemas.microsoft.com/office/drawing/2014/main" xmlns="" id="{519D35AC-4EC7-408F-BA17-8F1B340AF0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302F886-FB6E-4936-82B2-9A2E2085A185}"/>
              </a:ext>
            </a:extLst>
          </p:cNvPr>
          <p:cNvSpPr>
            <a:spLocks noGrp="1"/>
          </p:cNvSpPr>
          <p:nvPr>
            <p:ph type="sldNum" sz="quarter" idx="12"/>
          </p:nvPr>
        </p:nvSpPr>
        <p:spPr/>
        <p:txBody>
          <a:bodyPr/>
          <a:lstStyle/>
          <a:p>
            <a:fld id="{074FF985-9161-41D9-9F50-77DC532FDA77}" type="slidenum">
              <a:rPr lang="en-US" smtClean="0"/>
              <a:t>‹#›</a:t>
            </a:fld>
            <a:endParaRPr lang="en-US"/>
          </a:p>
        </p:txBody>
      </p:sp>
    </p:spTree>
    <p:extLst>
      <p:ext uri="{BB962C8B-B14F-4D97-AF65-F5344CB8AC3E}">
        <p14:creationId xmlns:p14="http://schemas.microsoft.com/office/powerpoint/2010/main" val="1895930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EA5B601-A753-4F40-A86D-091C1211AD42}"/>
              </a:ext>
            </a:extLst>
          </p:cNvPr>
          <p:cNvSpPr>
            <a:spLocks noGrp="1"/>
          </p:cNvSpPr>
          <p:nvPr>
            <p:ph type="dt" sz="half" idx="10"/>
          </p:nvPr>
        </p:nvSpPr>
        <p:spPr/>
        <p:txBody>
          <a:bodyPr/>
          <a:lstStyle/>
          <a:p>
            <a:fld id="{D53B8005-FCAD-43D1-9D17-0F60014D6C3D}" type="datetimeFigureOut">
              <a:rPr lang="en-US" smtClean="0"/>
              <a:t>2/25/2020</a:t>
            </a:fld>
            <a:endParaRPr lang="en-US"/>
          </a:p>
        </p:txBody>
      </p:sp>
      <p:sp>
        <p:nvSpPr>
          <p:cNvPr id="3" name="Footer Placeholder 2">
            <a:extLst>
              <a:ext uri="{FF2B5EF4-FFF2-40B4-BE49-F238E27FC236}">
                <a16:creationId xmlns:a16="http://schemas.microsoft.com/office/drawing/2014/main" xmlns="" id="{C42117B9-7604-4541-A954-2C5EBABD17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BAAFD15-4E00-4EA8-BC94-DA9CA390B5D3}"/>
              </a:ext>
            </a:extLst>
          </p:cNvPr>
          <p:cNvSpPr>
            <a:spLocks noGrp="1"/>
          </p:cNvSpPr>
          <p:nvPr>
            <p:ph type="sldNum" sz="quarter" idx="12"/>
          </p:nvPr>
        </p:nvSpPr>
        <p:spPr/>
        <p:txBody>
          <a:bodyPr/>
          <a:lstStyle/>
          <a:p>
            <a:fld id="{074FF985-9161-41D9-9F50-77DC532FDA77}" type="slidenum">
              <a:rPr lang="en-US" smtClean="0"/>
              <a:t>‹#›</a:t>
            </a:fld>
            <a:endParaRPr lang="en-US"/>
          </a:p>
        </p:txBody>
      </p:sp>
    </p:spTree>
    <p:extLst>
      <p:ext uri="{BB962C8B-B14F-4D97-AF65-F5344CB8AC3E}">
        <p14:creationId xmlns:p14="http://schemas.microsoft.com/office/powerpoint/2010/main" val="2305211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741DE2-BC9A-4E34-97AE-9551F2FED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572280D-F1F3-4047-A99E-4D5CA16FEA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F61BD26-ECFE-4A4B-BEFC-D4CBCAE3D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4EDF872-0BB6-4732-89C6-501658A71E57}"/>
              </a:ext>
            </a:extLst>
          </p:cNvPr>
          <p:cNvSpPr>
            <a:spLocks noGrp="1"/>
          </p:cNvSpPr>
          <p:nvPr>
            <p:ph type="dt" sz="half" idx="10"/>
          </p:nvPr>
        </p:nvSpPr>
        <p:spPr/>
        <p:txBody>
          <a:bodyPr/>
          <a:lstStyle/>
          <a:p>
            <a:fld id="{D53B8005-FCAD-43D1-9D17-0F60014D6C3D}" type="datetimeFigureOut">
              <a:rPr lang="en-US" smtClean="0"/>
              <a:t>2/25/2020</a:t>
            </a:fld>
            <a:endParaRPr lang="en-US"/>
          </a:p>
        </p:txBody>
      </p:sp>
      <p:sp>
        <p:nvSpPr>
          <p:cNvPr id="6" name="Footer Placeholder 5">
            <a:extLst>
              <a:ext uri="{FF2B5EF4-FFF2-40B4-BE49-F238E27FC236}">
                <a16:creationId xmlns:a16="http://schemas.microsoft.com/office/drawing/2014/main" xmlns="" id="{B7C05E35-BF56-4E27-880D-8BE17D88DD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879A467-6D4A-46E4-A79E-3F3A76428C94}"/>
              </a:ext>
            </a:extLst>
          </p:cNvPr>
          <p:cNvSpPr>
            <a:spLocks noGrp="1"/>
          </p:cNvSpPr>
          <p:nvPr>
            <p:ph type="sldNum" sz="quarter" idx="12"/>
          </p:nvPr>
        </p:nvSpPr>
        <p:spPr/>
        <p:txBody>
          <a:bodyPr/>
          <a:lstStyle/>
          <a:p>
            <a:fld id="{074FF985-9161-41D9-9F50-77DC532FDA77}" type="slidenum">
              <a:rPr lang="en-US" smtClean="0"/>
              <a:t>‹#›</a:t>
            </a:fld>
            <a:endParaRPr lang="en-US"/>
          </a:p>
        </p:txBody>
      </p:sp>
    </p:spTree>
    <p:extLst>
      <p:ext uri="{BB962C8B-B14F-4D97-AF65-F5344CB8AC3E}">
        <p14:creationId xmlns:p14="http://schemas.microsoft.com/office/powerpoint/2010/main" val="3651331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DA179A-7C62-4650-9D90-69B109151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E973D09-014E-4896-A725-7FD4FAE670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1C40AC6-8BE0-418C-99D4-43156AC71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69DDD1D-30F0-453C-A3CF-F2A34F4FA779}"/>
              </a:ext>
            </a:extLst>
          </p:cNvPr>
          <p:cNvSpPr>
            <a:spLocks noGrp="1"/>
          </p:cNvSpPr>
          <p:nvPr>
            <p:ph type="dt" sz="half" idx="10"/>
          </p:nvPr>
        </p:nvSpPr>
        <p:spPr/>
        <p:txBody>
          <a:bodyPr/>
          <a:lstStyle/>
          <a:p>
            <a:fld id="{D53B8005-FCAD-43D1-9D17-0F60014D6C3D}" type="datetimeFigureOut">
              <a:rPr lang="en-US" smtClean="0"/>
              <a:t>2/25/2020</a:t>
            </a:fld>
            <a:endParaRPr lang="en-US"/>
          </a:p>
        </p:txBody>
      </p:sp>
      <p:sp>
        <p:nvSpPr>
          <p:cNvPr id="6" name="Footer Placeholder 5">
            <a:extLst>
              <a:ext uri="{FF2B5EF4-FFF2-40B4-BE49-F238E27FC236}">
                <a16:creationId xmlns:a16="http://schemas.microsoft.com/office/drawing/2014/main" xmlns="" id="{D5B5ED5A-EE93-46F1-8074-17057F8CB9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EBCE031-EB22-4AD1-825F-DD032A02B1BD}"/>
              </a:ext>
            </a:extLst>
          </p:cNvPr>
          <p:cNvSpPr>
            <a:spLocks noGrp="1"/>
          </p:cNvSpPr>
          <p:nvPr>
            <p:ph type="sldNum" sz="quarter" idx="12"/>
          </p:nvPr>
        </p:nvSpPr>
        <p:spPr/>
        <p:txBody>
          <a:bodyPr/>
          <a:lstStyle/>
          <a:p>
            <a:fld id="{074FF985-9161-41D9-9F50-77DC532FDA77}" type="slidenum">
              <a:rPr lang="en-US" smtClean="0"/>
              <a:t>‹#›</a:t>
            </a:fld>
            <a:endParaRPr lang="en-US"/>
          </a:p>
        </p:txBody>
      </p:sp>
    </p:spTree>
    <p:extLst>
      <p:ext uri="{BB962C8B-B14F-4D97-AF65-F5344CB8AC3E}">
        <p14:creationId xmlns:p14="http://schemas.microsoft.com/office/powerpoint/2010/main" val="1220513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78D6D0A-44DD-43BF-828C-F37449D126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FE18B81-FA33-4352-8D47-4B8360E683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0EFD876-405E-483E-B258-F3E4936FE4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3B8005-FCAD-43D1-9D17-0F60014D6C3D}" type="datetimeFigureOut">
              <a:rPr lang="en-US" smtClean="0"/>
              <a:t>2/25/2020</a:t>
            </a:fld>
            <a:endParaRPr lang="en-US"/>
          </a:p>
        </p:txBody>
      </p:sp>
      <p:sp>
        <p:nvSpPr>
          <p:cNvPr id="5" name="Footer Placeholder 4">
            <a:extLst>
              <a:ext uri="{FF2B5EF4-FFF2-40B4-BE49-F238E27FC236}">
                <a16:creationId xmlns:a16="http://schemas.microsoft.com/office/drawing/2014/main" xmlns="" id="{E1B9A491-E957-467A-BB11-F2EE531663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C7EE416-6680-4CCE-B7B8-92FD58B4CE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4FF985-9161-41D9-9F50-77DC532FDA77}" type="slidenum">
              <a:rPr lang="en-US" smtClean="0"/>
              <a:t>‹#›</a:t>
            </a:fld>
            <a:endParaRPr lang="en-US"/>
          </a:p>
        </p:txBody>
      </p:sp>
    </p:spTree>
    <p:extLst>
      <p:ext uri="{BB962C8B-B14F-4D97-AF65-F5344CB8AC3E}">
        <p14:creationId xmlns:p14="http://schemas.microsoft.com/office/powerpoint/2010/main" val="2235481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34E7D6-683C-4914-821C-02663B52DD15}"/>
              </a:ext>
            </a:extLst>
          </p:cNvPr>
          <p:cNvSpPr>
            <a:spLocks noGrp="1"/>
          </p:cNvSpPr>
          <p:nvPr>
            <p:ph type="ctrTitle"/>
          </p:nvPr>
        </p:nvSpPr>
        <p:spPr>
          <a:xfrm>
            <a:off x="1535289" y="1625599"/>
            <a:ext cx="9121422" cy="3156480"/>
          </a:xfrm>
        </p:spPr>
        <p:txBody>
          <a:bodyPr>
            <a:normAutofit/>
          </a:bodyPr>
          <a:lstStyle/>
          <a:p>
            <a:r>
              <a:rPr lang="en-US" dirty="0"/>
              <a:t>How to Transfer Money from an External Account to your PNC Savings Account</a:t>
            </a:r>
          </a:p>
        </p:txBody>
      </p:sp>
    </p:spTree>
    <p:extLst>
      <p:ext uri="{BB962C8B-B14F-4D97-AF65-F5344CB8AC3E}">
        <p14:creationId xmlns:p14="http://schemas.microsoft.com/office/powerpoint/2010/main" val="206353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96F29C-6D29-4FBF-948F-005BD3F1488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xmlns="" id="{5690FA3B-634B-4F69-88D8-FB3F290A5477}"/>
              </a:ext>
            </a:extLst>
          </p:cNvPr>
          <p:cNvSpPr>
            <a:spLocks noGrp="1"/>
          </p:cNvSpPr>
          <p:nvPr>
            <p:ph type="subTitle" idx="1"/>
          </p:nvPr>
        </p:nvSpPr>
        <p:spPr/>
        <p:txBody>
          <a:bodyPr/>
          <a:lstStyle/>
          <a:p>
            <a:endParaRPr lang="en-US"/>
          </a:p>
        </p:txBody>
      </p:sp>
      <p:pic>
        <p:nvPicPr>
          <p:cNvPr id="5" name="Picture 4" descr="A screenshot of a cell phone&#10;&#10;Description automatically generated">
            <a:extLst>
              <a:ext uri="{FF2B5EF4-FFF2-40B4-BE49-F238E27FC236}">
                <a16:creationId xmlns:a16="http://schemas.microsoft.com/office/drawing/2014/main" xmlns="" id="{5499B9EA-A5F9-4B26-ACB2-7FBFC35B7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05" y="80963"/>
            <a:ext cx="11520390" cy="6858000"/>
          </a:xfrm>
          <a:prstGeom prst="rect">
            <a:avLst/>
          </a:prstGeom>
        </p:spPr>
      </p:pic>
      <p:sp>
        <p:nvSpPr>
          <p:cNvPr id="6" name="Callout: Down Arrow 5">
            <a:extLst>
              <a:ext uri="{FF2B5EF4-FFF2-40B4-BE49-F238E27FC236}">
                <a16:creationId xmlns:a16="http://schemas.microsoft.com/office/drawing/2014/main" xmlns="" id="{CAAA8B8D-1DF1-49BE-853C-B3255C89E1EF}"/>
              </a:ext>
            </a:extLst>
          </p:cNvPr>
          <p:cNvSpPr/>
          <p:nvPr/>
        </p:nvSpPr>
        <p:spPr>
          <a:xfrm>
            <a:off x="3691467" y="1122363"/>
            <a:ext cx="1670755" cy="1180570"/>
          </a:xfrm>
          <a:prstGeom prst="downArrow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1. Enter Amount Here</a:t>
            </a:r>
          </a:p>
          <a:p>
            <a:pPr algn="ctr"/>
            <a:endParaRPr lang="en-US" dirty="0"/>
          </a:p>
        </p:txBody>
      </p:sp>
    </p:spTree>
    <p:extLst>
      <p:ext uri="{BB962C8B-B14F-4D97-AF65-F5344CB8AC3E}">
        <p14:creationId xmlns:p14="http://schemas.microsoft.com/office/powerpoint/2010/main" val="2589926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xmlns="" id="{726448E6-7A99-4F3F-9524-BE5345ABD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05" y="0"/>
            <a:ext cx="11520390" cy="6858000"/>
          </a:xfrm>
          <a:prstGeom prst="rect">
            <a:avLst/>
          </a:prstGeom>
        </p:spPr>
      </p:pic>
      <p:sp>
        <p:nvSpPr>
          <p:cNvPr id="5" name="Rectangle 4"/>
          <p:cNvSpPr/>
          <p:nvPr/>
        </p:nvSpPr>
        <p:spPr>
          <a:xfrm>
            <a:off x="7109963" y="89554"/>
            <a:ext cx="3127546" cy="6711884"/>
          </a:xfrm>
          <a:prstGeom prst="rect">
            <a:avLst/>
          </a:pr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llout: Left Arrow 3">
            <a:extLst>
              <a:ext uri="{FF2B5EF4-FFF2-40B4-BE49-F238E27FC236}">
                <a16:creationId xmlns:a16="http://schemas.microsoft.com/office/drawing/2014/main" xmlns="" id="{5DEC1391-E43F-4078-9894-A931E918B3C7}"/>
              </a:ext>
            </a:extLst>
          </p:cNvPr>
          <p:cNvSpPr/>
          <p:nvPr/>
        </p:nvSpPr>
        <p:spPr>
          <a:xfrm>
            <a:off x="7224889" y="2009422"/>
            <a:ext cx="2664178" cy="1588911"/>
          </a:xfrm>
          <a:prstGeom prst="leftArrow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Select the external account to transfer money from</a:t>
            </a:r>
          </a:p>
        </p:txBody>
      </p:sp>
      <p:sp>
        <p:nvSpPr>
          <p:cNvPr id="2" name="Rectangle 1"/>
          <p:cNvSpPr/>
          <p:nvPr/>
        </p:nvSpPr>
        <p:spPr>
          <a:xfrm>
            <a:off x="1923068" y="65988"/>
            <a:ext cx="2894029" cy="6711884"/>
          </a:xfrm>
          <a:prstGeom prst="rect">
            <a:avLst/>
          </a:pr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817098" y="65988"/>
            <a:ext cx="2292866" cy="2601798"/>
          </a:xfrm>
          <a:prstGeom prst="rect">
            <a:avLst/>
          </a:pr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17096" y="2938804"/>
            <a:ext cx="2292866" cy="3886199"/>
          </a:xfrm>
          <a:prstGeom prst="rect">
            <a:avLst/>
          </a:pr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2639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xmlns="" id="{35F5C974-BD81-4B1B-81FD-25C67F2F4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05" y="0"/>
            <a:ext cx="11520390" cy="6858000"/>
          </a:xfrm>
          <a:prstGeom prst="rect">
            <a:avLst/>
          </a:prstGeom>
        </p:spPr>
      </p:pic>
      <p:sp>
        <p:nvSpPr>
          <p:cNvPr id="4" name="Callout: Left Arrow 3">
            <a:extLst>
              <a:ext uri="{FF2B5EF4-FFF2-40B4-BE49-F238E27FC236}">
                <a16:creationId xmlns:a16="http://schemas.microsoft.com/office/drawing/2014/main" xmlns="" id="{BBEEDC3B-EE90-4EE6-ABD0-9BCD649E7AAA}"/>
              </a:ext>
            </a:extLst>
          </p:cNvPr>
          <p:cNvSpPr/>
          <p:nvPr/>
        </p:nvSpPr>
        <p:spPr>
          <a:xfrm>
            <a:off x="7168444" y="2393244"/>
            <a:ext cx="2664178" cy="1430867"/>
          </a:xfrm>
          <a:prstGeom prst="leftArrow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Select the PNC account to transfer money to</a:t>
            </a:r>
          </a:p>
        </p:txBody>
      </p:sp>
    </p:spTree>
    <p:extLst>
      <p:ext uri="{BB962C8B-B14F-4D97-AF65-F5344CB8AC3E}">
        <p14:creationId xmlns:p14="http://schemas.microsoft.com/office/powerpoint/2010/main" val="270111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xmlns="" id="{078BE3BE-0B59-4CC8-98CA-7E680FABD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05" y="0"/>
            <a:ext cx="11520390" cy="6858000"/>
          </a:xfrm>
          <a:prstGeom prst="rect">
            <a:avLst/>
          </a:prstGeom>
        </p:spPr>
      </p:pic>
      <p:sp>
        <p:nvSpPr>
          <p:cNvPr id="4" name="Callout: Left Arrow 3">
            <a:extLst>
              <a:ext uri="{FF2B5EF4-FFF2-40B4-BE49-F238E27FC236}">
                <a16:creationId xmlns:a16="http://schemas.microsoft.com/office/drawing/2014/main" xmlns="" id="{A1BBD923-C816-47E5-A1D6-2F3D9FBC37A0}"/>
              </a:ext>
            </a:extLst>
          </p:cNvPr>
          <p:cNvSpPr/>
          <p:nvPr/>
        </p:nvSpPr>
        <p:spPr>
          <a:xfrm>
            <a:off x="5271911" y="3239911"/>
            <a:ext cx="2675467" cy="936978"/>
          </a:xfrm>
          <a:prstGeom prst="leftArrowCallout">
            <a:avLst>
              <a:gd name="adj1" fmla="val 25000"/>
              <a:gd name="adj2" fmla="val 25000"/>
              <a:gd name="adj3" fmla="val 25000"/>
              <a:gd name="adj4" fmla="val 65686"/>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Select the correct date</a:t>
            </a:r>
          </a:p>
        </p:txBody>
      </p:sp>
    </p:spTree>
    <p:extLst>
      <p:ext uri="{BB962C8B-B14F-4D97-AF65-F5344CB8AC3E}">
        <p14:creationId xmlns:p14="http://schemas.microsoft.com/office/powerpoint/2010/main" val="383828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xmlns="" id="{0C16FEAD-0DE9-4487-AB2F-34F69244E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05" y="0"/>
            <a:ext cx="11520390" cy="6858000"/>
          </a:xfrm>
          <a:prstGeom prst="rect">
            <a:avLst/>
          </a:prstGeom>
        </p:spPr>
      </p:pic>
      <p:sp>
        <p:nvSpPr>
          <p:cNvPr id="4" name="Callout: Up Arrow 3">
            <a:extLst>
              <a:ext uri="{FF2B5EF4-FFF2-40B4-BE49-F238E27FC236}">
                <a16:creationId xmlns:a16="http://schemas.microsoft.com/office/drawing/2014/main" xmlns="" id="{223C884D-69DC-4DCA-A4D9-AF9536018955}"/>
              </a:ext>
            </a:extLst>
          </p:cNvPr>
          <p:cNvSpPr/>
          <p:nvPr/>
        </p:nvSpPr>
        <p:spPr>
          <a:xfrm>
            <a:off x="3973688" y="4154310"/>
            <a:ext cx="2122311" cy="1648179"/>
          </a:xfrm>
          <a:prstGeom prst="upArrow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Optional: Add a memo before hitting </a:t>
            </a:r>
          </a:p>
          <a:p>
            <a:pPr algn="ctr"/>
            <a:r>
              <a:rPr lang="en-US" dirty="0"/>
              <a:t>“Continue”</a:t>
            </a:r>
          </a:p>
        </p:txBody>
      </p:sp>
    </p:spTree>
    <p:extLst>
      <p:ext uri="{BB962C8B-B14F-4D97-AF65-F5344CB8AC3E}">
        <p14:creationId xmlns:p14="http://schemas.microsoft.com/office/powerpoint/2010/main" val="1121735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56</Words>
  <Application>Microsoft Office PowerPoint</Application>
  <PresentationFormat>Widescreen</PresentationFormat>
  <Paragraphs>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How to Transfer Money from an External Account to your PNC Savings Account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Lewis</dc:creator>
  <cp:lastModifiedBy>Zoe</cp:lastModifiedBy>
  <cp:revision>9</cp:revision>
  <dcterms:created xsi:type="dcterms:W3CDTF">2020-02-24T20:35:39Z</dcterms:created>
  <dcterms:modified xsi:type="dcterms:W3CDTF">2020-02-26T02:39:54Z</dcterms:modified>
</cp:coreProperties>
</file>