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9D5-B330-4BE7-ABC9-0DB80937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71612-3371-4E9F-AFB5-5B1000517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D34D-8229-4789-92FE-7412B014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21F0-7708-4023-A848-E1F8374F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957C-73B7-4FCB-965A-DAEA03AF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F0E2-DF7F-40B0-B8B6-5180CA70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F0E03-A250-4932-99E8-B1444FBCD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6046-7EDC-4098-8E6E-0BFB3649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9BAC-419F-4100-8723-8300FC85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1D4-B085-44A9-A52A-0822666C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31DAD-C3EF-4A06-A3AA-2C57424A5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03BB9-45A5-4D0B-B044-9BC94544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D322-6F00-4403-BD6F-6D5AF6D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7F94-112B-4F17-B3C4-D258A46D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C69C-82A5-4505-B471-A4E478BB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A94E-93B7-4ED3-A328-AFFECEB2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2069-627E-43AE-9983-DD751169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A6DC-FA59-448F-90B3-5DA77D67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FF02-1858-4B76-85EB-0A868CDF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77BA-A7D9-41D0-866F-9405EC6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3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38E9-31FB-42AF-9669-A3419CD5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33EF8-55FE-40A7-860F-E2F67D62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4912-EF61-4846-992D-6A2A1868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B718-6C38-481D-A737-5E5B952A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669-1442-4432-9D98-31E3A955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BD16-A1EE-42A2-8D09-B3EF7B95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E4B9-2BA8-4500-99A3-C583A516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FB56-AF7C-4F97-A465-8E8BDA788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75DA-4ABC-4E75-B70B-0306F984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FA0B-AC1C-4366-A87E-B6C8AD35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1FFE-FC29-4552-B95D-2C7541C3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D25E-62E7-4484-B905-576CBDAD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F061-FD97-43CF-834D-3E824D1C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A1BE9-02A5-4C21-A980-8BEF69E7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28C87-8755-4F67-9A11-9A9B6CFD7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C9613-64E0-475B-8FE4-D9A3B8857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EF8EE-128E-4850-BF11-1E32FF1A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7A976-F2AD-4817-9B71-1EF92B80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2A967-A654-47E9-A7B9-FFAF3094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7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A8AB-E865-4E3A-B242-176A2574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19C68-2FD9-48EE-9C55-3AEB741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1AF2D-6F85-491C-8B7A-72CE241E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7CAAD-6136-4E8A-86F4-4FC447A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987C7-CBE8-483D-B958-F9EFEF6D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7EA51-153C-409C-885D-D1A687D8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E6014-E75B-46FF-8694-172BD1A1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3257D-C498-4208-B14C-CE1ED2C617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74F0-5DA6-4207-804A-10B89E20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10F6-058B-4FFE-B907-85FCD02C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82E84-919F-450F-B799-03376792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7D708-BBCA-4531-AB0C-E612148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149C8-44EA-428A-A711-1CFAB0D9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80DA-0CA4-4146-B823-80EB6FFD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9368-F6DA-49C4-89E3-284514B4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9A7C-44E1-4612-90A9-5858D6427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EDF4B-55A2-4E96-824C-483E6AF0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E4CE-42EA-401F-8DC7-71E36DE9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7534-7EA0-451D-BF4E-8A08E5D8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7AC24-84D4-4ADA-B452-3A469FC9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DC9E4-9B5D-4A2D-8B78-5E51E9FE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5595-7E5A-4543-8012-27FF5E8C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F894-04CA-4FEA-8AC5-A1A97E52F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FE26-EF46-445B-86AF-BC2040583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D962-B799-467A-86E9-55D2B403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7515"/>
            <a:ext cx="9144000" cy="15255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Mockup Tour of Creating a New Artboard in Adobe Illustrator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4889" y="3602038"/>
            <a:ext cx="4282222" cy="7754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Meghana Arvind</a:t>
            </a:r>
          </a:p>
          <a:p>
            <a:r>
              <a:rPr lang="en-US" dirty="0">
                <a:solidFill>
                  <a:schemeClr val="bg1"/>
                </a:solidFill>
              </a:rPr>
              <a:t>MCC Tech Writing Spring 2020</a:t>
            </a:r>
          </a:p>
        </p:txBody>
      </p:sp>
    </p:spTree>
    <p:extLst>
      <p:ext uri="{BB962C8B-B14F-4D97-AF65-F5344CB8AC3E}">
        <p14:creationId xmlns:p14="http://schemas.microsoft.com/office/powerpoint/2010/main" val="14310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8F301-D28F-475A-AAB9-F474077E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554"/>
            <a:ext cx="12192000" cy="7052553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D80DA1C2-2B7B-47B4-BFCE-2F2A83C1A82D}"/>
              </a:ext>
            </a:extLst>
          </p:cNvPr>
          <p:cNvSpPr/>
          <p:nvPr/>
        </p:nvSpPr>
        <p:spPr>
          <a:xfrm rot="10800000">
            <a:off x="5665693" y="4007223"/>
            <a:ext cx="1894927" cy="1636058"/>
          </a:xfrm>
          <a:prstGeom prst="ben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75898-4ACE-4D5C-94F5-641709E87467}"/>
              </a:ext>
            </a:extLst>
          </p:cNvPr>
          <p:cNvSpPr txBox="1"/>
          <p:nvPr/>
        </p:nvSpPr>
        <p:spPr>
          <a:xfrm>
            <a:off x="5932719" y="2465748"/>
            <a:ext cx="2638780" cy="195878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3B4C6-1769-4D35-904C-9E60D85A5AB3}"/>
              </a:ext>
            </a:extLst>
          </p:cNvPr>
          <p:cNvSpPr txBox="1"/>
          <p:nvPr/>
        </p:nvSpPr>
        <p:spPr>
          <a:xfrm>
            <a:off x="6375483" y="2489048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Artboard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E921A-0951-4A89-92BC-D799460E12A7}"/>
              </a:ext>
            </a:extLst>
          </p:cNvPr>
          <p:cNvSpPr txBox="1"/>
          <p:nvPr/>
        </p:nvSpPr>
        <p:spPr>
          <a:xfrm>
            <a:off x="5916705" y="4151565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0A0B9-17E7-46A6-9B2A-FDE9CE90BBEC}"/>
              </a:ext>
            </a:extLst>
          </p:cNvPr>
          <p:cNvSpPr txBox="1"/>
          <p:nvPr/>
        </p:nvSpPr>
        <p:spPr>
          <a:xfrm>
            <a:off x="6970619" y="4147535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10B29-BF06-41A8-9F17-53A6FC10A0BA}"/>
              </a:ext>
            </a:extLst>
          </p:cNvPr>
          <p:cNvSpPr txBox="1"/>
          <p:nvPr/>
        </p:nvSpPr>
        <p:spPr>
          <a:xfrm>
            <a:off x="8051555" y="4147535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09474-2A9D-480F-92E6-4295E32DC202}"/>
              </a:ext>
            </a:extLst>
          </p:cNvPr>
          <p:cNvSpPr txBox="1"/>
          <p:nvPr/>
        </p:nvSpPr>
        <p:spPr>
          <a:xfrm>
            <a:off x="5932719" y="2893984"/>
            <a:ext cx="263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can start composing your creative ideas on the artboard. To create another artboard, click “</a:t>
            </a:r>
            <a:r>
              <a:rPr lang="en-US" sz="1200" b="1" dirty="0"/>
              <a:t>Window</a:t>
            </a:r>
            <a:r>
              <a:rPr lang="en-US" sz="1200" dirty="0"/>
              <a:t>” &gt; “</a:t>
            </a:r>
            <a:r>
              <a:rPr lang="en-US" sz="1200" b="1" dirty="0"/>
              <a:t>Artboard</a:t>
            </a:r>
            <a:r>
              <a:rPr lang="en-US" sz="1200" dirty="0"/>
              <a:t>” in the top menu bar.  </a:t>
            </a:r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next </a:t>
            </a:r>
            <a:r>
              <a:rPr lang="en-US" sz="1200" dirty="0"/>
              <a:t>for more information.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C259F-B8F8-459C-8897-7944418C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1EED692E-30CA-47A5-9AEC-9B1410951C9B}"/>
              </a:ext>
            </a:extLst>
          </p:cNvPr>
          <p:cNvSpPr/>
          <p:nvPr/>
        </p:nvSpPr>
        <p:spPr>
          <a:xfrm>
            <a:off x="1681316" y="1633767"/>
            <a:ext cx="1894927" cy="1636058"/>
          </a:xfrm>
          <a:prstGeom prst="ben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B4E15-2A3E-4216-B6EC-AAB36C216CDF}"/>
              </a:ext>
            </a:extLst>
          </p:cNvPr>
          <p:cNvSpPr txBox="1"/>
          <p:nvPr/>
        </p:nvSpPr>
        <p:spPr>
          <a:xfrm>
            <a:off x="742155" y="2833300"/>
            <a:ext cx="2638780" cy="195878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D6486-FB1F-4DB8-A574-1CF8CCE023CD}"/>
              </a:ext>
            </a:extLst>
          </p:cNvPr>
          <p:cNvSpPr txBox="1"/>
          <p:nvPr/>
        </p:nvSpPr>
        <p:spPr>
          <a:xfrm>
            <a:off x="1200933" y="2856600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Artboard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77395-2712-4A70-AE58-EAAB4DBAFB77}"/>
              </a:ext>
            </a:extLst>
          </p:cNvPr>
          <p:cNvSpPr txBox="1"/>
          <p:nvPr/>
        </p:nvSpPr>
        <p:spPr>
          <a:xfrm>
            <a:off x="742155" y="4519117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B7D49-9E72-43D7-A7AB-2FFAC24736E9}"/>
              </a:ext>
            </a:extLst>
          </p:cNvPr>
          <p:cNvSpPr txBox="1"/>
          <p:nvPr/>
        </p:nvSpPr>
        <p:spPr>
          <a:xfrm>
            <a:off x="1796069" y="4515087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next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71F42-2550-48C3-859F-D9D1EB435196}"/>
              </a:ext>
            </a:extLst>
          </p:cNvPr>
          <p:cNvSpPr txBox="1"/>
          <p:nvPr/>
        </p:nvSpPr>
        <p:spPr>
          <a:xfrm>
            <a:off x="2877005" y="4515087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BEDE-105A-4F1D-B7A1-96970E710621}"/>
              </a:ext>
            </a:extLst>
          </p:cNvPr>
          <p:cNvSpPr txBox="1"/>
          <p:nvPr/>
        </p:nvSpPr>
        <p:spPr>
          <a:xfrm>
            <a:off x="758169" y="3318265"/>
            <a:ext cx="263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“</a:t>
            </a:r>
            <a:r>
              <a:rPr lang="en-US" sz="1200" b="1" dirty="0"/>
              <a:t>Artboards</a:t>
            </a:r>
            <a:r>
              <a:rPr lang="en-US" sz="1200" dirty="0"/>
              <a:t>” to enable the “</a:t>
            </a:r>
            <a:r>
              <a:rPr lang="en-US" sz="1200" b="1" dirty="0"/>
              <a:t>Artboards</a:t>
            </a:r>
            <a:r>
              <a:rPr lang="en-US" sz="1200" dirty="0"/>
              <a:t>” panel.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next </a:t>
            </a:r>
            <a:r>
              <a:rPr lang="en-US" sz="1200" dirty="0"/>
              <a:t>for the next step or press </a:t>
            </a:r>
            <a:r>
              <a:rPr lang="en-US" sz="1200" b="1" dirty="0"/>
              <a:t>back </a:t>
            </a:r>
            <a:r>
              <a:rPr lang="en-US" sz="1200" dirty="0"/>
              <a:t>to go to a previous step.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49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8F301-D28F-475A-AAB9-F474077E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4554"/>
            <a:ext cx="12192000" cy="7052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A6D9CC-7DC3-42FE-93CC-DEEFD485C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3"/>
          <a:stretch/>
        </p:blipFill>
        <p:spPr>
          <a:xfrm>
            <a:off x="0" y="-194554"/>
            <a:ext cx="12191999" cy="705255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888E790-CD92-4843-9236-4B8AB98CC587}"/>
              </a:ext>
            </a:extLst>
          </p:cNvPr>
          <p:cNvSpPr/>
          <p:nvPr/>
        </p:nvSpPr>
        <p:spPr>
          <a:xfrm>
            <a:off x="8640422" y="1347425"/>
            <a:ext cx="950259" cy="1918447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441B6CF-9113-4E1E-A76D-0DDC092EB1A5}"/>
              </a:ext>
            </a:extLst>
          </p:cNvPr>
          <p:cNvSpPr/>
          <p:nvPr/>
        </p:nvSpPr>
        <p:spPr>
          <a:xfrm rot="5400000">
            <a:off x="6826511" y="916201"/>
            <a:ext cx="950259" cy="1918447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765C3-2034-4021-BA1F-6ECED1DB829B}"/>
              </a:ext>
            </a:extLst>
          </p:cNvPr>
          <p:cNvSpPr txBox="1"/>
          <p:nvPr/>
        </p:nvSpPr>
        <p:spPr>
          <a:xfrm>
            <a:off x="7564296" y="296311"/>
            <a:ext cx="2638780" cy="195878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3C4B-0F29-4089-8C56-4910DA2C8345}"/>
              </a:ext>
            </a:extLst>
          </p:cNvPr>
          <p:cNvSpPr txBox="1"/>
          <p:nvPr/>
        </p:nvSpPr>
        <p:spPr>
          <a:xfrm>
            <a:off x="8023074" y="319611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Artboard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F3F72-2C73-457F-A4CD-75571007EF48}"/>
              </a:ext>
            </a:extLst>
          </p:cNvPr>
          <p:cNvSpPr txBox="1"/>
          <p:nvPr/>
        </p:nvSpPr>
        <p:spPr>
          <a:xfrm>
            <a:off x="7564296" y="1982128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19104-1209-4259-A032-6DCAE823EB82}"/>
              </a:ext>
            </a:extLst>
          </p:cNvPr>
          <p:cNvSpPr txBox="1"/>
          <p:nvPr/>
        </p:nvSpPr>
        <p:spPr>
          <a:xfrm>
            <a:off x="8618210" y="1978098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B18EC-BF48-4D6C-B81B-D384193AD465}"/>
              </a:ext>
            </a:extLst>
          </p:cNvPr>
          <p:cNvSpPr txBox="1"/>
          <p:nvPr/>
        </p:nvSpPr>
        <p:spPr>
          <a:xfrm>
            <a:off x="9699146" y="1978098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47CE3-2392-4A91-A6C4-3A33AC5006D0}"/>
              </a:ext>
            </a:extLst>
          </p:cNvPr>
          <p:cNvSpPr txBox="1"/>
          <p:nvPr/>
        </p:nvSpPr>
        <p:spPr>
          <a:xfrm>
            <a:off x="7580310" y="781276"/>
            <a:ext cx="263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“</a:t>
            </a:r>
            <a:r>
              <a:rPr lang="en-US" sz="1200" b="1" dirty="0"/>
              <a:t>Artboards</a:t>
            </a:r>
            <a:r>
              <a:rPr lang="en-US" sz="1200" dirty="0"/>
              <a:t>” in the “</a:t>
            </a:r>
            <a:r>
              <a:rPr lang="en-US" sz="1200" b="1" dirty="0"/>
              <a:t>Window</a:t>
            </a:r>
            <a:r>
              <a:rPr lang="en-US" sz="1200" dirty="0"/>
              <a:t>” dropdown enables the </a:t>
            </a:r>
            <a:r>
              <a:rPr lang="en-US" sz="1200" b="1" dirty="0"/>
              <a:t>“Artboards”</a:t>
            </a:r>
            <a:r>
              <a:rPr lang="en-US" sz="1200" dirty="0"/>
              <a:t> panel below. </a:t>
            </a:r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next </a:t>
            </a:r>
            <a:r>
              <a:rPr lang="en-US" sz="1200" dirty="0"/>
              <a:t>for the next step or press </a:t>
            </a:r>
            <a:r>
              <a:rPr lang="en-US" sz="1200" b="1" dirty="0"/>
              <a:t>back </a:t>
            </a:r>
            <a:r>
              <a:rPr lang="en-US" sz="1200" dirty="0"/>
              <a:t>to go to a previous step.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42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75250-3CBD-4181-932D-8F20CF67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682"/>
            <a:ext cx="12192000" cy="6697777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134CB8FA-AD4F-4A22-B913-7202278F6E53}"/>
              </a:ext>
            </a:extLst>
          </p:cNvPr>
          <p:cNvSpPr/>
          <p:nvPr/>
        </p:nvSpPr>
        <p:spPr>
          <a:xfrm>
            <a:off x="8089501" y="5009712"/>
            <a:ext cx="1513983" cy="1302350"/>
          </a:xfrm>
          <a:prstGeom prst="bentUp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E25D3-34AE-48A6-9FDB-BF8EC0511CC4}"/>
              </a:ext>
            </a:extLst>
          </p:cNvPr>
          <p:cNvSpPr txBox="1"/>
          <p:nvPr/>
        </p:nvSpPr>
        <p:spPr>
          <a:xfrm>
            <a:off x="5932720" y="4424183"/>
            <a:ext cx="2638780" cy="1958786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EE4D3-39BC-4226-915B-1B2617A08A0D}"/>
              </a:ext>
            </a:extLst>
          </p:cNvPr>
          <p:cNvSpPr txBox="1"/>
          <p:nvPr/>
        </p:nvSpPr>
        <p:spPr>
          <a:xfrm>
            <a:off x="6391498" y="4447483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Artboard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B9631-4277-4ECF-A6F3-D3F7F0D06718}"/>
              </a:ext>
            </a:extLst>
          </p:cNvPr>
          <p:cNvSpPr txBox="1"/>
          <p:nvPr/>
        </p:nvSpPr>
        <p:spPr>
          <a:xfrm>
            <a:off x="5932720" y="6087964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6E75-79B7-47FF-A7FE-2FF4FEF83DFB}"/>
              </a:ext>
            </a:extLst>
          </p:cNvPr>
          <p:cNvSpPr txBox="1"/>
          <p:nvPr/>
        </p:nvSpPr>
        <p:spPr>
          <a:xfrm>
            <a:off x="6986634" y="6066004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AFD56-1322-461F-ABB4-EF7B07B455E5}"/>
              </a:ext>
            </a:extLst>
          </p:cNvPr>
          <p:cNvSpPr txBox="1"/>
          <p:nvPr/>
        </p:nvSpPr>
        <p:spPr>
          <a:xfrm>
            <a:off x="8067570" y="6061145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94CB0-E3E8-41FB-B39F-8D6679A1534E}"/>
              </a:ext>
            </a:extLst>
          </p:cNvPr>
          <p:cNvSpPr txBox="1"/>
          <p:nvPr/>
        </p:nvSpPr>
        <p:spPr>
          <a:xfrm>
            <a:off x="5948734" y="4909148"/>
            <a:ext cx="2638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“</a:t>
            </a:r>
            <a:r>
              <a:rPr lang="en-US" sz="1200" b="1" dirty="0"/>
              <a:t>New Artboard</a:t>
            </a:r>
            <a:r>
              <a:rPr lang="en-US" sz="1200" dirty="0"/>
              <a:t>” in the “</a:t>
            </a:r>
            <a:r>
              <a:rPr lang="en-US" sz="1200" b="1" dirty="0"/>
              <a:t>Artboard</a:t>
            </a:r>
            <a:r>
              <a:rPr lang="en-US" sz="1200" dirty="0"/>
              <a:t>” panel creates a new artboard. </a:t>
            </a:r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next </a:t>
            </a:r>
            <a:r>
              <a:rPr lang="en-US" sz="1200" dirty="0"/>
              <a:t>for the next step or press </a:t>
            </a:r>
            <a:r>
              <a:rPr lang="en-US" sz="1200" b="1" dirty="0"/>
              <a:t>back </a:t>
            </a:r>
            <a:r>
              <a:rPr lang="en-US" sz="1200" dirty="0"/>
              <a:t>to go to a previous step.</a:t>
            </a:r>
            <a:endParaRPr lang="en-US" sz="1200" b="1" dirty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801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0AC59-528C-4C11-865C-696A56F6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FB5477E0-6A22-437B-AB52-3569E56817BF}"/>
              </a:ext>
            </a:extLst>
          </p:cNvPr>
          <p:cNvSpPr/>
          <p:nvPr/>
        </p:nvSpPr>
        <p:spPr>
          <a:xfrm>
            <a:off x="7264748" y="4014529"/>
            <a:ext cx="1513983" cy="1302350"/>
          </a:xfrm>
          <a:prstGeom prst="bentUp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C72F3E6-9BCE-49CC-BB04-654A7A8C0EEA}"/>
              </a:ext>
            </a:extLst>
          </p:cNvPr>
          <p:cNvSpPr/>
          <p:nvPr/>
        </p:nvSpPr>
        <p:spPr>
          <a:xfrm rot="10800000">
            <a:off x="4870233" y="2335580"/>
            <a:ext cx="950259" cy="1918447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9627D-3944-4C17-8206-106C3E87B53C}"/>
              </a:ext>
            </a:extLst>
          </p:cNvPr>
          <p:cNvSpPr txBox="1"/>
          <p:nvPr/>
        </p:nvSpPr>
        <p:spPr>
          <a:xfrm>
            <a:off x="5107967" y="3429000"/>
            <a:ext cx="2638780" cy="2286000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A051F-9A83-4366-9569-3EBADD8ACD8D}"/>
              </a:ext>
            </a:extLst>
          </p:cNvPr>
          <p:cNvSpPr txBox="1"/>
          <p:nvPr/>
        </p:nvSpPr>
        <p:spPr>
          <a:xfrm>
            <a:off x="5107967" y="5359984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9A876-2CD4-432B-A989-B31F5DE28673}"/>
              </a:ext>
            </a:extLst>
          </p:cNvPr>
          <p:cNvSpPr txBox="1"/>
          <p:nvPr/>
        </p:nvSpPr>
        <p:spPr>
          <a:xfrm>
            <a:off x="6161881" y="5338024"/>
            <a:ext cx="5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65439-6B40-4FE9-8D6A-93D1E6A5A166}"/>
              </a:ext>
            </a:extLst>
          </p:cNvPr>
          <p:cNvSpPr txBox="1"/>
          <p:nvPr/>
        </p:nvSpPr>
        <p:spPr>
          <a:xfrm>
            <a:off x="7242817" y="5333165"/>
            <a:ext cx="4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F14E5-A5F3-4E82-99CE-285FE151378B}"/>
              </a:ext>
            </a:extLst>
          </p:cNvPr>
          <p:cNvSpPr txBox="1"/>
          <p:nvPr/>
        </p:nvSpPr>
        <p:spPr>
          <a:xfrm>
            <a:off x="5582758" y="3414652"/>
            <a:ext cx="172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Artboard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4EB0E-07FB-45FD-9284-6967A6CFC192}"/>
              </a:ext>
            </a:extLst>
          </p:cNvPr>
          <p:cNvSpPr txBox="1"/>
          <p:nvPr/>
        </p:nvSpPr>
        <p:spPr>
          <a:xfrm>
            <a:off x="5137492" y="3811960"/>
            <a:ext cx="2638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new artboard that you created by pressing the button in the previous step is on </a:t>
            </a:r>
            <a:r>
              <a:rPr lang="en-US" sz="1200" b="1" dirty="0"/>
              <a:t>layer 2</a:t>
            </a:r>
            <a:r>
              <a:rPr lang="en-US" sz="1200" dirty="0"/>
              <a:t> and named </a:t>
            </a:r>
            <a:r>
              <a:rPr lang="en-US" sz="1200" b="1" dirty="0"/>
              <a:t>“Artboard 3”</a:t>
            </a:r>
            <a:r>
              <a:rPr lang="en-US" sz="1200" dirty="0"/>
              <a:t> by default. You can change the name by double clicking on the artboard name.</a:t>
            </a:r>
          </a:p>
          <a:p>
            <a:endParaRPr lang="en-US" sz="1200" dirty="0"/>
          </a:p>
          <a:p>
            <a:r>
              <a:rPr lang="en-US" sz="1200" dirty="0"/>
              <a:t>Press </a:t>
            </a:r>
            <a:r>
              <a:rPr lang="en-US" sz="1200" b="1" dirty="0"/>
              <a:t>back </a:t>
            </a:r>
            <a:r>
              <a:rPr lang="en-US" sz="1200" dirty="0"/>
              <a:t>to go to a previous step.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045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216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Mockup Tour of Creating a New Artboard in Adobe Illustrator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Meghana Arvind</cp:lastModifiedBy>
  <cp:revision>17</cp:revision>
  <dcterms:created xsi:type="dcterms:W3CDTF">2020-02-09T02:17:20Z</dcterms:created>
  <dcterms:modified xsi:type="dcterms:W3CDTF">2020-02-14T02:36:17Z</dcterms:modified>
</cp:coreProperties>
</file>