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9CBD-3287-48AF-A759-297B00F41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806C-A13F-41B2-B2BD-ACBAA93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ADC-5E84-4C54-9A37-65B8895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FD2F-4833-40F9-B813-A1265A4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2268-E20C-4729-BF07-C3CE6AE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BB82-B7A9-4AFB-AB61-3C41E04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DF85-FF84-4415-8A9B-258CBF8B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8F60-B2E9-457A-B0F6-FDB1B9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451-8A15-49D3-983B-62432F2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7D1C-BA97-4938-AE48-0D80069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DCD4-F557-46FE-BB93-084F6487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5AC-A4D5-4CEA-AED7-FA8FF2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21A3-3F45-4CF7-A9C6-82245C2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8A49-7A4A-4621-9ABA-43A45009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F26-2588-4729-B1E0-CE20939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586-79F5-44DD-A2EE-6E60364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860E-2136-4317-A626-EA501FC7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B3C8-C43F-4FFF-A152-EE09733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942A-2F41-4CF0-BEDD-9E0C310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0ADD-F6D1-4492-90B1-811F049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1EE-2E25-4617-AEC0-BDC6300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97E9-F347-4B3F-965A-0A3B258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18A7-8B69-4034-B1FE-D9137DA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6B8-A42A-42D1-9CCD-8464F32E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3305-51D1-4CC1-B634-BA124A5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DA5-C89C-4DFA-8998-34A839B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EDE-EFAF-40E8-94E4-93D39B0F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F054-7299-4ACC-8202-7C62604A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87F3-3EE9-471A-99CD-AB6CDE7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C5C-3368-45AA-879E-8D55D7B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5A4-1E9C-4CDA-A3EE-7CBB0487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597-9A85-4C9B-AC60-2C3E483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8098-0D30-4327-BBAA-1D90563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7C30-1E95-4955-BC70-5E8C40D2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3FD5-6E8A-432B-AD0D-787E8780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0A2-019F-4F22-9955-6805B50F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326C-7EC4-4336-BA66-E5B7419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D77C-511A-4B1E-8BAD-0200B86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AA87-F2B1-48F2-9889-CD78F35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5DA-2C7B-4CFB-8F65-30A6E03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7130-6544-4555-AA5D-AC17100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F67-D328-4B56-ADBE-8DA76E0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80D-84DE-422E-A032-2645EB5A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49E-8C73-4918-94BC-C56599A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8B6-60EE-4542-8695-AF1164B4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0A6E2-6F79-4B56-80C4-92CF822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80D-9D4E-41CA-A5C6-D66464E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3419-A5C5-4195-A298-0A637A0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3E53-8586-472E-A83F-22B082C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66-7456-4047-B22D-A00B12D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4351C-7C8B-4C5F-8BCE-E578A74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9CD-4AE1-4268-B5ED-46E4E962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1BB-5B1E-41FC-AA72-91556E0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2D6A-A82A-4EC2-AC2A-429A70D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FEF-A5FA-49E4-AFD9-591F1D6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333-6E45-40F3-A370-A0380C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0D1B-3672-477D-9FDF-D7E21DDC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96B-19EA-4C98-B903-B978828D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381B-75C4-4753-B740-52A8B56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70E-36D1-4ADB-9CDC-1063E739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Tour Mockup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07869" y="921948"/>
            <a:ext cx="1855432" cy="175023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6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tab </a:t>
            </a:r>
            <a:r>
              <a:rPr lang="en-US" dirty="0"/>
              <a:t>Options for movies, TV shows,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624614" y="2823098"/>
            <a:ext cx="2077374" cy="183101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Button </a:t>
            </a:r>
          </a:p>
          <a:p>
            <a:pPr algn="ctr"/>
            <a:r>
              <a:rPr lang="en-US" sz="2000" dirty="0"/>
              <a:t>F</a:t>
            </a:r>
            <a:r>
              <a:rPr lang="en-US" dirty="0"/>
              <a:t>or recently viewed media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92931" y="3320249"/>
            <a:ext cx="1784413" cy="2343704"/>
          </a:xfrm>
          <a:prstGeom prst="downArrowCallout">
            <a:avLst>
              <a:gd name="adj1" fmla="val 14216"/>
              <a:gd name="adj2" fmla="val 25000"/>
              <a:gd name="adj3" fmla="val 25000"/>
              <a:gd name="adj4" fmla="val 7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Create a List tab</a:t>
            </a:r>
          </a:p>
          <a:p>
            <a:pPr algn="ctr"/>
            <a:r>
              <a:rPr lang="en-US" dirty="0"/>
              <a:t>Organize a list for anticipated movies, TV shows, and more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0FBDF2E8-75DF-436C-9DE9-C2930EA809A6}"/>
              </a:ext>
            </a:extLst>
          </p:cNvPr>
          <p:cNvSpPr/>
          <p:nvPr/>
        </p:nvSpPr>
        <p:spPr>
          <a:xfrm>
            <a:off x="4048218" y="4554245"/>
            <a:ext cx="3524434" cy="148257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Ratings Breakdown Analysis tab</a:t>
            </a:r>
          </a:p>
          <a:p>
            <a:pPr algn="ctr"/>
            <a:r>
              <a:rPr lang="en-US" sz="2000" dirty="0"/>
              <a:t>Breakdown of top-rated films by genre and 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J Madrid</cp:lastModifiedBy>
  <cp:revision>1</cp:revision>
  <dcterms:created xsi:type="dcterms:W3CDTF">2022-02-24T17:01:01Z</dcterms:created>
  <dcterms:modified xsi:type="dcterms:W3CDTF">2022-02-24T18:11:38Z</dcterms:modified>
</cp:coreProperties>
</file>