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3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7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9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4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1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5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82" y="0"/>
            <a:ext cx="80682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5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1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5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62F2C-12C1-455F-815A-C164D68E1F7B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5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Meghana Tour Mockup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1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8"/>
    </mc:Choice>
    <mc:Fallback xmlns="">
      <p:transition spd="slow" advTm="353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48F301-D28F-475A-AAB9-F474077E5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4554"/>
            <a:ext cx="12192000" cy="7052553"/>
          </a:xfrm>
          <a:prstGeom prst="rect">
            <a:avLst/>
          </a:prstGeom>
        </p:spPr>
      </p:pic>
      <p:sp>
        <p:nvSpPr>
          <p:cNvPr id="5" name="Arrow: Bent 4">
            <a:extLst>
              <a:ext uri="{FF2B5EF4-FFF2-40B4-BE49-F238E27FC236}">
                <a16:creationId xmlns:a16="http://schemas.microsoft.com/office/drawing/2014/main" id="{D80DA1C2-2B7B-47B4-BFCE-2F2A83C1A82D}"/>
              </a:ext>
            </a:extLst>
          </p:cNvPr>
          <p:cNvSpPr/>
          <p:nvPr/>
        </p:nvSpPr>
        <p:spPr>
          <a:xfrm rot="10800000">
            <a:off x="5665693" y="4007223"/>
            <a:ext cx="1894927" cy="1636058"/>
          </a:xfrm>
          <a:prstGeom prst="ben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A75898-4ACE-4D5C-94F5-641709E87467}"/>
              </a:ext>
            </a:extLst>
          </p:cNvPr>
          <p:cNvSpPr txBox="1"/>
          <p:nvPr/>
        </p:nvSpPr>
        <p:spPr>
          <a:xfrm>
            <a:off x="5932719" y="2465748"/>
            <a:ext cx="2638780" cy="1958786"/>
          </a:xfrm>
          <a:prstGeom prst="rect">
            <a:avLst/>
          </a:prstGeom>
          <a:solidFill>
            <a:srgbClr val="5B9BD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13B4C6-1769-4D35-904C-9E60D85A5AB3}"/>
              </a:ext>
            </a:extLst>
          </p:cNvPr>
          <p:cNvSpPr txBox="1"/>
          <p:nvPr/>
        </p:nvSpPr>
        <p:spPr>
          <a:xfrm>
            <a:off x="6375483" y="2489048"/>
            <a:ext cx="1721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Artboard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8E921A-0951-4A89-92BC-D799460E12A7}"/>
              </a:ext>
            </a:extLst>
          </p:cNvPr>
          <p:cNvSpPr txBox="1"/>
          <p:nvPr/>
        </p:nvSpPr>
        <p:spPr>
          <a:xfrm>
            <a:off x="5916705" y="4151565"/>
            <a:ext cx="56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C0A0B9-17E7-46A6-9B2A-FDE9CE90BBEC}"/>
              </a:ext>
            </a:extLst>
          </p:cNvPr>
          <p:cNvSpPr txBox="1"/>
          <p:nvPr/>
        </p:nvSpPr>
        <p:spPr>
          <a:xfrm>
            <a:off x="6970619" y="4147535"/>
            <a:ext cx="56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910B29-BF06-41A8-9F17-53A6FC10A0BA}"/>
              </a:ext>
            </a:extLst>
          </p:cNvPr>
          <p:cNvSpPr txBox="1"/>
          <p:nvPr/>
        </p:nvSpPr>
        <p:spPr>
          <a:xfrm>
            <a:off x="8051555" y="4147535"/>
            <a:ext cx="42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909474-2A9D-480F-92E6-4295E32DC202}"/>
              </a:ext>
            </a:extLst>
          </p:cNvPr>
          <p:cNvSpPr txBox="1"/>
          <p:nvPr/>
        </p:nvSpPr>
        <p:spPr>
          <a:xfrm>
            <a:off x="5932719" y="2893984"/>
            <a:ext cx="2638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can start composing your creative ideas on the artboard. To create another artboard, click “</a:t>
            </a:r>
            <a:r>
              <a:rPr lang="en-US" sz="1200" b="1" dirty="0"/>
              <a:t>Window</a:t>
            </a:r>
            <a:r>
              <a:rPr lang="en-US" sz="1200" dirty="0"/>
              <a:t>” &gt; “</a:t>
            </a:r>
            <a:r>
              <a:rPr lang="en-US" sz="1200" b="1" dirty="0"/>
              <a:t>Artboard</a:t>
            </a:r>
            <a:r>
              <a:rPr lang="en-US" sz="1200" dirty="0"/>
              <a:t>” in the top menu bar.  </a:t>
            </a:r>
          </a:p>
          <a:p>
            <a:endParaRPr lang="en-US" sz="1200" dirty="0"/>
          </a:p>
          <a:p>
            <a:r>
              <a:rPr lang="en-US" sz="1200" dirty="0"/>
              <a:t>Press </a:t>
            </a:r>
            <a:r>
              <a:rPr lang="en-US" sz="1200" b="1" dirty="0"/>
              <a:t>next </a:t>
            </a:r>
            <a:r>
              <a:rPr lang="en-US" sz="1200" dirty="0"/>
              <a:t>for more information.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0458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6"/>
    </mc:Choice>
    <mc:Fallback xmlns="">
      <p:transition spd="slow" advTm="412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9C259F-B8F8-459C-8897-7944418C42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7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Arrow: Bent 4">
            <a:extLst>
              <a:ext uri="{FF2B5EF4-FFF2-40B4-BE49-F238E27FC236}">
                <a16:creationId xmlns:a16="http://schemas.microsoft.com/office/drawing/2014/main" id="{1EED692E-30CA-47A5-9AEC-9B1410951C9B}"/>
              </a:ext>
            </a:extLst>
          </p:cNvPr>
          <p:cNvSpPr/>
          <p:nvPr/>
        </p:nvSpPr>
        <p:spPr>
          <a:xfrm>
            <a:off x="1681316" y="1633767"/>
            <a:ext cx="1894927" cy="1636058"/>
          </a:xfrm>
          <a:prstGeom prst="ben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1B4E15-2A3E-4216-B6EC-AAB36C216CDF}"/>
              </a:ext>
            </a:extLst>
          </p:cNvPr>
          <p:cNvSpPr txBox="1"/>
          <p:nvPr/>
        </p:nvSpPr>
        <p:spPr>
          <a:xfrm>
            <a:off x="742155" y="2833300"/>
            <a:ext cx="2638780" cy="1958786"/>
          </a:xfrm>
          <a:prstGeom prst="rect">
            <a:avLst/>
          </a:prstGeom>
          <a:solidFill>
            <a:srgbClr val="5B9BD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5D6486-FB1F-4DB8-A574-1CF8CCE023CD}"/>
              </a:ext>
            </a:extLst>
          </p:cNvPr>
          <p:cNvSpPr txBox="1"/>
          <p:nvPr/>
        </p:nvSpPr>
        <p:spPr>
          <a:xfrm>
            <a:off x="1200933" y="2856600"/>
            <a:ext cx="1721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Artboards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077395-2712-4A70-AE58-EAAB4DBAFB77}"/>
              </a:ext>
            </a:extLst>
          </p:cNvPr>
          <p:cNvSpPr txBox="1"/>
          <p:nvPr/>
        </p:nvSpPr>
        <p:spPr>
          <a:xfrm>
            <a:off x="742155" y="4519117"/>
            <a:ext cx="56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6B7D49-9E72-43D7-A7AB-2FFAC24736E9}"/>
              </a:ext>
            </a:extLst>
          </p:cNvPr>
          <p:cNvSpPr txBox="1"/>
          <p:nvPr/>
        </p:nvSpPr>
        <p:spPr>
          <a:xfrm>
            <a:off x="1796069" y="4515087"/>
            <a:ext cx="56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371F42-2550-48C3-859F-D9D1EB435196}"/>
              </a:ext>
            </a:extLst>
          </p:cNvPr>
          <p:cNvSpPr txBox="1"/>
          <p:nvPr/>
        </p:nvSpPr>
        <p:spPr>
          <a:xfrm>
            <a:off x="2877005" y="4515087"/>
            <a:ext cx="42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E7BEDE-105A-4F1D-B7A1-96970E710621}"/>
              </a:ext>
            </a:extLst>
          </p:cNvPr>
          <p:cNvSpPr txBox="1"/>
          <p:nvPr/>
        </p:nvSpPr>
        <p:spPr>
          <a:xfrm>
            <a:off x="758169" y="3318265"/>
            <a:ext cx="2638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Click “</a:t>
            </a:r>
            <a:r>
              <a:rPr lang="en-US" sz="1200" b="1" dirty="0"/>
              <a:t>Artboards</a:t>
            </a:r>
            <a:r>
              <a:rPr lang="en-US" sz="1200" dirty="0"/>
              <a:t>” to enable the “</a:t>
            </a:r>
            <a:r>
              <a:rPr lang="en-US" sz="1200" b="1" dirty="0"/>
              <a:t>Artboards</a:t>
            </a:r>
            <a:r>
              <a:rPr lang="en-US" sz="1200" dirty="0"/>
              <a:t>” panel.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Press </a:t>
            </a:r>
            <a:r>
              <a:rPr lang="en-US" sz="1200" b="1" dirty="0"/>
              <a:t>next </a:t>
            </a:r>
            <a:r>
              <a:rPr lang="en-US" sz="1200" dirty="0"/>
              <a:t>for the next step.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0495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6"/>
    </mc:Choice>
    <mc:Fallback xmlns="">
      <p:transition spd="slow" advTm="412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48F301-D28F-475A-AAB9-F474077E5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4554"/>
            <a:ext cx="12192000" cy="70525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A6D9CC-7DC3-42FE-93CC-DEEFD485C8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33"/>
          <a:stretch/>
        </p:blipFill>
        <p:spPr>
          <a:xfrm>
            <a:off x="0" y="-194554"/>
            <a:ext cx="12191999" cy="7052554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E888E790-CD92-4843-9236-4B8AB98CC587}"/>
              </a:ext>
            </a:extLst>
          </p:cNvPr>
          <p:cNvSpPr/>
          <p:nvPr/>
        </p:nvSpPr>
        <p:spPr>
          <a:xfrm>
            <a:off x="8640422" y="1347425"/>
            <a:ext cx="950259" cy="1918447"/>
          </a:xfrm>
          <a:prstGeom prst="down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441B6CF-9113-4E1E-A76D-0DDC092EB1A5}"/>
              </a:ext>
            </a:extLst>
          </p:cNvPr>
          <p:cNvSpPr/>
          <p:nvPr/>
        </p:nvSpPr>
        <p:spPr>
          <a:xfrm rot="5400000">
            <a:off x="6826511" y="916201"/>
            <a:ext cx="950259" cy="1918447"/>
          </a:xfrm>
          <a:prstGeom prst="down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765C3-2034-4021-BA1F-6ECED1DB829B}"/>
              </a:ext>
            </a:extLst>
          </p:cNvPr>
          <p:cNvSpPr txBox="1"/>
          <p:nvPr/>
        </p:nvSpPr>
        <p:spPr>
          <a:xfrm>
            <a:off x="7564296" y="296311"/>
            <a:ext cx="2638780" cy="1958786"/>
          </a:xfrm>
          <a:prstGeom prst="rect">
            <a:avLst/>
          </a:prstGeom>
          <a:solidFill>
            <a:srgbClr val="5B9BD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43C4B-0F29-4089-8C56-4910DA2C8345}"/>
              </a:ext>
            </a:extLst>
          </p:cNvPr>
          <p:cNvSpPr txBox="1"/>
          <p:nvPr/>
        </p:nvSpPr>
        <p:spPr>
          <a:xfrm>
            <a:off x="8023074" y="319611"/>
            <a:ext cx="1721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Artboards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1F3F72-2C73-457F-A4CD-75571007EF48}"/>
              </a:ext>
            </a:extLst>
          </p:cNvPr>
          <p:cNvSpPr txBox="1"/>
          <p:nvPr/>
        </p:nvSpPr>
        <p:spPr>
          <a:xfrm>
            <a:off x="7564296" y="1982128"/>
            <a:ext cx="56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19104-1209-4259-A032-6DCAE823EB82}"/>
              </a:ext>
            </a:extLst>
          </p:cNvPr>
          <p:cNvSpPr txBox="1"/>
          <p:nvPr/>
        </p:nvSpPr>
        <p:spPr>
          <a:xfrm>
            <a:off x="8618210" y="1978098"/>
            <a:ext cx="56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5B18EC-BF48-4D6C-B81B-D384193AD465}"/>
              </a:ext>
            </a:extLst>
          </p:cNvPr>
          <p:cNvSpPr txBox="1"/>
          <p:nvPr/>
        </p:nvSpPr>
        <p:spPr>
          <a:xfrm>
            <a:off x="9699146" y="1978098"/>
            <a:ext cx="42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047CE3-2392-4A91-A6C4-3A33AC5006D0}"/>
              </a:ext>
            </a:extLst>
          </p:cNvPr>
          <p:cNvSpPr txBox="1"/>
          <p:nvPr/>
        </p:nvSpPr>
        <p:spPr>
          <a:xfrm>
            <a:off x="7580310" y="781276"/>
            <a:ext cx="2638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Clicking “</a:t>
            </a:r>
            <a:r>
              <a:rPr lang="en-US" sz="1200" b="1" dirty="0"/>
              <a:t>Artboards</a:t>
            </a:r>
            <a:r>
              <a:rPr lang="en-US" sz="1200" dirty="0"/>
              <a:t>” in the “</a:t>
            </a:r>
            <a:r>
              <a:rPr lang="en-US" sz="1200" b="1" dirty="0"/>
              <a:t>Window</a:t>
            </a:r>
            <a:r>
              <a:rPr lang="en-US" sz="1200" dirty="0"/>
              <a:t>” dropdown enables the </a:t>
            </a:r>
            <a:r>
              <a:rPr lang="en-US" sz="1200" b="1" dirty="0"/>
              <a:t>“Artboards”</a:t>
            </a:r>
            <a:r>
              <a:rPr lang="en-US" sz="1200" dirty="0"/>
              <a:t> panel below. </a:t>
            </a:r>
          </a:p>
          <a:p>
            <a:endParaRPr lang="en-US" sz="1200" dirty="0"/>
          </a:p>
          <a:p>
            <a:r>
              <a:rPr lang="en-US" sz="1200" dirty="0"/>
              <a:t>Press </a:t>
            </a:r>
            <a:r>
              <a:rPr lang="en-US" sz="1200" b="1" dirty="0"/>
              <a:t>next </a:t>
            </a:r>
            <a:r>
              <a:rPr lang="en-US" sz="1200" dirty="0"/>
              <a:t>for the next step.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7424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6"/>
    </mc:Choice>
    <mc:Fallback xmlns="">
      <p:transition spd="slow" advTm="412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48F301-D28F-475A-AAB9-F474077E5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4554"/>
            <a:ext cx="12192000" cy="70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1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6"/>
    </mc:Choice>
    <mc:Fallback xmlns="">
      <p:transition spd="slow" advTm="412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48F301-D28F-475A-AAB9-F474077E5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4554"/>
            <a:ext cx="12192000" cy="70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5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6"/>
    </mc:Choice>
    <mc:Fallback xmlns="">
      <p:transition spd="slow" advTm="412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48F301-D28F-475A-AAB9-F474077E5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4554"/>
            <a:ext cx="12192000" cy="70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6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6"/>
    </mc:Choice>
    <mc:Fallback xmlns="">
      <p:transition spd="slow" advTm="4126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95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Meghana Tour Mockup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</dc:creator>
  <cp:lastModifiedBy>Meghana Arvind</cp:lastModifiedBy>
  <cp:revision>12</cp:revision>
  <dcterms:created xsi:type="dcterms:W3CDTF">2020-02-09T02:17:20Z</dcterms:created>
  <dcterms:modified xsi:type="dcterms:W3CDTF">2020-02-14T00:49:14Z</dcterms:modified>
</cp:coreProperties>
</file>