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76" r:id="rId3"/>
    <p:sldId id="279" r:id="rId4"/>
    <p:sldId id="277" r:id="rId5"/>
    <p:sldId id="268" r:id="rId6"/>
    <p:sldId id="269" r:id="rId7"/>
    <p:sldId id="274" r:id="rId8"/>
    <p:sldId id="271" r:id="rId9"/>
    <p:sldId id="272" r:id="rId10"/>
    <p:sldId id="275" r:id="rId11"/>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393"/>
    <a:srgbClr val="00639C"/>
    <a:srgbClr val="0063A4"/>
    <a:srgbClr val="0063C3"/>
    <a:srgbClr val="026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85"/>
  </p:normalViewPr>
  <p:slideViewPr>
    <p:cSldViewPr snapToGrid="0" snapToObjects="1" showGuides="1">
      <p:cViewPr>
        <p:scale>
          <a:sx n="100" d="100"/>
          <a:sy n="100" d="100"/>
        </p:scale>
        <p:origin x="1328"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24FFF76-0DFB-544A-8B6D-61C35D4BE9FD}" type="datetimeFigureOut">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129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3262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949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4804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4FFF76-0DFB-544A-8B6D-61C35D4BE9FD}" type="datetimeFigureOut">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8488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24FFF76-0DFB-544A-8B6D-61C35D4BE9FD}" type="datetimeFigureOut">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9033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4FFF76-0DFB-544A-8B6D-61C35D4BE9FD}" type="datetimeFigureOut">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437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4FFF76-0DFB-544A-8B6D-61C35D4BE9FD}" type="datetimeFigureOut">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1033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FFF76-0DFB-544A-8B6D-61C35D4BE9FD}" type="datetimeFigureOut">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538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8672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98043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FFF76-0DFB-544A-8B6D-61C35D4BE9FD}" type="datetimeFigureOut">
              <a:t>3/3/20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15A0E-6128-8C4B-A70B-CB2FFAE4B034}" type="slidenum">
              <a:t>‹#›</a:t>
            </a:fld>
            <a:endParaRPr lang="en-US"/>
          </a:p>
        </p:txBody>
      </p:sp>
    </p:spTree>
    <p:extLst>
      <p:ext uri="{BB962C8B-B14F-4D97-AF65-F5344CB8AC3E}">
        <p14:creationId xmlns:p14="http://schemas.microsoft.com/office/powerpoint/2010/main" val="969023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Garageband: Get Started Editing Your Podcast </a:t>
            </a:r>
          </a:p>
        </p:txBody>
      </p:sp>
      <p:sp>
        <p:nvSpPr>
          <p:cNvPr id="3" name="Subtitle 2"/>
          <p:cNvSpPr>
            <a:spLocks noGrp="1"/>
          </p:cNvSpPr>
          <p:nvPr>
            <p:ph type="subTitle" idx="1"/>
          </p:nvPr>
        </p:nvSpPr>
        <p:spPr/>
        <p:txBody>
          <a:bodyPr>
            <a:normAutofit lnSpcReduction="10000"/>
          </a:bodyPr>
          <a:lstStyle/>
          <a:p>
            <a:r>
              <a:rPr lang="en-US"/>
              <a:t>A Tour Mock-Up</a:t>
            </a:r>
          </a:p>
          <a:p>
            <a:r>
              <a:rPr lang="en-US"/>
              <a:t>Challenge: Create a Tour with a Single, Static Page</a:t>
            </a:r>
          </a:p>
          <a:p>
            <a:endParaRPr lang="en-US"/>
          </a:p>
          <a:p>
            <a:r>
              <a:rPr lang="en-US"/>
              <a:t>by Anita Weiner</a:t>
            </a:r>
          </a:p>
        </p:txBody>
      </p:sp>
    </p:spTree>
    <p:extLst>
      <p:ext uri="{BB962C8B-B14F-4D97-AF65-F5344CB8AC3E}">
        <p14:creationId xmlns:p14="http://schemas.microsoft.com/office/powerpoint/2010/main" val="622011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9" name="Down Arrow Callout 8"/>
          <p:cNvSpPr/>
          <p:nvPr/>
        </p:nvSpPr>
        <p:spPr>
          <a:xfrm>
            <a:off x="2609850" y="2946401"/>
            <a:ext cx="5213350" cy="1434414"/>
          </a:xfrm>
          <a:prstGeom prst="downArrowCallout">
            <a:avLst>
              <a:gd name="adj1" fmla="val 10361"/>
              <a:gd name="adj2" fmla="val 12820"/>
              <a:gd name="adj3" fmla="val 15793"/>
              <a:gd name="adj4" fmla="val 6229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118442" y="2975462"/>
            <a:ext cx="4178892" cy="369332"/>
          </a:xfrm>
          <a:prstGeom prst="rect">
            <a:avLst/>
          </a:prstGeom>
          <a:noFill/>
          <a:ln w="19050">
            <a:noFill/>
          </a:ln>
        </p:spPr>
        <p:txBody>
          <a:bodyPr wrap="square" rtlCol="0">
            <a:spAutoFit/>
          </a:bodyPr>
          <a:lstStyle/>
          <a:p>
            <a:pPr algn="ctr"/>
            <a:r>
              <a:rPr lang="en-US">
                <a:solidFill>
                  <a:schemeClr val="bg1"/>
                </a:solidFill>
              </a:rPr>
              <a:t>... or in the Audio Editor.  Have fun!</a:t>
            </a:r>
          </a:p>
        </p:txBody>
      </p:sp>
      <p:sp>
        <p:nvSpPr>
          <p:cNvPr id="8" name="TextBox 7"/>
          <p:cNvSpPr txBox="1"/>
          <p:nvPr/>
        </p:nvSpPr>
        <p:spPr>
          <a:xfrm>
            <a:off x="2725334" y="3541018"/>
            <a:ext cx="5003800" cy="307777"/>
          </a:xfrm>
          <a:prstGeom prst="rect">
            <a:avLst/>
          </a:prstGeom>
          <a:noFill/>
        </p:spPr>
        <p:txBody>
          <a:bodyPr wrap="square" rtlCol="0">
            <a:spAutoFit/>
          </a:bodyPr>
          <a:lstStyle/>
          <a:p>
            <a:pPr algn="ctr"/>
            <a:r>
              <a:rPr lang="en-US" sz="1400">
                <a:solidFill>
                  <a:schemeClr val="bg1"/>
                </a:solidFill>
              </a:rPr>
              <a:t>Back	</a:t>
            </a:r>
            <a:r>
              <a:rPr lang="en-US" sz="1400">
                <a:solidFill>
                  <a:schemeClr val="bg1">
                    <a:lumMod val="65000"/>
                  </a:schemeClr>
                </a:solidFill>
              </a:rPr>
              <a:t>Next</a:t>
            </a:r>
            <a:r>
              <a:rPr lang="en-US" sz="1400">
                <a:solidFill>
                  <a:schemeClr val="bg1"/>
                </a:solidFill>
              </a:rPr>
              <a:t>	End</a:t>
            </a:r>
          </a:p>
        </p:txBody>
      </p:sp>
    </p:spTree>
    <p:extLst>
      <p:ext uri="{BB962C8B-B14F-4D97-AF65-F5344CB8AC3E}">
        <p14:creationId xmlns:p14="http://schemas.microsoft.com/office/powerpoint/2010/main" val="959629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7" name="Rectangle 6"/>
          <p:cNvSpPr/>
          <p:nvPr/>
        </p:nvSpPr>
        <p:spPr>
          <a:xfrm>
            <a:off x="0" y="889000"/>
            <a:ext cx="9144000" cy="505460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23900" y="2705100"/>
            <a:ext cx="7899400" cy="1447800"/>
          </a:xfrm>
          <a:prstGeom prst="rect">
            <a:avLst/>
          </a:prstGeom>
          <a:solidFill>
            <a:srgbClr val="006393"/>
          </a:solidFill>
          <a:ln>
            <a:solidFill>
              <a:srgbClr val="006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3900" y="2725291"/>
            <a:ext cx="7899400" cy="923330"/>
          </a:xfrm>
          <a:prstGeom prst="rect">
            <a:avLst/>
          </a:prstGeom>
          <a:noFill/>
          <a:ln w="19050">
            <a:noFill/>
          </a:ln>
        </p:spPr>
        <p:txBody>
          <a:bodyPr wrap="square" rtlCol="0">
            <a:spAutoFit/>
          </a:bodyPr>
          <a:lstStyle/>
          <a:p>
            <a:pPr algn="ctr"/>
            <a:r>
              <a:rPr lang="en-US">
                <a:solidFill>
                  <a:schemeClr val="bg1"/>
                </a:solidFill>
              </a:rPr>
              <a:t>Congratulations! You’ve just recorded your first podcast. Before you upload it for the world to hear, maybe you want to cut out a bad take? Shorten your guest’s answers? Or rearrange the order of your questions? This tour gets you started. </a:t>
            </a:r>
          </a:p>
        </p:txBody>
      </p:sp>
      <p:sp>
        <p:nvSpPr>
          <p:cNvPr id="6" name="TextBox 5"/>
          <p:cNvSpPr txBox="1"/>
          <p:nvPr/>
        </p:nvSpPr>
        <p:spPr>
          <a:xfrm>
            <a:off x="2171700" y="3784084"/>
            <a:ext cx="5003800" cy="307777"/>
          </a:xfrm>
          <a:prstGeom prst="rect">
            <a:avLst/>
          </a:prstGeom>
          <a:noFill/>
        </p:spPr>
        <p:txBody>
          <a:bodyPr wrap="square" rtlCol="0">
            <a:spAutoFit/>
          </a:bodyPr>
          <a:lstStyle/>
          <a:p>
            <a:pPr algn="ctr"/>
            <a:r>
              <a:rPr lang="en-US" sz="1400">
                <a:solidFill>
                  <a:schemeClr val="bg1">
                    <a:lumMod val="75000"/>
                  </a:schemeClr>
                </a:solidFill>
              </a:rPr>
              <a:t>Back</a:t>
            </a:r>
            <a:r>
              <a:rPr lang="en-US" sz="1400">
                <a:solidFill>
                  <a:schemeClr val="bg1"/>
                </a:solidFill>
              </a:rPr>
              <a:t>	Next	End</a:t>
            </a:r>
          </a:p>
        </p:txBody>
      </p:sp>
    </p:spTree>
    <p:extLst>
      <p:ext uri="{BB962C8B-B14F-4D97-AF65-F5344CB8AC3E}">
        <p14:creationId xmlns:p14="http://schemas.microsoft.com/office/powerpoint/2010/main" val="71512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7" name="Rectangle 6"/>
          <p:cNvSpPr/>
          <p:nvPr/>
        </p:nvSpPr>
        <p:spPr>
          <a:xfrm>
            <a:off x="0" y="1333499"/>
            <a:ext cx="4133850" cy="4614986"/>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27600" y="1333500"/>
            <a:ext cx="4216400" cy="4614986"/>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40200" y="4177974"/>
            <a:ext cx="787400" cy="177051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40200" y="1328613"/>
            <a:ext cx="781050" cy="258887"/>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40200" y="2547813"/>
            <a:ext cx="787400" cy="435813"/>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Callout 2"/>
          <p:cNvSpPr/>
          <p:nvPr/>
        </p:nvSpPr>
        <p:spPr>
          <a:xfrm>
            <a:off x="584200" y="2565400"/>
            <a:ext cx="7899400" cy="1818561"/>
          </a:xfrm>
          <a:prstGeom prst="upArrowCallout">
            <a:avLst>
              <a:gd name="adj1" fmla="val 10455"/>
              <a:gd name="adj2" fmla="val 13182"/>
              <a:gd name="adj3" fmla="val 7973"/>
              <a:gd name="adj4" fmla="val 85268"/>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32000" y="4076184"/>
            <a:ext cx="5003800" cy="307777"/>
          </a:xfrm>
          <a:prstGeom prst="rect">
            <a:avLst/>
          </a:prstGeom>
          <a:noFill/>
        </p:spPr>
        <p:txBody>
          <a:bodyPr wrap="square" rtlCol="0">
            <a:spAutoFit/>
          </a:bodyPr>
          <a:lstStyle/>
          <a:p>
            <a:pPr algn="ctr"/>
            <a:r>
              <a:rPr lang="en-US" sz="1400">
                <a:solidFill>
                  <a:schemeClr val="bg1"/>
                </a:solidFill>
              </a:rPr>
              <a:t>Back	Next	End</a:t>
            </a:r>
          </a:p>
        </p:txBody>
      </p:sp>
      <p:sp>
        <p:nvSpPr>
          <p:cNvPr id="4" name="TextBox 3"/>
          <p:cNvSpPr txBox="1"/>
          <p:nvPr/>
        </p:nvSpPr>
        <p:spPr>
          <a:xfrm>
            <a:off x="584200" y="2890391"/>
            <a:ext cx="7899400" cy="923330"/>
          </a:xfrm>
          <a:prstGeom prst="rect">
            <a:avLst/>
          </a:prstGeom>
          <a:noFill/>
          <a:ln w="19050">
            <a:noFill/>
          </a:ln>
        </p:spPr>
        <p:txBody>
          <a:bodyPr wrap="square" rtlCol="0">
            <a:spAutoFit/>
          </a:bodyPr>
          <a:lstStyle/>
          <a:p>
            <a:pPr algn="ctr"/>
            <a:r>
              <a:rPr lang="en-US">
                <a:solidFill>
                  <a:schemeClr val="bg1"/>
                </a:solidFill>
              </a:rPr>
              <a:t>Before you can cut, move, copy, loop, or trim a section of your podcast, you’ll first need to create that section. Each section you create is called an “audio region.” Here is an audio region. Audio regions can be any size.</a:t>
            </a:r>
          </a:p>
        </p:txBody>
      </p:sp>
    </p:spTree>
    <p:extLst>
      <p:ext uri="{BB962C8B-B14F-4D97-AF65-F5344CB8AC3E}">
        <p14:creationId xmlns:p14="http://schemas.microsoft.com/office/powerpoint/2010/main" val="262612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18" name="Rectangle 17"/>
          <p:cNvSpPr/>
          <p:nvPr/>
        </p:nvSpPr>
        <p:spPr>
          <a:xfrm>
            <a:off x="0" y="2590801"/>
            <a:ext cx="9144000" cy="3357684"/>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Callout 15"/>
          <p:cNvSpPr/>
          <p:nvPr/>
        </p:nvSpPr>
        <p:spPr>
          <a:xfrm>
            <a:off x="6743700" y="927100"/>
            <a:ext cx="2209800" cy="2289998"/>
          </a:xfrm>
          <a:prstGeom prst="leftArrowCallout">
            <a:avLst>
              <a:gd name="adj1" fmla="val 7290"/>
              <a:gd name="adj2" fmla="val 8051"/>
              <a:gd name="adj3" fmla="val 5997"/>
              <a:gd name="adj4" fmla="val 90122"/>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06418" y="942885"/>
            <a:ext cx="1858182" cy="1754326"/>
          </a:xfrm>
          <a:prstGeom prst="rect">
            <a:avLst/>
          </a:prstGeom>
          <a:noFill/>
          <a:ln w="19050">
            <a:noFill/>
          </a:ln>
        </p:spPr>
        <p:txBody>
          <a:bodyPr wrap="square" rtlCol="0">
            <a:spAutoFit/>
          </a:bodyPr>
          <a:lstStyle/>
          <a:p>
            <a:pPr algn="ctr"/>
            <a:r>
              <a:rPr lang="en-US">
                <a:solidFill>
                  <a:schemeClr val="bg1"/>
                </a:solidFill>
              </a:rPr>
              <a:t>This track currently has nine audio regions. You can create new regions anytime.</a:t>
            </a:r>
          </a:p>
        </p:txBody>
      </p:sp>
      <p:sp>
        <p:nvSpPr>
          <p:cNvPr id="7" name="TextBox 6"/>
          <p:cNvSpPr txBox="1"/>
          <p:nvPr/>
        </p:nvSpPr>
        <p:spPr>
          <a:xfrm>
            <a:off x="6756400" y="2883921"/>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12521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6" name="Rectangle 5"/>
          <p:cNvSpPr/>
          <p:nvPr/>
        </p:nvSpPr>
        <p:spPr>
          <a:xfrm>
            <a:off x="25400" y="1346199"/>
            <a:ext cx="9093200" cy="299720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Callout 3"/>
          <p:cNvSpPr/>
          <p:nvPr/>
        </p:nvSpPr>
        <p:spPr>
          <a:xfrm>
            <a:off x="2012950" y="2209801"/>
            <a:ext cx="5695950" cy="2132914"/>
          </a:xfrm>
          <a:prstGeom prst="downArrowCallout">
            <a:avLst>
              <a:gd name="adj1" fmla="val 10361"/>
              <a:gd name="adj2" fmla="val 12820"/>
              <a:gd name="adj3" fmla="val 15793"/>
              <a:gd name="adj4" fmla="val 77454"/>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85987" y="2303329"/>
            <a:ext cx="5349875" cy="923330"/>
          </a:xfrm>
          <a:prstGeom prst="rect">
            <a:avLst/>
          </a:prstGeom>
          <a:noFill/>
          <a:ln w="19050">
            <a:noFill/>
          </a:ln>
        </p:spPr>
        <p:txBody>
          <a:bodyPr wrap="square" rtlCol="0">
            <a:spAutoFit/>
          </a:bodyPr>
          <a:lstStyle/>
          <a:p>
            <a:pPr algn="ctr"/>
            <a:r>
              <a:rPr lang="en-US">
                <a:solidFill>
                  <a:schemeClr val="bg1"/>
                </a:solidFill>
              </a:rPr>
              <a:t>This is the Audio Editor. You create new audio regions here. When you open the Audio Editor, your track appears in this window. </a:t>
            </a:r>
          </a:p>
        </p:txBody>
      </p:sp>
      <p:sp>
        <p:nvSpPr>
          <p:cNvPr id="5" name="TextBox 4"/>
          <p:cNvSpPr txBox="1"/>
          <p:nvPr/>
        </p:nvSpPr>
        <p:spPr>
          <a:xfrm>
            <a:off x="2359025" y="345525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15007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6" name="Up Arrow Callout 5"/>
          <p:cNvSpPr/>
          <p:nvPr/>
        </p:nvSpPr>
        <p:spPr>
          <a:xfrm>
            <a:off x="25399" y="1270000"/>
            <a:ext cx="2108201" cy="2350404"/>
          </a:xfrm>
          <a:prstGeom prst="upArrowCallout">
            <a:avLst>
              <a:gd name="adj1" fmla="val 5907"/>
              <a:gd name="adj2" fmla="val 7308"/>
              <a:gd name="adj3" fmla="val 8635"/>
              <a:gd name="adj4" fmla="val 66934"/>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699" y="2072701"/>
            <a:ext cx="2108200" cy="1200329"/>
          </a:xfrm>
          <a:prstGeom prst="rect">
            <a:avLst/>
          </a:prstGeom>
          <a:noFill/>
          <a:ln w="19050">
            <a:noFill/>
          </a:ln>
        </p:spPr>
        <p:txBody>
          <a:bodyPr wrap="square" rtlCol="0">
            <a:spAutoFit/>
          </a:bodyPr>
          <a:lstStyle/>
          <a:p>
            <a:pPr algn="ctr"/>
            <a:r>
              <a:rPr lang="en-US">
                <a:solidFill>
                  <a:schemeClr val="bg1"/>
                </a:solidFill>
              </a:rPr>
              <a:t>To open or close the Audio Editor window, click the Editors button.</a:t>
            </a:r>
          </a:p>
        </p:txBody>
      </p:sp>
      <p:sp>
        <p:nvSpPr>
          <p:cNvPr id="7" name="TextBox 6"/>
          <p:cNvSpPr txBox="1"/>
          <p:nvPr/>
        </p:nvSpPr>
        <p:spPr>
          <a:xfrm>
            <a:off x="-177801" y="3325327"/>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36640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4" name="Down Arrow Callout 3"/>
          <p:cNvSpPr/>
          <p:nvPr/>
        </p:nvSpPr>
        <p:spPr>
          <a:xfrm>
            <a:off x="1372784" y="2324100"/>
            <a:ext cx="6856816" cy="2349500"/>
          </a:xfrm>
          <a:prstGeom prst="downArrowCallout">
            <a:avLst>
              <a:gd name="adj1" fmla="val 4697"/>
              <a:gd name="adj2" fmla="val 6659"/>
              <a:gd name="adj3" fmla="val 5617"/>
              <a:gd name="adj4" fmla="val 82230"/>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372784" y="2291352"/>
            <a:ext cx="6856816" cy="1969770"/>
          </a:xfrm>
          <a:prstGeom prst="rect">
            <a:avLst/>
          </a:prstGeom>
          <a:noFill/>
          <a:ln w="19050">
            <a:noFill/>
          </a:ln>
        </p:spPr>
        <p:txBody>
          <a:bodyPr wrap="square" rtlCol="0">
            <a:spAutoFit/>
          </a:bodyPr>
          <a:lstStyle/>
          <a:p>
            <a:pPr algn="ctr"/>
            <a:r>
              <a:rPr lang="en-US" b="1">
                <a:solidFill>
                  <a:schemeClr val="bg1"/>
                </a:solidFill>
              </a:rPr>
              <a:t>How to Create an Audio Region</a:t>
            </a:r>
          </a:p>
          <a:p>
            <a:pPr algn="ctr"/>
            <a:r>
              <a:rPr lang="en-US">
                <a:solidFill>
                  <a:schemeClr val="bg1"/>
                </a:solidFill>
              </a:rPr>
              <a:t>In the Audio Editor, highlight the section you want to edit and then click it. The new audio region appears. (To highlight a section, place the cursor in the lower half of the track until it turns from an arrow into a plus sign (+). Then click and drag the cursor left or right.)  </a:t>
            </a:r>
          </a:p>
          <a:p>
            <a:pPr algn="ctr"/>
            <a:r>
              <a:rPr lang="en-US">
                <a:solidFill>
                  <a:schemeClr val="bg1"/>
                </a:solidFill>
              </a:rPr>
              <a:t> </a:t>
            </a:r>
            <a:br>
              <a:rPr lang="en-US">
                <a:solidFill>
                  <a:schemeClr val="bg1"/>
                </a:solidFill>
              </a:rPr>
            </a:br>
            <a:endParaRPr lang="en-US" sz="1400" i="1">
              <a:solidFill>
                <a:schemeClr val="bg1">
                  <a:lumMod val="85000"/>
                </a:schemeClr>
              </a:solidFill>
            </a:endParaRPr>
          </a:p>
        </p:txBody>
      </p:sp>
      <p:sp>
        <p:nvSpPr>
          <p:cNvPr id="5" name="TextBox 4"/>
          <p:cNvSpPr txBox="1"/>
          <p:nvPr/>
        </p:nvSpPr>
        <p:spPr>
          <a:xfrm>
            <a:off x="2299292" y="393471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606232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37196"/>
          </a:xfrm>
          <a:prstGeom prst="rect">
            <a:avLst/>
          </a:prstGeom>
        </p:spPr>
      </p:pic>
      <p:sp>
        <p:nvSpPr>
          <p:cNvPr id="4" name="Down Arrow Callout 3"/>
          <p:cNvSpPr/>
          <p:nvPr/>
        </p:nvSpPr>
        <p:spPr>
          <a:xfrm>
            <a:off x="101600" y="3390900"/>
            <a:ext cx="1948966" cy="2006600"/>
          </a:xfrm>
          <a:prstGeom prst="downArrowCallout">
            <a:avLst>
              <a:gd name="adj1" fmla="val 9003"/>
              <a:gd name="adj2" fmla="val 9102"/>
              <a:gd name="adj3" fmla="val 9972"/>
              <a:gd name="adj4" fmla="val 6696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0650" y="3426420"/>
            <a:ext cx="1929916" cy="923330"/>
          </a:xfrm>
          <a:prstGeom prst="rect">
            <a:avLst/>
          </a:prstGeom>
          <a:noFill/>
          <a:ln w="19050">
            <a:noFill/>
          </a:ln>
        </p:spPr>
        <p:txBody>
          <a:bodyPr wrap="square" rtlCol="0">
            <a:spAutoFit/>
          </a:bodyPr>
          <a:lstStyle/>
          <a:p>
            <a:pPr algn="ctr"/>
            <a:r>
              <a:rPr lang="en-US">
                <a:solidFill>
                  <a:schemeClr val="bg1"/>
                </a:solidFill>
              </a:rPr>
              <a:t>Name your region here</a:t>
            </a:r>
          </a:p>
          <a:p>
            <a:pPr algn="ctr"/>
            <a:endParaRPr lang="en-US">
              <a:solidFill>
                <a:schemeClr val="bg1"/>
              </a:solidFill>
            </a:endParaRPr>
          </a:p>
        </p:txBody>
      </p:sp>
      <p:sp>
        <p:nvSpPr>
          <p:cNvPr id="6" name="TextBox 5"/>
          <p:cNvSpPr txBox="1"/>
          <p:nvPr/>
        </p:nvSpPr>
        <p:spPr>
          <a:xfrm>
            <a:off x="-6350" y="4387316"/>
            <a:ext cx="21717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17645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901700"/>
            <a:ext cx="9144000" cy="5037196"/>
          </a:xfrm>
          <a:prstGeom prst="rect">
            <a:avLst/>
          </a:prstGeom>
        </p:spPr>
      </p:pic>
      <p:sp>
        <p:nvSpPr>
          <p:cNvPr id="9" name="Left Arrow Callout 8"/>
          <p:cNvSpPr/>
          <p:nvPr/>
        </p:nvSpPr>
        <p:spPr>
          <a:xfrm>
            <a:off x="6731000" y="1168400"/>
            <a:ext cx="2413000" cy="1750089"/>
          </a:xfrm>
          <a:prstGeom prst="leftArrowCallout">
            <a:avLst>
              <a:gd name="adj1" fmla="val 8439"/>
              <a:gd name="adj2" fmla="val 10350"/>
              <a:gd name="adj3" fmla="val 7738"/>
              <a:gd name="adj4" fmla="val 88936"/>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700" y="1185565"/>
            <a:ext cx="2146300" cy="1200329"/>
          </a:xfrm>
          <a:prstGeom prst="rect">
            <a:avLst/>
          </a:prstGeom>
          <a:noFill/>
          <a:ln w="19050">
            <a:noFill/>
          </a:ln>
        </p:spPr>
        <p:txBody>
          <a:bodyPr wrap="square" rtlCol="0">
            <a:spAutoFit/>
          </a:bodyPr>
          <a:lstStyle/>
          <a:p>
            <a:pPr algn="ctr"/>
            <a:r>
              <a:rPr lang="en-US">
                <a:solidFill>
                  <a:schemeClr val="bg1"/>
                </a:solidFill>
              </a:rPr>
              <a:t>Now you are ready to edit your regions. Make edits here in the workspace...</a:t>
            </a:r>
          </a:p>
        </p:txBody>
      </p:sp>
      <p:sp>
        <p:nvSpPr>
          <p:cNvPr id="10" name="TextBox 9"/>
          <p:cNvSpPr txBox="1"/>
          <p:nvPr/>
        </p:nvSpPr>
        <p:spPr>
          <a:xfrm>
            <a:off x="6858000" y="2610712"/>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704368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1488</TotalTime>
  <Words>285</Words>
  <Application>Microsoft Macintosh PowerPoint</Application>
  <PresentationFormat>Letter Paper (8.5x11 in)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Garageband: Get Started Editing Your Podcast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Weiner</dc:creator>
  <cp:lastModifiedBy>Anita Weiner</cp:lastModifiedBy>
  <cp:revision>191</cp:revision>
  <dcterms:created xsi:type="dcterms:W3CDTF">2020-02-16T22:08:49Z</dcterms:created>
  <dcterms:modified xsi:type="dcterms:W3CDTF">2020-03-04T00:51:44Z</dcterms:modified>
</cp:coreProperties>
</file>