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8"/>
    <p:restoredTop sz="95884"/>
  </p:normalViewPr>
  <p:slideViewPr>
    <p:cSldViewPr snapToGrid="0" snapToObjects="1" showGuides="1">
      <p:cViewPr varScale="1">
        <p:scale>
          <a:sx n="95" d="100"/>
          <a:sy n="95" d="100"/>
        </p:scale>
        <p:origin x="2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CE19-7BA6-DC42-B4ED-4F31D309D4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325C-28AE-F946-989B-1E72F9A04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A190-C7B7-E548-AB3A-33C966B3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134" y="98613"/>
            <a:ext cx="7848600" cy="695606"/>
          </a:xfrm>
        </p:spPr>
        <p:txBody>
          <a:bodyPr>
            <a:normAutofit fontScale="90000"/>
          </a:bodyPr>
          <a:lstStyle/>
          <a:p>
            <a:r>
              <a:rPr lang="en-US" dirty="0"/>
              <a:t>Back up your Mac with Time Machine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1D2B23-ABC9-EC4F-B595-FB4AC919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02317"/>
              </p:ext>
            </p:extLst>
          </p:nvPr>
        </p:nvGraphicFramePr>
        <p:xfrm>
          <a:off x="327211" y="979643"/>
          <a:ext cx="11537577" cy="527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590">
                  <a:extLst>
                    <a:ext uri="{9D8B030D-6E8A-4147-A177-3AD203B41FA5}">
                      <a16:colId xmlns:a16="http://schemas.microsoft.com/office/drawing/2014/main" val="3141907282"/>
                    </a:ext>
                  </a:extLst>
                </a:gridCol>
                <a:gridCol w="6918987">
                  <a:extLst>
                    <a:ext uri="{9D8B030D-6E8A-4147-A177-3AD203B41FA5}">
                      <a16:colId xmlns:a16="http://schemas.microsoft.com/office/drawing/2014/main" val="1048363466"/>
                    </a:ext>
                  </a:extLst>
                </a:gridCol>
              </a:tblGrid>
              <a:tr h="324256"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– Voice Over Narration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25764"/>
                  </a:ext>
                </a:extLst>
              </a:tr>
              <a:tr h="513406">
                <a:tc>
                  <a:txBody>
                    <a:bodyPr/>
                    <a:lstStyle/>
                    <a:p>
                      <a:r>
                        <a:rPr lang="en-US" sz="1600" dirty="0"/>
                        <a:t>Title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Today we are going to learn how to back up your Macintosh computer using Time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2230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Video of connecting an external hard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Connect an external storage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64636"/>
                  </a:ext>
                </a:extLst>
              </a:tr>
              <a:tr h="729577">
                <a:tc>
                  <a:txBody>
                    <a:bodyPr/>
                    <a:lstStyle/>
                    <a:p>
                      <a:r>
                        <a:rPr lang="en-US" sz="1600" dirty="0"/>
                        <a:t>Flip over external hard drive to show a label saying</a:t>
                      </a:r>
                    </a:p>
                    <a:p>
                      <a:r>
                        <a:rPr lang="en-US" sz="1600" dirty="0"/>
                        <a:t>       Time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Note that it is best to purchase a device that has been formatted for Time Machine.  You should dedicate this device exclusively to Time Machine backups.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39482"/>
                  </a:ext>
                </a:extLst>
              </a:tr>
              <a:tr h="5134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word of warning - if there are other file types on your device, they will be overwritten!!     Are you sure you are ready to proceed?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7548"/>
                  </a:ext>
                </a:extLst>
              </a:tr>
              <a:tr h="513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Select Apple menu, select System Preferences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Okay.  </a:t>
                      </a:r>
                      <a:r>
                        <a:rPr lang="en-US" sz="1600"/>
                        <a:t>First </a:t>
                      </a:r>
                      <a:r>
                        <a:rPr lang="en-US" sz="1600" dirty="0"/>
                        <a:t>open the Apple menu, then select System Preferences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8450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Open Time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Next, open the Time Machine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77401"/>
                  </a:ext>
                </a:extLst>
              </a:tr>
              <a:tr h="513406">
                <a:tc>
                  <a:txBody>
                    <a:bodyPr/>
                    <a:lstStyle/>
                    <a:p>
                      <a:r>
                        <a:rPr lang="en-US" sz="1600" dirty="0"/>
                        <a:t>Click Select Disk, Use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the Select Disk button to navigate to your </a:t>
                      </a:r>
                      <a:r>
                        <a:rPr lang="en-US" sz="1600"/>
                        <a:t>device then </a:t>
                      </a:r>
                      <a:r>
                        <a:rPr lang="en-US" sz="1600" dirty="0"/>
                        <a:t>click Use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5318"/>
                  </a:ext>
                </a:extLst>
              </a:tr>
              <a:tr h="513406">
                <a:tc>
                  <a:txBody>
                    <a:bodyPr/>
                    <a:lstStyle/>
                    <a:p>
                      <a:r>
                        <a:rPr lang="en-US" sz="1600" dirty="0"/>
                        <a:t>Show back up 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the back up starts, you will see percentage done and time remaining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90707"/>
                  </a:ext>
                </a:extLst>
              </a:tr>
              <a:tr h="492522">
                <a:tc>
                  <a:txBody>
                    <a:bodyPr/>
                    <a:lstStyle/>
                    <a:p>
                      <a:r>
                        <a:rPr lang="en-US" sz="1600" dirty="0"/>
                        <a:t>Navigate to show final files on the external hard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Congratulations – you now have a back up of all the files on your 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206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Back up your Mac with Time Machine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Script</dc:title>
  <dc:creator>Microsoft Office User</dc:creator>
  <cp:lastModifiedBy>Microsoft Office User</cp:lastModifiedBy>
  <cp:revision>43</cp:revision>
  <dcterms:created xsi:type="dcterms:W3CDTF">2022-05-04T16:30:00Z</dcterms:created>
  <dcterms:modified xsi:type="dcterms:W3CDTF">2022-05-04T19:55:14Z</dcterms:modified>
</cp:coreProperties>
</file>