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verage" panose="020B0604020202020204" charset="0"/>
      <p:regular r:id="rId11"/>
    </p:embeddedFont>
    <p:embeddedFont>
      <p:font typeface="Oswald" panose="02000503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cc7fcdd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cc7fcdd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cc7fcdd8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cc7fcdd8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7cc7fcdd8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7cc7fcdd8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7cc7fcdd8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7cc7fcdd8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7cc7fcdd8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7cc7fcdd8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7cc7fcdd8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7cc7fcdd8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cc7fcdd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cc7fcdd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a.com/docs/DOC-10614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sa.com/docs/DOC-10614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unity.rsa.com/docs/DOC-101684" TargetMode="External"/><Relationship Id="rId4" Type="http://schemas.openxmlformats.org/officeDocument/2006/relationships/hyperlink" Target="https://community.rsa.com/docs/DOC-1016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912475"/>
            <a:ext cx="8118600" cy="13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- MadCap Flare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MCC Tech Writing - Spring 2020</a:t>
            </a:r>
            <a:endParaRPr sz="3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38694" y="33454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Meghana Arvind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Project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Week 10, we learned about different types of documentation portals and help systems.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 my project that week, I used MadCap Flare to create an online help system with an HTML output.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my previous role in Technical Support, I authored many Knowledge Base articles for issues that I frequently helped customers resolve. This is what first led to my interest in technical writing and learning how to use MadCap Flare.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for the Project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MadCap Flare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used the Default HTML5 MadCap Flare template.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modified the template colors based on the RSA colors (a dark shade of red, black, and white). 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One RSA NetWitness Platform Knowledge Base article which I authored </a:t>
            </a:r>
            <a:r>
              <a:rPr lang="en-US" dirty="0"/>
              <a:t>last year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“</a:t>
            </a:r>
            <a:r>
              <a:rPr lang="en" dirty="0">
                <a:hlinkClick r:id="rId3"/>
              </a:rPr>
              <a:t>In RSA NetWitness version 11.3.x, queries in Investigate &gt; Navigate are automatically modified</a:t>
            </a:r>
            <a:r>
              <a:rPr lang="en" dirty="0"/>
              <a:t>”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RSA NetWitness Platform official product documentation (Release Notes, System Requirements)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MadCap Flare?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 use it daily at work to author documentation, so I have had experience using it for about 6 months at this point.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After using Flare, I preferred it to using MS Word, and especially to FrameMaker.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Before learning to use FrameMaker in this class, I took a short online course on FrameMaker, but I still found it far too confusing to use.</a:t>
            </a:r>
            <a:br>
              <a:rPr lang="en" dirty="0"/>
            </a:b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I still use MS Word for writing – </a:t>
            </a:r>
            <a:r>
              <a:rPr lang="en-US" dirty="0"/>
              <a:t>learning how to create Table of Contents / indexes / different section headings in the previous semester was very helpful; however, I still found them</a:t>
            </a:r>
            <a:r>
              <a:rPr lang="en" dirty="0"/>
              <a:t> slightly difficult to configure, especially after adding or modifying content to the file.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MadCap Flare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connect to source control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Easy to organize content such as: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Table of contents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Conditional text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Variables, snippets, etc.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Many templates to use for different outputs such as HTML5 and PDF</a:t>
            </a:r>
            <a:br>
              <a:rPr lang="en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XML/HTML editor allows you to manually override any formatting that you cannot fix in the text editor.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Learned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software is fairly simple to use although it looks very intimidating at first. 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It is a great tool that is beneficial for technical writers.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 general, I </a:t>
            </a:r>
            <a:r>
              <a:rPr lang="en-US" dirty="0"/>
              <a:t>also </a:t>
            </a:r>
            <a:r>
              <a:rPr lang="en" dirty="0"/>
              <a:t>learned a lot about how git/</a:t>
            </a:r>
            <a:r>
              <a:rPr lang="en-US" dirty="0"/>
              <a:t>source control </a:t>
            </a:r>
            <a:r>
              <a:rPr lang="en" dirty="0"/>
              <a:t>works </a:t>
            </a:r>
            <a:r>
              <a:rPr lang="en-US" dirty="0"/>
              <a:t>that I could use at work when using Flare.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Thank you for a great semester! 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[</a:t>
            </a:r>
            <a:r>
              <a:rPr lang="en-US" dirty="0"/>
              <a:t>for my actual Flare project]</a:t>
            </a:r>
            <a:endParaRPr dirty="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000037712 - In RSA NetWitness version 11.3.x, queries in Investigate &gt; Navigate are automatically modified. (2019, August 6). Retrieved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https://community.rsa.com/docs/DOC-106145</a:t>
            </a: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Kulkarni, S. (2020, April 6). Release Notes 11.3: Introduction. Retrieved May 13, 2020,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https://community.rsa.com/docs/DOC-101678</a:t>
            </a:r>
            <a:b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Times New Roman"/>
              <a:buChar char="-"/>
            </a:pPr>
            <a:r>
              <a:rPr lang="en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Notes 11.3: Fixed Issues. (2019, October 8). Retrieved May 13, 2020, from </a:t>
            </a:r>
            <a:r>
              <a:rPr lang="en" sz="1700" u="sng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https://community.rsa.com/docs/DOC-101684</a:t>
            </a:r>
            <a:endParaRPr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552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Oswald</vt:lpstr>
      <vt:lpstr>Average</vt:lpstr>
      <vt:lpstr>Times New Roman</vt:lpstr>
      <vt:lpstr>Slate</vt:lpstr>
      <vt:lpstr> Final Project - MadCap Flare  MCC Tech Writing - Spring 2020</vt:lpstr>
      <vt:lpstr>My Project </vt:lpstr>
      <vt:lpstr>Tools Used for the Project</vt:lpstr>
      <vt:lpstr>Why Choose MadCap Flare?</vt:lpstr>
      <vt:lpstr>Benefits of MadCap Flare</vt:lpstr>
      <vt:lpstr>What I Learned</vt:lpstr>
      <vt:lpstr>Thank you!</vt:lpstr>
      <vt:lpstr>References [for my actual Flare project]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Final Project - MadCap Flare  MCC Tech Writing - Spring 2020</dc:title>
  <cp:lastModifiedBy>Meghana Arvind</cp:lastModifiedBy>
  <cp:revision>4</cp:revision>
  <dcterms:modified xsi:type="dcterms:W3CDTF">2020-05-14T00:45:00Z</dcterms:modified>
</cp:coreProperties>
</file>