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73" r:id="rId2"/>
    <p:sldId id="256" r:id="rId3"/>
    <p:sldId id="267" r:id="rId4"/>
    <p:sldId id="268" r:id="rId5"/>
    <p:sldId id="269" r:id="rId6"/>
    <p:sldId id="274" r:id="rId7"/>
    <p:sldId id="271" r:id="rId8"/>
    <p:sldId id="272" r:id="rId9"/>
    <p:sldId id="275" r:id="rId10"/>
  </p:sldIdLst>
  <p:sldSz cx="9144000" cy="6858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393"/>
    <a:srgbClr val="00639C"/>
    <a:srgbClr val="0063A4"/>
    <a:srgbClr val="0063C3"/>
    <a:srgbClr val="0261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p:restoredTop sz="94501"/>
  </p:normalViewPr>
  <p:slideViewPr>
    <p:cSldViewPr snapToGrid="0" snapToObjects="1" showGuides="1">
      <p:cViewPr>
        <p:scale>
          <a:sx n="100" d="100"/>
          <a:sy n="100" d="100"/>
        </p:scale>
        <p:origin x="136" y="-75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124FFF76-0DFB-544A-8B6D-61C35D4BE9FD}" type="datetimeFigureOut">
              <a:t>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15A0E-6128-8C4B-A70B-CB2FFAE4B034}" type="slidenum">
              <a:t>‹#›</a:t>
            </a:fld>
            <a:endParaRPr lang="en-US"/>
          </a:p>
        </p:txBody>
      </p:sp>
    </p:spTree>
    <p:extLst>
      <p:ext uri="{BB962C8B-B14F-4D97-AF65-F5344CB8AC3E}">
        <p14:creationId xmlns:p14="http://schemas.microsoft.com/office/powerpoint/2010/main" val="2012914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24FFF76-0DFB-544A-8B6D-61C35D4BE9FD}" type="datetimeFigureOut">
              <a:t>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15A0E-6128-8C4B-A70B-CB2FFAE4B034}" type="slidenum">
              <a:t>‹#›</a:t>
            </a:fld>
            <a:endParaRPr lang="en-US"/>
          </a:p>
        </p:txBody>
      </p:sp>
    </p:spTree>
    <p:extLst>
      <p:ext uri="{BB962C8B-B14F-4D97-AF65-F5344CB8AC3E}">
        <p14:creationId xmlns:p14="http://schemas.microsoft.com/office/powerpoint/2010/main" val="132629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24FFF76-0DFB-544A-8B6D-61C35D4BE9FD}" type="datetimeFigureOut">
              <a:t>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15A0E-6128-8C4B-A70B-CB2FFAE4B034}" type="slidenum">
              <a:t>‹#›</a:t>
            </a:fld>
            <a:endParaRPr lang="en-US"/>
          </a:p>
        </p:txBody>
      </p:sp>
    </p:spTree>
    <p:extLst>
      <p:ext uri="{BB962C8B-B14F-4D97-AF65-F5344CB8AC3E}">
        <p14:creationId xmlns:p14="http://schemas.microsoft.com/office/powerpoint/2010/main" val="9493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24FFF76-0DFB-544A-8B6D-61C35D4BE9FD}" type="datetimeFigureOut">
              <a:t>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15A0E-6128-8C4B-A70B-CB2FFAE4B034}" type="slidenum">
              <a:t>‹#›</a:t>
            </a:fld>
            <a:endParaRPr lang="en-US"/>
          </a:p>
        </p:txBody>
      </p:sp>
    </p:spTree>
    <p:extLst>
      <p:ext uri="{BB962C8B-B14F-4D97-AF65-F5344CB8AC3E}">
        <p14:creationId xmlns:p14="http://schemas.microsoft.com/office/powerpoint/2010/main" val="1748043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24FFF76-0DFB-544A-8B6D-61C35D4BE9FD}" type="datetimeFigureOut">
              <a:t>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15A0E-6128-8C4B-A70B-CB2FFAE4B034}" type="slidenum">
              <a:t>‹#›</a:t>
            </a:fld>
            <a:endParaRPr lang="en-US"/>
          </a:p>
        </p:txBody>
      </p:sp>
    </p:spTree>
    <p:extLst>
      <p:ext uri="{BB962C8B-B14F-4D97-AF65-F5344CB8AC3E}">
        <p14:creationId xmlns:p14="http://schemas.microsoft.com/office/powerpoint/2010/main" val="1784880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24FFF76-0DFB-544A-8B6D-61C35D4BE9FD}" type="datetimeFigureOut">
              <a:t>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15A0E-6128-8C4B-A70B-CB2FFAE4B034}" type="slidenum">
              <a:t>‹#›</a:t>
            </a:fld>
            <a:endParaRPr lang="en-US"/>
          </a:p>
        </p:txBody>
      </p:sp>
    </p:spTree>
    <p:extLst>
      <p:ext uri="{BB962C8B-B14F-4D97-AF65-F5344CB8AC3E}">
        <p14:creationId xmlns:p14="http://schemas.microsoft.com/office/powerpoint/2010/main" val="290338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24FFF76-0DFB-544A-8B6D-61C35D4BE9FD}" type="datetimeFigureOut">
              <a:t>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15A0E-6128-8C4B-A70B-CB2FFAE4B034}" type="slidenum">
              <a:t>‹#›</a:t>
            </a:fld>
            <a:endParaRPr lang="en-US"/>
          </a:p>
        </p:txBody>
      </p:sp>
    </p:spTree>
    <p:extLst>
      <p:ext uri="{BB962C8B-B14F-4D97-AF65-F5344CB8AC3E}">
        <p14:creationId xmlns:p14="http://schemas.microsoft.com/office/powerpoint/2010/main" val="643718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24FFF76-0DFB-544A-8B6D-61C35D4BE9FD}" type="datetimeFigureOut">
              <a:t>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D15A0E-6128-8C4B-A70B-CB2FFAE4B034}" type="slidenum">
              <a:t>‹#›</a:t>
            </a:fld>
            <a:endParaRPr lang="en-US"/>
          </a:p>
        </p:txBody>
      </p:sp>
    </p:spTree>
    <p:extLst>
      <p:ext uri="{BB962C8B-B14F-4D97-AF65-F5344CB8AC3E}">
        <p14:creationId xmlns:p14="http://schemas.microsoft.com/office/powerpoint/2010/main" val="2103313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FFF76-0DFB-544A-8B6D-61C35D4BE9FD}" type="datetimeFigureOut">
              <a:t>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15A0E-6128-8C4B-A70B-CB2FFAE4B034}" type="slidenum">
              <a:t>‹#›</a:t>
            </a:fld>
            <a:endParaRPr lang="en-US"/>
          </a:p>
        </p:txBody>
      </p:sp>
    </p:spTree>
    <p:extLst>
      <p:ext uri="{BB962C8B-B14F-4D97-AF65-F5344CB8AC3E}">
        <p14:creationId xmlns:p14="http://schemas.microsoft.com/office/powerpoint/2010/main" val="653832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124FFF76-0DFB-544A-8B6D-61C35D4BE9FD}" type="datetimeFigureOut">
              <a:t>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15A0E-6128-8C4B-A70B-CB2FFAE4B034}" type="slidenum">
              <a:t>‹#›</a:t>
            </a:fld>
            <a:endParaRPr lang="en-US"/>
          </a:p>
        </p:txBody>
      </p:sp>
    </p:spTree>
    <p:extLst>
      <p:ext uri="{BB962C8B-B14F-4D97-AF65-F5344CB8AC3E}">
        <p14:creationId xmlns:p14="http://schemas.microsoft.com/office/powerpoint/2010/main" val="286720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124FFF76-0DFB-544A-8B6D-61C35D4BE9FD}" type="datetimeFigureOut">
              <a:t>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15A0E-6128-8C4B-A70B-CB2FFAE4B034}" type="slidenum">
              <a:t>‹#›</a:t>
            </a:fld>
            <a:endParaRPr lang="en-US"/>
          </a:p>
        </p:txBody>
      </p:sp>
    </p:spTree>
    <p:extLst>
      <p:ext uri="{BB962C8B-B14F-4D97-AF65-F5344CB8AC3E}">
        <p14:creationId xmlns:p14="http://schemas.microsoft.com/office/powerpoint/2010/main" val="20980433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FFF76-0DFB-544A-8B6D-61C35D4BE9FD}" type="datetimeFigureOut">
              <a:t>2/20/20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15A0E-6128-8C4B-A70B-CB2FFAE4B034}" type="slidenum">
              <a:t>‹#›</a:t>
            </a:fld>
            <a:endParaRPr lang="en-US"/>
          </a:p>
        </p:txBody>
      </p:sp>
    </p:spTree>
    <p:extLst>
      <p:ext uri="{BB962C8B-B14F-4D97-AF65-F5344CB8AC3E}">
        <p14:creationId xmlns:p14="http://schemas.microsoft.com/office/powerpoint/2010/main" val="9690237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a:t>Garageband: Editing with Audio Regions </a:t>
            </a:r>
          </a:p>
        </p:txBody>
      </p:sp>
      <p:sp>
        <p:nvSpPr>
          <p:cNvPr id="3" name="Subtitle 2"/>
          <p:cNvSpPr>
            <a:spLocks noGrp="1"/>
          </p:cNvSpPr>
          <p:nvPr>
            <p:ph type="subTitle" idx="1"/>
          </p:nvPr>
        </p:nvSpPr>
        <p:spPr/>
        <p:txBody>
          <a:bodyPr/>
          <a:lstStyle/>
          <a:p>
            <a:r>
              <a:rPr lang="en-US"/>
              <a:t>A Tour Mock-Up</a:t>
            </a:r>
          </a:p>
          <a:p>
            <a:endParaRPr lang="en-US"/>
          </a:p>
          <a:p>
            <a:r>
              <a:rPr lang="en-US"/>
              <a:t>by Anita Weiner</a:t>
            </a:r>
          </a:p>
        </p:txBody>
      </p:sp>
    </p:spTree>
    <p:extLst>
      <p:ext uri="{BB962C8B-B14F-4D97-AF65-F5344CB8AC3E}">
        <p14:creationId xmlns:p14="http://schemas.microsoft.com/office/powerpoint/2010/main" val="622011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a:extLst>
              <a:ext uri="{28A0092B-C50C-407E-A947-70E740481C1C}">
                <a14:useLocalDpi xmlns:a14="http://schemas.microsoft.com/office/drawing/2010/main" val="0"/>
              </a:ext>
            </a:extLst>
          </a:blip>
          <a:srcRect l="555"/>
          <a:stretch/>
        </p:blipFill>
        <p:spPr>
          <a:xfrm>
            <a:off x="25400" y="909513"/>
            <a:ext cx="9093200" cy="5038974"/>
          </a:xfrm>
          <a:prstGeom prst="rect">
            <a:avLst/>
          </a:prstGeom>
        </p:spPr>
      </p:pic>
      <p:sp>
        <p:nvSpPr>
          <p:cNvPr id="2" name="Rectangle 1"/>
          <p:cNvSpPr/>
          <p:nvPr/>
        </p:nvSpPr>
        <p:spPr>
          <a:xfrm>
            <a:off x="25400" y="1346199"/>
            <a:ext cx="3810000" cy="4602287"/>
          </a:xfrm>
          <a:prstGeom prst="rect">
            <a:avLst/>
          </a:prstGeom>
          <a:solidFill>
            <a:schemeClr val="accent1">
              <a:lumMod val="60000"/>
              <a:lumOff val="4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762500" y="1346198"/>
            <a:ext cx="4367184" cy="4602287"/>
          </a:xfrm>
          <a:prstGeom prst="rect">
            <a:avLst/>
          </a:prstGeom>
          <a:solidFill>
            <a:schemeClr val="accent1">
              <a:lumMod val="60000"/>
              <a:lumOff val="4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35400" y="4177974"/>
            <a:ext cx="927100" cy="1770511"/>
          </a:xfrm>
          <a:prstGeom prst="rect">
            <a:avLst/>
          </a:prstGeom>
          <a:solidFill>
            <a:schemeClr val="accent1">
              <a:lumMod val="60000"/>
              <a:lumOff val="4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835400" y="1346196"/>
            <a:ext cx="927100" cy="254004"/>
          </a:xfrm>
          <a:prstGeom prst="rect">
            <a:avLst/>
          </a:prstGeom>
          <a:solidFill>
            <a:schemeClr val="accent1">
              <a:lumMod val="60000"/>
              <a:lumOff val="4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 Arrow Callout 16"/>
          <p:cNvSpPr/>
          <p:nvPr/>
        </p:nvSpPr>
        <p:spPr>
          <a:xfrm>
            <a:off x="355600" y="2565400"/>
            <a:ext cx="7899400" cy="2120900"/>
          </a:xfrm>
          <a:prstGeom prst="upArrowCallout">
            <a:avLst>
              <a:gd name="adj1" fmla="val 10455"/>
              <a:gd name="adj2" fmla="val 13182"/>
              <a:gd name="adj3" fmla="val 7973"/>
              <a:gd name="adj4" fmla="val 85268"/>
            </a:avLst>
          </a:prstGeom>
          <a:solidFill>
            <a:srgbClr val="006393"/>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55600" y="2890391"/>
            <a:ext cx="7899400" cy="1200329"/>
          </a:xfrm>
          <a:prstGeom prst="rect">
            <a:avLst/>
          </a:prstGeom>
          <a:noFill/>
          <a:ln w="19050">
            <a:noFill/>
          </a:ln>
        </p:spPr>
        <p:txBody>
          <a:bodyPr wrap="square" rtlCol="0">
            <a:spAutoFit/>
          </a:bodyPr>
          <a:lstStyle/>
          <a:p>
            <a:pPr algn="ctr"/>
            <a:r>
              <a:rPr lang="en-US" b="1">
                <a:solidFill>
                  <a:schemeClr val="bg1"/>
                </a:solidFill>
              </a:rPr>
              <a:t>Create Audio Regions to Edit Sections of your Track</a:t>
            </a:r>
          </a:p>
          <a:p>
            <a:pPr algn="ctr"/>
            <a:r>
              <a:rPr lang="en-US">
                <a:solidFill>
                  <a:schemeClr val="bg1"/>
                </a:solidFill>
              </a:rPr>
              <a:t>Here is an audio region. Once you have your track in the Workspace, you can separate your track into sections – audio regions – and then edit each audio region however you want. Move, loop, trim, copy, fade, EQ, and much more. </a:t>
            </a:r>
          </a:p>
        </p:txBody>
      </p:sp>
      <p:sp>
        <p:nvSpPr>
          <p:cNvPr id="5" name="TextBox 4"/>
          <p:cNvSpPr txBox="1"/>
          <p:nvPr/>
        </p:nvSpPr>
        <p:spPr>
          <a:xfrm>
            <a:off x="1458885" y="4380984"/>
            <a:ext cx="5003800" cy="307777"/>
          </a:xfrm>
          <a:prstGeom prst="rect">
            <a:avLst/>
          </a:prstGeom>
          <a:noFill/>
        </p:spPr>
        <p:txBody>
          <a:bodyPr wrap="square" rtlCol="0">
            <a:spAutoFit/>
          </a:bodyPr>
          <a:lstStyle/>
          <a:p>
            <a:pPr algn="ctr"/>
            <a:r>
              <a:rPr lang="en-US" sz="1400">
                <a:solidFill>
                  <a:schemeClr val="bg1">
                    <a:lumMod val="75000"/>
                  </a:schemeClr>
                </a:solidFill>
              </a:rPr>
              <a:t>Back</a:t>
            </a:r>
            <a:r>
              <a:rPr lang="en-US" sz="1400">
                <a:solidFill>
                  <a:schemeClr val="bg1"/>
                </a:solidFill>
              </a:rPr>
              <a:t>	Next	End</a:t>
            </a:r>
          </a:p>
        </p:txBody>
      </p:sp>
    </p:spTree>
    <p:extLst>
      <p:ext uri="{BB962C8B-B14F-4D97-AF65-F5344CB8AC3E}">
        <p14:creationId xmlns:p14="http://schemas.microsoft.com/office/powerpoint/2010/main" val="20099494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555"/>
          <a:stretch/>
        </p:blipFill>
        <p:spPr>
          <a:xfrm>
            <a:off x="25400" y="909513"/>
            <a:ext cx="9093200" cy="5038974"/>
          </a:xfrm>
          <a:prstGeom prst="rect">
            <a:avLst/>
          </a:prstGeom>
        </p:spPr>
      </p:pic>
      <p:sp>
        <p:nvSpPr>
          <p:cNvPr id="5" name="Left Arrow Callout 4"/>
          <p:cNvSpPr/>
          <p:nvPr/>
        </p:nvSpPr>
        <p:spPr>
          <a:xfrm>
            <a:off x="5803900" y="863600"/>
            <a:ext cx="3213100" cy="2527300"/>
          </a:xfrm>
          <a:prstGeom prst="leftArrowCallout">
            <a:avLst>
              <a:gd name="adj1" fmla="val 8439"/>
              <a:gd name="adj2" fmla="val 10350"/>
              <a:gd name="adj3" fmla="val 13535"/>
              <a:gd name="adj4" fmla="val 78264"/>
            </a:avLst>
          </a:prstGeom>
          <a:solidFill>
            <a:srgbClr val="006393"/>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523818" y="955585"/>
            <a:ext cx="2448732" cy="1754326"/>
          </a:xfrm>
          <a:prstGeom prst="rect">
            <a:avLst/>
          </a:prstGeom>
          <a:noFill/>
          <a:ln w="19050">
            <a:noFill/>
          </a:ln>
        </p:spPr>
        <p:txBody>
          <a:bodyPr wrap="square" rtlCol="0">
            <a:spAutoFit/>
          </a:bodyPr>
          <a:lstStyle/>
          <a:p>
            <a:pPr algn="ctr"/>
            <a:r>
              <a:rPr lang="en-US">
                <a:solidFill>
                  <a:schemeClr val="bg1"/>
                </a:solidFill>
              </a:rPr>
              <a:t>This track currently has four audio regions: Intro, Verse 1, Verse 2, and Chorus. You can create new regions anytime.</a:t>
            </a:r>
          </a:p>
        </p:txBody>
      </p:sp>
      <p:sp>
        <p:nvSpPr>
          <p:cNvPr id="6" name="TextBox 5"/>
          <p:cNvSpPr txBox="1"/>
          <p:nvPr/>
        </p:nvSpPr>
        <p:spPr>
          <a:xfrm>
            <a:off x="5246284" y="3033810"/>
            <a:ext cx="5003800" cy="307777"/>
          </a:xfrm>
          <a:prstGeom prst="rect">
            <a:avLst/>
          </a:prstGeom>
          <a:noFill/>
        </p:spPr>
        <p:txBody>
          <a:bodyPr wrap="square" rtlCol="0">
            <a:spAutoFit/>
          </a:bodyPr>
          <a:lstStyle/>
          <a:p>
            <a:pPr algn="ctr"/>
            <a:r>
              <a:rPr lang="en-US" sz="1400">
                <a:solidFill>
                  <a:schemeClr val="bg1"/>
                </a:solidFill>
              </a:rPr>
              <a:t>Back	Next	End</a:t>
            </a:r>
          </a:p>
        </p:txBody>
      </p:sp>
    </p:spTree>
    <p:extLst>
      <p:ext uri="{BB962C8B-B14F-4D97-AF65-F5344CB8AC3E}">
        <p14:creationId xmlns:p14="http://schemas.microsoft.com/office/powerpoint/2010/main" val="13663836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555"/>
          <a:stretch/>
        </p:blipFill>
        <p:spPr>
          <a:xfrm>
            <a:off x="25400" y="909513"/>
            <a:ext cx="9093200" cy="5038974"/>
          </a:xfrm>
          <a:prstGeom prst="rect">
            <a:avLst/>
          </a:prstGeom>
        </p:spPr>
      </p:pic>
      <p:sp>
        <p:nvSpPr>
          <p:cNvPr id="6" name="Rectangle 5"/>
          <p:cNvSpPr/>
          <p:nvPr/>
        </p:nvSpPr>
        <p:spPr>
          <a:xfrm>
            <a:off x="25400" y="1346199"/>
            <a:ext cx="9093200" cy="2997201"/>
          </a:xfrm>
          <a:prstGeom prst="rect">
            <a:avLst/>
          </a:prstGeom>
          <a:solidFill>
            <a:schemeClr val="accent1">
              <a:lumMod val="60000"/>
              <a:lumOff val="4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own Arrow Callout 3"/>
          <p:cNvSpPr/>
          <p:nvPr/>
        </p:nvSpPr>
        <p:spPr>
          <a:xfrm>
            <a:off x="2609850" y="2870201"/>
            <a:ext cx="5213350" cy="1675714"/>
          </a:xfrm>
          <a:prstGeom prst="downArrowCallout">
            <a:avLst>
              <a:gd name="adj1" fmla="val 10361"/>
              <a:gd name="adj2" fmla="val 12820"/>
              <a:gd name="adj3" fmla="val 15793"/>
              <a:gd name="adj4" fmla="val 62296"/>
            </a:avLst>
          </a:prstGeom>
          <a:solidFill>
            <a:srgbClr val="006393"/>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790826" y="2882901"/>
            <a:ext cx="4851399" cy="646331"/>
          </a:xfrm>
          <a:prstGeom prst="rect">
            <a:avLst/>
          </a:prstGeom>
          <a:noFill/>
          <a:ln w="19050">
            <a:noFill/>
          </a:ln>
        </p:spPr>
        <p:txBody>
          <a:bodyPr wrap="square" rtlCol="0">
            <a:spAutoFit/>
          </a:bodyPr>
          <a:lstStyle/>
          <a:p>
            <a:pPr algn="ctr"/>
            <a:r>
              <a:rPr lang="en-US">
                <a:solidFill>
                  <a:schemeClr val="bg1"/>
                </a:solidFill>
              </a:rPr>
              <a:t>This is the Audio Editor window where you create new audio regions for your tracks.  </a:t>
            </a:r>
          </a:p>
        </p:txBody>
      </p:sp>
      <p:sp>
        <p:nvSpPr>
          <p:cNvPr id="5" name="TextBox 4"/>
          <p:cNvSpPr txBox="1"/>
          <p:nvPr/>
        </p:nvSpPr>
        <p:spPr>
          <a:xfrm>
            <a:off x="2714625" y="3569558"/>
            <a:ext cx="5003800" cy="307777"/>
          </a:xfrm>
          <a:prstGeom prst="rect">
            <a:avLst/>
          </a:prstGeom>
          <a:noFill/>
        </p:spPr>
        <p:txBody>
          <a:bodyPr wrap="square" rtlCol="0">
            <a:spAutoFit/>
          </a:bodyPr>
          <a:lstStyle/>
          <a:p>
            <a:pPr algn="ctr"/>
            <a:r>
              <a:rPr lang="en-US" sz="1400">
                <a:solidFill>
                  <a:schemeClr val="bg1"/>
                </a:solidFill>
              </a:rPr>
              <a:t>Back	Next	End</a:t>
            </a:r>
          </a:p>
        </p:txBody>
      </p:sp>
    </p:spTree>
    <p:extLst>
      <p:ext uri="{BB962C8B-B14F-4D97-AF65-F5344CB8AC3E}">
        <p14:creationId xmlns:p14="http://schemas.microsoft.com/office/powerpoint/2010/main" val="11500758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555"/>
          <a:stretch/>
        </p:blipFill>
        <p:spPr>
          <a:xfrm>
            <a:off x="25400" y="922213"/>
            <a:ext cx="9093200" cy="5038974"/>
          </a:xfrm>
          <a:prstGeom prst="rect">
            <a:avLst/>
          </a:prstGeom>
        </p:spPr>
      </p:pic>
      <p:sp>
        <p:nvSpPr>
          <p:cNvPr id="6" name="Up Arrow Callout 5"/>
          <p:cNvSpPr/>
          <p:nvPr/>
        </p:nvSpPr>
        <p:spPr>
          <a:xfrm>
            <a:off x="38099" y="1295400"/>
            <a:ext cx="2108201" cy="2350404"/>
          </a:xfrm>
          <a:prstGeom prst="upArrowCallout">
            <a:avLst>
              <a:gd name="adj1" fmla="val 5907"/>
              <a:gd name="adj2" fmla="val 7308"/>
              <a:gd name="adj3" fmla="val 8635"/>
              <a:gd name="adj4" fmla="val 66934"/>
            </a:avLst>
          </a:prstGeom>
          <a:solidFill>
            <a:srgbClr val="006393"/>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5399" y="2098101"/>
            <a:ext cx="2108200" cy="1200329"/>
          </a:xfrm>
          <a:prstGeom prst="rect">
            <a:avLst/>
          </a:prstGeom>
          <a:noFill/>
          <a:ln w="19050">
            <a:noFill/>
          </a:ln>
        </p:spPr>
        <p:txBody>
          <a:bodyPr wrap="square" rtlCol="0">
            <a:spAutoFit/>
          </a:bodyPr>
          <a:lstStyle/>
          <a:p>
            <a:pPr algn="ctr"/>
            <a:r>
              <a:rPr lang="en-US">
                <a:solidFill>
                  <a:schemeClr val="bg1"/>
                </a:solidFill>
              </a:rPr>
              <a:t>To open or close the Audio Editor window, click the Editors button.</a:t>
            </a:r>
          </a:p>
        </p:txBody>
      </p:sp>
      <p:sp>
        <p:nvSpPr>
          <p:cNvPr id="7" name="TextBox 6"/>
          <p:cNvSpPr txBox="1"/>
          <p:nvPr/>
        </p:nvSpPr>
        <p:spPr>
          <a:xfrm>
            <a:off x="-165101" y="3350727"/>
            <a:ext cx="2489201" cy="307777"/>
          </a:xfrm>
          <a:prstGeom prst="rect">
            <a:avLst/>
          </a:prstGeom>
          <a:noFill/>
        </p:spPr>
        <p:txBody>
          <a:bodyPr wrap="square" rtlCol="0">
            <a:spAutoFit/>
          </a:bodyPr>
          <a:lstStyle/>
          <a:p>
            <a:pPr algn="ctr">
              <a:tabLst>
                <a:tab pos="685800" algn="l"/>
                <a:tab pos="1485900" algn="l"/>
              </a:tabLst>
            </a:pPr>
            <a:r>
              <a:rPr lang="en-US" sz="1400">
                <a:solidFill>
                  <a:schemeClr val="bg1"/>
                </a:solidFill>
              </a:rPr>
              <a:t>Back	Next	End</a:t>
            </a:r>
          </a:p>
        </p:txBody>
      </p:sp>
    </p:spTree>
    <p:extLst>
      <p:ext uri="{BB962C8B-B14F-4D97-AF65-F5344CB8AC3E}">
        <p14:creationId xmlns:p14="http://schemas.microsoft.com/office/powerpoint/2010/main" val="3664096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555"/>
          <a:stretch/>
        </p:blipFill>
        <p:spPr>
          <a:xfrm>
            <a:off x="25400" y="909513"/>
            <a:ext cx="9093200" cy="5038974"/>
          </a:xfrm>
          <a:prstGeom prst="rect">
            <a:avLst/>
          </a:prstGeom>
        </p:spPr>
      </p:pic>
      <p:sp>
        <p:nvSpPr>
          <p:cNvPr id="4" name="Down Arrow Callout 3"/>
          <p:cNvSpPr/>
          <p:nvPr/>
        </p:nvSpPr>
        <p:spPr>
          <a:xfrm>
            <a:off x="1702984" y="2324100"/>
            <a:ext cx="6856816" cy="2349500"/>
          </a:xfrm>
          <a:prstGeom prst="downArrowCallout">
            <a:avLst>
              <a:gd name="adj1" fmla="val 4697"/>
              <a:gd name="adj2" fmla="val 6659"/>
              <a:gd name="adj3" fmla="val 5617"/>
              <a:gd name="adj4" fmla="val 82230"/>
            </a:avLst>
          </a:prstGeom>
          <a:solidFill>
            <a:srgbClr val="006393"/>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702984" y="2291352"/>
            <a:ext cx="6856816" cy="1969770"/>
          </a:xfrm>
          <a:prstGeom prst="rect">
            <a:avLst/>
          </a:prstGeom>
          <a:noFill/>
          <a:ln w="19050">
            <a:noFill/>
          </a:ln>
        </p:spPr>
        <p:txBody>
          <a:bodyPr wrap="square" rtlCol="0">
            <a:spAutoFit/>
          </a:bodyPr>
          <a:lstStyle/>
          <a:p>
            <a:pPr algn="ctr"/>
            <a:r>
              <a:rPr lang="en-US" b="1">
                <a:solidFill>
                  <a:schemeClr val="bg1"/>
                </a:solidFill>
              </a:rPr>
              <a:t>How to Create an Audio Region</a:t>
            </a:r>
          </a:p>
          <a:p>
            <a:pPr algn="ctr"/>
            <a:r>
              <a:rPr lang="en-US">
                <a:solidFill>
                  <a:schemeClr val="bg1"/>
                </a:solidFill>
              </a:rPr>
              <a:t>To create an audio region, highlight the region you want to create in the Audio Editor and then click the highlighted region. (To highlight, place the cursor in the lower half of the waveform until it turns into a marquee pointer (+) and then drag left or right.)</a:t>
            </a:r>
          </a:p>
          <a:p>
            <a:pPr algn="ctr"/>
            <a:r>
              <a:rPr lang="en-US">
                <a:solidFill>
                  <a:schemeClr val="bg1"/>
                </a:solidFill>
              </a:rPr>
              <a:t> </a:t>
            </a:r>
            <a:br>
              <a:rPr lang="en-US">
                <a:solidFill>
                  <a:schemeClr val="bg1"/>
                </a:solidFill>
              </a:rPr>
            </a:br>
            <a:endParaRPr lang="en-US" sz="1400" i="1">
              <a:solidFill>
                <a:schemeClr val="bg1">
                  <a:lumMod val="85000"/>
                </a:schemeClr>
              </a:solidFill>
            </a:endParaRPr>
          </a:p>
        </p:txBody>
      </p:sp>
      <p:sp>
        <p:nvSpPr>
          <p:cNvPr id="5" name="TextBox 4"/>
          <p:cNvSpPr txBox="1"/>
          <p:nvPr/>
        </p:nvSpPr>
        <p:spPr>
          <a:xfrm>
            <a:off x="2629492" y="3947418"/>
            <a:ext cx="5003800" cy="307777"/>
          </a:xfrm>
          <a:prstGeom prst="rect">
            <a:avLst/>
          </a:prstGeom>
          <a:noFill/>
        </p:spPr>
        <p:txBody>
          <a:bodyPr wrap="square" rtlCol="0">
            <a:spAutoFit/>
          </a:bodyPr>
          <a:lstStyle/>
          <a:p>
            <a:pPr algn="ctr"/>
            <a:r>
              <a:rPr lang="en-US" sz="1400">
                <a:solidFill>
                  <a:schemeClr val="bg1"/>
                </a:solidFill>
              </a:rPr>
              <a:t>Back	Next	End</a:t>
            </a:r>
          </a:p>
        </p:txBody>
      </p:sp>
    </p:spTree>
    <p:extLst>
      <p:ext uri="{BB962C8B-B14F-4D97-AF65-F5344CB8AC3E}">
        <p14:creationId xmlns:p14="http://schemas.microsoft.com/office/powerpoint/2010/main" val="16062329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555"/>
          <a:stretch/>
        </p:blipFill>
        <p:spPr>
          <a:xfrm>
            <a:off x="25400" y="909513"/>
            <a:ext cx="9093200" cy="5038974"/>
          </a:xfrm>
          <a:prstGeom prst="rect">
            <a:avLst/>
          </a:prstGeom>
        </p:spPr>
      </p:pic>
      <p:sp>
        <p:nvSpPr>
          <p:cNvPr id="4" name="Down Arrow Callout 3"/>
          <p:cNvSpPr/>
          <p:nvPr/>
        </p:nvSpPr>
        <p:spPr>
          <a:xfrm>
            <a:off x="101600" y="3390900"/>
            <a:ext cx="1948966" cy="2006600"/>
          </a:xfrm>
          <a:prstGeom prst="downArrowCallout">
            <a:avLst>
              <a:gd name="adj1" fmla="val 9003"/>
              <a:gd name="adj2" fmla="val 9102"/>
              <a:gd name="adj3" fmla="val 9972"/>
              <a:gd name="adj4" fmla="val 66966"/>
            </a:avLst>
          </a:prstGeom>
          <a:solidFill>
            <a:srgbClr val="006393"/>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20650" y="3426420"/>
            <a:ext cx="1929916" cy="923330"/>
          </a:xfrm>
          <a:prstGeom prst="rect">
            <a:avLst/>
          </a:prstGeom>
          <a:noFill/>
          <a:ln w="19050">
            <a:noFill/>
          </a:ln>
        </p:spPr>
        <p:txBody>
          <a:bodyPr wrap="square" rtlCol="0">
            <a:spAutoFit/>
          </a:bodyPr>
          <a:lstStyle/>
          <a:p>
            <a:pPr algn="ctr"/>
            <a:r>
              <a:rPr lang="en-US">
                <a:solidFill>
                  <a:schemeClr val="bg1"/>
                </a:solidFill>
              </a:rPr>
              <a:t>Name your region here</a:t>
            </a:r>
          </a:p>
          <a:p>
            <a:pPr algn="ctr"/>
            <a:endParaRPr lang="en-US">
              <a:solidFill>
                <a:schemeClr val="bg1"/>
              </a:solidFill>
            </a:endParaRPr>
          </a:p>
        </p:txBody>
      </p:sp>
      <p:sp>
        <p:nvSpPr>
          <p:cNvPr id="6" name="TextBox 5"/>
          <p:cNvSpPr txBox="1"/>
          <p:nvPr/>
        </p:nvSpPr>
        <p:spPr>
          <a:xfrm>
            <a:off x="-6350" y="4387316"/>
            <a:ext cx="2171701" cy="307777"/>
          </a:xfrm>
          <a:prstGeom prst="rect">
            <a:avLst/>
          </a:prstGeom>
          <a:noFill/>
        </p:spPr>
        <p:txBody>
          <a:bodyPr wrap="square" rtlCol="0">
            <a:spAutoFit/>
          </a:bodyPr>
          <a:lstStyle/>
          <a:p>
            <a:pPr algn="ctr">
              <a:tabLst>
                <a:tab pos="685800" algn="l"/>
                <a:tab pos="1485900" algn="l"/>
              </a:tabLst>
            </a:pPr>
            <a:r>
              <a:rPr lang="en-US" sz="1400">
                <a:solidFill>
                  <a:schemeClr val="bg1"/>
                </a:solidFill>
              </a:rPr>
              <a:t>Back	Next	End</a:t>
            </a:r>
          </a:p>
        </p:txBody>
      </p:sp>
    </p:spTree>
    <p:extLst>
      <p:ext uri="{BB962C8B-B14F-4D97-AF65-F5344CB8AC3E}">
        <p14:creationId xmlns:p14="http://schemas.microsoft.com/office/powerpoint/2010/main" val="1764583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555"/>
          <a:stretch/>
        </p:blipFill>
        <p:spPr>
          <a:xfrm>
            <a:off x="50800" y="909512"/>
            <a:ext cx="9093200" cy="5038974"/>
          </a:xfrm>
          <a:prstGeom prst="rect">
            <a:avLst/>
          </a:prstGeom>
        </p:spPr>
      </p:pic>
      <p:sp>
        <p:nvSpPr>
          <p:cNvPr id="9" name="Left Arrow Callout 8"/>
          <p:cNvSpPr/>
          <p:nvPr/>
        </p:nvSpPr>
        <p:spPr>
          <a:xfrm>
            <a:off x="5803900" y="1181100"/>
            <a:ext cx="3213100" cy="1752600"/>
          </a:xfrm>
          <a:prstGeom prst="leftArrowCallout">
            <a:avLst>
              <a:gd name="adj1" fmla="val 8439"/>
              <a:gd name="adj2" fmla="val 10350"/>
              <a:gd name="adj3" fmla="val 13535"/>
              <a:gd name="adj4" fmla="val 78264"/>
            </a:avLst>
          </a:prstGeom>
          <a:solidFill>
            <a:srgbClr val="006393"/>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515100" y="1198265"/>
            <a:ext cx="2527300" cy="923330"/>
          </a:xfrm>
          <a:prstGeom prst="rect">
            <a:avLst/>
          </a:prstGeom>
          <a:noFill/>
          <a:ln w="19050">
            <a:noFill/>
          </a:ln>
        </p:spPr>
        <p:txBody>
          <a:bodyPr wrap="square" rtlCol="0">
            <a:spAutoFit/>
          </a:bodyPr>
          <a:lstStyle/>
          <a:p>
            <a:pPr algn="ctr"/>
            <a:r>
              <a:rPr lang="en-US">
                <a:solidFill>
                  <a:schemeClr val="bg1"/>
                </a:solidFill>
              </a:rPr>
              <a:t>Now you are ready to edit your regions. Make edits in the Workspace...</a:t>
            </a:r>
          </a:p>
        </p:txBody>
      </p:sp>
      <p:sp>
        <p:nvSpPr>
          <p:cNvPr id="8" name="TextBox 7"/>
          <p:cNvSpPr txBox="1"/>
          <p:nvPr/>
        </p:nvSpPr>
        <p:spPr>
          <a:xfrm>
            <a:off x="6492875" y="2628900"/>
            <a:ext cx="2571750" cy="307777"/>
          </a:xfrm>
          <a:prstGeom prst="rect">
            <a:avLst/>
          </a:prstGeom>
          <a:noFill/>
        </p:spPr>
        <p:txBody>
          <a:bodyPr wrap="square" rtlCol="0">
            <a:spAutoFit/>
          </a:bodyPr>
          <a:lstStyle/>
          <a:p>
            <a:pPr algn="ctr"/>
            <a:r>
              <a:rPr lang="en-US" sz="1400">
                <a:solidFill>
                  <a:schemeClr val="bg1"/>
                </a:solidFill>
              </a:rPr>
              <a:t>Back	Next	End</a:t>
            </a:r>
          </a:p>
        </p:txBody>
      </p:sp>
    </p:spTree>
    <p:extLst>
      <p:ext uri="{BB962C8B-B14F-4D97-AF65-F5344CB8AC3E}">
        <p14:creationId xmlns:p14="http://schemas.microsoft.com/office/powerpoint/2010/main" val="704368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555"/>
          <a:stretch/>
        </p:blipFill>
        <p:spPr>
          <a:xfrm>
            <a:off x="50800" y="909512"/>
            <a:ext cx="9093200" cy="5038974"/>
          </a:xfrm>
          <a:prstGeom prst="rect">
            <a:avLst/>
          </a:prstGeom>
        </p:spPr>
      </p:pic>
      <p:sp>
        <p:nvSpPr>
          <p:cNvPr id="9" name="Down Arrow Callout 8"/>
          <p:cNvSpPr/>
          <p:nvPr/>
        </p:nvSpPr>
        <p:spPr>
          <a:xfrm>
            <a:off x="2609850" y="3111501"/>
            <a:ext cx="5213350" cy="1434414"/>
          </a:xfrm>
          <a:prstGeom prst="downArrowCallout">
            <a:avLst>
              <a:gd name="adj1" fmla="val 10361"/>
              <a:gd name="adj2" fmla="val 12820"/>
              <a:gd name="adj3" fmla="val 15793"/>
              <a:gd name="adj4" fmla="val 62296"/>
            </a:avLst>
          </a:prstGeom>
          <a:solidFill>
            <a:srgbClr val="006393"/>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550242" y="3140562"/>
            <a:ext cx="3383366" cy="369332"/>
          </a:xfrm>
          <a:prstGeom prst="rect">
            <a:avLst/>
          </a:prstGeom>
          <a:noFill/>
          <a:ln w="19050">
            <a:noFill/>
          </a:ln>
        </p:spPr>
        <p:txBody>
          <a:bodyPr wrap="square" rtlCol="0">
            <a:spAutoFit/>
          </a:bodyPr>
          <a:lstStyle/>
          <a:p>
            <a:pPr algn="ctr"/>
            <a:r>
              <a:rPr lang="en-US">
                <a:solidFill>
                  <a:schemeClr val="bg1"/>
                </a:solidFill>
              </a:rPr>
              <a:t>... or the Audio Editor.  Have fun!</a:t>
            </a:r>
          </a:p>
        </p:txBody>
      </p:sp>
      <p:sp>
        <p:nvSpPr>
          <p:cNvPr id="8" name="TextBox 7"/>
          <p:cNvSpPr txBox="1"/>
          <p:nvPr/>
        </p:nvSpPr>
        <p:spPr>
          <a:xfrm>
            <a:off x="2725334" y="3744218"/>
            <a:ext cx="5003800" cy="307777"/>
          </a:xfrm>
          <a:prstGeom prst="rect">
            <a:avLst/>
          </a:prstGeom>
          <a:noFill/>
        </p:spPr>
        <p:txBody>
          <a:bodyPr wrap="square" rtlCol="0">
            <a:spAutoFit/>
          </a:bodyPr>
          <a:lstStyle/>
          <a:p>
            <a:pPr algn="ctr"/>
            <a:r>
              <a:rPr lang="en-US" sz="1400">
                <a:solidFill>
                  <a:schemeClr val="bg1"/>
                </a:solidFill>
              </a:rPr>
              <a:t>Back	</a:t>
            </a:r>
            <a:r>
              <a:rPr lang="en-US" sz="1400">
                <a:solidFill>
                  <a:schemeClr val="bg1">
                    <a:lumMod val="65000"/>
                  </a:schemeClr>
                </a:solidFill>
              </a:rPr>
              <a:t>Next</a:t>
            </a:r>
            <a:r>
              <a:rPr lang="en-US" sz="1400">
                <a:solidFill>
                  <a:schemeClr val="bg1"/>
                </a:solidFill>
              </a:rPr>
              <a:t>	End</a:t>
            </a:r>
          </a:p>
        </p:txBody>
      </p:sp>
    </p:spTree>
    <p:extLst>
      <p:ext uri="{BB962C8B-B14F-4D97-AF65-F5344CB8AC3E}">
        <p14:creationId xmlns:p14="http://schemas.microsoft.com/office/powerpoint/2010/main" val="959629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1244</TotalTime>
  <Words>225</Words>
  <Application>Microsoft Macintosh PowerPoint</Application>
  <PresentationFormat>Letter Paper (8.5x11 in)</PresentationFormat>
  <Paragraphs>23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Calibri Light</vt:lpstr>
      <vt:lpstr>Arial</vt:lpstr>
      <vt:lpstr>Office Theme</vt:lpstr>
      <vt:lpstr>Garageband: Editing with Audio Regions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Anita Weiner</dc:creator>
  <cp:lastModifiedBy>Anita Weiner</cp:lastModifiedBy>
  <cp:revision>115</cp:revision>
  <dcterms:created xsi:type="dcterms:W3CDTF">2020-02-16T22:08:49Z</dcterms:created>
  <dcterms:modified xsi:type="dcterms:W3CDTF">2020-02-20T15:26:45Z</dcterms:modified>
</cp:coreProperties>
</file>