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e" initials="Z" lastIdx="5" clrIdx="0">
    <p:extLst>
      <p:ext uri="{19B8F6BF-5375-455C-9EA6-DF929625EA0E}">
        <p15:presenceInfo xmlns:p15="http://schemas.microsoft.com/office/powerpoint/2012/main" userId="Zo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4T21:33:24.007" idx="1">
    <p:pos x="3933" y="204"/>
    <p:text>Nice tour! Very good intro (especially since I don't use Spotify)</p:text>
    <p:extLst>
      <p:ext uri="{C676402C-5697-4E1C-873F-D02D1690AC5C}">
        <p15:threadingInfo xmlns:p15="http://schemas.microsoft.com/office/powerpoint/2012/main" timeZoneBias="300"/>
      </p:ext>
    </p:extLst>
  </p:cm>
  <p:cm authorId="1" dt="2020-03-04T21:33:52.442" idx="2">
    <p:pos x="1932" y="1047"/>
    <p:text>I like your buttons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4T21:34:38.917" idx="3">
    <p:pos x="1350" y="1247"/>
    <p:text>I kinda really like the terseness of this, because you absolutely don't want *too* much information in a tour bubble.
However, For Spotify, I can guess, but what is my music library? Is that songs on my computer? Or songs that are 'mine" in the cloud?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4T21:36:33.255" idx="4">
    <p:pos x="4727" y="295"/>
    <p:text>How do I tell which playlists are mine, and which are by other people?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4T21:37:38.518" idx="5">
    <p:pos x="2466" y="3029"/>
    <p:text>How do I save a playlist? (Or is that outside of this 'single screen'? Which is fine.
Would it be better to say "playlists you've created", since on this page/tour we never talk about saving anything?
I also don't know if you want to mention podcasts since this is the first you mention them. 
Sometimes you need to limit concepts in a tour, which can get complicated :-)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9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4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5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3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3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4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3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F03F2-8932-44F8-89E4-CBAD8E28CC1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7D6B6-4238-4BD4-8581-E1247EE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7334" y="90905"/>
            <a:ext cx="12266667" cy="6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>
          <a:xfrm>
            <a:off x="1243264" y="713874"/>
            <a:ext cx="2086958" cy="1261682"/>
          </a:xfrm>
          <a:prstGeom prst="wedgeRectCallout">
            <a:avLst>
              <a:gd name="adj1" fmla="val -64663"/>
              <a:gd name="adj2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for music you want to play</a:t>
            </a:r>
            <a:endParaRPr lang="en-US" dirty="0"/>
          </a:p>
        </p:txBody>
      </p:sp>
      <p:sp>
        <p:nvSpPr>
          <p:cNvPr id="8" name="Action Button: Forward or Next 7">
            <a:hlinkClick r:id="" action="ppaction://hlinkshowjump?jump=nextslide" highlightClick="1"/>
          </p:cNvPr>
          <p:cNvSpPr/>
          <p:nvPr/>
        </p:nvSpPr>
        <p:spPr>
          <a:xfrm>
            <a:off x="2709333" y="1749778"/>
            <a:ext cx="508000" cy="19191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0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>
          <a:xfrm>
            <a:off x="745959" y="1949117"/>
            <a:ext cx="1748885" cy="1065016"/>
          </a:xfrm>
          <a:prstGeom prst="wedgeRectCallout">
            <a:avLst>
              <a:gd name="adj1" fmla="val -37003"/>
              <a:gd name="adj2" fmla="val -65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your music library</a:t>
            </a:r>
            <a:endParaRPr lang="en-US" dirty="0"/>
          </a:p>
        </p:txBody>
      </p:sp>
      <p:sp>
        <p:nvSpPr>
          <p:cNvPr id="2" name="Action Button: Forward or Next 1">
            <a:hlinkClick r:id="" action="ppaction://hlinkshowjump?jump=nextslide" highlightClick="1"/>
          </p:cNvPr>
          <p:cNvSpPr/>
          <p:nvPr/>
        </p:nvSpPr>
        <p:spPr>
          <a:xfrm>
            <a:off x="1975556" y="2822222"/>
            <a:ext cx="383822" cy="1693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891822" y="2822222"/>
            <a:ext cx="361245" cy="16933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>
          <a:xfrm>
            <a:off x="1652338" y="2847474"/>
            <a:ext cx="1668378" cy="1114925"/>
          </a:xfrm>
          <a:prstGeom prst="wedgeRectCallout">
            <a:avLst>
              <a:gd name="adj1" fmla="val -70956"/>
              <a:gd name="adj2" fmla="val -67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your own playlist</a:t>
            </a:r>
            <a:endParaRPr lang="en-US" dirty="0"/>
          </a:p>
        </p:txBody>
      </p:sp>
      <p:sp>
        <p:nvSpPr>
          <p:cNvPr id="2" name="Action Button: Back or Previous 1">
            <a:hlinkClick r:id="" action="ppaction://hlinkshowjump?jump=previousslide" highlightClick="1"/>
          </p:cNvPr>
          <p:cNvSpPr/>
          <p:nvPr/>
        </p:nvSpPr>
        <p:spPr>
          <a:xfrm>
            <a:off x="1772356" y="3714044"/>
            <a:ext cx="361244" cy="18062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ction Button: Forward or Next 2">
            <a:hlinkClick r:id="" action="ppaction://hlinkshowjump?jump=nextslide" highlightClick="1"/>
          </p:cNvPr>
          <p:cNvSpPr/>
          <p:nvPr/>
        </p:nvSpPr>
        <p:spPr>
          <a:xfrm>
            <a:off x="2810933" y="3714044"/>
            <a:ext cx="316089" cy="1806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5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>
          <a:xfrm>
            <a:off x="3325471" y="3698004"/>
            <a:ext cx="1828798" cy="1156218"/>
          </a:xfrm>
          <a:prstGeom prst="wedgeRectCallout">
            <a:avLst>
              <a:gd name="adj1" fmla="val -59417"/>
              <a:gd name="adj2" fmla="val -123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 to the playlist you made</a:t>
            </a:r>
            <a:endParaRPr lang="en-US" dirty="0"/>
          </a:p>
        </p:txBody>
      </p:sp>
      <p:sp>
        <p:nvSpPr>
          <p:cNvPr id="2" name="Action Button: Back or Previous 1">
            <a:hlinkClick r:id="" action="ppaction://hlinkshowjump?jump=previousslide" highlightClick="1"/>
          </p:cNvPr>
          <p:cNvSpPr/>
          <p:nvPr/>
        </p:nvSpPr>
        <p:spPr>
          <a:xfrm>
            <a:off x="3465689" y="4605867"/>
            <a:ext cx="406400" cy="15804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ction Button: Forward or Next 2">
            <a:hlinkClick r:id="" action="ppaction://hlinkshowjump?jump=nextslide" highlightClick="1"/>
          </p:cNvPr>
          <p:cNvSpPr/>
          <p:nvPr/>
        </p:nvSpPr>
        <p:spPr>
          <a:xfrm>
            <a:off x="4594578" y="4605866"/>
            <a:ext cx="417689" cy="15804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>
          <a:xfrm>
            <a:off x="5374107" y="385010"/>
            <a:ext cx="2470481" cy="1398633"/>
          </a:xfrm>
          <a:prstGeom prst="wedgeRectCallout">
            <a:avLst>
              <a:gd name="adj1" fmla="val -71259"/>
              <a:gd name="adj2" fmla="val 111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 to playlists made by friends, or your favorite bands</a:t>
            </a:r>
            <a:endParaRPr lang="en-US" dirty="0"/>
          </a:p>
        </p:txBody>
      </p:sp>
      <p:sp>
        <p:nvSpPr>
          <p:cNvPr id="2" name="Action Button: Back or Previous 1">
            <a:hlinkClick r:id="" action="ppaction://hlinkshowjump?jump=previousslide" highlightClick="1"/>
          </p:cNvPr>
          <p:cNvSpPr/>
          <p:nvPr/>
        </p:nvSpPr>
        <p:spPr>
          <a:xfrm>
            <a:off x="5508978" y="1512711"/>
            <a:ext cx="417689" cy="2032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ction Button: Forward or Next 2">
            <a:hlinkClick r:id="" action="ppaction://hlinkshowjump?jump=nextslide" highlightClick="1"/>
          </p:cNvPr>
          <p:cNvSpPr/>
          <p:nvPr/>
        </p:nvSpPr>
        <p:spPr>
          <a:xfrm>
            <a:off x="7326489" y="1512711"/>
            <a:ext cx="383822" cy="2032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>
          <a:xfrm>
            <a:off x="4804613" y="3617495"/>
            <a:ext cx="2470481" cy="1451215"/>
          </a:xfrm>
          <a:prstGeom prst="wedgeRectCallout">
            <a:avLst>
              <a:gd name="adj1" fmla="val 7312"/>
              <a:gd name="adj2" fmla="val 97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 to playlists made by </a:t>
            </a:r>
            <a:r>
              <a:rPr lang="en-US" dirty="0" err="1" smtClean="0"/>
              <a:t>Spotify</a:t>
            </a:r>
            <a:r>
              <a:rPr lang="en-US" dirty="0" smtClean="0"/>
              <a:t> and tailored to your music tastes</a:t>
            </a:r>
            <a:endParaRPr lang="en-US" dirty="0"/>
          </a:p>
        </p:txBody>
      </p:sp>
      <p:sp>
        <p:nvSpPr>
          <p:cNvPr id="2" name="Action Button: Back or Previous 1">
            <a:hlinkClick r:id="" action="ppaction://hlinkshowjump?jump=previousslide" highlightClick="1"/>
          </p:cNvPr>
          <p:cNvSpPr/>
          <p:nvPr/>
        </p:nvSpPr>
        <p:spPr>
          <a:xfrm>
            <a:off x="4967111" y="4775200"/>
            <a:ext cx="406400" cy="19191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ction Button: Forward or Next 2">
            <a:hlinkClick r:id="" action="ppaction://hlinkshowjump?jump=nextslide" highlightClick="1"/>
          </p:cNvPr>
          <p:cNvSpPr/>
          <p:nvPr/>
        </p:nvSpPr>
        <p:spPr>
          <a:xfrm>
            <a:off x="6671733" y="4775201"/>
            <a:ext cx="440267" cy="19191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3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>
          <a:xfrm>
            <a:off x="1788696" y="4740442"/>
            <a:ext cx="2470481" cy="1129779"/>
          </a:xfrm>
          <a:prstGeom prst="wedgeRectCallout">
            <a:avLst>
              <a:gd name="adj1" fmla="val -64116"/>
              <a:gd name="adj2" fmla="val 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Easily access playlist and podcasts you’ve saved</a:t>
            </a:r>
            <a:endParaRPr lang="en-US" dirty="0"/>
          </a:p>
        </p:txBody>
      </p:sp>
      <p:sp>
        <p:nvSpPr>
          <p:cNvPr id="3" name="Action Button: Back or Previous 2">
            <a:hlinkClick r:id="" action="ppaction://hlinkshowjump?jump=previousslide" highlightClick="1"/>
          </p:cNvPr>
          <p:cNvSpPr/>
          <p:nvPr/>
        </p:nvSpPr>
        <p:spPr>
          <a:xfrm>
            <a:off x="1941689" y="5610578"/>
            <a:ext cx="530578" cy="18062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Zeta Interactive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tburns</dc:creator>
  <cp:lastModifiedBy>Zoe</cp:lastModifiedBy>
  <cp:revision>7</cp:revision>
  <dcterms:created xsi:type="dcterms:W3CDTF">2020-03-01T16:37:14Z</dcterms:created>
  <dcterms:modified xsi:type="dcterms:W3CDTF">2020-03-05T02:40:30Z</dcterms:modified>
</cp:coreProperties>
</file>