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initials="Z" lastIdx="7" clrIdx="0">
    <p:extLst>
      <p:ext uri="{19B8F6BF-5375-455C-9EA6-DF929625EA0E}">
        <p15:presenceInfo xmlns:p15="http://schemas.microsoft.com/office/powerpoint/2012/main" userId="Zo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06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20" y="34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8T20:35:06.937" idx="7">
    <p:pos x="1898" y="2641"/>
    <p:text>Well done! 
Just some minor nits.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18T20:25:58.784" idx="1">
    <p:pos x="5010" y="1661"/>
    <p:text>What is an Artboard and why do I want to create one?</p:text>
    <p:extLst>
      <p:ext uri="{C676402C-5697-4E1C-873F-D02D1690AC5C}">
        <p15:threadingInfo xmlns:p15="http://schemas.microsoft.com/office/powerpoint/2012/main" timeZoneBias="300"/>
      </p:ext>
    </p:extLst>
  </p:cm>
  <p:cm authorId="1" dt="2020-02-18T20:26:21.207" idx="2">
    <p:pos x="5087" y="2451"/>
    <p:text>While not all users will get a tour right off the bat, one of the current trends in tech writing is to avoid documenting the obvious. Real estate in tours is expensive, so you most likely don't need to spend space/time documenting how to use the tour.</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18T20:28:20.232" idx="3">
    <p:pos x="1548" y="2290"/>
    <p:text>I'm not sure this step is entirely necessary. This is the result of selecting the Window menu. Since the previous step already has Window &gt; Artboard, this particular step might be superflous.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2-18T20:30:04.600" idx="4">
    <p:pos x="5368" y="748"/>
    <p:text>I think all you need to state is "The Artboards panel opens" and just point to the new panel that opens. You don't need to maintain the flow from previous step to this step.
However, if this was a video, I can envision a lot of lovely fades from each event that would be very useful.</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2-18T20:32:40.488" idx="5">
    <p:pos x="4749" y="3413"/>
    <p:text>Nice! Just a minor word tweak. The style guides and editors I've been using would prefer "Click New Artboard" over Clicking.</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2-18T20:33:36.445" idx="6">
    <p:pos x="4363" y="3033"/>
    <p:text>In a tour, since you just clicked the thing a moment ago, you don't need to point back/repeat what you just did. 
You just need "You can change the name of the artboard by double-clicking the artboard name."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F39D5-B330-4BE7-ABC9-0DB80937D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6071612-3371-4E9F-AFB5-5B1000517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F7BD34D-8229-4789-92FE-7412B0146C77}"/>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a:extLst>
              <a:ext uri="{FF2B5EF4-FFF2-40B4-BE49-F238E27FC236}">
                <a16:creationId xmlns:a16="http://schemas.microsoft.com/office/drawing/2014/main" xmlns="" id="{0FAE21F0-7708-4023-A848-E1F8374F5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C0957C-73B7-4FCB-965A-DAEA03AF1084}"/>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58185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9F0E2-DF7F-40B0-B8B6-5180CA7096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82F0E03-A250-4932-99E8-B1444FBCD0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0F56046-7EDC-4098-8E6E-0BFB364963B9}"/>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a:extLst>
              <a:ext uri="{FF2B5EF4-FFF2-40B4-BE49-F238E27FC236}">
                <a16:creationId xmlns:a16="http://schemas.microsoft.com/office/drawing/2014/main" xmlns="" id="{B18A9BAC-419F-4100-8723-8300FC85D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8871D4-B085-44A9-A52A-0822666C7CF7}"/>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281989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3531DAD-C3EF-4A06-A3AA-2C57424A5D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A803BB9-45A5-4D0B-B044-9BC94544D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DDD322-6F00-4403-BD6F-6D5AF6D5FA64}"/>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a:extLst>
              <a:ext uri="{FF2B5EF4-FFF2-40B4-BE49-F238E27FC236}">
                <a16:creationId xmlns:a16="http://schemas.microsoft.com/office/drawing/2014/main" xmlns="" id="{0B2A7F94-112B-4F17-B3C4-D258A46D7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6AC69C-82A5-4505-B471-A4E478BB76FE}"/>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234444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6A94E-93B7-4ED3-A328-AFFECEB25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4A2069-627E-43AE-9983-DD7511693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103A6DC-FA59-448F-90B3-5DA77D674306}"/>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a:extLst>
              <a:ext uri="{FF2B5EF4-FFF2-40B4-BE49-F238E27FC236}">
                <a16:creationId xmlns:a16="http://schemas.microsoft.com/office/drawing/2014/main" xmlns="" id="{4FB2FF02-1858-4B76-85EB-0A868CDF7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CAF77BA-A7D9-41D0-866F-9405EC63241D}"/>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404323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538E9-31FB-42AF-9669-A3419CD55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ED33EF8-55FE-40A7-860F-E2F67D62E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B7D4912-EF61-4846-992D-6A2A18683206}"/>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a:extLst>
              <a:ext uri="{FF2B5EF4-FFF2-40B4-BE49-F238E27FC236}">
                <a16:creationId xmlns:a16="http://schemas.microsoft.com/office/drawing/2014/main" xmlns="" id="{056DB718-6C38-481D-A737-5E5B952A0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15F669-1442-4432-9D98-31E3A955757A}"/>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325731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8BD16-A1EE-42A2-8D09-B3EF7B95E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FCE4B9-2BA8-4500-99A3-C583A51626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1D9FB56-AF7C-4F97-A465-8E8BDA788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C275DA-4ABC-4E75-B70B-0306F9849BAE}"/>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a:extLst>
              <a:ext uri="{FF2B5EF4-FFF2-40B4-BE49-F238E27FC236}">
                <a16:creationId xmlns:a16="http://schemas.microsoft.com/office/drawing/2014/main" xmlns="" id="{5A81FA0B-AC1C-4366-A87E-B6C8AD356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3DB1FFE-FC29-4552-B95D-2C7541C347B1}"/>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148405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1D25E-62E7-4484-B905-576CBDAD58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C75F061-FD97-43CF-834D-3E824D1C5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56A1BE9-02A5-4C21-A980-8BEF69E7E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1628C87-8755-4F67-9A11-9A9B6CFD7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05C9613-64E0-475B-8FE4-D9A3B8857F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13EF8EE-128E-4850-BF11-1E32FF1A7348}"/>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8" name="Footer Placeholder 7">
            <a:extLst>
              <a:ext uri="{FF2B5EF4-FFF2-40B4-BE49-F238E27FC236}">
                <a16:creationId xmlns:a16="http://schemas.microsoft.com/office/drawing/2014/main" xmlns="" id="{1427A976-F2AD-4817-9B71-1EF92B8069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082A967-A654-47E9-A7B9-FFAF309434A4}"/>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415097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4A8AB-E865-4E3A-B242-176A257428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ED19C68-2FD9-48EE-9C55-3AEB741B7117}"/>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4" name="Footer Placeholder 3">
            <a:extLst>
              <a:ext uri="{FF2B5EF4-FFF2-40B4-BE49-F238E27FC236}">
                <a16:creationId xmlns:a16="http://schemas.microsoft.com/office/drawing/2014/main" xmlns="" id="{6611AF2D-6F85-491C-8B7A-72CE241EC3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EC7CAAD-6136-4E8A-86F4-4FC447AAF8BD}"/>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248834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8987C7-CBE8-483D-B958-F9EFEF6DEC52}"/>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3" name="Footer Placeholder 2">
            <a:extLst>
              <a:ext uri="{FF2B5EF4-FFF2-40B4-BE49-F238E27FC236}">
                <a16:creationId xmlns:a16="http://schemas.microsoft.com/office/drawing/2014/main" xmlns="" id="{76F7EA51-153C-409C-885D-D1A687D858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CBE6014-E75B-46FF-8694-172BD1A1DD08}"/>
              </a:ext>
            </a:extLst>
          </p:cNvPr>
          <p:cNvSpPr>
            <a:spLocks noGrp="1"/>
          </p:cNvSpPr>
          <p:nvPr>
            <p:ph type="sldNum" sz="quarter" idx="12"/>
          </p:nvPr>
        </p:nvSpPr>
        <p:spPr/>
        <p:txBody>
          <a:bodyPr/>
          <a:lstStyle/>
          <a:p>
            <a:fld id="{C07265DA-1890-4E65-A265-A36DBEA0BFF7}" type="slidenum">
              <a:rPr lang="en-US" smtClean="0"/>
              <a:t>‹#›</a:t>
            </a:fld>
            <a:endParaRPr lang="en-US"/>
          </a:p>
        </p:txBody>
      </p:sp>
      <p:pic>
        <p:nvPicPr>
          <p:cNvPr id="5" name="Picture 4">
            <a:extLst>
              <a:ext uri="{FF2B5EF4-FFF2-40B4-BE49-F238E27FC236}">
                <a16:creationId xmlns:a16="http://schemas.microsoft.com/office/drawing/2014/main" xmlns="" id="{7B53257D-C498-4208-B14C-CE1ED2C617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1882" y="0"/>
            <a:ext cx="8068235" cy="6858000"/>
          </a:xfrm>
          <a:prstGeom prst="rect">
            <a:avLst/>
          </a:prstGeom>
        </p:spPr>
      </p:pic>
    </p:spTree>
    <p:extLst>
      <p:ext uri="{BB962C8B-B14F-4D97-AF65-F5344CB8AC3E}">
        <p14:creationId xmlns:p14="http://schemas.microsoft.com/office/powerpoint/2010/main" val="289881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A74F0-5DA6-4207-804A-10B89E201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96310F6-058B-4FFE-B907-85FCD02CF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6A82E84-919F-450F-B799-03376792B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E27D708-BBCA-4531-AB0C-E612148D4B71}"/>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a:extLst>
              <a:ext uri="{FF2B5EF4-FFF2-40B4-BE49-F238E27FC236}">
                <a16:creationId xmlns:a16="http://schemas.microsoft.com/office/drawing/2014/main" xmlns="" id="{2E9149C8-44EA-428A-A711-1CFAB0D98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1C180DA-0CA4-4146-B823-80EB6FFDE40A}"/>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137257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29368-F6DA-49C4-89E3-284514B48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9779A7C-44E1-4612-90A9-5858D6427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4AEDF4B-55A2-4E96-824C-483E6AF00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BB7E4CE-42EA-401F-8DC7-71E36DE9CEFF}"/>
              </a:ext>
            </a:extLst>
          </p:cNvPr>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a:extLst>
              <a:ext uri="{FF2B5EF4-FFF2-40B4-BE49-F238E27FC236}">
                <a16:creationId xmlns:a16="http://schemas.microsoft.com/office/drawing/2014/main" xmlns="" id="{B3647534-7EA0-451D-BF4E-8A08E5D822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B57AC24-84D4-4ADA-B452-3A469FC942A3}"/>
              </a:ext>
            </a:extLst>
          </p:cNvPr>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407871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21DC9E4-9B5D-4A2D-8B78-5E51E9FEE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F875595-7E5A-4543-8012-27FF5E8C0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26F894-04CA-4FEA-8AC5-A1A97E52F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62F2C-12C1-455F-815A-C164D68E1F7B}" type="datetimeFigureOut">
              <a:rPr lang="en-US" smtClean="0"/>
              <a:t>2/18/2020</a:t>
            </a:fld>
            <a:endParaRPr lang="en-US"/>
          </a:p>
        </p:txBody>
      </p:sp>
      <p:sp>
        <p:nvSpPr>
          <p:cNvPr id="5" name="Footer Placeholder 4">
            <a:extLst>
              <a:ext uri="{FF2B5EF4-FFF2-40B4-BE49-F238E27FC236}">
                <a16:creationId xmlns:a16="http://schemas.microsoft.com/office/drawing/2014/main" xmlns="" id="{9905FE26-EF46-445B-86AF-BC2040583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F5BD962-B799-467A-86E9-55D2B403B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65DA-1890-4E65-A265-A36DBEA0BFF7}" type="slidenum">
              <a:rPr lang="en-US" smtClean="0"/>
              <a:t>‹#›</a:t>
            </a:fld>
            <a:endParaRPr lang="en-US"/>
          </a:p>
        </p:txBody>
      </p:sp>
    </p:spTree>
    <p:extLst>
      <p:ext uri="{BB962C8B-B14F-4D97-AF65-F5344CB8AC3E}">
        <p14:creationId xmlns:p14="http://schemas.microsoft.com/office/powerpoint/2010/main" val="125042791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6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17515"/>
            <a:ext cx="9144000" cy="1525520"/>
          </a:xfrm>
        </p:spPr>
        <p:txBody>
          <a:bodyPr>
            <a:normAutofit fontScale="90000"/>
          </a:bodyPr>
          <a:lstStyle/>
          <a:p>
            <a:r>
              <a:rPr lang="en-US" b="1" dirty="0">
                <a:solidFill>
                  <a:schemeClr val="bg1"/>
                </a:solidFill>
              </a:rPr>
              <a:t>Mockup Tour of Creating a New Artboard in Adobe Illustrator</a:t>
            </a:r>
          </a:p>
        </p:txBody>
      </p:sp>
      <p:sp>
        <p:nvSpPr>
          <p:cNvPr id="3" name="Subtitle 2"/>
          <p:cNvSpPr>
            <a:spLocks noGrp="1"/>
          </p:cNvSpPr>
          <p:nvPr>
            <p:ph type="subTitle" idx="1"/>
          </p:nvPr>
        </p:nvSpPr>
        <p:spPr>
          <a:xfrm>
            <a:off x="3954889" y="3602038"/>
            <a:ext cx="4282222" cy="775409"/>
          </a:xfrm>
        </p:spPr>
        <p:txBody>
          <a:bodyPr>
            <a:normAutofit fontScale="92500" lnSpcReduction="10000"/>
          </a:bodyPr>
          <a:lstStyle/>
          <a:p>
            <a:r>
              <a:rPr lang="en-US" dirty="0">
                <a:solidFill>
                  <a:schemeClr val="bg1"/>
                </a:solidFill>
              </a:rPr>
              <a:t>Meghana Arvind</a:t>
            </a:r>
          </a:p>
          <a:p>
            <a:r>
              <a:rPr lang="en-US" dirty="0">
                <a:solidFill>
                  <a:schemeClr val="bg1"/>
                </a:solidFill>
              </a:rPr>
              <a:t>MCC Tech Writing Spring 2020</a:t>
            </a:r>
          </a:p>
        </p:txBody>
      </p:sp>
    </p:spTree>
    <p:extLst>
      <p:ext uri="{BB962C8B-B14F-4D97-AF65-F5344CB8AC3E}">
        <p14:creationId xmlns:p14="http://schemas.microsoft.com/office/powerpoint/2010/main" val="1431014430"/>
      </p:ext>
    </p:extLst>
  </p:cSld>
  <p:clrMapOvr>
    <a:masterClrMapping/>
  </p:clrMapOvr>
  <mc:AlternateContent xmlns:mc="http://schemas.openxmlformats.org/markup-compatibility/2006" xmlns:p14="http://schemas.microsoft.com/office/powerpoint/2010/main">
    <mc:Choice Requires="p14">
      <p:transition spd="slow" p14:dur="2000" advTm="3538"/>
    </mc:Choice>
    <mc:Fallback xmlns="">
      <p:transition spd="slow" advTm="35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E48F301-D28F-475A-AAB9-F474077E5A4C}"/>
              </a:ext>
            </a:extLst>
          </p:cNvPr>
          <p:cNvPicPr>
            <a:picLocks noChangeAspect="1"/>
          </p:cNvPicPr>
          <p:nvPr/>
        </p:nvPicPr>
        <p:blipFill>
          <a:blip r:embed="rId2"/>
          <a:stretch>
            <a:fillRect/>
          </a:stretch>
        </p:blipFill>
        <p:spPr>
          <a:xfrm>
            <a:off x="0" y="-194554"/>
            <a:ext cx="12192000" cy="7052553"/>
          </a:xfrm>
          <a:prstGeom prst="rect">
            <a:avLst/>
          </a:prstGeom>
        </p:spPr>
      </p:pic>
      <p:sp>
        <p:nvSpPr>
          <p:cNvPr id="5" name="Arrow: Bent 4">
            <a:extLst>
              <a:ext uri="{FF2B5EF4-FFF2-40B4-BE49-F238E27FC236}">
                <a16:creationId xmlns:a16="http://schemas.microsoft.com/office/drawing/2014/main" xmlns="" id="{D80DA1C2-2B7B-47B4-BFCE-2F2A83C1A82D}"/>
              </a:ext>
            </a:extLst>
          </p:cNvPr>
          <p:cNvSpPr/>
          <p:nvPr/>
        </p:nvSpPr>
        <p:spPr>
          <a:xfrm rot="10800000">
            <a:off x="5665693" y="4007223"/>
            <a:ext cx="1894927" cy="1636058"/>
          </a:xfrm>
          <a:prstGeom prst="ben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xmlns="" id="{A7A75898-4ACE-4D5C-94F5-641709E87467}"/>
              </a:ext>
            </a:extLst>
          </p:cNvPr>
          <p:cNvSpPr txBox="1"/>
          <p:nvPr/>
        </p:nvSpPr>
        <p:spPr>
          <a:xfrm>
            <a:off x="5932719" y="2465748"/>
            <a:ext cx="2638780" cy="1958786"/>
          </a:xfrm>
          <a:prstGeom prst="rect">
            <a:avLst/>
          </a:prstGeom>
          <a:solidFill>
            <a:srgbClr val="5B9BD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US" dirty="0"/>
          </a:p>
        </p:txBody>
      </p:sp>
      <p:sp>
        <p:nvSpPr>
          <p:cNvPr id="7" name="TextBox 6">
            <a:extLst>
              <a:ext uri="{FF2B5EF4-FFF2-40B4-BE49-F238E27FC236}">
                <a16:creationId xmlns:a16="http://schemas.microsoft.com/office/drawing/2014/main" xmlns="" id="{7B13B4C6-1769-4D35-904C-9E60D85A5AB3}"/>
              </a:ext>
            </a:extLst>
          </p:cNvPr>
          <p:cNvSpPr txBox="1"/>
          <p:nvPr/>
        </p:nvSpPr>
        <p:spPr>
          <a:xfrm>
            <a:off x="6375483" y="2489048"/>
            <a:ext cx="1721223" cy="461665"/>
          </a:xfrm>
          <a:prstGeom prst="rect">
            <a:avLst/>
          </a:prstGeom>
          <a:noFill/>
        </p:spPr>
        <p:txBody>
          <a:bodyPr wrap="square" rtlCol="0">
            <a:spAutoFit/>
          </a:bodyPr>
          <a:lstStyle/>
          <a:p>
            <a:pPr algn="ctr"/>
            <a:r>
              <a:rPr lang="en-US" sz="2400" b="1" dirty="0"/>
              <a:t>Artboard</a:t>
            </a:r>
          </a:p>
        </p:txBody>
      </p:sp>
      <p:sp>
        <p:nvSpPr>
          <p:cNvPr id="10" name="TextBox 9">
            <a:extLst>
              <a:ext uri="{FF2B5EF4-FFF2-40B4-BE49-F238E27FC236}">
                <a16:creationId xmlns:a16="http://schemas.microsoft.com/office/drawing/2014/main" xmlns="" id="{698E921A-0951-4A89-92BC-D799460E12A7}"/>
              </a:ext>
            </a:extLst>
          </p:cNvPr>
          <p:cNvSpPr txBox="1"/>
          <p:nvPr/>
        </p:nvSpPr>
        <p:spPr>
          <a:xfrm>
            <a:off x="5916705" y="4151565"/>
            <a:ext cx="562979" cy="276999"/>
          </a:xfrm>
          <a:prstGeom prst="rect">
            <a:avLst/>
          </a:prstGeom>
          <a:noFill/>
        </p:spPr>
        <p:txBody>
          <a:bodyPr wrap="square" rtlCol="0">
            <a:spAutoFit/>
          </a:bodyPr>
          <a:lstStyle/>
          <a:p>
            <a:pPr algn="ctr"/>
            <a:r>
              <a:rPr lang="en-US" sz="1200" dirty="0"/>
              <a:t>back</a:t>
            </a:r>
          </a:p>
        </p:txBody>
      </p:sp>
      <p:sp>
        <p:nvSpPr>
          <p:cNvPr id="12" name="TextBox 11">
            <a:extLst>
              <a:ext uri="{FF2B5EF4-FFF2-40B4-BE49-F238E27FC236}">
                <a16:creationId xmlns:a16="http://schemas.microsoft.com/office/drawing/2014/main" xmlns="" id="{33C0A0B9-17E7-46A6-9B2A-FDE9CE90BBEC}"/>
              </a:ext>
            </a:extLst>
          </p:cNvPr>
          <p:cNvSpPr txBox="1"/>
          <p:nvPr/>
        </p:nvSpPr>
        <p:spPr>
          <a:xfrm>
            <a:off x="6970619" y="4147535"/>
            <a:ext cx="562979" cy="276999"/>
          </a:xfrm>
          <a:prstGeom prst="rect">
            <a:avLst/>
          </a:prstGeom>
          <a:noFill/>
        </p:spPr>
        <p:txBody>
          <a:bodyPr wrap="square" rtlCol="0">
            <a:spAutoFit/>
          </a:bodyPr>
          <a:lstStyle/>
          <a:p>
            <a:pPr algn="ctr"/>
            <a:r>
              <a:rPr lang="en-US" sz="1200" b="1" i="1" dirty="0"/>
              <a:t>next</a:t>
            </a:r>
          </a:p>
        </p:txBody>
      </p:sp>
      <p:sp>
        <p:nvSpPr>
          <p:cNvPr id="13" name="TextBox 12">
            <a:extLst>
              <a:ext uri="{FF2B5EF4-FFF2-40B4-BE49-F238E27FC236}">
                <a16:creationId xmlns:a16="http://schemas.microsoft.com/office/drawing/2014/main" xmlns="" id="{5B910B29-BF06-41A8-9F17-53A6FC10A0BA}"/>
              </a:ext>
            </a:extLst>
          </p:cNvPr>
          <p:cNvSpPr txBox="1"/>
          <p:nvPr/>
        </p:nvSpPr>
        <p:spPr>
          <a:xfrm>
            <a:off x="8051555" y="4147535"/>
            <a:ext cx="420563" cy="276999"/>
          </a:xfrm>
          <a:prstGeom prst="rect">
            <a:avLst/>
          </a:prstGeom>
          <a:noFill/>
        </p:spPr>
        <p:txBody>
          <a:bodyPr wrap="square" rtlCol="0">
            <a:spAutoFit/>
          </a:bodyPr>
          <a:lstStyle/>
          <a:p>
            <a:pPr algn="ctr"/>
            <a:r>
              <a:rPr lang="en-US" sz="1200" b="1" i="1" dirty="0"/>
              <a:t>end</a:t>
            </a:r>
          </a:p>
        </p:txBody>
      </p:sp>
      <p:sp>
        <p:nvSpPr>
          <p:cNvPr id="14" name="TextBox 13">
            <a:extLst>
              <a:ext uri="{FF2B5EF4-FFF2-40B4-BE49-F238E27FC236}">
                <a16:creationId xmlns:a16="http://schemas.microsoft.com/office/drawing/2014/main" xmlns="" id="{61909474-2A9D-480F-92E6-4295E32DC202}"/>
              </a:ext>
            </a:extLst>
          </p:cNvPr>
          <p:cNvSpPr txBox="1"/>
          <p:nvPr/>
        </p:nvSpPr>
        <p:spPr>
          <a:xfrm>
            <a:off x="5932719" y="2893984"/>
            <a:ext cx="2638780" cy="1200329"/>
          </a:xfrm>
          <a:prstGeom prst="rect">
            <a:avLst/>
          </a:prstGeom>
          <a:noFill/>
        </p:spPr>
        <p:txBody>
          <a:bodyPr wrap="square" rtlCol="0">
            <a:spAutoFit/>
          </a:bodyPr>
          <a:lstStyle/>
          <a:p>
            <a:r>
              <a:rPr lang="en-US" sz="1200" dirty="0"/>
              <a:t>You can start composing your creative ideas on the artboard. To create another artboard, click “</a:t>
            </a:r>
            <a:r>
              <a:rPr lang="en-US" sz="1200" b="1" dirty="0"/>
              <a:t>Window</a:t>
            </a:r>
            <a:r>
              <a:rPr lang="en-US" sz="1200" dirty="0"/>
              <a:t>” &gt; “</a:t>
            </a:r>
            <a:r>
              <a:rPr lang="en-US" sz="1200" b="1" dirty="0"/>
              <a:t>Artboard</a:t>
            </a:r>
            <a:r>
              <a:rPr lang="en-US" sz="1200" dirty="0"/>
              <a:t>” in the top menu bar.  </a:t>
            </a:r>
          </a:p>
          <a:p>
            <a:endParaRPr lang="en-US" sz="1200" dirty="0"/>
          </a:p>
          <a:p>
            <a:r>
              <a:rPr lang="en-US" sz="1200" dirty="0"/>
              <a:t>Press </a:t>
            </a:r>
            <a:r>
              <a:rPr lang="en-US" sz="1200" b="1" dirty="0"/>
              <a:t>next </a:t>
            </a:r>
            <a:r>
              <a:rPr lang="en-US" sz="1200" dirty="0"/>
              <a:t>for more information.</a:t>
            </a:r>
            <a:endParaRPr lang="en-US" sz="1200" b="1" dirty="0"/>
          </a:p>
        </p:txBody>
      </p:sp>
    </p:spTree>
    <p:extLst>
      <p:ext uri="{BB962C8B-B14F-4D97-AF65-F5344CB8AC3E}">
        <p14:creationId xmlns:p14="http://schemas.microsoft.com/office/powerpoint/2010/main" val="3404580359"/>
      </p:ext>
    </p:extLst>
  </p:cSld>
  <p:clrMapOvr>
    <a:masterClrMapping/>
  </p:clrMapOvr>
  <mc:AlternateContent xmlns:mc="http://schemas.openxmlformats.org/markup-compatibility/2006" xmlns:p14="http://schemas.microsoft.com/office/powerpoint/2010/main">
    <mc:Choice Requires="p14">
      <p:transition spd="slow" p14:dur="2000" advTm="4126"/>
    </mc:Choice>
    <mc:Fallback xmlns="">
      <p:transition spd="slow" advTm="41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59C259F-B8F8-459C-8897-7944418C42EF}"/>
              </a:ext>
            </a:extLst>
          </p:cNvPr>
          <p:cNvPicPr>
            <a:picLocks noChangeAspect="1"/>
          </p:cNvPicPr>
          <p:nvPr/>
        </p:nvPicPr>
        <p:blipFill rotWithShape="1">
          <a:blip r:embed="rId2"/>
          <a:srcRect b="4575"/>
          <a:stretch/>
        </p:blipFill>
        <p:spPr>
          <a:xfrm>
            <a:off x="0" y="0"/>
            <a:ext cx="12192000" cy="6858000"/>
          </a:xfrm>
          <a:prstGeom prst="rect">
            <a:avLst/>
          </a:prstGeom>
        </p:spPr>
      </p:pic>
      <p:sp>
        <p:nvSpPr>
          <p:cNvPr id="5" name="Arrow: Bent 4">
            <a:extLst>
              <a:ext uri="{FF2B5EF4-FFF2-40B4-BE49-F238E27FC236}">
                <a16:creationId xmlns:a16="http://schemas.microsoft.com/office/drawing/2014/main" xmlns="" id="{1EED692E-30CA-47A5-9AEC-9B1410951C9B}"/>
              </a:ext>
            </a:extLst>
          </p:cNvPr>
          <p:cNvSpPr/>
          <p:nvPr/>
        </p:nvSpPr>
        <p:spPr>
          <a:xfrm>
            <a:off x="1681316" y="1633767"/>
            <a:ext cx="1894927" cy="1636058"/>
          </a:xfrm>
          <a:prstGeom prst="ben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xmlns="" id="{131B4E15-2A3E-4216-B6EC-AAB36C216CDF}"/>
              </a:ext>
            </a:extLst>
          </p:cNvPr>
          <p:cNvSpPr txBox="1"/>
          <p:nvPr/>
        </p:nvSpPr>
        <p:spPr>
          <a:xfrm>
            <a:off x="742155" y="2833300"/>
            <a:ext cx="2638780" cy="1958786"/>
          </a:xfrm>
          <a:prstGeom prst="rect">
            <a:avLst/>
          </a:prstGeom>
          <a:solidFill>
            <a:srgbClr val="5B9BD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US" dirty="0"/>
          </a:p>
        </p:txBody>
      </p:sp>
      <p:sp>
        <p:nvSpPr>
          <p:cNvPr id="7" name="TextBox 6">
            <a:extLst>
              <a:ext uri="{FF2B5EF4-FFF2-40B4-BE49-F238E27FC236}">
                <a16:creationId xmlns:a16="http://schemas.microsoft.com/office/drawing/2014/main" xmlns="" id="{1B5D6486-FB1F-4DB8-A574-1CF8CCE023CD}"/>
              </a:ext>
            </a:extLst>
          </p:cNvPr>
          <p:cNvSpPr txBox="1"/>
          <p:nvPr/>
        </p:nvSpPr>
        <p:spPr>
          <a:xfrm>
            <a:off x="1200933" y="2856600"/>
            <a:ext cx="1721223" cy="461665"/>
          </a:xfrm>
          <a:prstGeom prst="rect">
            <a:avLst/>
          </a:prstGeom>
          <a:noFill/>
        </p:spPr>
        <p:txBody>
          <a:bodyPr wrap="square" rtlCol="0">
            <a:spAutoFit/>
          </a:bodyPr>
          <a:lstStyle/>
          <a:p>
            <a:pPr algn="ctr"/>
            <a:r>
              <a:rPr lang="en-US" sz="2400" b="1" dirty="0"/>
              <a:t>Artboard</a:t>
            </a:r>
          </a:p>
        </p:txBody>
      </p:sp>
      <p:sp>
        <p:nvSpPr>
          <p:cNvPr id="8" name="TextBox 7">
            <a:extLst>
              <a:ext uri="{FF2B5EF4-FFF2-40B4-BE49-F238E27FC236}">
                <a16:creationId xmlns:a16="http://schemas.microsoft.com/office/drawing/2014/main" xmlns="" id="{EE077395-2712-4A70-AE58-EAAB4DBAFB77}"/>
              </a:ext>
            </a:extLst>
          </p:cNvPr>
          <p:cNvSpPr txBox="1"/>
          <p:nvPr/>
        </p:nvSpPr>
        <p:spPr>
          <a:xfrm>
            <a:off x="742155" y="4519117"/>
            <a:ext cx="562979" cy="276999"/>
          </a:xfrm>
          <a:prstGeom prst="rect">
            <a:avLst/>
          </a:prstGeom>
          <a:noFill/>
        </p:spPr>
        <p:txBody>
          <a:bodyPr wrap="square" rtlCol="0">
            <a:spAutoFit/>
          </a:bodyPr>
          <a:lstStyle/>
          <a:p>
            <a:pPr algn="ctr"/>
            <a:r>
              <a:rPr lang="en-US" sz="1200" b="1" i="1" dirty="0"/>
              <a:t>back</a:t>
            </a:r>
          </a:p>
        </p:txBody>
      </p:sp>
      <p:sp>
        <p:nvSpPr>
          <p:cNvPr id="9" name="TextBox 8">
            <a:extLst>
              <a:ext uri="{FF2B5EF4-FFF2-40B4-BE49-F238E27FC236}">
                <a16:creationId xmlns:a16="http://schemas.microsoft.com/office/drawing/2014/main" xmlns="" id="{246B7D49-9E72-43D7-A7AB-2FFAC24736E9}"/>
              </a:ext>
            </a:extLst>
          </p:cNvPr>
          <p:cNvSpPr txBox="1"/>
          <p:nvPr/>
        </p:nvSpPr>
        <p:spPr>
          <a:xfrm>
            <a:off x="1796069" y="4515087"/>
            <a:ext cx="562979" cy="276999"/>
          </a:xfrm>
          <a:prstGeom prst="rect">
            <a:avLst/>
          </a:prstGeom>
          <a:noFill/>
        </p:spPr>
        <p:txBody>
          <a:bodyPr wrap="square" rtlCol="0">
            <a:spAutoFit/>
          </a:bodyPr>
          <a:lstStyle/>
          <a:p>
            <a:pPr algn="ctr"/>
            <a:r>
              <a:rPr lang="en-US" sz="1200" b="1" i="1" dirty="0"/>
              <a:t>next</a:t>
            </a:r>
          </a:p>
        </p:txBody>
      </p:sp>
      <p:sp>
        <p:nvSpPr>
          <p:cNvPr id="10" name="TextBox 9">
            <a:extLst>
              <a:ext uri="{FF2B5EF4-FFF2-40B4-BE49-F238E27FC236}">
                <a16:creationId xmlns:a16="http://schemas.microsoft.com/office/drawing/2014/main" xmlns="" id="{B9371F42-2550-48C3-859F-D9D1EB435196}"/>
              </a:ext>
            </a:extLst>
          </p:cNvPr>
          <p:cNvSpPr txBox="1"/>
          <p:nvPr/>
        </p:nvSpPr>
        <p:spPr>
          <a:xfrm>
            <a:off x="2877005" y="4515087"/>
            <a:ext cx="420563" cy="276999"/>
          </a:xfrm>
          <a:prstGeom prst="rect">
            <a:avLst/>
          </a:prstGeom>
          <a:noFill/>
        </p:spPr>
        <p:txBody>
          <a:bodyPr wrap="square" rtlCol="0">
            <a:spAutoFit/>
          </a:bodyPr>
          <a:lstStyle/>
          <a:p>
            <a:pPr algn="ctr"/>
            <a:r>
              <a:rPr lang="en-US" sz="1200" b="1" i="1" dirty="0"/>
              <a:t>end</a:t>
            </a:r>
          </a:p>
        </p:txBody>
      </p:sp>
      <p:sp>
        <p:nvSpPr>
          <p:cNvPr id="11" name="TextBox 10">
            <a:extLst>
              <a:ext uri="{FF2B5EF4-FFF2-40B4-BE49-F238E27FC236}">
                <a16:creationId xmlns:a16="http://schemas.microsoft.com/office/drawing/2014/main" xmlns="" id="{72E7BEDE-105A-4F1D-B7A1-96970E710621}"/>
              </a:ext>
            </a:extLst>
          </p:cNvPr>
          <p:cNvSpPr txBox="1"/>
          <p:nvPr/>
        </p:nvSpPr>
        <p:spPr>
          <a:xfrm>
            <a:off x="758169" y="3318265"/>
            <a:ext cx="2638780" cy="1200329"/>
          </a:xfrm>
          <a:prstGeom prst="rect">
            <a:avLst/>
          </a:prstGeom>
          <a:noFill/>
        </p:spPr>
        <p:txBody>
          <a:bodyPr wrap="square" rtlCol="0">
            <a:spAutoFit/>
          </a:bodyPr>
          <a:lstStyle/>
          <a:p>
            <a:r>
              <a:rPr lang="en-US" sz="1200" dirty="0"/>
              <a:t>Click “</a:t>
            </a:r>
            <a:r>
              <a:rPr lang="en-US" sz="1200" b="1" dirty="0"/>
              <a:t>Artboards</a:t>
            </a:r>
            <a:r>
              <a:rPr lang="en-US" sz="1200" dirty="0"/>
              <a:t>” to enable the “</a:t>
            </a:r>
            <a:r>
              <a:rPr lang="en-US" sz="1200" b="1" dirty="0"/>
              <a:t>Artboards</a:t>
            </a:r>
            <a:r>
              <a:rPr lang="en-US" sz="1200" dirty="0"/>
              <a:t>” panel.</a:t>
            </a:r>
          </a:p>
          <a:p>
            <a:endParaRPr lang="en-US" sz="1200" dirty="0"/>
          </a:p>
          <a:p>
            <a:endParaRPr lang="en-US" sz="1200" dirty="0"/>
          </a:p>
          <a:p>
            <a:r>
              <a:rPr lang="en-US" sz="1200" dirty="0"/>
              <a:t>Press </a:t>
            </a:r>
            <a:r>
              <a:rPr lang="en-US" sz="1200" b="1" dirty="0"/>
              <a:t>next </a:t>
            </a:r>
            <a:r>
              <a:rPr lang="en-US" sz="1200" dirty="0"/>
              <a:t>for the next step or press </a:t>
            </a:r>
            <a:r>
              <a:rPr lang="en-US" sz="1200" b="1" dirty="0"/>
              <a:t>back </a:t>
            </a:r>
            <a:r>
              <a:rPr lang="en-US" sz="1200" dirty="0"/>
              <a:t>to go to a previous step.</a:t>
            </a:r>
            <a:endParaRPr lang="en-US" sz="1200" b="1" dirty="0"/>
          </a:p>
        </p:txBody>
      </p:sp>
    </p:spTree>
    <p:extLst>
      <p:ext uri="{BB962C8B-B14F-4D97-AF65-F5344CB8AC3E}">
        <p14:creationId xmlns:p14="http://schemas.microsoft.com/office/powerpoint/2010/main" val="704957617"/>
      </p:ext>
    </p:extLst>
  </p:cSld>
  <p:clrMapOvr>
    <a:masterClrMapping/>
  </p:clrMapOvr>
  <mc:AlternateContent xmlns:mc="http://schemas.openxmlformats.org/markup-compatibility/2006" xmlns:p14="http://schemas.microsoft.com/office/powerpoint/2010/main">
    <mc:Choice Requires="p14">
      <p:transition spd="slow" p14:dur="2000" advTm="4126"/>
    </mc:Choice>
    <mc:Fallback xmlns="">
      <p:transition spd="slow" advTm="41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0606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E48F301-D28F-475A-AAB9-F474077E5A4C}"/>
              </a:ext>
            </a:extLst>
          </p:cNvPr>
          <p:cNvPicPr>
            <a:picLocks noChangeAspect="1"/>
          </p:cNvPicPr>
          <p:nvPr/>
        </p:nvPicPr>
        <p:blipFill>
          <a:blip r:embed="rId2"/>
          <a:stretch>
            <a:fillRect/>
          </a:stretch>
        </p:blipFill>
        <p:spPr>
          <a:xfrm>
            <a:off x="0" y="-194554"/>
            <a:ext cx="12192000" cy="7052553"/>
          </a:xfrm>
          <a:prstGeom prst="rect">
            <a:avLst/>
          </a:prstGeom>
        </p:spPr>
      </p:pic>
      <p:pic>
        <p:nvPicPr>
          <p:cNvPr id="3" name="Picture 2">
            <a:extLst>
              <a:ext uri="{FF2B5EF4-FFF2-40B4-BE49-F238E27FC236}">
                <a16:creationId xmlns:a16="http://schemas.microsoft.com/office/drawing/2014/main" xmlns="" id="{DCA6D9CC-7DC3-42FE-93CC-DEEFD485C8BC}"/>
              </a:ext>
            </a:extLst>
          </p:cNvPr>
          <p:cNvPicPr>
            <a:picLocks noChangeAspect="1"/>
          </p:cNvPicPr>
          <p:nvPr/>
        </p:nvPicPr>
        <p:blipFill rotWithShape="1">
          <a:blip r:embed="rId3"/>
          <a:srcRect b="4533"/>
          <a:stretch/>
        </p:blipFill>
        <p:spPr>
          <a:xfrm>
            <a:off x="0" y="-194554"/>
            <a:ext cx="12191999" cy="7052554"/>
          </a:xfrm>
          <a:prstGeom prst="rect">
            <a:avLst/>
          </a:prstGeom>
        </p:spPr>
      </p:pic>
      <p:sp>
        <p:nvSpPr>
          <p:cNvPr id="11" name="Arrow: Down 10">
            <a:extLst>
              <a:ext uri="{FF2B5EF4-FFF2-40B4-BE49-F238E27FC236}">
                <a16:creationId xmlns:a16="http://schemas.microsoft.com/office/drawing/2014/main" xmlns="" id="{E888E790-CD92-4843-9236-4B8AB98CC587}"/>
              </a:ext>
            </a:extLst>
          </p:cNvPr>
          <p:cNvSpPr/>
          <p:nvPr/>
        </p:nvSpPr>
        <p:spPr>
          <a:xfrm>
            <a:off x="8640422" y="1347425"/>
            <a:ext cx="950259" cy="1918447"/>
          </a:xfrm>
          <a:prstGeom prst="downArrow">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xmlns="" id="{6441B6CF-9113-4E1E-A76D-0DDC092EB1A5}"/>
              </a:ext>
            </a:extLst>
          </p:cNvPr>
          <p:cNvSpPr/>
          <p:nvPr/>
        </p:nvSpPr>
        <p:spPr>
          <a:xfrm rot="5400000">
            <a:off x="6826511" y="916201"/>
            <a:ext cx="950259" cy="1918447"/>
          </a:xfrm>
          <a:prstGeom prst="downArrow">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F3E765C3-2034-4021-BA1F-6ECED1DB829B}"/>
              </a:ext>
            </a:extLst>
          </p:cNvPr>
          <p:cNvSpPr txBox="1"/>
          <p:nvPr/>
        </p:nvSpPr>
        <p:spPr>
          <a:xfrm>
            <a:off x="7564296" y="296311"/>
            <a:ext cx="2638780" cy="1958786"/>
          </a:xfrm>
          <a:prstGeom prst="rect">
            <a:avLst/>
          </a:prstGeom>
          <a:solidFill>
            <a:srgbClr val="5B9BD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US" dirty="0"/>
          </a:p>
        </p:txBody>
      </p:sp>
      <p:sp>
        <p:nvSpPr>
          <p:cNvPr id="6" name="TextBox 5">
            <a:extLst>
              <a:ext uri="{FF2B5EF4-FFF2-40B4-BE49-F238E27FC236}">
                <a16:creationId xmlns:a16="http://schemas.microsoft.com/office/drawing/2014/main" xmlns="" id="{C5343C4B-0F29-4089-8C56-4910DA2C8345}"/>
              </a:ext>
            </a:extLst>
          </p:cNvPr>
          <p:cNvSpPr txBox="1"/>
          <p:nvPr/>
        </p:nvSpPr>
        <p:spPr>
          <a:xfrm>
            <a:off x="8023074" y="319611"/>
            <a:ext cx="1721223" cy="461665"/>
          </a:xfrm>
          <a:prstGeom prst="rect">
            <a:avLst/>
          </a:prstGeom>
          <a:noFill/>
        </p:spPr>
        <p:txBody>
          <a:bodyPr wrap="square" rtlCol="0">
            <a:spAutoFit/>
          </a:bodyPr>
          <a:lstStyle/>
          <a:p>
            <a:pPr algn="ctr"/>
            <a:r>
              <a:rPr lang="en-US" sz="2400" b="1" dirty="0"/>
              <a:t>Artboard</a:t>
            </a:r>
          </a:p>
        </p:txBody>
      </p:sp>
      <p:sp>
        <p:nvSpPr>
          <p:cNvPr id="7" name="TextBox 6">
            <a:extLst>
              <a:ext uri="{FF2B5EF4-FFF2-40B4-BE49-F238E27FC236}">
                <a16:creationId xmlns:a16="http://schemas.microsoft.com/office/drawing/2014/main" xmlns="" id="{661F3F72-2C73-457F-A4CD-75571007EF48}"/>
              </a:ext>
            </a:extLst>
          </p:cNvPr>
          <p:cNvSpPr txBox="1"/>
          <p:nvPr/>
        </p:nvSpPr>
        <p:spPr>
          <a:xfrm>
            <a:off x="7564296" y="1982128"/>
            <a:ext cx="562979" cy="276999"/>
          </a:xfrm>
          <a:prstGeom prst="rect">
            <a:avLst/>
          </a:prstGeom>
          <a:noFill/>
        </p:spPr>
        <p:txBody>
          <a:bodyPr wrap="square" rtlCol="0">
            <a:spAutoFit/>
          </a:bodyPr>
          <a:lstStyle/>
          <a:p>
            <a:pPr algn="ctr"/>
            <a:r>
              <a:rPr lang="en-US" sz="1200" b="1" i="1" dirty="0"/>
              <a:t>back</a:t>
            </a:r>
          </a:p>
        </p:txBody>
      </p:sp>
      <p:sp>
        <p:nvSpPr>
          <p:cNvPr id="8" name="TextBox 7">
            <a:extLst>
              <a:ext uri="{FF2B5EF4-FFF2-40B4-BE49-F238E27FC236}">
                <a16:creationId xmlns:a16="http://schemas.microsoft.com/office/drawing/2014/main" xmlns="" id="{C5B19104-1209-4259-A032-6DCAE823EB82}"/>
              </a:ext>
            </a:extLst>
          </p:cNvPr>
          <p:cNvSpPr txBox="1"/>
          <p:nvPr/>
        </p:nvSpPr>
        <p:spPr>
          <a:xfrm>
            <a:off x="8618210" y="1978098"/>
            <a:ext cx="562979" cy="276999"/>
          </a:xfrm>
          <a:prstGeom prst="rect">
            <a:avLst/>
          </a:prstGeom>
          <a:noFill/>
        </p:spPr>
        <p:txBody>
          <a:bodyPr wrap="square" rtlCol="0">
            <a:spAutoFit/>
          </a:bodyPr>
          <a:lstStyle/>
          <a:p>
            <a:pPr algn="ctr"/>
            <a:r>
              <a:rPr lang="en-US" sz="1200" b="1" i="1" dirty="0"/>
              <a:t>next</a:t>
            </a:r>
          </a:p>
        </p:txBody>
      </p:sp>
      <p:sp>
        <p:nvSpPr>
          <p:cNvPr id="9" name="TextBox 8">
            <a:extLst>
              <a:ext uri="{FF2B5EF4-FFF2-40B4-BE49-F238E27FC236}">
                <a16:creationId xmlns:a16="http://schemas.microsoft.com/office/drawing/2014/main" xmlns="" id="{1E5B18EC-BF48-4D6C-B81B-D384193AD465}"/>
              </a:ext>
            </a:extLst>
          </p:cNvPr>
          <p:cNvSpPr txBox="1"/>
          <p:nvPr/>
        </p:nvSpPr>
        <p:spPr>
          <a:xfrm>
            <a:off x="9699146" y="1978098"/>
            <a:ext cx="420563" cy="276999"/>
          </a:xfrm>
          <a:prstGeom prst="rect">
            <a:avLst/>
          </a:prstGeom>
          <a:noFill/>
        </p:spPr>
        <p:txBody>
          <a:bodyPr wrap="square" rtlCol="0">
            <a:spAutoFit/>
          </a:bodyPr>
          <a:lstStyle/>
          <a:p>
            <a:pPr algn="ctr"/>
            <a:r>
              <a:rPr lang="en-US" sz="1200" b="1" i="1" dirty="0"/>
              <a:t>end</a:t>
            </a:r>
          </a:p>
        </p:txBody>
      </p:sp>
      <p:sp>
        <p:nvSpPr>
          <p:cNvPr id="10" name="TextBox 9">
            <a:extLst>
              <a:ext uri="{FF2B5EF4-FFF2-40B4-BE49-F238E27FC236}">
                <a16:creationId xmlns:a16="http://schemas.microsoft.com/office/drawing/2014/main" xmlns="" id="{A0047CE3-2392-4A91-A6C4-3A33AC5006D0}"/>
              </a:ext>
            </a:extLst>
          </p:cNvPr>
          <p:cNvSpPr txBox="1"/>
          <p:nvPr/>
        </p:nvSpPr>
        <p:spPr>
          <a:xfrm>
            <a:off x="7580310" y="781276"/>
            <a:ext cx="2638780" cy="1200329"/>
          </a:xfrm>
          <a:prstGeom prst="rect">
            <a:avLst/>
          </a:prstGeom>
          <a:noFill/>
        </p:spPr>
        <p:txBody>
          <a:bodyPr wrap="square" rtlCol="0">
            <a:spAutoFit/>
          </a:bodyPr>
          <a:lstStyle/>
          <a:p>
            <a:r>
              <a:rPr lang="en-US" sz="1200" dirty="0"/>
              <a:t>Clicking “</a:t>
            </a:r>
            <a:r>
              <a:rPr lang="en-US" sz="1200" b="1" dirty="0"/>
              <a:t>Artboards</a:t>
            </a:r>
            <a:r>
              <a:rPr lang="en-US" sz="1200" dirty="0"/>
              <a:t>” in the “</a:t>
            </a:r>
            <a:r>
              <a:rPr lang="en-US" sz="1200" b="1" dirty="0"/>
              <a:t>Window</a:t>
            </a:r>
            <a:r>
              <a:rPr lang="en-US" sz="1200" dirty="0"/>
              <a:t>” dropdown enables the </a:t>
            </a:r>
            <a:r>
              <a:rPr lang="en-US" sz="1200" b="1" dirty="0"/>
              <a:t>“Artboards”</a:t>
            </a:r>
            <a:r>
              <a:rPr lang="en-US" sz="1200" dirty="0"/>
              <a:t> panel below. </a:t>
            </a:r>
          </a:p>
          <a:p>
            <a:endParaRPr lang="en-US" sz="1200" dirty="0"/>
          </a:p>
          <a:p>
            <a:r>
              <a:rPr lang="en-US" sz="1200" dirty="0"/>
              <a:t>Press </a:t>
            </a:r>
            <a:r>
              <a:rPr lang="en-US" sz="1200" b="1" dirty="0"/>
              <a:t>next </a:t>
            </a:r>
            <a:r>
              <a:rPr lang="en-US" sz="1200" dirty="0"/>
              <a:t>for the next step or press </a:t>
            </a:r>
            <a:r>
              <a:rPr lang="en-US" sz="1200" b="1" dirty="0"/>
              <a:t>back </a:t>
            </a:r>
            <a:r>
              <a:rPr lang="en-US" sz="1200" dirty="0"/>
              <a:t>to go to a previous step.</a:t>
            </a:r>
            <a:endParaRPr lang="en-US" sz="1200" b="1" dirty="0"/>
          </a:p>
        </p:txBody>
      </p:sp>
    </p:spTree>
    <p:extLst>
      <p:ext uri="{BB962C8B-B14F-4D97-AF65-F5344CB8AC3E}">
        <p14:creationId xmlns:p14="http://schemas.microsoft.com/office/powerpoint/2010/main" val="674248647"/>
      </p:ext>
    </p:extLst>
  </p:cSld>
  <p:clrMapOvr>
    <a:masterClrMapping/>
  </p:clrMapOvr>
  <mc:AlternateContent xmlns:mc="http://schemas.openxmlformats.org/markup-compatibility/2006" xmlns:p14="http://schemas.microsoft.com/office/powerpoint/2010/main">
    <mc:Choice Requires="p14">
      <p:transition spd="slow" p14:dur="2000" advTm="4126"/>
    </mc:Choice>
    <mc:Fallback xmlns="">
      <p:transition spd="slow" advTm="41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DE75250-3CBD-4181-932D-8F20CF67A199}"/>
              </a:ext>
            </a:extLst>
          </p:cNvPr>
          <p:cNvPicPr>
            <a:picLocks noChangeAspect="1"/>
          </p:cNvPicPr>
          <p:nvPr/>
        </p:nvPicPr>
        <p:blipFill>
          <a:blip r:embed="rId2"/>
          <a:stretch>
            <a:fillRect/>
          </a:stretch>
        </p:blipFill>
        <p:spPr>
          <a:xfrm>
            <a:off x="0" y="-80682"/>
            <a:ext cx="12192000" cy="6697777"/>
          </a:xfrm>
          <a:prstGeom prst="rect">
            <a:avLst/>
          </a:prstGeom>
        </p:spPr>
      </p:pic>
      <p:sp>
        <p:nvSpPr>
          <p:cNvPr id="11" name="Arrow: Bent-Up 10">
            <a:extLst>
              <a:ext uri="{FF2B5EF4-FFF2-40B4-BE49-F238E27FC236}">
                <a16:creationId xmlns:a16="http://schemas.microsoft.com/office/drawing/2014/main" xmlns="" id="{134CB8FA-AD4F-4A22-B913-7202278F6E53}"/>
              </a:ext>
            </a:extLst>
          </p:cNvPr>
          <p:cNvSpPr/>
          <p:nvPr/>
        </p:nvSpPr>
        <p:spPr>
          <a:xfrm>
            <a:off x="8089501" y="5009712"/>
            <a:ext cx="1513983" cy="1302350"/>
          </a:xfrm>
          <a:prstGeom prst="bentUp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547E25D3-34AE-48A6-9FDB-BF8EC0511CC4}"/>
              </a:ext>
            </a:extLst>
          </p:cNvPr>
          <p:cNvSpPr txBox="1"/>
          <p:nvPr/>
        </p:nvSpPr>
        <p:spPr>
          <a:xfrm>
            <a:off x="5932720" y="4424183"/>
            <a:ext cx="2638780" cy="1958786"/>
          </a:xfrm>
          <a:prstGeom prst="rect">
            <a:avLst/>
          </a:prstGeom>
          <a:solidFill>
            <a:srgbClr val="5B9BD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US" dirty="0"/>
          </a:p>
        </p:txBody>
      </p:sp>
      <p:sp>
        <p:nvSpPr>
          <p:cNvPr id="6" name="TextBox 5">
            <a:extLst>
              <a:ext uri="{FF2B5EF4-FFF2-40B4-BE49-F238E27FC236}">
                <a16:creationId xmlns:a16="http://schemas.microsoft.com/office/drawing/2014/main" xmlns="" id="{68CEE4D3-39BC-4226-915B-1B2617A08A0D}"/>
              </a:ext>
            </a:extLst>
          </p:cNvPr>
          <p:cNvSpPr txBox="1"/>
          <p:nvPr/>
        </p:nvSpPr>
        <p:spPr>
          <a:xfrm>
            <a:off x="6391498" y="4447483"/>
            <a:ext cx="1721223" cy="461665"/>
          </a:xfrm>
          <a:prstGeom prst="rect">
            <a:avLst/>
          </a:prstGeom>
          <a:noFill/>
        </p:spPr>
        <p:txBody>
          <a:bodyPr wrap="square" rtlCol="0">
            <a:spAutoFit/>
          </a:bodyPr>
          <a:lstStyle/>
          <a:p>
            <a:pPr algn="ctr"/>
            <a:r>
              <a:rPr lang="en-US" sz="2400" b="1" dirty="0"/>
              <a:t>Artboard</a:t>
            </a:r>
          </a:p>
        </p:txBody>
      </p:sp>
      <p:sp>
        <p:nvSpPr>
          <p:cNvPr id="7" name="TextBox 6">
            <a:extLst>
              <a:ext uri="{FF2B5EF4-FFF2-40B4-BE49-F238E27FC236}">
                <a16:creationId xmlns:a16="http://schemas.microsoft.com/office/drawing/2014/main" xmlns="" id="{360B9631-4277-4ECF-A6F3-D3F7F0D06718}"/>
              </a:ext>
            </a:extLst>
          </p:cNvPr>
          <p:cNvSpPr txBox="1"/>
          <p:nvPr/>
        </p:nvSpPr>
        <p:spPr>
          <a:xfrm>
            <a:off x="5932720" y="6087964"/>
            <a:ext cx="562979" cy="276999"/>
          </a:xfrm>
          <a:prstGeom prst="rect">
            <a:avLst/>
          </a:prstGeom>
          <a:noFill/>
        </p:spPr>
        <p:txBody>
          <a:bodyPr wrap="square" rtlCol="0">
            <a:spAutoFit/>
          </a:bodyPr>
          <a:lstStyle/>
          <a:p>
            <a:pPr algn="ctr"/>
            <a:r>
              <a:rPr lang="en-US" sz="1200" b="1" i="1" dirty="0"/>
              <a:t>back</a:t>
            </a:r>
          </a:p>
        </p:txBody>
      </p:sp>
      <p:sp>
        <p:nvSpPr>
          <p:cNvPr id="8" name="TextBox 7">
            <a:extLst>
              <a:ext uri="{FF2B5EF4-FFF2-40B4-BE49-F238E27FC236}">
                <a16:creationId xmlns:a16="http://schemas.microsoft.com/office/drawing/2014/main" xmlns="" id="{D1216E75-79B7-47FF-A7FE-2FF4FEF83DFB}"/>
              </a:ext>
            </a:extLst>
          </p:cNvPr>
          <p:cNvSpPr txBox="1"/>
          <p:nvPr/>
        </p:nvSpPr>
        <p:spPr>
          <a:xfrm>
            <a:off x="6986634" y="6066004"/>
            <a:ext cx="562979" cy="276999"/>
          </a:xfrm>
          <a:prstGeom prst="rect">
            <a:avLst/>
          </a:prstGeom>
          <a:noFill/>
        </p:spPr>
        <p:txBody>
          <a:bodyPr wrap="square" rtlCol="0">
            <a:spAutoFit/>
          </a:bodyPr>
          <a:lstStyle/>
          <a:p>
            <a:pPr algn="ctr"/>
            <a:r>
              <a:rPr lang="en-US" sz="1200" b="1" i="1" dirty="0"/>
              <a:t>next</a:t>
            </a:r>
          </a:p>
        </p:txBody>
      </p:sp>
      <p:sp>
        <p:nvSpPr>
          <p:cNvPr id="9" name="TextBox 8">
            <a:extLst>
              <a:ext uri="{FF2B5EF4-FFF2-40B4-BE49-F238E27FC236}">
                <a16:creationId xmlns:a16="http://schemas.microsoft.com/office/drawing/2014/main" xmlns="" id="{43AAFD56-1322-461F-ABB4-EF7B07B455E5}"/>
              </a:ext>
            </a:extLst>
          </p:cNvPr>
          <p:cNvSpPr txBox="1"/>
          <p:nvPr/>
        </p:nvSpPr>
        <p:spPr>
          <a:xfrm>
            <a:off x="8067570" y="6061145"/>
            <a:ext cx="420563" cy="276999"/>
          </a:xfrm>
          <a:prstGeom prst="rect">
            <a:avLst/>
          </a:prstGeom>
          <a:noFill/>
        </p:spPr>
        <p:txBody>
          <a:bodyPr wrap="square" rtlCol="0">
            <a:spAutoFit/>
          </a:bodyPr>
          <a:lstStyle/>
          <a:p>
            <a:pPr algn="ctr"/>
            <a:r>
              <a:rPr lang="en-US" sz="1200" b="1" i="1" dirty="0"/>
              <a:t>end</a:t>
            </a:r>
          </a:p>
        </p:txBody>
      </p:sp>
      <p:sp>
        <p:nvSpPr>
          <p:cNvPr id="10" name="TextBox 9">
            <a:extLst>
              <a:ext uri="{FF2B5EF4-FFF2-40B4-BE49-F238E27FC236}">
                <a16:creationId xmlns:a16="http://schemas.microsoft.com/office/drawing/2014/main" xmlns="" id="{7A994CB0-E3E8-41FB-B39F-8D6679A1534E}"/>
              </a:ext>
            </a:extLst>
          </p:cNvPr>
          <p:cNvSpPr txBox="1"/>
          <p:nvPr/>
        </p:nvSpPr>
        <p:spPr>
          <a:xfrm>
            <a:off x="5948734" y="4909148"/>
            <a:ext cx="2638780" cy="1384995"/>
          </a:xfrm>
          <a:prstGeom prst="rect">
            <a:avLst/>
          </a:prstGeom>
          <a:noFill/>
        </p:spPr>
        <p:txBody>
          <a:bodyPr wrap="square" rtlCol="0">
            <a:spAutoFit/>
          </a:bodyPr>
          <a:lstStyle/>
          <a:p>
            <a:r>
              <a:rPr lang="en-US" sz="1200" dirty="0"/>
              <a:t>Clicking “</a:t>
            </a:r>
            <a:r>
              <a:rPr lang="en-US" sz="1200" b="1" dirty="0"/>
              <a:t>New Artboard</a:t>
            </a:r>
            <a:r>
              <a:rPr lang="en-US" sz="1200" dirty="0"/>
              <a:t>” in the “</a:t>
            </a:r>
            <a:r>
              <a:rPr lang="en-US" sz="1200" b="1" dirty="0"/>
              <a:t>Artboard</a:t>
            </a:r>
            <a:r>
              <a:rPr lang="en-US" sz="1200" dirty="0"/>
              <a:t>” panel creates a new artboard. </a:t>
            </a:r>
          </a:p>
          <a:p>
            <a:endParaRPr lang="en-US" sz="1200" dirty="0"/>
          </a:p>
          <a:p>
            <a:r>
              <a:rPr lang="en-US" sz="1200" dirty="0"/>
              <a:t>Press </a:t>
            </a:r>
            <a:r>
              <a:rPr lang="en-US" sz="1200" b="1" dirty="0"/>
              <a:t>next </a:t>
            </a:r>
            <a:r>
              <a:rPr lang="en-US" sz="1200" dirty="0"/>
              <a:t>for the next step or press </a:t>
            </a:r>
            <a:r>
              <a:rPr lang="en-US" sz="1200" b="1" dirty="0"/>
              <a:t>back </a:t>
            </a:r>
            <a:r>
              <a:rPr lang="en-US" sz="1200" dirty="0"/>
              <a:t>to go to a previous step.</a:t>
            </a:r>
            <a:endParaRPr lang="en-US" sz="1200" b="1" dirty="0"/>
          </a:p>
          <a:p>
            <a:endParaRPr lang="en-US" sz="1200" b="1" dirty="0"/>
          </a:p>
        </p:txBody>
      </p:sp>
    </p:spTree>
    <p:extLst>
      <p:ext uri="{BB962C8B-B14F-4D97-AF65-F5344CB8AC3E}">
        <p14:creationId xmlns:p14="http://schemas.microsoft.com/office/powerpoint/2010/main" val="4228013355"/>
      </p:ext>
    </p:extLst>
  </p:cSld>
  <p:clrMapOvr>
    <a:masterClrMapping/>
  </p:clrMapOvr>
  <mc:AlternateContent xmlns:mc="http://schemas.openxmlformats.org/markup-compatibility/2006" xmlns:p14="http://schemas.microsoft.com/office/powerpoint/2010/main">
    <mc:Choice Requires="p14">
      <p:transition spd="slow" p14:dur="2000" advTm="4126"/>
    </mc:Choice>
    <mc:Fallback xmlns="">
      <p:transition spd="slow" advTm="41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E80AC59-528C-4C11-865C-696A56F6CA8F}"/>
              </a:ext>
            </a:extLst>
          </p:cNvPr>
          <p:cNvPicPr>
            <a:picLocks noChangeAspect="1"/>
          </p:cNvPicPr>
          <p:nvPr/>
        </p:nvPicPr>
        <p:blipFill>
          <a:blip r:embed="rId2"/>
          <a:stretch>
            <a:fillRect/>
          </a:stretch>
        </p:blipFill>
        <p:spPr>
          <a:xfrm>
            <a:off x="0" y="0"/>
            <a:ext cx="12192000" cy="6858000"/>
          </a:xfrm>
          <a:prstGeom prst="rect">
            <a:avLst/>
          </a:prstGeom>
        </p:spPr>
      </p:pic>
      <p:sp>
        <p:nvSpPr>
          <p:cNvPr id="4" name="Arrow: Bent-Up 3">
            <a:extLst>
              <a:ext uri="{FF2B5EF4-FFF2-40B4-BE49-F238E27FC236}">
                <a16:creationId xmlns:a16="http://schemas.microsoft.com/office/drawing/2014/main" xmlns="" id="{FB5477E0-6A22-437B-AB52-3569E56817BF}"/>
              </a:ext>
            </a:extLst>
          </p:cNvPr>
          <p:cNvSpPr/>
          <p:nvPr/>
        </p:nvSpPr>
        <p:spPr>
          <a:xfrm>
            <a:off x="7264748" y="4014529"/>
            <a:ext cx="1513983" cy="1302350"/>
          </a:xfrm>
          <a:prstGeom prst="bentUp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xmlns="" id="{AC72F3E6-9BCE-49CC-BB04-654A7A8C0EEA}"/>
              </a:ext>
            </a:extLst>
          </p:cNvPr>
          <p:cNvSpPr/>
          <p:nvPr/>
        </p:nvSpPr>
        <p:spPr>
          <a:xfrm rot="10800000">
            <a:off x="4870233" y="2335580"/>
            <a:ext cx="950259" cy="1918447"/>
          </a:xfrm>
          <a:prstGeom prst="downArrow">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52F9627D-3944-4C17-8206-106C3E87B53C}"/>
              </a:ext>
            </a:extLst>
          </p:cNvPr>
          <p:cNvSpPr txBox="1"/>
          <p:nvPr/>
        </p:nvSpPr>
        <p:spPr>
          <a:xfrm>
            <a:off x="5107967" y="3429000"/>
            <a:ext cx="2638780" cy="2286000"/>
          </a:xfrm>
          <a:prstGeom prst="rect">
            <a:avLst/>
          </a:prstGeom>
          <a:solidFill>
            <a:srgbClr val="5B9BD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US" dirty="0"/>
          </a:p>
        </p:txBody>
      </p:sp>
      <p:sp>
        <p:nvSpPr>
          <p:cNvPr id="6" name="TextBox 5">
            <a:extLst>
              <a:ext uri="{FF2B5EF4-FFF2-40B4-BE49-F238E27FC236}">
                <a16:creationId xmlns:a16="http://schemas.microsoft.com/office/drawing/2014/main" xmlns="" id="{E70A051F-9A83-4366-9569-3EBADD8ACD8D}"/>
              </a:ext>
            </a:extLst>
          </p:cNvPr>
          <p:cNvSpPr txBox="1"/>
          <p:nvPr/>
        </p:nvSpPr>
        <p:spPr>
          <a:xfrm>
            <a:off x="5107967" y="5359984"/>
            <a:ext cx="562979" cy="276999"/>
          </a:xfrm>
          <a:prstGeom prst="rect">
            <a:avLst/>
          </a:prstGeom>
          <a:noFill/>
        </p:spPr>
        <p:txBody>
          <a:bodyPr wrap="square" rtlCol="0">
            <a:spAutoFit/>
          </a:bodyPr>
          <a:lstStyle/>
          <a:p>
            <a:pPr algn="ctr"/>
            <a:r>
              <a:rPr lang="en-US" sz="1200" b="1" i="1" dirty="0"/>
              <a:t>back</a:t>
            </a:r>
          </a:p>
        </p:txBody>
      </p:sp>
      <p:sp>
        <p:nvSpPr>
          <p:cNvPr id="7" name="TextBox 6">
            <a:extLst>
              <a:ext uri="{FF2B5EF4-FFF2-40B4-BE49-F238E27FC236}">
                <a16:creationId xmlns:a16="http://schemas.microsoft.com/office/drawing/2014/main" xmlns="" id="{F1F9A876-2CD4-432B-A989-B31F5DE28673}"/>
              </a:ext>
            </a:extLst>
          </p:cNvPr>
          <p:cNvSpPr txBox="1"/>
          <p:nvPr/>
        </p:nvSpPr>
        <p:spPr>
          <a:xfrm>
            <a:off x="6161881" y="5338024"/>
            <a:ext cx="562979" cy="276999"/>
          </a:xfrm>
          <a:prstGeom prst="rect">
            <a:avLst/>
          </a:prstGeom>
          <a:noFill/>
        </p:spPr>
        <p:txBody>
          <a:bodyPr wrap="square" rtlCol="0">
            <a:spAutoFit/>
          </a:bodyPr>
          <a:lstStyle/>
          <a:p>
            <a:pPr algn="ctr"/>
            <a:r>
              <a:rPr lang="en-US" sz="1200" dirty="0"/>
              <a:t>next</a:t>
            </a:r>
          </a:p>
        </p:txBody>
      </p:sp>
      <p:sp>
        <p:nvSpPr>
          <p:cNvPr id="8" name="TextBox 7">
            <a:extLst>
              <a:ext uri="{FF2B5EF4-FFF2-40B4-BE49-F238E27FC236}">
                <a16:creationId xmlns:a16="http://schemas.microsoft.com/office/drawing/2014/main" xmlns="" id="{06465439-6B40-4FE9-8D6A-93D1E6A5A166}"/>
              </a:ext>
            </a:extLst>
          </p:cNvPr>
          <p:cNvSpPr txBox="1"/>
          <p:nvPr/>
        </p:nvSpPr>
        <p:spPr>
          <a:xfrm>
            <a:off x="7242817" y="5333165"/>
            <a:ext cx="420563" cy="276999"/>
          </a:xfrm>
          <a:prstGeom prst="rect">
            <a:avLst/>
          </a:prstGeom>
          <a:noFill/>
        </p:spPr>
        <p:txBody>
          <a:bodyPr wrap="square" rtlCol="0">
            <a:spAutoFit/>
          </a:bodyPr>
          <a:lstStyle/>
          <a:p>
            <a:pPr algn="ctr"/>
            <a:r>
              <a:rPr lang="en-US" sz="1200" dirty="0"/>
              <a:t>end</a:t>
            </a:r>
          </a:p>
        </p:txBody>
      </p:sp>
      <p:sp>
        <p:nvSpPr>
          <p:cNvPr id="10" name="TextBox 9">
            <a:extLst>
              <a:ext uri="{FF2B5EF4-FFF2-40B4-BE49-F238E27FC236}">
                <a16:creationId xmlns:a16="http://schemas.microsoft.com/office/drawing/2014/main" xmlns="" id="{55DF14E5-A5F3-4E82-99CE-285FE151378B}"/>
              </a:ext>
            </a:extLst>
          </p:cNvPr>
          <p:cNvSpPr txBox="1"/>
          <p:nvPr/>
        </p:nvSpPr>
        <p:spPr>
          <a:xfrm>
            <a:off x="5582758" y="3414652"/>
            <a:ext cx="1721223" cy="461665"/>
          </a:xfrm>
          <a:prstGeom prst="rect">
            <a:avLst/>
          </a:prstGeom>
          <a:noFill/>
        </p:spPr>
        <p:txBody>
          <a:bodyPr wrap="square" rtlCol="0">
            <a:spAutoFit/>
          </a:bodyPr>
          <a:lstStyle/>
          <a:p>
            <a:pPr algn="ctr"/>
            <a:r>
              <a:rPr lang="en-US" sz="2400" b="1" dirty="0"/>
              <a:t>Artboard</a:t>
            </a:r>
          </a:p>
        </p:txBody>
      </p:sp>
      <p:sp>
        <p:nvSpPr>
          <p:cNvPr id="9" name="TextBox 8">
            <a:extLst>
              <a:ext uri="{FF2B5EF4-FFF2-40B4-BE49-F238E27FC236}">
                <a16:creationId xmlns:a16="http://schemas.microsoft.com/office/drawing/2014/main" xmlns="" id="{5824EB0E-07FB-45FD-9284-6967A6CFC192}"/>
              </a:ext>
            </a:extLst>
          </p:cNvPr>
          <p:cNvSpPr txBox="1"/>
          <p:nvPr/>
        </p:nvSpPr>
        <p:spPr>
          <a:xfrm>
            <a:off x="5137492" y="3811960"/>
            <a:ext cx="2638780" cy="1569660"/>
          </a:xfrm>
          <a:prstGeom prst="rect">
            <a:avLst/>
          </a:prstGeom>
          <a:noFill/>
        </p:spPr>
        <p:txBody>
          <a:bodyPr wrap="square" rtlCol="0">
            <a:spAutoFit/>
          </a:bodyPr>
          <a:lstStyle/>
          <a:p>
            <a:r>
              <a:rPr lang="en-US" sz="1200" dirty="0"/>
              <a:t>The new artboard that you created by pressing the button in the previous step is on </a:t>
            </a:r>
            <a:r>
              <a:rPr lang="en-US" sz="1200" b="1" dirty="0"/>
              <a:t>layer 2</a:t>
            </a:r>
            <a:r>
              <a:rPr lang="en-US" sz="1200" dirty="0"/>
              <a:t> and named </a:t>
            </a:r>
            <a:r>
              <a:rPr lang="en-US" sz="1200" b="1" dirty="0"/>
              <a:t>“Artboard 3”</a:t>
            </a:r>
            <a:r>
              <a:rPr lang="en-US" sz="1200" dirty="0"/>
              <a:t> by default. You can change the name by double clicking on the artboard name.</a:t>
            </a:r>
          </a:p>
          <a:p>
            <a:endParaRPr lang="en-US" sz="1200" dirty="0"/>
          </a:p>
          <a:p>
            <a:r>
              <a:rPr lang="en-US" sz="1200" dirty="0"/>
              <a:t>Press </a:t>
            </a:r>
            <a:r>
              <a:rPr lang="en-US" sz="1200" b="1" dirty="0"/>
              <a:t>back </a:t>
            </a:r>
            <a:r>
              <a:rPr lang="en-US" sz="1200" dirty="0"/>
              <a:t>to go to a previous step.</a:t>
            </a:r>
            <a:endParaRPr lang="en-US" sz="1200" b="1" dirty="0"/>
          </a:p>
        </p:txBody>
      </p:sp>
    </p:spTree>
    <p:extLst>
      <p:ext uri="{BB962C8B-B14F-4D97-AF65-F5344CB8AC3E}">
        <p14:creationId xmlns:p14="http://schemas.microsoft.com/office/powerpoint/2010/main" val="2404552178"/>
      </p:ext>
    </p:extLst>
  </p:cSld>
  <p:clrMapOvr>
    <a:masterClrMapping/>
  </p:clrMapOvr>
  <mc:AlternateContent xmlns:mc="http://schemas.openxmlformats.org/markup-compatibility/2006" xmlns:p14="http://schemas.microsoft.com/office/powerpoint/2010/main">
    <mc:Choice Requires="p14">
      <p:transition spd="slow" p14:dur="2000" advTm="4126"/>
    </mc:Choice>
    <mc:Fallback xmlns="">
      <p:transition spd="slow" advTm="412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216</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Mockup Tour of Creating a New Artboard in Adobe Illustrator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Zoe</dc:creator>
  <cp:lastModifiedBy>Zoe</cp:lastModifiedBy>
  <cp:revision>19</cp:revision>
  <dcterms:created xsi:type="dcterms:W3CDTF">2020-02-09T02:17:20Z</dcterms:created>
  <dcterms:modified xsi:type="dcterms:W3CDTF">2020-02-19T01:35:31Z</dcterms:modified>
</cp:coreProperties>
</file>