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65" r:id="rId3"/>
    <p:sldId id="267" r:id="rId4"/>
    <p:sldId id="260" r:id="rId5"/>
    <p:sldId id="262" r:id="rId6"/>
    <p:sldId id="268" r:id="rId7"/>
    <p:sldId id="257" r:id="rId8"/>
    <p:sldId id="264" r:id="rId9"/>
    <p:sldId id="261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7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22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5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4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6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Middlesex Community College, Technical Writing Certificate Program, Tools and Technologies Spring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4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0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uliomadrid62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3D71-E9B8-804F-9B21-33FB77DA2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 and madcap flare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07BA-4310-8EB2-6472-F06398D71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Technologies for Tech Writers 2022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Julio Madrid </a:t>
            </a:r>
          </a:p>
        </p:txBody>
      </p:sp>
    </p:spTree>
    <p:extLst>
      <p:ext uri="{BB962C8B-B14F-4D97-AF65-F5344CB8AC3E}">
        <p14:creationId xmlns:p14="http://schemas.microsoft.com/office/powerpoint/2010/main" val="367808236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8A4C53-B769-BBE5-1736-819A1B33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4FE4-5619-0DAD-07CF-A184E7F7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documentation should be repeatable and automatable. These priorities are not met by a word processor like Microsoft Word.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 has certain strengths, but it is not designed for complex documents and projects.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publishing tool like MadCap Flare has flexible and reusable features that make it a strong alternative to Word.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416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CECBD3-BDB2-F10C-2013-3CB11153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90E5-3AD2-C7BD-3117-24939DF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juliomadrid626@gmail.com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LinkedIn: https://www.linkedin.com/in/jmadrid91/</a:t>
            </a:r>
          </a:p>
        </p:txBody>
      </p:sp>
    </p:spTree>
    <p:extLst>
      <p:ext uri="{BB962C8B-B14F-4D97-AF65-F5344CB8AC3E}">
        <p14:creationId xmlns:p14="http://schemas.microsoft.com/office/powerpoint/2010/main" val="22376976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DA69-FB03-A6B0-5EE9-5C9AD13E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C76A-7B0E-0D11-5B3D-96C73253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Microsoft Word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Word: Strengths and Weaknesses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Multi-channel Publishing Shortcomings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MadCap Flare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Flare: Strengths and Weaknesses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Workflow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85240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256E-FD5C-DFEC-42D4-A9A2006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Microsoft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861E-53B5-3949-D9D2-1C3305C9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 is a popular commercial word processing software designed by Microsoft.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initially launched in 1983.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WYSIWYG</a:t>
            </a:r>
          </a:p>
        </p:txBody>
      </p:sp>
    </p:spTree>
    <p:extLst>
      <p:ext uri="{BB962C8B-B14F-4D97-AF65-F5344CB8AC3E}">
        <p14:creationId xmlns:p14="http://schemas.microsoft.com/office/powerpoint/2010/main" val="3696451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290200-F7AB-0ADA-33FA-E18223D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Word: Strengths and weaknesses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6D5CC-9656-C165-126D-D231D1A2A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C446-7F46-E909-B3C0-6A6DBD1487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Anyone can create content almost immediately.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Ubiquitous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almost everywhere.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likely to receive help from others.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6492E-536F-8828-F850-E700BE57A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0208-FA60-715C-DD54-AB8A089F3D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great for large documents or projects.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 to specific content are not applied to the same content elsewhere.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5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573FD5-D5C0-BC23-58FB-4390636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MulTi-Channel Publishing Shortcomings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6917B4-A8CE-52EB-3870-7C8F0366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Word, content authors make changes to specific content manually for different audiences. Creating many derivatives like this is an inefficient way to work.</a:t>
            </a:r>
          </a:p>
        </p:txBody>
      </p:sp>
      <p:pic>
        <p:nvPicPr>
          <p:cNvPr id="1026" name="Picture 2" descr="Microsoft Word Workflow Illustration">
            <a:extLst>
              <a:ext uri="{FF2B5EF4-FFF2-40B4-BE49-F238E27FC236}">
                <a16:creationId xmlns:a16="http://schemas.microsoft.com/office/drawing/2014/main" id="{45B70C5F-EC0A-4761-D428-2B3C0C7155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998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2">
                <a:lumMod val="50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273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74184-400C-9F1E-0ADE-D2E66E8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MadCap Flare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B0833-003D-B8EA-A973-07BD7EA9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is a content management application used to create, manage, and publish content in a variety of formats and devices.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Flare is an authoring tool more commonly used by technical writers and documentation specialists.</a:t>
            </a:r>
          </a:p>
        </p:txBody>
      </p:sp>
    </p:spTree>
    <p:extLst>
      <p:ext uri="{BB962C8B-B14F-4D97-AF65-F5344CB8AC3E}">
        <p14:creationId xmlns:p14="http://schemas.microsoft.com/office/powerpoint/2010/main" val="11283140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2757-EA90-6D4D-A5EE-4F864094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Flare: Strengths and Weaknesses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65DD5-8D20-A9D9-9A91-87CC4E43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01EC-4A83-A3BF-E5A3-30CF65650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XML structure bars, drag-and-drop capabilities.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Single-sourcing, multi-channel publishing, content reuse, topics, conditions, variables, snippets, and more.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 to Microsoft 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is a more effective tool for technical documentation.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E800E-AC8A-67E7-3DF5-DFE36E71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752819-F1A4-BA9F-5FD5-29D959F773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Overwhelming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so many features it can be difficult to locate what you need.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crashes.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097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575CC7-05E8-7FFA-7278-C65A3826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1FC968-217D-CFD9-A3E8-0F653EE5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 is the practice of reusing content throughout a documentation deliverable.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source workflow: master source files to generating outputs.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 features include conditions, snippets, targets, topics, variables, and more.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Advantages: decreases authoring time and reduces likelihood for error.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7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DBD3A9-F234-D664-FAF6-E149C42A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Workflow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2DDC8F-25E4-7B68-344B-343CB6E508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0034" b="20034"/>
          <a:stretch/>
        </p:blipFill>
        <p:spPr>
          <a:xfrm>
            <a:off x="1139823" y="606426"/>
            <a:ext cx="9912354" cy="347730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496BF5-DBA8-AB61-1585-E147837D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can import content from different sources like Excel, PDF, HTML5, FrameMaker, and Word. MadCap Flare can then publish content in a variety of formats and devices. </a:t>
            </a:r>
          </a:p>
        </p:txBody>
      </p:sp>
    </p:spTree>
    <p:extLst>
      <p:ext uri="{BB962C8B-B14F-4D97-AF65-F5344CB8AC3E}">
        <p14:creationId xmlns:p14="http://schemas.microsoft.com/office/powerpoint/2010/main" val="226371455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2594</TotalTime>
  <Words>439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Microsoft word and madcap flare</vt:lpstr>
      <vt:lpstr>Agenda</vt:lpstr>
      <vt:lpstr>Introduction to Microsoft Word</vt:lpstr>
      <vt:lpstr>Microsoft Word: Strengths and weaknesses</vt:lpstr>
      <vt:lpstr>MulTi-Channel Publishing Shortcomings</vt:lpstr>
      <vt:lpstr>Introduction to MadCap Flare</vt:lpstr>
      <vt:lpstr>MadCap Flare: Strengths and Weaknesses</vt:lpstr>
      <vt:lpstr>Single Sourcing</vt:lpstr>
      <vt:lpstr>MADcAP Flare Workflow</vt:lpstr>
      <vt:lpstr>Conclusions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MadCap Flare and Microsoft Word</dc:title>
  <dc:creator>J Madrid</dc:creator>
  <cp:lastModifiedBy>J Madrid</cp:lastModifiedBy>
  <cp:revision>11</cp:revision>
  <dcterms:created xsi:type="dcterms:W3CDTF">2022-05-09T14:14:15Z</dcterms:created>
  <dcterms:modified xsi:type="dcterms:W3CDTF">2022-05-11T23:35:12Z</dcterms:modified>
</cp:coreProperties>
</file>